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5" r:id="rId3"/>
    <p:sldId id="260" r:id="rId4"/>
    <p:sldId id="278" r:id="rId5"/>
    <p:sldId id="277" r:id="rId6"/>
    <p:sldId id="263" r:id="rId7"/>
    <p:sldId id="267" r:id="rId8"/>
    <p:sldId id="284" r:id="rId9"/>
    <p:sldId id="285" r:id="rId10"/>
    <p:sldId id="286" r:id="rId11"/>
    <p:sldId id="287" r:id="rId12"/>
    <p:sldId id="288" r:id="rId13"/>
    <p:sldId id="268" r:id="rId14"/>
    <p:sldId id="271" r:id="rId15"/>
    <p:sldId id="274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uckiest Guy" panose="020B0604020202020204" charset="0"/>
      <p:regular r:id="rId22"/>
    </p:embeddedFont>
    <p:embeddedFont>
      <p:font typeface="Tenor San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2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384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604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99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86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77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-5400000">
            <a:off x="5075241" y="-992270"/>
            <a:ext cx="8135903" cy="12363627"/>
            <a:chOff x="5075241" y="-992270"/>
            <a:chExt cx="8135903" cy="12363627"/>
          </a:xfrm>
        </p:grpSpPr>
        <p:sp>
          <p:nvSpPr>
            <p:cNvPr id="85" name="Google Shape;85;p13"/>
            <p:cNvSpPr/>
            <p:nvPr/>
          </p:nvSpPr>
          <p:spPr>
            <a:xfrm>
              <a:off x="5075241" y="-992270"/>
              <a:ext cx="8135903" cy="12363627"/>
            </a:xfrm>
            <a:custGeom>
              <a:avLst/>
              <a:gdLst/>
              <a:ahLst/>
              <a:cxnLst/>
              <a:rect l="l" t="t" r="r" b="b"/>
              <a:pathLst>
                <a:path w="8135903" h="12363627" extrusionOk="0">
                  <a:moveTo>
                    <a:pt x="8132249" y="12272582"/>
                  </a:moveTo>
                  <a:cubicBezTo>
                    <a:pt x="8134920" y="12317907"/>
                    <a:pt x="8531012" y="12298595"/>
                    <a:pt x="231041" y="12363628"/>
                  </a:cubicBezTo>
                  <a:cubicBezTo>
                    <a:pt x="82686" y="12363628"/>
                    <a:pt x="53574" y="1841560"/>
                    <a:pt x="0" y="233917"/>
                  </a:cubicBezTo>
                  <a:cubicBezTo>
                    <a:pt x="0" y="118440"/>
                    <a:pt x="1301310" y="157584"/>
                    <a:pt x="1732623" y="136368"/>
                  </a:cubicBezTo>
                  <a:cubicBezTo>
                    <a:pt x="4649169" y="-7050"/>
                    <a:pt x="6117484" y="-61549"/>
                    <a:pt x="7917952" y="93021"/>
                  </a:cubicBezTo>
                  <a:cubicBezTo>
                    <a:pt x="8045284" y="103950"/>
                    <a:pt x="7790424" y="4680373"/>
                    <a:pt x="8132249" y="12272582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419119" y="-610589"/>
              <a:ext cx="7437591" cy="11600231"/>
            </a:xfrm>
            <a:custGeom>
              <a:avLst/>
              <a:gdLst/>
              <a:ahLst/>
              <a:cxnLst/>
              <a:rect l="l" t="t" r="r" b="b"/>
              <a:pathLst>
                <a:path w="7437591" h="11600231" extrusionOk="0">
                  <a:moveTo>
                    <a:pt x="0" y="163453"/>
                  </a:moveTo>
                  <a:cubicBezTo>
                    <a:pt x="291046" y="138008"/>
                    <a:pt x="590081" y="142410"/>
                    <a:pt x="924882" y="143028"/>
                  </a:cubicBezTo>
                  <a:cubicBezTo>
                    <a:pt x="2071703" y="143028"/>
                    <a:pt x="4751271" y="-120219"/>
                    <a:pt x="7273481" y="67560"/>
                  </a:cubicBezTo>
                  <a:cubicBezTo>
                    <a:pt x="7347040" y="5193695"/>
                    <a:pt x="7134451" y="4892344"/>
                    <a:pt x="7437592" y="11543557"/>
                  </a:cubicBezTo>
                  <a:cubicBezTo>
                    <a:pt x="4067819" y="11570782"/>
                    <a:pt x="4309026" y="11567369"/>
                    <a:pt x="183502" y="11600231"/>
                  </a:cubicBezTo>
                  <a:cubicBezTo>
                    <a:pt x="18155" y="6617887"/>
                    <a:pt x="53079" y="2252560"/>
                    <a:pt x="0" y="163453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423265" y="-614725"/>
              <a:ext cx="7422925" cy="11604544"/>
            </a:xfrm>
            <a:custGeom>
              <a:avLst/>
              <a:gdLst/>
              <a:ahLst/>
              <a:cxnLst/>
              <a:rect l="l" t="t" r="r" b="b"/>
              <a:pathLst>
                <a:path w="7422925" h="11604544" extrusionOk="0">
                  <a:moveTo>
                    <a:pt x="7372402" y="11311078"/>
                  </a:moveTo>
                  <a:cubicBezTo>
                    <a:pt x="7432679" y="11311078"/>
                    <a:pt x="7422859" y="11316963"/>
                    <a:pt x="7421548" y="11288082"/>
                  </a:cubicBezTo>
                  <a:cubicBezTo>
                    <a:pt x="7378808" y="11288131"/>
                    <a:pt x="7363423" y="11288082"/>
                    <a:pt x="7316182" y="11288156"/>
                  </a:cubicBezTo>
                  <a:cubicBezTo>
                    <a:pt x="7318432" y="10758423"/>
                    <a:pt x="7271685" y="10838886"/>
                    <a:pt x="7400896" y="10839183"/>
                  </a:cubicBezTo>
                  <a:cubicBezTo>
                    <a:pt x="7399609" y="10811340"/>
                    <a:pt x="7406609" y="10816186"/>
                    <a:pt x="7372402" y="10816186"/>
                  </a:cubicBezTo>
                  <a:cubicBezTo>
                    <a:pt x="7293698" y="10816186"/>
                    <a:pt x="7309627" y="10886461"/>
                    <a:pt x="7302627" y="10439417"/>
                  </a:cubicBezTo>
                  <a:cubicBezTo>
                    <a:pt x="7301316" y="10354578"/>
                    <a:pt x="7283483" y="10368895"/>
                    <a:pt x="7372402" y="10368895"/>
                  </a:cubicBezTo>
                  <a:cubicBezTo>
                    <a:pt x="7384621" y="10368895"/>
                    <a:pt x="7382271" y="10373519"/>
                    <a:pt x="7381306" y="10345948"/>
                  </a:cubicBezTo>
                  <a:cubicBezTo>
                    <a:pt x="7275073" y="10345948"/>
                    <a:pt x="7303691" y="10390977"/>
                    <a:pt x="7299139" y="10101642"/>
                  </a:cubicBezTo>
                  <a:cubicBezTo>
                    <a:pt x="7295133" y="9855384"/>
                    <a:pt x="7272179" y="9895640"/>
                    <a:pt x="7366614" y="9895665"/>
                  </a:cubicBezTo>
                  <a:cubicBezTo>
                    <a:pt x="7365674" y="9864978"/>
                    <a:pt x="7378610" y="9872866"/>
                    <a:pt x="7295404" y="9872595"/>
                  </a:cubicBezTo>
                  <a:cubicBezTo>
                    <a:pt x="7290557" y="9575521"/>
                    <a:pt x="7294019" y="9776134"/>
                    <a:pt x="7289542" y="9423770"/>
                  </a:cubicBezTo>
                  <a:cubicBezTo>
                    <a:pt x="7364165" y="9423596"/>
                    <a:pt x="7352961" y="9431337"/>
                    <a:pt x="7352095" y="9400724"/>
                  </a:cubicBezTo>
                  <a:cubicBezTo>
                    <a:pt x="7277324" y="9400749"/>
                    <a:pt x="7282642" y="9476414"/>
                    <a:pt x="7280540" y="8949996"/>
                  </a:cubicBezTo>
                  <a:cubicBezTo>
                    <a:pt x="7351526" y="8950786"/>
                    <a:pt x="7339852" y="8956128"/>
                    <a:pt x="7339085" y="8927419"/>
                  </a:cubicBezTo>
                  <a:cubicBezTo>
                    <a:pt x="7271635" y="8927197"/>
                    <a:pt x="7280466" y="8929051"/>
                    <a:pt x="7280441" y="8920199"/>
                  </a:cubicBezTo>
                  <a:cubicBezTo>
                    <a:pt x="7280119" y="8814267"/>
                    <a:pt x="7279649" y="8801360"/>
                    <a:pt x="7274554" y="8478150"/>
                  </a:cubicBezTo>
                  <a:cubicBezTo>
                    <a:pt x="7337403" y="8478817"/>
                    <a:pt x="7327064" y="8484208"/>
                    <a:pt x="7326273" y="8455549"/>
                  </a:cubicBezTo>
                  <a:cubicBezTo>
                    <a:pt x="7253307" y="8455253"/>
                    <a:pt x="7275073" y="8512520"/>
                    <a:pt x="7268222" y="8076332"/>
                  </a:cubicBezTo>
                  <a:cubicBezTo>
                    <a:pt x="7266886" y="7991567"/>
                    <a:pt x="7255112" y="8006255"/>
                    <a:pt x="7313708" y="8006898"/>
                  </a:cubicBezTo>
                  <a:cubicBezTo>
                    <a:pt x="7312867" y="7977571"/>
                    <a:pt x="7322290" y="7984471"/>
                    <a:pt x="7266812" y="7983086"/>
                  </a:cubicBezTo>
                  <a:cubicBezTo>
                    <a:pt x="7261024" y="7590144"/>
                    <a:pt x="7262756" y="7688089"/>
                    <a:pt x="7256894" y="7531516"/>
                  </a:cubicBezTo>
                  <a:cubicBezTo>
                    <a:pt x="7307871" y="7531219"/>
                    <a:pt x="7299511" y="7537376"/>
                    <a:pt x="7298571" y="7508371"/>
                  </a:cubicBezTo>
                  <a:cubicBezTo>
                    <a:pt x="7246060" y="7508545"/>
                    <a:pt x="7255632" y="7530082"/>
                    <a:pt x="7253604" y="7401253"/>
                  </a:cubicBezTo>
                  <a:cubicBezTo>
                    <a:pt x="7247222" y="6992437"/>
                    <a:pt x="7235895" y="7059201"/>
                    <a:pt x="7283161" y="7058533"/>
                  </a:cubicBezTo>
                  <a:cubicBezTo>
                    <a:pt x="7282097" y="7029751"/>
                    <a:pt x="7288949" y="7035314"/>
                    <a:pt x="7248905" y="7036081"/>
                  </a:cubicBezTo>
                  <a:cubicBezTo>
                    <a:pt x="7240742" y="6531125"/>
                    <a:pt x="7229216" y="6588517"/>
                    <a:pt x="7267109" y="6588419"/>
                  </a:cubicBezTo>
                  <a:cubicBezTo>
                    <a:pt x="7266367" y="6559512"/>
                    <a:pt x="7272204" y="6565397"/>
                    <a:pt x="7240742" y="6565471"/>
                  </a:cubicBezTo>
                  <a:cubicBezTo>
                    <a:pt x="7232555" y="6058192"/>
                    <a:pt x="7224640" y="6115633"/>
                    <a:pt x="7259392" y="6115336"/>
                  </a:cubicBezTo>
                  <a:cubicBezTo>
                    <a:pt x="7259145" y="6087741"/>
                    <a:pt x="7265600" y="6092266"/>
                    <a:pt x="7233940" y="6092587"/>
                  </a:cubicBezTo>
                  <a:cubicBezTo>
                    <a:pt x="7230552" y="5864454"/>
                    <a:pt x="7234435" y="5841012"/>
                    <a:pt x="7229958" y="5643318"/>
                  </a:cubicBezTo>
                  <a:cubicBezTo>
                    <a:pt x="7264190" y="5643318"/>
                    <a:pt x="7258403" y="5649252"/>
                    <a:pt x="7258551" y="5620346"/>
                  </a:cubicBezTo>
                  <a:cubicBezTo>
                    <a:pt x="7220312" y="5620371"/>
                    <a:pt x="7228425" y="5685651"/>
                    <a:pt x="7219941" y="5207426"/>
                  </a:cubicBezTo>
                  <a:cubicBezTo>
                    <a:pt x="7219150" y="5163361"/>
                    <a:pt x="7217789" y="5169148"/>
                    <a:pt x="7223725" y="5169197"/>
                  </a:cubicBezTo>
                  <a:cubicBezTo>
                    <a:pt x="7270324" y="5169642"/>
                    <a:pt x="7262409" y="5175478"/>
                    <a:pt x="7262780" y="5146572"/>
                  </a:cubicBezTo>
                  <a:cubicBezTo>
                    <a:pt x="7208365" y="5146176"/>
                    <a:pt x="7214797" y="5189251"/>
                    <a:pt x="7216157" y="4869701"/>
                  </a:cubicBezTo>
                  <a:cubicBezTo>
                    <a:pt x="7216800" y="4663648"/>
                    <a:pt x="7198892" y="4697549"/>
                    <a:pt x="7269607" y="4696091"/>
                  </a:cubicBezTo>
                  <a:cubicBezTo>
                    <a:pt x="7270077" y="4667308"/>
                    <a:pt x="7279253" y="4672674"/>
                    <a:pt x="7223552" y="4674281"/>
                  </a:cubicBezTo>
                  <a:cubicBezTo>
                    <a:pt x="7210320" y="4674652"/>
                    <a:pt x="7215711" y="4727395"/>
                    <a:pt x="7205001" y="4224492"/>
                  </a:cubicBezTo>
                  <a:cubicBezTo>
                    <a:pt x="7225704" y="4224121"/>
                    <a:pt x="7249845" y="4223652"/>
                    <a:pt x="7277101" y="4223330"/>
                  </a:cubicBezTo>
                  <a:cubicBezTo>
                    <a:pt x="7277522" y="4194572"/>
                    <a:pt x="7288182" y="4199988"/>
                    <a:pt x="7223651" y="4201199"/>
                  </a:cubicBezTo>
                  <a:cubicBezTo>
                    <a:pt x="7201044" y="4201595"/>
                    <a:pt x="7204557" y="4203672"/>
                    <a:pt x="7204383" y="4194968"/>
                  </a:cubicBezTo>
                  <a:cubicBezTo>
                    <a:pt x="7193451" y="3696243"/>
                    <a:pt x="7189864" y="3752572"/>
                    <a:pt x="7223750" y="3752918"/>
                  </a:cubicBezTo>
                  <a:cubicBezTo>
                    <a:pt x="7294687" y="3753784"/>
                    <a:pt x="7282692" y="3759273"/>
                    <a:pt x="7282914" y="3730515"/>
                  </a:cubicBezTo>
                  <a:cubicBezTo>
                    <a:pt x="7249226" y="3730268"/>
                    <a:pt x="7217987" y="3729872"/>
                    <a:pt x="7197210" y="3729650"/>
                  </a:cubicBezTo>
                  <a:cubicBezTo>
                    <a:pt x="7196369" y="3674038"/>
                    <a:pt x="7191225" y="3281493"/>
                    <a:pt x="7191200" y="3279762"/>
                  </a:cubicBezTo>
                  <a:cubicBezTo>
                    <a:pt x="7233272" y="3279614"/>
                    <a:pt x="7254223" y="3279490"/>
                    <a:pt x="7284027" y="3279416"/>
                  </a:cubicBezTo>
                  <a:cubicBezTo>
                    <a:pt x="7283928" y="3250485"/>
                    <a:pt x="7296246" y="3256346"/>
                    <a:pt x="7223774" y="3256642"/>
                  </a:cubicBezTo>
                  <a:cubicBezTo>
                    <a:pt x="7175592" y="3256840"/>
                    <a:pt x="7195578" y="3320117"/>
                    <a:pt x="7185660" y="2845453"/>
                  </a:cubicBezTo>
                  <a:cubicBezTo>
                    <a:pt x="7184695" y="2798966"/>
                    <a:pt x="7174826" y="2806408"/>
                    <a:pt x="7223651" y="2807323"/>
                  </a:cubicBezTo>
                  <a:cubicBezTo>
                    <a:pt x="7289864" y="2808560"/>
                    <a:pt x="7278907" y="2814024"/>
                    <a:pt x="7278338" y="2785242"/>
                  </a:cubicBezTo>
                  <a:cubicBezTo>
                    <a:pt x="7241410" y="2784797"/>
                    <a:pt x="7219817" y="2784203"/>
                    <a:pt x="7184422" y="2783684"/>
                  </a:cubicBezTo>
                  <a:cubicBezTo>
                    <a:pt x="7176359" y="2360526"/>
                    <a:pt x="7176260" y="2343465"/>
                    <a:pt x="7176112" y="2333252"/>
                  </a:cubicBezTo>
                  <a:cubicBezTo>
                    <a:pt x="7208365" y="2333771"/>
                    <a:pt x="7233768" y="2334489"/>
                    <a:pt x="7265724" y="2335008"/>
                  </a:cubicBezTo>
                  <a:cubicBezTo>
                    <a:pt x="7264660" y="2305953"/>
                    <a:pt x="7273960" y="2312259"/>
                    <a:pt x="7224022" y="2311171"/>
                  </a:cubicBezTo>
                  <a:cubicBezTo>
                    <a:pt x="7157339" y="2309737"/>
                    <a:pt x="7177917" y="2380283"/>
                    <a:pt x="7169459" y="1860887"/>
                  </a:cubicBezTo>
                  <a:cubicBezTo>
                    <a:pt x="7204779" y="1861555"/>
                    <a:pt x="7226471" y="1862346"/>
                    <a:pt x="7256696" y="1863063"/>
                  </a:cubicBezTo>
                  <a:cubicBezTo>
                    <a:pt x="7256523" y="1834083"/>
                    <a:pt x="7263077" y="1840289"/>
                    <a:pt x="7224096" y="1839226"/>
                  </a:cubicBezTo>
                  <a:cubicBezTo>
                    <a:pt x="7146604" y="1837001"/>
                    <a:pt x="7170151" y="1906558"/>
                    <a:pt x="7159639" y="1388226"/>
                  </a:cubicBezTo>
                  <a:cubicBezTo>
                    <a:pt x="7199139" y="1388893"/>
                    <a:pt x="7219322" y="1389783"/>
                    <a:pt x="7258229" y="1390723"/>
                  </a:cubicBezTo>
                  <a:cubicBezTo>
                    <a:pt x="7258576" y="1361718"/>
                    <a:pt x="7265106" y="1368023"/>
                    <a:pt x="7224096" y="1366787"/>
                  </a:cubicBezTo>
                  <a:cubicBezTo>
                    <a:pt x="7146234" y="1364562"/>
                    <a:pt x="7159293" y="1375367"/>
                    <a:pt x="7158551" y="1327619"/>
                  </a:cubicBezTo>
                  <a:cubicBezTo>
                    <a:pt x="7150908" y="835893"/>
                    <a:pt x="7137280" y="916355"/>
                    <a:pt x="7223873" y="916133"/>
                  </a:cubicBezTo>
                  <a:cubicBezTo>
                    <a:pt x="7273589" y="915984"/>
                    <a:pt x="7265229" y="921993"/>
                    <a:pt x="7265674" y="893062"/>
                  </a:cubicBezTo>
                  <a:cubicBezTo>
                    <a:pt x="7225926" y="893136"/>
                    <a:pt x="7201934" y="893260"/>
                    <a:pt x="7153604" y="893309"/>
                  </a:cubicBezTo>
                  <a:cubicBezTo>
                    <a:pt x="7150042" y="714976"/>
                    <a:pt x="7148014" y="706173"/>
                    <a:pt x="7147247" y="444336"/>
                  </a:cubicBezTo>
                  <a:cubicBezTo>
                    <a:pt x="7200524" y="444633"/>
                    <a:pt x="7220535" y="445152"/>
                    <a:pt x="7270571" y="445598"/>
                  </a:cubicBezTo>
                  <a:cubicBezTo>
                    <a:pt x="7270720" y="416568"/>
                    <a:pt x="7280045" y="422799"/>
                    <a:pt x="7223997" y="422082"/>
                  </a:cubicBezTo>
                  <a:cubicBezTo>
                    <a:pt x="7122587" y="420870"/>
                    <a:pt x="7148756" y="486768"/>
                    <a:pt x="7141707" y="63364"/>
                  </a:cubicBezTo>
                  <a:cubicBezTo>
                    <a:pt x="7109627" y="61138"/>
                    <a:pt x="7124541" y="16678"/>
                    <a:pt x="7126891" y="421241"/>
                  </a:cubicBezTo>
                  <a:cubicBezTo>
                    <a:pt x="7086352" y="421093"/>
                    <a:pt x="6791003" y="419881"/>
                    <a:pt x="6732333" y="420079"/>
                  </a:cubicBezTo>
                  <a:cubicBezTo>
                    <a:pt x="6722835" y="-3944"/>
                    <a:pt x="6743760" y="38636"/>
                    <a:pt x="6708786" y="36831"/>
                  </a:cubicBezTo>
                  <a:cubicBezTo>
                    <a:pt x="6713263" y="490799"/>
                    <a:pt x="6737057" y="419535"/>
                    <a:pt x="6629835" y="421043"/>
                  </a:cubicBezTo>
                  <a:cubicBezTo>
                    <a:pt x="6518927" y="422601"/>
                    <a:pt x="6516701" y="421810"/>
                    <a:pt x="6333248" y="422280"/>
                  </a:cubicBezTo>
                  <a:cubicBezTo>
                    <a:pt x="6318655" y="422305"/>
                    <a:pt x="6322241" y="438451"/>
                    <a:pt x="6320313" y="315211"/>
                  </a:cubicBezTo>
                  <a:cubicBezTo>
                    <a:pt x="6315242" y="-20487"/>
                    <a:pt x="6324344" y="19028"/>
                    <a:pt x="6295554" y="17989"/>
                  </a:cubicBezTo>
                  <a:cubicBezTo>
                    <a:pt x="6299190" y="258882"/>
                    <a:pt x="6300352" y="341545"/>
                    <a:pt x="6301885" y="422354"/>
                  </a:cubicBezTo>
                  <a:cubicBezTo>
                    <a:pt x="6209603" y="422527"/>
                    <a:pt x="6187218" y="422453"/>
                    <a:pt x="5909702" y="422255"/>
                  </a:cubicBezTo>
                  <a:cubicBezTo>
                    <a:pt x="5899610" y="-39601"/>
                    <a:pt x="5915341" y="7381"/>
                    <a:pt x="5883137" y="6713"/>
                  </a:cubicBezTo>
                  <a:cubicBezTo>
                    <a:pt x="5889989" y="455859"/>
                    <a:pt x="5889815" y="422230"/>
                    <a:pt x="5888059" y="422230"/>
                  </a:cubicBezTo>
                  <a:cubicBezTo>
                    <a:pt x="5738319" y="422230"/>
                    <a:pt x="5739951" y="420005"/>
                    <a:pt x="5591300" y="420005"/>
                  </a:cubicBezTo>
                  <a:cubicBezTo>
                    <a:pt x="5467184" y="420005"/>
                    <a:pt x="5499981" y="500715"/>
                    <a:pt x="5492413" y="1842"/>
                  </a:cubicBezTo>
                  <a:cubicBezTo>
                    <a:pt x="5464859" y="1669"/>
                    <a:pt x="5470127" y="-51124"/>
                    <a:pt x="5477770" y="421019"/>
                  </a:cubicBezTo>
                  <a:cubicBezTo>
                    <a:pt x="5269336" y="425272"/>
                    <a:pt x="5286032" y="423566"/>
                    <a:pt x="5085883" y="422008"/>
                  </a:cubicBezTo>
                  <a:cubicBezTo>
                    <a:pt x="5076286" y="-48577"/>
                    <a:pt x="5087466" y="1842"/>
                    <a:pt x="5057612" y="2114"/>
                  </a:cubicBezTo>
                  <a:cubicBezTo>
                    <a:pt x="5065750" y="493321"/>
                    <a:pt x="5090533" y="421711"/>
                    <a:pt x="4997879" y="421711"/>
                  </a:cubicBezTo>
                  <a:cubicBezTo>
                    <a:pt x="4615119" y="421711"/>
                    <a:pt x="4674085" y="455414"/>
                    <a:pt x="4671884" y="315161"/>
                  </a:cubicBezTo>
                  <a:cubicBezTo>
                    <a:pt x="4669312" y="149909"/>
                    <a:pt x="4668396" y="155572"/>
                    <a:pt x="4665948" y="8395"/>
                  </a:cubicBezTo>
                  <a:cubicBezTo>
                    <a:pt x="4636959" y="9038"/>
                    <a:pt x="4644553" y="-43458"/>
                    <a:pt x="4653457" y="422824"/>
                  </a:cubicBezTo>
                  <a:cubicBezTo>
                    <a:pt x="4553878" y="422329"/>
                    <a:pt x="4442574" y="417779"/>
                    <a:pt x="4261496" y="421662"/>
                  </a:cubicBezTo>
                  <a:cubicBezTo>
                    <a:pt x="4260309" y="285093"/>
                    <a:pt x="4256227" y="110543"/>
                    <a:pt x="4254719" y="19201"/>
                  </a:cubicBezTo>
                  <a:cubicBezTo>
                    <a:pt x="4221575" y="20214"/>
                    <a:pt x="4237603" y="-24987"/>
                    <a:pt x="4241239" y="422082"/>
                  </a:cubicBezTo>
                  <a:cubicBezTo>
                    <a:pt x="4064563" y="425742"/>
                    <a:pt x="3976262" y="421315"/>
                    <a:pt x="3846779" y="420870"/>
                  </a:cubicBezTo>
                  <a:cubicBezTo>
                    <a:pt x="3842055" y="210268"/>
                    <a:pt x="3844182" y="174908"/>
                    <a:pt x="3842451" y="32702"/>
                  </a:cubicBezTo>
                  <a:cubicBezTo>
                    <a:pt x="3815021" y="33641"/>
                    <a:pt x="3822565" y="13192"/>
                    <a:pt x="3822985" y="146670"/>
                  </a:cubicBezTo>
                  <a:cubicBezTo>
                    <a:pt x="3823282" y="241721"/>
                    <a:pt x="3824667" y="337267"/>
                    <a:pt x="3826522" y="420846"/>
                  </a:cubicBezTo>
                  <a:cubicBezTo>
                    <a:pt x="3808466" y="420821"/>
                    <a:pt x="3526547" y="420672"/>
                    <a:pt x="3514427" y="420648"/>
                  </a:cubicBezTo>
                  <a:cubicBezTo>
                    <a:pt x="3408120" y="420648"/>
                    <a:pt x="3436020" y="485680"/>
                    <a:pt x="3432087" y="47612"/>
                  </a:cubicBezTo>
                  <a:cubicBezTo>
                    <a:pt x="3404731" y="48651"/>
                    <a:pt x="3412325" y="30699"/>
                    <a:pt x="3412077" y="146596"/>
                  </a:cubicBezTo>
                  <a:cubicBezTo>
                    <a:pt x="3411880" y="239347"/>
                    <a:pt x="3413091" y="330665"/>
                    <a:pt x="3415244" y="420969"/>
                  </a:cubicBezTo>
                  <a:cubicBezTo>
                    <a:pt x="3033077" y="423887"/>
                    <a:pt x="3406562" y="420796"/>
                    <a:pt x="3024395" y="423269"/>
                  </a:cubicBezTo>
                  <a:cubicBezTo>
                    <a:pt x="3023579" y="345131"/>
                    <a:pt x="3022219" y="270529"/>
                    <a:pt x="3018855" y="63957"/>
                  </a:cubicBezTo>
                  <a:cubicBezTo>
                    <a:pt x="2990510" y="65119"/>
                    <a:pt x="2998004" y="27484"/>
                    <a:pt x="3002704" y="315532"/>
                  </a:cubicBezTo>
                  <a:cubicBezTo>
                    <a:pt x="3004880" y="453659"/>
                    <a:pt x="3082199" y="423912"/>
                    <a:pt x="2624371" y="423912"/>
                  </a:cubicBezTo>
                  <a:cubicBezTo>
                    <a:pt x="2607675" y="423912"/>
                    <a:pt x="2616382" y="464860"/>
                    <a:pt x="2605746" y="81464"/>
                  </a:cubicBezTo>
                  <a:cubicBezTo>
                    <a:pt x="2572355" y="82898"/>
                    <a:pt x="2590436" y="32479"/>
                    <a:pt x="2593107" y="423838"/>
                  </a:cubicBezTo>
                  <a:cubicBezTo>
                    <a:pt x="2466988" y="423195"/>
                    <a:pt x="2384599" y="415900"/>
                    <a:pt x="2198697" y="420920"/>
                  </a:cubicBezTo>
                  <a:cubicBezTo>
                    <a:pt x="2197139" y="347974"/>
                    <a:pt x="2197089" y="321566"/>
                    <a:pt x="2192983" y="99935"/>
                  </a:cubicBezTo>
                  <a:cubicBezTo>
                    <a:pt x="2166345" y="101172"/>
                    <a:pt x="2170599" y="50802"/>
                    <a:pt x="2178415" y="421488"/>
                  </a:cubicBezTo>
                  <a:cubicBezTo>
                    <a:pt x="2081804" y="424283"/>
                    <a:pt x="1980888" y="423912"/>
                    <a:pt x="1882917" y="422700"/>
                  </a:cubicBezTo>
                  <a:cubicBezTo>
                    <a:pt x="1758381" y="421291"/>
                    <a:pt x="1784772" y="480290"/>
                    <a:pt x="1783214" y="119099"/>
                  </a:cubicBezTo>
                  <a:cubicBezTo>
                    <a:pt x="1758900" y="120261"/>
                    <a:pt x="1758900" y="73057"/>
                    <a:pt x="1766568" y="421859"/>
                  </a:cubicBezTo>
                  <a:cubicBezTo>
                    <a:pt x="1744925" y="421810"/>
                    <a:pt x="1757490" y="421835"/>
                    <a:pt x="1437901" y="421761"/>
                  </a:cubicBezTo>
                  <a:cubicBezTo>
                    <a:pt x="1352519" y="421761"/>
                    <a:pt x="1373765" y="472081"/>
                    <a:pt x="1369041" y="138881"/>
                  </a:cubicBezTo>
                  <a:cubicBezTo>
                    <a:pt x="1339583" y="140191"/>
                    <a:pt x="1347448" y="97017"/>
                    <a:pt x="1353088" y="421538"/>
                  </a:cubicBezTo>
                  <a:cubicBezTo>
                    <a:pt x="1247720" y="420920"/>
                    <a:pt x="1232756" y="419486"/>
                    <a:pt x="961918" y="420870"/>
                  </a:cubicBezTo>
                  <a:cubicBezTo>
                    <a:pt x="959939" y="352203"/>
                    <a:pt x="958307" y="252280"/>
                    <a:pt x="958406" y="146917"/>
                  </a:cubicBezTo>
                  <a:cubicBezTo>
                    <a:pt x="932757" y="146966"/>
                    <a:pt x="936343" y="121572"/>
                    <a:pt x="939385" y="315557"/>
                  </a:cubicBezTo>
                  <a:cubicBezTo>
                    <a:pt x="941438" y="448046"/>
                    <a:pt x="961968" y="421118"/>
                    <a:pt x="844703" y="421118"/>
                  </a:cubicBezTo>
                  <a:cubicBezTo>
                    <a:pt x="697758" y="421118"/>
                    <a:pt x="696694" y="423343"/>
                    <a:pt x="551134" y="423368"/>
                  </a:cubicBezTo>
                  <a:cubicBezTo>
                    <a:pt x="548784" y="302921"/>
                    <a:pt x="549057" y="274831"/>
                    <a:pt x="545866" y="146843"/>
                  </a:cubicBezTo>
                  <a:cubicBezTo>
                    <a:pt x="517842" y="146966"/>
                    <a:pt x="524842" y="111260"/>
                    <a:pt x="530852" y="423343"/>
                  </a:cubicBezTo>
                  <a:cubicBezTo>
                    <a:pt x="529071" y="423343"/>
                    <a:pt x="139138" y="420549"/>
                    <a:pt x="137358" y="420524"/>
                  </a:cubicBezTo>
                  <a:cubicBezTo>
                    <a:pt x="135379" y="352697"/>
                    <a:pt x="134216" y="265435"/>
                    <a:pt x="132757" y="157921"/>
                  </a:cubicBezTo>
                  <a:cubicBezTo>
                    <a:pt x="105797" y="159478"/>
                    <a:pt x="112005" y="136507"/>
                    <a:pt x="114825" y="315532"/>
                  </a:cubicBezTo>
                  <a:cubicBezTo>
                    <a:pt x="116705" y="435954"/>
                    <a:pt x="122171" y="420326"/>
                    <a:pt x="103521" y="420030"/>
                  </a:cubicBezTo>
                  <a:cubicBezTo>
                    <a:pt x="-17923" y="418224"/>
                    <a:pt x="776" y="411870"/>
                    <a:pt x="1369" y="442037"/>
                  </a:cubicBezTo>
                  <a:cubicBezTo>
                    <a:pt x="53781" y="442235"/>
                    <a:pt x="82670" y="442754"/>
                    <a:pt x="117793" y="443249"/>
                  </a:cubicBezTo>
                  <a:cubicBezTo>
                    <a:pt x="126376" y="706767"/>
                    <a:pt x="124199" y="719007"/>
                    <a:pt x="125980" y="894991"/>
                  </a:cubicBezTo>
                  <a:cubicBezTo>
                    <a:pt x="89868" y="895337"/>
                    <a:pt x="60830" y="895708"/>
                    <a:pt x="8666" y="895881"/>
                  </a:cubicBezTo>
                  <a:cubicBezTo>
                    <a:pt x="9037" y="925925"/>
                    <a:pt x="-8574" y="919372"/>
                    <a:pt x="103472" y="918185"/>
                  </a:cubicBezTo>
                  <a:cubicBezTo>
                    <a:pt x="136591" y="917864"/>
                    <a:pt x="124149" y="855551"/>
                    <a:pt x="131644" y="1327891"/>
                  </a:cubicBezTo>
                  <a:cubicBezTo>
                    <a:pt x="132435" y="1378186"/>
                    <a:pt x="154498" y="1365625"/>
                    <a:pt x="13118" y="1365551"/>
                  </a:cubicBezTo>
                  <a:cubicBezTo>
                    <a:pt x="13316" y="1396163"/>
                    <a:pt x="-8351" y="1388498"/>
                    <a:pt x="132658" y="1388572"/>
                  </a:cubicBezTo>
                  <a:cubicBezTo>
                    <a:pt x="134661" y="1500858"/>
                    <a:pt x="139485" y="1660275"/>
                    <a:pt x="139757" y="1838880"/>
                  </a:cubicBezTo>
                  <a:cubicBezTo>
                    <a:pt x="98476" y="1839053"/>
                    <a:pt x="66519" y="1839325"/>
                    <a:pt x="15493" y="1839449"/>
                  </a:cubicBezTo>
                  <a:cubicBezTo>
                    <a:pt x="15592" y="1869418"/>
                    <a:pt x="-980" y="1862643"/>
                    <a:pt x="103422" y="1862074"/>
                  </a:cubicBezTo>
                  <a:cubicBezTo>
                    <a:pt x="154449" y="1861802"/>
                    <a:pt x="138372" y="1792121"/>
                    <a:pt x="146707" y="2311121"/>
                  </a:cubicBezTo>
                  <a:cubicBezTo>
                    <a:pt x="101988" y="2311344"/>
                    <a:pt x="69388" y="2311690"/>
                    <a:pt x="16927" y="2311863"/>
                  </a:cubicBezTo>
                  <a:cubicBezTo>
                    <a:pt x="17001" y="2342352"/>
                    <a:pt x="1345" y="2335082"/>
                    <a:pt x="103422" y="2334414"/>
                  </a:cubicBezTo>
                  <a:cubicBezTo>
                    <a:pt x="165084" y="2333994"/>
                    <a:pt x="147004" y="2281177"/>
                    <a:pt x="153212" y="2677134"/>
                  </a:cubicBezTo>
                  <a:cubicBezTo>
                    <a:pt x="155191" y="2803342"/>
                    <a:pt x="169067" y="2781755"/>
                    <a:pt x="103200" y="2782992"/>
                  </a:cubicBezTo>
                  <a:cubicBezTo>
                    <a:pt x="2977" y="2784871"/>
                    <a:pt x="18436" y="2776266"/>
                    <a:pt x="18584" y="2807175"/>
                  </a:cubicBezTo>
                  <a:cubicBezTo>
                    <a:pt x="79406" y="2806730"/>
                    <a:pt x="104807" y="2805790"/>
                    <a:pt x="155933" y="2805122"/>
                  </a:cubicBezTo>
                  <a:cubicBezTo>
                    <a:pt x="161795" y="3011101"/>
                    <a:pt x="159717" y="2916766"/>
                    <a:pt x="164392" y="3255282"/>
                  </a:cubicBezTo>
                  <a:cubicBezTo>
                    <a:pt x="115295" y="3256000"/>
                    <a:pt x="82398" y="3257458"/>
                    <a:pt x="21701" y="3258101"/>
                  </a:cubicBezTo>
                  <a:cubicBezTo>
                    <a:pt x="21948" y="3286340"/>
                    <a:pt x="5352" y="3282037"/>
                    <a:pt x="103571" y="3279540"/>
                  </a:cubicBezTo>
                  <a:cubicBezTo>
                    <a:pt x="186900" y="3277512"/>
                    <a:pt x="164441" y="3208919"/>
                    <a:pt x="171763" y="3727993"/>
                  </a:cubicBezTo>
                  <a:cubicBezTo>
                    <a:pt x="110941" y="3727697"/>
                    <a:pt x="92886" y="3727202"/>
                    <a:pt x="27687" y="3726955"/>
                  </a:cubicBezTo>
                  <a:cubicBezTo>
                    <a:pt x="28156" y="3757345"/>
                    <a:pt x="14033" y="3749630"/>
                    <a:pt x="103249" y="3750495"/>
                  </a:cubicBezTo>
                  <a:cubicBezTo>
                    <a:pt x="189621" y="3751287"/>
                    <a:pt x="172134" y="3729428"/>
                    <a:pt x="173074" y="3857787"/>
                  </a:cubicBezTo>
                  <a:cubicBezTo>
                    <a:pt x="176091" y="4270485"/>
                    <a:pt x="210397" y="4201521"/>
                    <a:pt x="103348" y="4201793"/>
                  </a:cubicBezTo>
                  <a:cubicBezTo>
                    <a:pt x="25485" y="4201916"/>
                    <a:pt x="37283" y="4194275"/>
                    <a:pt x="38050" y="4224863"/>
                  </a:cubicBezTo>
                  <a:cubicBezTo>
                    <a:pt x="77526" y="4224814"/>
                    <a:pt x="113489" y="4224715"/>
                    <a:pt x="178861" y="4224640"/>
                  </a:cubicBezTo>
                  <a:cubicBezTo>
                    <a:pt x="190585" y="4764486"/>
                    <a:pt x="201345" y="4675443"/>
                    <a:pt x="103447" y="4674528"/>
                  </a:cubicBezTo>
                  <a:cubicBezTo>
                    <a:pt x="39485" y="4673935"/>
                    <a:pt x="49997" y="4668223"/>
                    <a:pt x="50838" y="4697055"/>
                  </a:cubicBezTo>
                  <a:cubicBezTo>
                    <a:pt x="100801" y="4697376"/>
                    <a:pt x="127563" y="4697846"/>
                    <a:pt x="183882" y="4698069"/>
                  </a:cubicBezTo>
                  <a:cubicBezTo>
                    <a:pt x="183907" y="4699008"/>
                    <a:pt x="189274" y="4919205"/>
                    <a:pt x="193801" y="5148303"/>
                  </a:cubicBezTo>
                  <a:cubicBezTo>
                    <a:pt x="133895" y="5147833"/>
                    <a:pt x="108147" y="5146745"/>
                    <a:pt x="61523" y="5145954"/>
                  </a:cubicBezTo>
                  <a:cubicBezTo>
                    <a:pt x="62042" y="5175008"/>
                    <a:pt x="53534" y="5168703"/>
                    <a:pt x="103150" y="5169815"/>
                  </a:cubicBezTo>
                  <a:cubicBezTo>
                    <a:pt x="219475" y="5172486"/>
                    <a:pt x="193726" y="5088562"/>
                    <a:pt x="202136" y="5621187"/>
                  </a:cubicBezTo>
                  <a:cubicBezTo>
                    <a:pt x="144802" y="5621063"/>
                    <a:pt x="122665" y="5620766"/>
                    <a:pt x="68275" y="5620470"/>
                  </a:cubicBezTo>
                  <a:cubicBezTo>
                    <a:pt x="68597" y="5649450"/>
                    <a:pt x="61547" y="5643417"/>
                    <a:pt x="103274" y="5643689"/>
                  </a:cubicBezTo>
                  <a:cubicBezTo>
                    <a:pt x="240820" y="5644628"/>
                    <a:pt x="196892" y="5575046"/>
                    <a:pt x="204560" y="6051342"/>
                  </a:cubicBezTo>
                  <a:cubicBezTo>
                    <a:pt x="205352" y="6102923"/>
                    <a:pt x="229987" y="6090016"/>
                    <a:pt x="72109" y="6090066"/>
                  </a:cubicBezTo>
                  <a:cubicBezTo>
                    <a:pt x="72282" y="6120677"/>
                    <a:pt x="48092" y="6113012"/>
                    <a:pt x="205525" y="6112987"/>
                  </a:cubicBezTo>
                  <a:cubicBezTo>
                    <a:pt x="205574" y="6115386"/>
                    <a:pt x="210867" y="6446286"/>
                    <a:pt x="213712" y="6566634"/>
                  </a:cubicBezTo>
                  <a:cubicBezTo>
                    <a:pt x="147424" y="6566287"/>
                    <a:pt x="113242" y="6565026"/>
                    <a:pt x="73964" y="6564186"/>
                  </a:cubicBezTo>
                  <a:cubicBezTo>
                    <a:pt x="74038" y="6591806"/>
                    <a:pt x="45866" y="6588765"/>
                    <a:pt x="214256" y="6589606"/>
                  </a:cubicBezTo>
                  <a:cubicBezTo>
                    <a:pt x="214305" y="6591806"/>
                    <a:pt x="223086" y="7035809"/>
                    <a:pt x="223111" y="7037614"/>
                  </a:cubicBezTo>
                  <a:cubicBezTo>
                    <a:pt x="150293" y="7037737"/>
                    <a:pt x="117916" y="7038281"/>
                    <a:pt x="75003" y="7038677"/>
                  </a:cubicBezTo>
                  <a:cubicBezTo>
                    <a:pt x="75052" y="7067558"/>
                    <a:pt x="69265" y="7061723"/>
                    <a:pt x="103472" y="7061352"/>
                  </a:cubicBezTo>
                  <a:cubicBezTo>
                    <a:pt x="236640" y="7059918"/>
                    <a:pt x="223482" y="7059547"/>
                    <a:pt x="223556" y="7063899"/>
                  </a:cubicBezTo>
                  <a:cubicBezTo>
                    <a:pt x="225980" y="7218296"/>
                    <a:pt x="230605" y="7375264"/>
                    <a:pt x="231149" y="7508347"/>
                  </a:cubicBezTo>
                  <a:cubicBezTo>
                    <a:pt x="45792" y="7508520"/>
                    <a:pt x="76190" y="7503748"/>
                    <a:pt x="76289" y="7532357"/>
                  </a:cubicBezTo>
                  <a:cubicBezTo>
                    <a:pt x="120563" y="7531961"/>
                    <a:pt x="152618" y="7531392"/>
                    <a:pt x="231223" y="7531293"/>
                  </a:cubicBezTo>
                  <a:cubicBezTo>
                    <a:pt x="231594" y="7813605"/>
                    <a:pt x="235131" y="7848545"/>
                    <a:pt x="238223" y="7979376"/>
                  </a:cubicBezTo>
                  <a:cubicBezTo>
                    <a:pt x="159049" y="7979451"/>
                    <a:pt x="126425" y="7980168"/>
                    <a:pt x="78861" y="7980811"/>
                  </a:cubicBezTo>
                  <a:cubicBezTo>
                    <a:pt x="79084" y="8008406"/>
                    <a:pt x="72826" y="8003881"/>
                    <a:pt x="103496" y="8003436"/>
                  </a:cubicBezTo>
                  <a:cubicBezTo>
                    <a:pt x="280222" y="8000815"/>
                    <a:pt x="234785" y="7919561"/>
                    <a:pt x="242502" y="8414328"/>
                  </a:cubicBezTo>
                  <a:cubicBezTo>
                    <a:pt x="243343" y="8468382"/>
                    <a:pt x="269784" y="8454881"/>
                    <a:pt x="103323" y="8455352"/>
                  </a:cubicBezTo>
                  <a:cubicBezTo>
                    <a:pt x="79801" y="8455401"/>
                    <a:pt x="83833" y="8449491"/>
                    <a:pt x="84253" y="8478397"/>
                  </a:cubicBezTo>
                  <a:cubicBezTo>
                    <a:pt x="125708" y="8478323"/>
                    <a:pt x="154894" y="8478150"/>
                    <a:pt x="243467" y="8478150"/>
                  </a:cubicBezTo>
                  <a:cubicBezTo>
                    <a:pt x="244728" y="8569295"/>
                    <a:pt x="246064" y="8741915"/>
                    <a:pt x="250219" y="8924674"/>
                  </a:cubicBezTo>
                  <a:cubicBezTo>
                    <a:pt x="172579" y="8924699"/>
                    <a:pt x="141884" y="8925441"/>
                    <a:pt x="92688" y="8926430"/>
                  </a:cubicBezTo>
                  <a:cubicBezTo>
                    <a:pt x="93455" y="8958823"/>
                    <a:pt x="68399" y="8947646"/>
                    <a:pt x="250689" y="8947622"/>
                  </a:cubicBezTo>
                  <a:cubicBezTo>
                    <a:pt x="250739" y="8949476"/>
                    <a:pt x="259494" y="9398474"/>
                    <a:pt x="259544" y="9400526"/>
                  </a:cubicBezTo>
                  <a:cubicBezTo>
                    <a:pt x="193776" y="9400600"/>
                    <a:pt x="156972" y="9400006"/>
                    <a:pt x="106143" y="9398844"/>
                  </a:cubicBezTo>
                  <a:cubicBezTo>
                    <a:pt x="107083" y="9427404"/>
                    <a:pt x="81755" y="9423498"/>
                    <a:pt x="251703" y="9423498"/>
                  </a:cubicBezTo>
                  <a:cubicBezTo>
                    <a:pt x="261424" y="9423498"/>
                    <a:pt x="259915" y="9422484"/>
                    <a:pt x="259964" y="9426687"/>
                  </a:cubicBezTo>
                  <a:cubicBezTo>
                    <a:pt x="267681" y="9927365"/>
                    <a:pt x="272282" y="9873509"/>
                    <a:pt x="251703" y="9873509"/>
                  </a:cubicBezTo>
                  <a:cubicBezTo>
                    <a:pt x="99589" y="9873509"/>
                    <a:pt x="121676" y="9866981"/>
                    <a:pt x="122665" y="9896629"/>
                  </a:cubicBezTo>
                  <a:cubicBezTo>
                    <a:pt x="160979" y="9896530"/>
                    <a:pt x="195483" y="9896480"/>
                    <a:pt x="267236" y="9896480"/>
                  </a:cubicBezTo>
                  <a:cubicBezTo>
                    <a:pt x="274483" y="10211160"/>
                    <a:pt x="272455" y="10213954"/>
                    <a:pt x="273667" y="10342511"/>
                  </a:cubicBezTo>
                  <a:cubicBezTo>
                    <a:pt x="214924" y="10342338"/>
                    <a:pt x="172332" y="10342758"/>
                    <a:pt x="137506" y="10343376"/>
                  </a:cubicBezTo>
                  <a:cubicBezTo>
                    <a:pt x="138520" y="10373593"/>
                    <a:pt x="118436" y="10365434"/>
                    <a:pt x="251728" y="10365434"/>
                  </a:cubicBezTo>
                  <a:cubicBezTo>
                    <a:pt x="282200" y="10365434"/>
                    <a:pt x="273346" y="10313630"/>
                    <a:pt x="280593" y="10777241"/>
                  </a:cubicBezTo>
                  <a:cubicBezTo>
                    <a:pt x="281384" y="10826300"/>
                    <a:pt x="288903" y="10817917"/>
                    <a:pt x="251728" y="10817917"/>
                  </a:cubicBezTo>
                  <a:cubicBezTo>
                    <a:pt x="133647" y="10817917"/>
                    <a:pt x="152965" y="10808966"/>
                    <a:pt x="154004" y="10840246"/>
                  </a:cubicBezTo>
                  <a:cubicBezTo>
                    <a:pt x="195804" y="10840864"/>
                    <a:pt x="239435" y="10840963"/>
                    <a:pt x="281656" y="10840840"/>
                  </a:cubicBezTo>
                  <a:cubicBezTo>
                    <a:pt x="290189" y="11361052"/>
                    <a:pt x="302334" y="11291618"/>
                    <a:pt x="251728" y="11291618"/>
                  </a:cubicBezTo>
                  <a:cubicBezTo>
                    <a:pt x="153435" y="11291618"/>
                    <a:pt x="168745" y="11284150"/>
                    <a:pt x="169734" y="11314614"/>
                  </a:cubicBezTo>
                  <a:cubicBezTo>
                    <a:pt x="211362" y="11314540"/>
                    <a:pt x="247845" y="11314564"/>
                    <a:pt x="287766" y="11314564"/>
                  </a:cubicBezTo>
                  <a:cubicBezTo>
                    <a:pt x="288087" y="11395225"/>
                    <a:pt x="289769" y="11493466"/>
                    <a:pt x="291698" y="11603354"/>
                  </a:cubicBezTo>
                  <a:cubicBezTo>
                    <a:pt x="323086" y="11603107"/>
                    <a:pt x="309358" y="11640519"/>
                    <a:pt x="308023" y="11314564"/>
                  </a:cubicBezTo>
                  <a:lnTo>
                    <a:pt x="699563" y="11314589"/>
                  </a:lnTo>
                  <a:cubicBezTo>
                    <a:pt x="701245" y="11434220"/>
                    <a:pt x="702309" y="11515746"/>
                    <a:pt x="705252" y="11600066"/>
                  </a:cubicBezTo>
                  <a:cubicBezTo>
                    <a:pt x="734933" y="11599818"/>
                    <a:pt x="724322" y="11638739"/>
                    <a:pt x="719845" y="11314589"/>
                  </a:cubicBezTo>
                  <a:cubicBezTo>
                    <a:pt x="1053335" y="11314614"/>
                    <a:pt x="962784" y="11311647"/>
                    <a:pt x="1113019" y="11311103"/>
                  </a:cubicBezTo>
                  <a:cubicBezTo>
                    <a:pt x="1115640" y="11419927"/>
                    <a:pt x="1115913" y="11479323"/>
                    <a:pt x="1118386" y="11596801"/>
                  </a:cubicBezTo>
                  <a:cubicBezTo>
                    <a:pt x="1145519" y="11596579"/>
                    <a:pt x="1138668" y="11619303"/>
                    <a:pt x="1136046" y="11452691"/>
                  </a:cubicBezTo>
                  <a:cubicBezTo>
                    <a:pt x="1133548" y="11294362"/>
                    <a:pt x="1130135" y="11311053"/>
                    <a:pt x="1141339" y="11311053"/>
                  </a:cubicBezTo>
                  <a:cubicBezTo>
                    <a:pt x="1285489" y="11311053"/>
                    <a:pt x="1288383" y="11313501"/>
                    <a:pt x="1437852" y="11313501"/>
                  </a:cubicBezTo>
                  <a:cubicBezTo>
                    <a:pt x="1548660" y="11313526"/>
                    <a:pt x="1523580" y="11285436"/>
                    <a:pt x="1526202" y="11453136"/>
                  </a:cubicBezTo>
                  <a:cubicBezTo>
                    <a:pt x="1528725" y="11614926"/>
                    <a:pt x="1523852" y="11593661"/>
                    <a:pt x="1549823" y="11593439"/>
                  </a:cubicBezTo>
                  <a:cubicBezTo>
                    <a:pt x="1546830" y="11505855"/>
                    <a:pt x="1545247" y="11394211"/>
                    <a:pt x="1545222" y="11313526"/>
                  </a:cubicBezTo>
                  <a:cubicBezTo>
                    <a:pt x="1710347" y="11313576"/>
                    <a:pt x="1788284" y="11313798"/>
                    <a:pt x="1882892" y="11313032"/>
                  </a:cubicBezTo>
                  <a:cubicBezTo>
                    <a:pt x="1949946" y="11312487"/>
                    <a:pt x="1935551" y="11284669"/>
                    <a:pt x="1938173" y="11453112"/>
                  </a:cubicBezTo>
                  <a:cubicBezTo>
                    <a:pt x="1940646" y="11611217"/>
                    <a:pt x="1933819" y="11590422"/>
                    <a:pt x="1960730" y="11590224"/>
                  </a:cubicBezTo>
                  <a:cubicBezTo>
                    <a:pt x="1958999" y="11492527"/>
                    <a:pt x="1957465" y="11393791"/>
                    <a:pt x="1956352" y="11312561"/>
                  </a:cubicBezTo>
                  <a:cubicBezTo>
                    <a:pt x="2074581" y="11312116"/>
                    <a:pt x="2169461" y="11312858"/>
                    <a:pt x="2349946" y="11312784"/>
                  </a:cubicBezTo>
                  <a:cubicBezTo>
                    <a:pt x="2350317" y="11398810"/>
                    <a:pt x="2352172" y="11510577"/>
                    <a:pt x="2354027" y="11587183"/>
                  </a:cubicBezTo>
                  <a:cubicBezTo>
                    <a:pt x="2385588" y="11586960"/>
                    <a:pt x="2371465" y="11622740"/>
                    <a:pt x="2370228" y="11312735"/>
                  </a:cubicBezTo>
                  <a:cubicBezTo>
                    <a:pt x="2372058" y="11312735"/>
                    <a:pt x="2758924" y="11311029"/>
                    <a:pt x="2760903" y="11311004"/>
                  </a:cubicBezTo>
                  <a:cubicBezTo>
                    <a:pt x="2763451" y="11446386"/>
                    <a:pt x="2763624" y="11488743"/>
                    <a:pt x="2765800" y="11583968"/>
                  </a:cubicBezTo>
                  <a:cubicBezTo>
                    <a:pt x="2794022" y="11583770"/>
                    <a:pt x="2786923" y="11623186"/>
                    <a:pt x="2781210" y="11310880"/>
                  </a:cubicBezTo>
                  <a:cubicBezTo>
                    <a:pt x="3057514" y="11309001"/>
                    <a:pt x="3034907" y="11312611"/>
                    <a:pt x="3175372" y="11313278"/>
                  </a:cubicBezTo>
                  <a:cubicBezTo>
                    <a:pt x="3178143" y="11397797"/>
                    <a:pt x="3179676" y="11501379"/>
                    <a:pt x="3180072" y="11580778"/>
                  </a:cubicBezTo>
                  <a:cubicBezTo>
                    <a:pt x="3206413" y="11580581"/>
                    <a:pt x="3201269" y="11601871"/>
                    <a:pt x="3198944" y="11452691"/>
                  </a:cubicBezTo>
                  <a:cubicBezTo>
                    <a:pt x="3196421" y="11292186"/>
                    <a:pt x="3187319" y="11313402"/>
                    <a:pt x="3217742" y="11313402"/>
                  </a:cubicBezTo>
                  <a:cubicBezTo>
                    <a:pt x="3484350" y="11313625"/>
                    <a:pt x="3529738" y="11313748"/>
                    <a:pt x="3587343" y="11313501"/>
                  </a:cubicBezTo>
                  <a:cubicBezTo>
                    <a:pt x="3589124" y="11425540"/>
                    <a:pt x="3590460" y="11500810"/>
                    <a:pt x="3591177" y="11577638"/>
                  </a:cubicBezTo>
                  <a:cubicBezTo>
                    <a:pt x="3617519" y="11577440"/>
                    <a:pt x="3612102" y="11598483"/>
                    <a:pt x="3609827" y="11452691"/>
                  </a:cubicBezTo>
                  <a:cubicBezTo>
                    <a:pt x="3607229" y="11289244"/>
                    <a:pt x="3589174" y="11313650"/>
                    <a:pt x="3662906" y="11312958"/>
                  </a:cubicBezTo>
                  <a:cubicBezTo>
                    <a:pt x="3804558" y="11311622"/>
                    <a:pt x="3885587" y="11312215"/>
                    <a:pt x="3959443" y="11313303"/>
                  </a:cubicBezTo>
                  <a:cubicBezTo>
                    <a:pt x="4011088" y="11314070"/>
                    <a:pt x="3997484" y="11287661"/>
                    <a:pt x="4000081" y="11453136"/>
                  </a:cubicBezTo>
                  <a:cubicBezTo>
                    <a:pt x="4002307" y="11595318"/>
                    <a:pt x="3996816" y="11574522"/>
                    <a:pt x="4022787" y="11574324"/>
                  </a:cubicBezTo>
                  <a:cubicBezTo>
                    <a:pt x="4020957" y="11504099"/>
                    <a:pt x="4019126" y="11398266"/>
                    <a:pt x="4019176" y="11314045"/>
                  </a:cubicBezTo>
                  <a:cubicBezTo>
                    <a:pt x="4247991" y="11316098"/>
                    <a:pt x="4230776" y="11310460"/>
                    <a:pt x="4409925" y="11310460"/>
                  </a:cubicBezTo>
                  <a:cubicBezTo>
                    <a:pt x="4410272" y="11393420"/>
                    <a:pt x="4412003" y="11500365"/>
                    <a:pt x="4413660" y="11571332"/>
                  </a:cubicBezTo>
                  <a:cubicBezTo>
                    <a:pt x="4444677" y="11571085"/>
                    <a:pt x="4431419" y="11607261"/>
                    <a:pt x="4430207" y="11310485"/>
                  </a:cubicBezTo>
                  <a:cubicBezTo>
                    <a:pt x="4468694" y="11310534"/>
                    <a:pt x="4307872" y="11309842"/>
                    <a:pt x="4824271" y="11312339"/>
                  </a:cubicBezTo>
                  <a:cubicBezTo>
                    <a:pt x="4825755" y="11385358"/>
                    <a:pt x="4827610" y="11493689"/>
                    <a:pt x="4828154" y="11568167"/>
                  </a:cubicBezTo>
                  <a:cubicBezTo>
                    <a:pt x="4854644" y="11567970"/>
                    <a:pt x="4849129" y="11587999"/>
                    <a:pt x="4847026" y="11452716"/>
                  </a:cubicBezTo>
                  <a:cubicBezTo>
                    <a:pt x="4844602" y="11296884"/>
                    <a:pt x="4842252" y="11312438"/>
                    <a:pt x="4849574" y="11312463"/>
                  </a:cubicBezTo>
                  <a:cubicBezTo>
                    <a:pt x="5315490" y="11314960"/>
                    <a:pt x="5235524" y="11269165"/>
                    <a:pt x="5238468" y="11453112"/>
                  </a:cubicBezTo>
                  <a:cubicBezTo>
                    <a:pt x="5240496" y="11583696"/>
                    <a:pt x="5234139" y="11565051"/>
                    <a:pt x="5260679" y="11564854"/>
                  </a:cubicBezTo>
                  <a:cubicBezTo>
                    <a:pt x="5258577" y="11456400"/>
                    <a:pt x="5258404" y="11416639"/>
                    <a:pt x="5256128" y="11311128"/>
                  </a:cubicBezTo>
                  <a:cubicBezTo>
                    <a:pt x="5442871" y="11310658"/>
                    <a:pt x="5433694" y="11313996"/>
                    <a:pt x="5647916" y="11313501"/>
                  </a:cubicBezTo>
                  <a:cubicBezTo>
                    <a:pt x="5650340" y="11423043"/>
                    <a:pt x="5650390" y="11462137"/>
                    <a:pt x="5652442" y="11561837"/>
                  </a:cubicBezTo>
                  <a:cubicBezTo>
                    <a:pt x="5679180" y="11561639"/>
                    <a:pt x="5672823" y="11579938"/>
                    <a:pt x="5670770" y="11452716"/>
                  </a:cubicBezTo>
                  <a:cubicBezTo>
                    <a:pt x="5668173" y="11285485"/>
                    <a:pt x="5649252" y="11313674"/>
                    <a:pt x="5739704" y="11313081"/>
                  </a:cubicBezTo>
                  <a:cubicBezTo>
                    <a:pt x="5827461" y="11312487"/>
                    <a:pt x="5899190" y="11312240"/>
                    <a:pt x="6036390" y="11312982"/>
                  </a:cubicBezTo>
                  <a:cubicBezTo>
                    <a:pt x="6069509" y="11313155"/>
                    <a:pt x="6060258" y="11288181"/>
                    <a:pt x="6062880" y="11453136"/>
                  </a:cubicBezTo>
                  <a:cubicBezTo>
                    <a:pt x="6064933" y="11579789"/>
                    <a:pt x="6057835" y="11558746"/>
                    <a:pt x="6084844" y="11558548"/>
                  </a:cubicBezTo>
                  <a:cubicBezTo>
                    <a:pt x="6083434" y="11471954"/>
                    <a:pt x="6082123" y="11396709"/>
                    <a:pt x="6081258" y="11313204"/>
                  </a:cubicBezTo>
                  <a:cubicBezTo>
                    <a:pt x="6366911" y="11314317"/>
                    <a:pt x="6289049" y="11310954"/>
                    <a:pt x="6472230" y="11310806"/>
                  </a:cubicBezTo>
                  <a:cubicBezTo>
                    <a:pt x="6475890" y="11593562"/>
                    <a:pt x="6468222" y="11555581"/>
                    <a:pt x="6496419" y="11555358"/>
                  </a:cubicBezTo>
                  <a:cubicBezTo>
                    <a:pt x="6494861" y="11482958"/>
                    <a:pt x="6493476" y="11384073"/>
                    <a:pt x="6492536" y="11310806"/>
                  </a:cubicBezTo>
                  <a:cubicBezTo>
                    <a:pt x="6622242" y="11310855"/>
                    <a:pt x="6597087" y="11311918"/>
                    <a:pt x="6884744" y="11311820"/>
                  </a:cubicBezTo>
                  <a:cubicBezTo>
                    <a:pt x="6888949" y="11589309"/>
                    <a:pt x="6880045" y="11552243"/>
                    <a:pt x="6908835" y="11551996"/>
                  </a:cubicBezTo>
                  <a:cubicBezTo>
                    <a:pt x="6907426" y="11477789"/>
                    <a:pt x="6906535" y="11414240"/>
                    <a:pt x="6905001" y="11311795"/>
                  </a:cubicBezTo>
                  <a:cubicBezTo>
                    <a:pt x="7099412" y="11311721"/>
                    <a:pt x="7143958" y="11311820"/>
                    <a:pt x="7223873" y="11311399"/>
                  </a:cubicBezTo>
                  <a:cubicBezTo>
                    <a:pt x="7315835" y="11310905"/>
                    <a:pt x="7294292" y="11282691"/>
                    <a:pt x="7296938" y="11453186"/>
                  </a:cubicBezTo>
                  <a:cubicBezTo>
                    <a:pt x="7298695" y="11566238"/>
                    <a:pt x="7292288" y="11548756"/>
                    <a:pt x="7318952" y="11548534"/>
                  </a:cubicBezTo>
                  <a:cubicBezTo>
                    <a:pt x="7312990" y="11273715"/>
                    <a:pt x="7299486" y="11311078"/>
                    <a:pt x="7372402" y="11311078"/>
                  </a:cubicBezTo>
                  <a:close/>
                  <a:moveTo>
                    <a:pt x="7269360" y="9426786"/>
                  </a:moveTo>
                  <a:cubicBezTo>
                    <a:pt x="7277250" y="9943240"/>
                    <a:pt x="7292115" y="9872693"/>
                    <a:pt x="7223898" y="9872223"/>
                  </a:cubicBezTo>
                  <a:cubicBezTo>
                    <a:pt x="6811556" y="9869429"/>
                    <a:pt x="6881925" y="9899596"/>
                    <a:pt x="6879822" y="9764066"/>
                  </a:cubicBezTo>
                  <a:cubicBezTo>
                    <a:pt x="6873417" y="9354014"/>
                    <a:pt x="6855311" y="9421495"/>
                    <a:pt x="6926620" y="9422855"/>
                  </a:cubicBezTo>
                  <a:cubicBezTo>
                    <a:pt x="7179872" y="9427627"/>
                    <a:pt x="7269236" y="9419814"/>
                    <a:pt x="7269360" y="9426786"/>
                  </a:cubicBezTo>
                  <a:close/>
                  <a:moveTo>
                    <a:pt x="7268914" y="9400848"/>
                  </a:moveTo>
                  <a:cubicBezTo>
                    <a:pt x="6931294" y="9401664"/>
                    <a:pt x="7055707" y="9401367"/>
                    <a:pt x="6874925" y="9399043"/>
                  </a:cubicBezTo>
                  <a:cubicBezTo>
                    <a:pt x="6873095" y="9269373"/>
                    <a:pt x="6874430" y="9106049"/>
                    <a:pt x="6868568" y="8947720"/>
                  </a:cubicBezTo>
                  <a:cubicBezTo>
                    <a:pt x="7211680" y="8947893"/>
                    <a:pt x="7111432" y="8947622"/>
                    <a:pt x="7260257" y="8949773"/>
                  </a:cubicBezTo>
                  <a:cubicBezTo>
                    <a:pt x="7261222" y="9166482"/>
                    <a:pt x="7266416" y="9257404"/>
                    <a:pt x="7268914" y="9400848"/>
                  </a:cubicBezTo>
                  <a:close/>
                  <a:moveTo>
                    <a:pt x="7260183" y="8926752"/>
                  </a:moveTo>
                  <a:cubicBezTo>
                    <a:pt x="6851403" y="8920619"/>
                    <a:pt x="6867925" y="8930683"/>
                    <a:pt x="6867530" y="8919754"/>
                  </a:cubicBezTo>
                  <a:cubicBezTo>
                    <a:pt x="6862978" y="8804154"/>
                    <a:pt x="6861742" y="8702080"/>
                    <a:pt x="6861222" y="8582821"/>
                  </a:cubicBezTo>
                  <a:cubicBezTo>
                    <a:pt x="6860678" y="8455228"/>
                    <a:pt x="6842820" y="8476691"/>
                    <a:pt x="6926768" y="8476468"/>
                  </a:cubicBezTo>
                  <a:cubicBezTo>
                    <a:pt x="7045788" y="8476146"/>
                    <a:pt x="7129464" y="8475949"/>
                    <a:pt x="7223700" y="8477457"/>
                  </a:cubicBezTo>
                  <a:cubicBezTo>
                    <a:pt x="7264042" y="8478125"/>
                    <a:pt x="7258105" y="8414848"/>
                    <a:pt x="7260183" y="8926752"/>
                  </a:cubicBezTo>
                  <a:close/>
                  <a:moveTo>
                    <a:pt x="3167235" y="9426391"/>
                  </a:moveTo>
                  <a:cubicBezTo>
                    <a:pt x="3167111" y="9419467"/>
                    <a:pt x="3121749" y="9417910"/>
                    <a:pt x="3558528" y="9420432"/>
                  </a:cubicBezTo>
                  <a:cubicBezTo>
                    <a:pt x="3561521" y="9593596"/>
                    <a:pt x="3558850" y="9670300"/>
                    <a:pt x="3563994" y="9872100"/>
                  </a:cubicBezTo>
                  <a:cubicBezTo>
                    <a:pt x="3343762" y="9872297"/>
                    <a:pt x="3293230" y="9875264"/>
                    <a:pt x="3170648" y="9874152"/>
                  </a:cubicBezTo>
                  <a:cubicBezTo>
                    <a:pt x="3165132" y="9564962"/>
                    <a:pt x="3170178" y="9615208"/>
                    <a:pt x="3167235" y="9426391"/>
                  </a:cubicBezTo>
                  <a:close/>
                  <a:moveTo>
                    <a:pt x="685168" y="8950910"/>
                  </a:moveTo>
                  <a:cubicBezTo>
                    <a:pt x="1086133" y="8950910"/>
                    <a:pt x="904758" y="8949773"/>
                    <a:pt x="1075992" y="8948536"/>
                  </a:cubicBezTo>
                  <a:cubicBezTo>
                    <a:pt x="1076338" y="9045121"/>
                    <a:pt x="1077822" y="9089852"/>
                    <a:pt x="1079751" y="9258047"/>
                  </a:cubicBezTo>
                  <a:cubicBezTo>
                    <a:pt x="1081903" y="9445529"/>
                    <a:pt x="1161201" y="9395259"/>
                    <a:pt x="696447" y="9397781"/>
                  </a:cubicBezTo>
                  <a:cubicBezTo>
                    <a:pt x="679084" y="9397880"/>
                    <a:pt x="698154" y="9382450"/>
                    <a:pt x="685168" y="8950910"/>
                  </a:cubicBezTo>
                  <a:close/>
                  <a:moveTo>
                    <a:pt x="663798" y="7531591"/>
                  </a:moveTo>
                  <a:cubicBezTo>
                    <a:pt x="833350" y="7534113"/>
                    <a:pt x="785886" y="7533642"/>
                    <a:pt x="1052742" y="7532802"/>
                  </a:cubicBezTo>
                  <a:cubicBezTo>
                    <a:pt x="1062413" y="7999207"/>
                    <a:pt x="1049848" y="7453106"/>
                    <a:pt x="1062413" y="7980069"/>
                  </a:cubicBezTo>
                  <a:cubicBezTo>
                    <a:pt x="921676" y="7981923"/>
                    <a:pt x="1007899" y="7984421"/>
                    <a:pt x="668448" y="7982788"/>
                  </a:cubicBezTo>
                  <a:cubicBezTo>
                    <a:pt x="667558" y="7811923"/>
                    <a:pt x="671243" y="7940282"/>
                    <a:pt x="663798" y="7531591"/>
                  </a:cubicBezTo>
                  <a:close/>
                  <a:moveTo>
                    <a:pt x="636022" y="5713568"/>
                  </a:moveTo>
                  <a:cubicBezTo>
                    <a:pt x="634538" y="5617824"/>
                    <a:pt x="571268" y="5644999"/>
                    <a:pt x="993083" y="5642156"/>
                  </a:cubicBezTo>
                  <a:cubicBezTo>
                    <a:pt x="1039830" y="5641859"/>
                    <a:pt x="1021898" y="5580535"/>
                    <a:pt x="1029269" y="6051515"/>
                  </a:cubicBezTo>
                  <a:cubicBezTo>
                    <a:pt x="1030060" y="6100525"/>
                    <a:pt x="1084080" y="6094541"/>
                    <a:pt x="696546" y="6090387"/>
                  </a:cubicBezTo>
                  <a:cubicBezTo>
                    <a:pt x="614355" y="6089472"/>
                    <a:pt x="642848" y="6149955"/>
                    <a:pt x="636022" y="5713568"/>
                  </a:cubicBezTo>
                  <a:close/>
                  <a:moveTo>
                    <a:pt x="597610" y="3351645"/>
                  </a:moveTo>
                  <a:cubicBezTo>
                    <a:pt x="596200" y="3261439"/>
                    <a:pt x="523951" y="3276869"/>
                    <a:pt x="988161" y="3280578"/>
                  </a:cubicBezTo>
                  <a:cubicBezTo>
                    <a:pt x="996274" y="3762908"/>
                    <a:pt x="995457" y="3730145"/>
                    <a:pt x="993231" y="3730095"/>
                  </a:cubicBezTo>
                  <a:cubicBezTo>
                    <a:pt x="545643" y="3721070"/>
                    <a:pt x="601196" y="3757493"/>
                    <a:pt x="600108" y="3689023"/>
                  </a:cubicBezTo>
                  <a:cubicBezTo>
                    <a:pt x="597511" y="3517540"/>
                    <a:pt x="600281" y="3518504"/>
                    <a:pt x="597610" y="3351645"/>
                  </a:cubicBezTo>
                  <a:close/>
                  <a:moveTo>
                    <a:pt x="974532" y="2334365"/>
                  </a:moveTo>
                  <a:cubicBezTo>
                    <a:pt x="975052" y="2366634"/>
                    <a:pt x="980765" y="2782720"/>
                    <a:pt x="980765" y="2784475"/>
                  </a:cubicBezTo>
                  <a:cubicBezTo>
                    <a:pt x="512376" y="2775994"/>
                    <a:pt x="590313" y="2821962"/>
                    <a:pt x="588062" y="2676862"/>
                  </a:cubicBezTo>
                  <a:cubicBezTo>
                    <a:pt x="585416" y="2507728"/>
                    <a:pt x="582794" y="2508173"/>
                    <a:pt x="580147" y="2339731"/>
                  </a:cubicBezTo>
                  <a:cubicBezTo>
                    <a:pt x="579925" y="2326056"/>
                    <a:pt x="559618" y="2337332"/>
                    <a:pt x="974532" y="2334365"/>
                  </a:cubicBezTo>
                  <a:close/>
                  <a:moveTo>
                    <a:pt x="579677" y="2310231"/>
                  </a:moveTo>
                  <a:cubicBezTo>
                    <a:pt x="576190" y="2091642"/>
                    <a:pt x="573172" y="1978985"/>
                    <a:pt x="573345" y="1863335"/>
                  </a:cubicBezTo>
                  <a:cubicBezTo>
                    <a:pt x="720810" y="1863459"/>
                    <a:pt x="713068" y="1864720"/>
                    <a:pt x="965232" y="1864250"/>
                  </a:cubicBezTo>
                  <a:cubicBezTo>
                    <a:pt x="965603" y="2086647"/>
                    <a:pt x="971243" y="2148441"/>
                    <a:pt x="974161" y="2311368"/>
                  </a:cubicBezTo>
                  <a:cubicBezTo>
                    <a:pt x="762611" y="2312951"/>
                    <a:pt x="712598" y="2310478"/>
                    <a:pt x="579677" y="2310231"/>
                  </a:cubicBezTo>
                  <a:close/>
                  <a:moveTo>
                    <a:pt x="981013" y="2807447"/>
                  </a:moveTo>
                  <a:cubicBezTo>
                    <a:pt x="983437" y="3039883"/>
                    <a:pt x="984921" y="3093096"/>
                    <a:pt x="987765" y="3257631"/>
                  </a:cubicBezTo>
                  <a:cubicBezTo>
                    <a:pt x="890090" y="3256865"/>
                    <a:pt x="793231" y="3256964"/>
                    <a:pt x="696422" y="3257483"/>
                  </a:cubicBezTo>
                  <a:cubicBezTo>
                    <a:pt x="569437" y="3258176"/>
                    <a:pt x="595977" y="3336511"/>
                    <a:pt x="590338" y="2845601"/>
                  </a:cubicBezTo>
                  <a:cubicBezTo>
                    <a:pt x="589744" y="2793427"/>
                    <a:pt x="527093" y="2799534"/>
                    <a:pt x="981013" y="2807447"/>
                  </a:cubicBezTo>
                  <a:close/>
                  <a:moveTo>
                    <a:pt x="4274382" y="2677283"/>
                  </a:moveTo>
                  <a:cubicBezTo>
                    <a:pt x="4276584" y="2817931"/>
                    <a:pt x="4342203" y="2778343"/>
                    <a:pt x="3959468" y="2782942"/>
                  </a:cubicBezTo>
                  <a:cubicBezTo>
                    <a:pt x="3867655" y="2784055"/>
                    <a:pt x="3887516" y="2804702"/>
                    <a:pt x="3885513" y="2676838"/>
                  </a:cubicBezTo>
                  <a:cubicBezTo>
                    <a:pt x="3882866" y="2508000"/>
                    <a:pt x="3879874" y="2507876"/>
                    <a:pt x="3877252" y="2339706"/>
                  </a:cubicBezTo>
                  <a:cubicBezTo>
                    <a:pt x="3877054" y="2327144"/>
                    <a:pt x="3852987" y="2339162"/>
                    <a:pt x="4256327" y="2334810"/>
                  </a:cubicBezTo>
                  <a:cubicBezTo>
                    <a:pt x="4284721" y="2334513"/>
                    <a:pt x="4268422" y="2296458"/>
                    <a:pt x="4274382" y="2677283"/>
                  </a:cubicBezTo>
                  <a:close/>
                  <a:moveTo>
                    <a:pt x="4688258" y="2783140"/>
                  </a:moveTo>
                  <a:cubicBezTo>
                    <a:pt x="4567407" y="2783090"/>
                    <a:pt x="4717098" y="2782967"/>
                    <a:pt x="4296717" y="2782299"/>
                  </a:cubicBezTo>
                  <a:cubicBezTo>
                    <a:pt x="4290781" y="2547094"/>
                    <a:pt x="4295852" y="2528227"/>
                    <a:pt x="4292785" y="2334439"/>
                  </a:cubicBezTo>
                  <a:cubicBezTo>
                    <a:pt x="4526720" y="2332238"/>
                    <a:pt x="4684820" y="2337827"/>
                    <a:pt x="4684845" y="2340003"/>
                  </a:cubicBezTo>
                  <a:cubicBezTo>
                    <a:pt x="4687763" y="2525927"/>
                    <a:pt x="4681852" y="2554586"/>
                    <a:pt x="4688258" y="2783140"/>
                  </a:cubicBezTo>
                  <a:close/>
                  <a:moveTo>
                    <a:pt x="6329910" y="2311764"/>
                  </a:moveTo>
                  <a:cubicBezTo>
                    <a:pt x="5857834" y="2311937"/>
                    <a:pt x="5939655" y="2338247"/>
                    <a:pt x="5938245" y="2171115"/>
                  </a:cubicBezTo>
                  <a:cubicBezTo>
                    <a:pt x="5937503" y="2070154"/>
                    <a:pt x="5935722" y="1956532"/>
                    <a:pt x="5933669" y="1862569"/>
                  </a:cubicBezTo>
                  <a:cubicBezTo>
                    <a:pt x="6040619" y="1862025"/>
                    <a:pt x="6160060" y="1856708"/>
                    <a:pt x="6324913" y="1861604"/>
                  </a:cubicBezTo>
                  <a:cubicBezTo>
                    <a:pt x="6331913" y="2044388"/>
                    <a:pt x="6328302" y="2187040"/>
                    <a:pt x="6329910" y="2311764"/>
                  </a:cubicBezTo>
                  <a:close/>
                  <a:moveTo>
                    <a:pt x="6341584" y="3014661"/>
                  </a:moveTo>
                  <a:cubicBezTo>
                    <a:pt x="6345838" y="3290420"/>
                    <a:pt x="6350389" y="3256618"/>
                    <a:pt x="6333050" y="3257013"/>
                  </a:cubicBezTo>
                  <a:cubicBezTo>
                    <a:pt x="6229637" y="3259239"/>
                    <a:pt x="6141040" y="3259263"/>
                    <a:pt x="6036588" y="3257013"/>
                  </a:cubicBezTo>
                  <a:cubicBezTo>
                    <a:pt x="5922662" y="3254565"/>
                    <a:pt x="5961792" y="3328203"/>
                    <a:pt x="5947669" y="2845379"/>
                  </a:cubicBezTo>
                  <a:cubicBezTo>
                    <a:pt x="5946407" y="2802205"/>
                    <a:pt x="5883261" y="2801537"/>
                    <a:pt x="6333124" y="2807002"/>
                  </a:cubicBezTo>
                  <a:cubicBezTo>
                    <a:pt x="6345541" y="2807150"/>
                    <a:pt x="6337948" y="2782299"/>
                    <a:pt x="6341584" y="3014661"/>
                  </a:cubicBezTo>
                  <a:close/>
                  <a:moveTo>
                    <a:pt x="6778338" y="7981256"/>
                  </a:moveTo>
                  <a:cubicBezTo>
                    <a:pt x="6374183" y="7981256"/>
                    <a:pt x="6438887" y="7999702"/>
                    <a:pt x="6438121" y="7907741"/>
                  </a:cubicBezTo>
                  <a:cubicBezTo>
                    <a:pt x="6434509" y="7474495"/>
                    <a:pt x="6416776" y="7534236"/>
                    <a:pt x="6481604" y="7534236"/>
                  </a:cubicBezTo>
                  <a:cubicBezTo>
                    <a:pt x="6875222" y="7534236"/>
                    <a:pt x="6826001" y="7510523"/>
                    <a:pt x="6826397" y="7570313"/>
                  </a:cubicBezTo>
                  <a:cubicBezTo>
                    <a:pt x="6828846" y="8043198"/>
                    <a:pt x="6857908" y="7981256"/>
                    <a:pt x="6778338" y="7981256"/>
                  </a:cubicBezTo>
                  <a:close/>
                  <a:moveTo>
                    <a:pt x="6832308" y="8004128"/>
                  </a:moveTo>
                  <a:cubicBezTo>
                    <a:pt x="6836018" y="8242301"/>
                    <a:pt x="6838269" y="8336042"/>
                    <a:pt x="6839852" y="8453669"/>
                  </a:cubicBezTo>
                  <a:cubicBezTo>
                    <a:pt x="6592388" y="8453942"/>
                    <a:pt x="6608143" y="8455623"/>
                    <a:pt x="6447643" y="8455253"/>
                  </a:cubicBezTo>
                  <a:cubicBezTo>
                    <a:pt x="6442252" y="8154272"/>
                    <a:pt x="6441584" y="8199696"/>
                    <a:pt x="6439086" y="8003906"/>
                  </a:cubicBezTo>
                  <a:cubicBezTo>
                    <a:pt x="6560950" y="8003634"/>
                    <a:pt x="6718086" y="8004524"/>
                    <a:pt x="6832308" y="8004128"/>
                  </a:cubicBezTo>
                  <a:close/>
                  <a:moveTo>
                    <a:pt x="6778338" y="7508026"/>
                  </a:moveTo>
                  <a:cubicBezTo>
                    <a:pt x="6363597" y="7508026"/>
                    <a:pt x="6435029" y="7547144"/>
                    <a:pt x="6432754" y="7401228"/>
                  </a:cubicBezTo>
                  <a:cubicBezTo>
                    <a:pt x="6426347" y="6991992"/>
                    <a:pt x="6405991" y="7060511"/>
                    <a:pt x="6481604" y="7060511"/>
                  </a:cubicBezTo>
                  <a:cubicBezTo>
                    <a:pt x="6846011" y="7060511"/>
                    <a:pt x="6818160" y="7054676"/>
                    <a:pt x="6818284" y="7064047"/>
                  </a:cubicBezTo>
                  <a:cubicBezTo>
                    <a:pt x="6826248" y="7577360"/>
                    <a:pt x="6844997" y="7508026"/>
                    <a:pt x="6778338" y="7508026"/>
                  </a:cubicBezTo>
                  <a:close/>
                  <a:moveTo>
                    <a:pt x="6424023" y="6894789"/>
                  </a:moveTo>
                  <a:cubicBezTo>
                    <a:pt x="6421549" y="6776370"/>
                    <a:pt x="6419892" y="6666013"/>
                    <a:pt x="6419125" y="6586737"/>
                  </a:cubicBezTo>
                  <a:cubicBezTo>
                    <a:pt x="6502454" y="6586687"/>
                    <a:pt x="6437255" y="6586687"/>
                    <a:pt x="6778338" y="6586811"/>
                  </a:cubicBezTo>
                  <a:cubicBezTo>
                    <a:pt x="6822637" y="6586811"/>
                    <a:pt x="6809182" y="6517254"/>
                    <a:pt x="6817864" y="7036056"/>
                  </a:cubicBezTo>
                  <a:cubicBezTo>
                    <a:pt x="6348732" y="7034622"/>
                    <a:pt x="6427980" y="7083607"/>
                    <a:pt x="6424023" y="6894789"/>
                  </a:cubicBezTo>
                  <a:close/>
                  <a:moveTo>
                    <a:pt x="6778338" y="6563839"/>
                  </a:moveTo>
                  <a:cubicBezTo>
                    <a:pt x="6434658" y="6563716"/>
                    <a:pt x="6501588" y="6563740"/>
                    <a:pt x="6418903" y="6563765"/>
                  </a:cubicBezTo>
                  <a:cubicBezTo>
                    <a:pt x="6417022" y="6337881"/>
                    <a:pt x="6412669" y="6202747"/>
                    <a:pt x="6411012" y="6116004"/>
                  </a:cubicBezTo>
                  <a:cubicBezTo>
                    <a:pt x="6701317" y="6115114"/>
                    <a:pt x="6639456" y="6112023"/>
                    <a:pt x="6802306" y="6112518"/>
                  </a:cubicBezTo>
                  <a:cubicBezTo>
                    <a:pt x="6812595" y="6617572"/>
                    <a:pt x="6825259" y="6563839"/>
                    <a:pt x="6778338" y="6563839"/>
                  </a:cubicBezTo>
                  <a:close/>
                  <a:moveTo>
                    <a:pt x="5198250" y="7532950"/>
                  </a:moveTo>
                  <a:cubicBezTo>
                    <a:pt x="5644206" y="7536214"/>
                    <a:pt x="5586897" y="7509657"/>
                    <a:pt x="5588604" y="7569992"/>
                  </a:cubicBezTo>
                  <a:cubicBezTo>
                    <a:pt x="5593328" y="7737989"/>
                    <a:pt x="5596123" y="7981577"/>
                    <a:pt x="5591250" y="7981577"/>
                  </a:cubicBezTo>
                  <a:cubicBezTo>
                    <a:pt x="5443835" y="7981577"/>
                    <a:pt x="5440001" y="7983679"/>
                    <a:pt x="5294491" y="7983679"/>
                  </a:cubicBezTo>
                  <a:cubicBezTo>
                    <a:pt x="5166516" y="7983704"/>
                    <a:pt x="5209430" y="8064858"/>
                    <a:pt x="5198250" y="7532950"/>
                  </a:cubicBezTo>
                  <a:close/>
                  <a:moveTo>
                    <a:pt x="3549006" y="7530849"/>
                  </a:moveTo>
                  <a:cubicBezTo>
                    <a:pt x="4002678" y="7532753"/>
                    <a:pt x="3938839" y="7522021"/>
                    <a:pt x="3940398" y="7570659"/>
                  </a:cubicBezTo>
                  <a:cubicBezTo>
                    <a:pt x="3942995" y="7653223"/>
                    <a:pt x="3945172" y="7741525"/>
                    <a:pt x="3946210" y="7907890"/>
                  </a:cubicBezTo>
                  <a:cubicBezTo>
                    <a:pt x="3946878" y="8013673"/>
                    <a:pt x="4007625" y="7982690"/>
                    <a:pt x="3554645" y="7980118"/>
                  </a:cubicBezTo>
                  <a:cubicBezTo>
                    <a:pt x="3553903" y="7848396"/>
                    <a:pt x="3556723" y="7866175"/>
                    <a:pt x="3549006" y="7530849"/>
                  </a:cubicBezTo>
                  <a:close/>
                  <a:moveTo>
                    <a:pt x="1069041" y="7063578"/>
                  </a:moveTo>
                  <a:cubicBezTo>
                    <a:pt x="1068992" y="7060882"/>
                    <a:pt x="1037975" y="7058088"/>
                    <a:pt x="1437901" y="7058088"/>
                  </a:cubicBezTo>
                  <a:cubicBezTo>
                    <a:pt x="1464540" y="7058088"/>
                    <a:pt x="1457490" y="7005395"/>
                    <a:pt x="1463699" y="7401649"/>
                  </a:cubicBezTo>
                  <a:cubicBezTo>
                    <a:pt x="1465875" y="7542644"/>
                    <a:pt x="1533201" y="7509707"/>
                    <a:pt x="1141389" y="7509707"/>
                  </a:cubicBezTo>
                  <a:cubicBezTo>
                    <a:pt x="1040671" y="7509707"/>
                    <a:pt x="1077080" y="7577608"/>
                    <a:pt x="1069041" y="7063578"/>
                  </a:cubicBezTo>
                  <a:close/>
                  <a:moveTo>
                    <a:pt x="1409185" y="3751905"/>
                  </a:moveTo>
                  <a:cubicBezTo>
                    <a:pt x="1410223" y="3874601"/>
                    <a:pt x="1412598" y="4196179"/>
                    <a:pt x="1412672" y="4201768"/>
                  </a:cubicBezTo>
                  <a:cubicBezTo>
                    <a:pt x="1092193" y="4202040"/>
                    <a:pt x="1075299" y="4201966"/>
                    <a:pt x="1021107" y="4202708"/>
                  </a:cubicBezTo>
                  <a:cubicBezTo>
                    <a:pt x="1014453" y="3861372"/>
                    <a:pt x="1017496" y="3915401"/>
                    <a:pt x="1015591" y="3753512"/>
                  </a:cubicBezTo>
                  <a:cubicBezTo>
                    <a:pt x="1184896" y="3756652"/>
                    <a:pt x="1299835" y="3752201"/>
                    <a:pt x="1409185" y="3751905"/>
                  </a:cubicBezTo>
                  <a:close/>
                  <a:moveTo>
                    <a:pt x="1015319" y="3730540"/>
                  </a:moveTo>
                  <a:cubicBezTo>
                    <a:pt x="1008121" y="3187802"/>
                    <a:pt x="969981" y="3281246"/>
                    <a:pt x="1141413" y="3281246"/>
                  </a:cubicBezTo>
                  <a:cubicBezTo>
                    <a:pt x="1280938" y="3281246"/>
                    <a:pt x="1285737" y="3279762"/>
                    <a:pt x="1399588" y="3279465"/>
                  </a:cubicBezTo>
                  <a:cubicBezTo>
                    <a:pt x="1408171" y="3695996"/>
                    <a:pt x="1407527" y="3605173"/>
                    <a:pt x="1408937" y="3728982"/>
                  </a:cubicBezTo>
                  <a:cubicBezTo>
                    <a:pt x="1288730" y="3729254"/>
                    <a:pt x="1183263" y="3733681"/>
                    <a:pt x="1015319" y="3730540"/>
                  </a:cubicBezTo>
                  <a:close/>
                  <a:moveTo>
                    <a:pt x="1412994" y="4224715"/>
                  </a:moveTo>
                  <a:cubicBezTo>
                    <a:pt x="1417842" y="4568003"/>
                    <a:pt x="1418435" y="4485315"/>
                    <a:pt x="1421725" y="4672278"/>
                  </a:cubicBezTo>
                  <a:cubicBezTo>
                    <a:pt x="1419969" y="4672278"/>
                    <a:pt x="1056452" y="4674182"/>
                    <a:pt x="1030654" y="4674553"/>
                  </a:cubicBezTo>
                  <a:cubicBezTo>
                    <a:pt x="1028527" y="4548098"/>
                    <a:pt x="1031248" y="4728854"/>
                    <a:pt x="1021577" y="4225654"/>
                  </a:cubicBezTo>
                  <a:cubicBezTo>
                    <a:pt x="1084599" y="4224839"/>
                    <a:pt x="1096249" y="4224987"/>
                    <a:pt x="1412994" y="4224715"/>
                  </a:cubicBezTo>
                  <a:close/>
                  <a:moveTo>
                    <a:pt x="2228724" y="3689419"/>
                  </a:moveTo>
                  <a:cubicBezTo>
                    <a:pt x="2229417" y="3734126"/>
                    <a:pt x="2285464" y="3740208"/>
                    <a:pt x="1883090" y="3729205"/>
                  </a:cubicBezTo>
                  <a:cubicBezTo>
                    <a:pt x="1825484" y="3727548"/>
                    <a:pt x="1839508" y="3792507"/>
                    <a:pt x="1832608" y="3351694"/>
                  </a:cubicBezTo>
                  <a:cubicBezTo>
                    <a:pt x="1831124" y="3256172"/>
                    <a:pt x="1769734" y="3281963"/>
                    <a:pt x="2179479" y="3280331"/>
                  </a:cubicBezTo>
                  <a:cubicBezTo>
                    <a:pt x="2248437" y="3280133"/>
                    <a:pt x="2221403" y="3220961"/>
                    <a:pt x="2228724" y="3689419"/>
                  </a:cubicBezTo>
                  <a:close/>
                  <a:moveTo>
                    <a:pt x="3063401" y="4202658"/>
                  </a:moveTo>
                  <a:cubicBezTo>
                    <a:pt x="2673147" y="4195314"/>
                    <a:pt x="2672231" y="4214849"/>
                    <a:pt x="2671514" y="4195141"/>
                  </a:cubicBezTo>
                  <a:cubicBezTo>
                    <a:pt x="2667284" y="4081272"/>
                    <a:pt x="2665875" y="3972348"/>
                    <a:pt x="2665256" y="3857812"/>
                  </a:cubicBezTo>
                  <a:cubicBezTo>
                    <a:pt x="2664564" y="3721490"/>
                    <a:pt x="2586849" y="3750693"/>
                    <a:pt x="3057366" y="3750297"/>
                  </a:cubicBezTo>
                  <a:cubicBezTo>
                    <a:pt x="3058479" y="3875516"/>
                    <a:pt x="3054249" y="3983574"/>
                    <a:pt x="3063401" y="4202658"/>
                  </a:cubicBezTo>
                  <a:close/>
                  <a:moveTo>
                    <a:pt x="3474012" y="4204142"/>
                  </a:moveTo>
                  <a:cubicBezTo>
                    <a:pt x="3205177" y="4204241"/>
                    <a:pt x="3168001" y="4204611"/>
                    <a:pt x="3083708" y="4203054"/>
                  </a:cubicBezTo>
                  <a:cubicBezTo>
                    <a:pt x="3074507" y="3983376"/>
                    <a:pt x="3078687" y="3869038"/>
                    <a:pt x="3077623" y="3750297"/>
                  </a:cubicBezTo>
                  <a:cubicBezTo>
                    <a:pt x="3551429" y="3749902"/>
                    <a:pt x="3470846" y="3727573"/>
                    <a:pt x="3470153" y="3857787"/>
                  </a:cubicBezTo>
                  <a:cubicBezTo>
                    <a:pt x="3469708" y="3943343"/>
                    <a:pt x="3469955" y="3970024"/>
                    <a:pt x="3474012" y="4204142"/>
                  </a:cubicBezTo>
                  <a:close/>
                  <a:moveTo>
                    <a:pt x="6333174" y="6093453"/>
                  </a:moveTo>
                  <a:cubicBezTo>
                    <a:pt x="5944478" y="6096074"/>
                    <a:pt x="5997458" y="6104704"/>
                    <a:pt x="5996618" y="6051070"/>
                  </a:cubicBezTo>
                  <a:cubicBezTo>
                    <a:pt x="5989222" y="5579076"/>
                    <a:pt x="5975890" y="5643540"/>
                    <a:pt x="6036637" y="5641859"/>
                  </a:cubicBezTo>
                  <a:cubicBezTo>
                    <a:pt x="6128029" y="5639485"/>
                    <a:pt x="6215242" y="5638916"/>
                    <a:pt x="6333001" y="5641611"/>
                  </a:cubicBezTo>
                  <a:cubicBezTo>
                    <a:pt x="6396345" y="5643071"/>
                    <a:pt x="6383780" y="5628160"/>
                    <a:pt x="6385116" y="5713939"/>
                  </a:cubicBezTo>
                  <a:cubicBezTo>
                    <a:pt x="6392066" y="6158831"/>
                    <a:pt x="6408737" y="6092958"/>
                    <a:pt x="6333174" y="6093453"/>
                  </a:cubicBezTo>
                  <a:close/>
                  <a:moveTo>
                    <a:pt x="6390755" y="6116103"/>
                  </a:moveTo>
                  <a:cubicBezTo>
                    <a:pt x="6393303" y="6253685"/>
                    <a:pt x="6395875" y="6285064"/>
                    <a:pt x="6398645" y="6563815"/>
                  </a:cubicBezTo>
                  <a:cubicBezTo>
                    <a:pt x="5961717" y="6564038"/>
                    <a:pt x="6006239" y="6568216"/>
                    <a:pt x="6006115" y="6557436"/>
                  </a:cubicBezTo>
                  <a:cubicBezTo>
                    <a:pt x="6000822" y="6050378"/>
                    <a:pt x="5978141" y="6115930"/>
                    <a:pt x="6036315" y="6116399"/>
                  </a:cubicBezTo>
                  <a:cubicBezTo>
                    <a:pt x="6197829" y="6117661"/>
                    <a:pt x="6331195" y="6116350"/>
                    <a:pt x="6390755" y="6116103"/>
                  </a:cubicBezTo>
                  <a:close/>
                  <a:moveTo>
                    <a:pt x="5175371" y="6114966"/>
                  </a:moveTo>
                  <a:cubicBezTo>
                    <a:pt x="5641634" y="6114570"/>
                    <a:pt x="5565898" y="6087395"/>
                    <a:pt x="5569361" y="6220328"/>
                  </a:cubicBezTo>
                  <a:cubicBezTo>
                    <a:pt x="5572378" y="6340008"/>
                    <a:pt x="5574381" y="6445420"/>
                    <a:pt x="5573541" y="6557806"/>
                  </a:cubicBezTo>
                  <a:cubicBezTo>
                    <a:pt x="5573442" y="6569378"/>
                    <a:pt x="5615984" y="6565867"/>
                    <a:pt x="5179749" y="6566114"/>
                  </a:cubicBezTo>
                  <a:cubicBezTo>
                    <a:pt x="5172502" y="6093577"/>
                    <a:pt x="5177498" y="6318990"/>
                    <a:pt x="5175371" y="6114966"/>
                  </a:cubicBezTo>
                  <a:close/>
                  <a:moveTo>
                    <a:pt x="3938642" y="6114817"/>
                  </a:moveTo>
                  <a:cubicBezTo>
                    <a:pt x="4147175" y="6117760"/>
                    <a:pt x="4231493" y="6115312"/>
                    <a:pt x="4330974" y="6114768"/>
                  </a:cubicBezTo>
                  <a:cubicBezTo>
                    <a:pt x="4337133" y="6538593"/>
                    <a:pt x="4337331" y="6563518"/>
                    <a:pt x="4337355" y="6566535"/>
                  </a:cubicBezTo>
                  <a:cubicBezTo>
                    <a:pt x="3898671" y="6566461"/>
                    <a:pt x="3943762" y="6571060"/>
                    <a:pt x="3943415" y="6557262"/>
                  </a:cubicBezTo>
                  <a:cubicBezTo>
                    <a:pt x="3936613" y="6274085"/>
                    <a:pt x="3939903" y="6245303"/>
                    <a:pt x="3938642" y="6114817"/>
                  </a:cubicBezTo>
                  <a:close/>
                  <a:moveTo>
                    <a:pt x="1885588" y="6588493"/>
                  </a:moveTo>
                  <a:cubicBezTo>
                    <a:pt x="2136070" y="6591188"/>
                    <a:pt x="2148709" y="6587034"/>
                    <a:pt x="2274383" y="6586143"/>
                  </a:cubicBezTo>
                  <a:cubicBezTo>
                    <a:pt x="2282249" y="7009177"/>
                    <a:pt x="2282076" y="6877926"/>
                    <a:pt x="2284945" y="7038479"/>
                  </a:cubicBezTo>
                  <a:cubicBezTo>
                    <a:pt x="2103223" y="7038010"/>
                    <a:pt x="2265652" y="7036872"/>
                    <a:pt x="1889323" y="7037144"/>
                  </a:cubicBezTo>
                  <a:cubicBezTo>
                    <a:pt x="1886998" y="6855794"/>
                    <a:pt x="1892712" y="6884948"/>
                    <a:pt x="1885588" y="6588493"/>
                  </a:cubicBezTo>
                  <a:close/>
                  <a:moveTo>
                    <a:pt x="2249897" y="5039157"/>
                  </a:moveTo>
                  <a:cubicBezTo>
                    <a:pt x="2251949" y="5170087"/>
                    <a:pt x="2271366" y="5147882"/>
                    <a:pt x="2179330" y="5148599"/>
                  </a:cubicBezTo>
                  <a:cubicBezTo>
                    <a:pt x="2047720" y="5149663"/>
                    <a:pt x="1962808" y="5149317"/>
                    <a:pt x="1882917" y="5148451"/>
                  </a:cubicBezTo>
                  <a:cubicBezTo>
                    <a:pt x="1852939" y="5148130"/>
                    <a:pt x="1864119" y="5202035"/>
                    <a:pt x="1856031" y="4701184"/>
                  </a:cubicBezTo>
                  <a:cubicBezTo>
                    <a:pt x="1856006" y="4699429"/>
                    <a:pt x="1823976" y="4689142"/>
                    <a:pt x="2179207" y="4697747"/>
                  </a:cubicBezTo>
                  <a:cubicBezTo>
                    <a:pt x="2277228" y="4700096"/>
                    <a:pt x="2243515" y="4630217"/>
                    <a:pt x="2249897" y="5039157"/>
                  </a:cubicBezTo>
                  <a:close/>
                  <a:moveTo>
                    <a:pt x="1882744" y="5171398"/>
                  </a:moveTo>
                  <a:cubicBezTo>
                    <a:pt x="2309926" y="5175997"/>
                    <a:pt x="2252222" y="5153174"/>
                    <a:pt x="2254002" y="5207574"/>
                  </a:cubicBezTo>
                  <a:cubicBezTo>
                    <a:pt x="2257515" y="5312665"/>
                    <a:pt x="2257342" y="5326834"/>
                    <a:pt x="2262041" y="5621113"/>
                  </a:cubicBezTo>
                  <a:cubicBezTo>
                    <a:pt x="1923975" y="5620569"/>
                    <a:pt x="1947745" y="5620297"/>
                    <a:pt x="1869412" y="5619110"/>
                  </a:cubicBezTo>
                  <a:cubicBezTo>
                    <a:pt x="1863674" y="5115218"/>
                    <a:pt x="1853780" y="5171101"/>
                    <a:pt x="1882744" y="5171398"/>
                  </a:cubicBezTo>
                  <a:close/>
                  <a:moveTo>
                    <a:pt x="1882694" y="5642353"/>
                  </a:moveTo>
                  <a:cubicBezTo>
                    <a:pt x="2329145" y="5649549"/>
                    <a:pt x="2261893" y="5613398"/>
                    <a:pt x="2263500" y="5713964"/>
                  </a:cubicBezTo>
                  <a:cubicBezTo>
                    <a:pt x="2270599" y="6167461"/>
                    <a:pt x="2289793" y="6090510"/>
                    <a:pt x="2179429" y="6090362"/>
                  </a:cubicBezTo>
                  <a:cubicBezTo>
                    <a:pt x="1813909" y="6089348"/>
                    <a:pt x="1875002" y="6111207"/>
                    <a:pt x="1874037" y="6051095"/>
                  </a:cubicBezTo>
                  <a:cubicBezTo>
                    <a:pt x="1866840" y="5591391"/>
                    <a:pt x="1866271" y="5642081"/>
                    <a:pt x="1882694" y="5642353"/>
                  </a:cubicBezTo>
                  <a:close/>
                  <a:moveTo>
                    <a:pt x="1883065" y="6115064"/>
                  </a:moveTo>
                  <a:cubicBezTo>
                    <a:pt x="1972702" y="6112765"/>
                    <a:pt x="2000132" y="6113087"/>
                    <a:pt x="2179429" y="6113308"/>
                  </a:cubicBezTo>
                  <a:cubicBezTo>
                    <a:pt x="2296323" y="6113630"/>
                    <a:pt x="2263896" y="6028198"/>
                    <a:pt x="2273839" y="6557781"/>
                  </a:cubicBezTo>
                  <a:cubicBezTo>
                    <a:pt x="2273864" y="6559611"/>
                    <a:pt x="2318954" y="6570195"/>
                    <a:pt x="1885019" y="6565496"/>
                  </a:cubicBezTo>
                  <a:cubicBezTo>
                    <a:pt x="1884994" y="6563765"/>
                    <a:pt x="1872998" y="6115312"/>
                    <a:pt x="1883065" y="6115064"/>
                  </a:cubicBezTo>
                  <a:close/>
                  <a:moveTo>
                    <a:pt x="2624371" y="5146448"/>
                  </a:moveTo>
                  <a:cubicBezTo>
                    <a:pt x="2201071" y="5146448"/>
                    <a:pt x="2272479" y="5181289"/>
                    <a:pt x="2270154" y="5038736"/>
                  </a:cubicBezTo>
                  <a:cubicBezTo>
                    <a:pt x="2267581" y="4874325"/>
                    <a:pt x="2271069" y="4869058"/>
                    <a:pt x="2268447" y="4701160"/>
                  </a:cubicBezTo>
                  <a:cubicBezTo>
                    <a:pt x="2268422" y="4699404"/>
                    <a:pt x="2660977" y="4694434"/>
                    <a:pt x="2661076" y="4701506"/>
                  </a:cubicBezTo>
                  <a:cubicBezTo>
                    <a:pt x="2669164" y="5217662"/>
                    <a:pt x="2679033" y="5146448"/>
                    <a:pt x="2624371" y="5146448"/>
                  </a:cubicBezTo>
                  <a:close/>
                  <a:moveTo>
                    <a:pt x="2666345" y="5169469"/>
                  </a:moveTo>
                  <a:cubicBezTo>
                    <a:pt x="2674532" y="5688470"/>
                    <a:pt x="2689941" y="5618393"/>
                    <a:pt x="2624371" y="5618393"/>
                  </a:cubicBezTo>
                  <a:cubicBezTo>
                    <a:pt x="2475744" y="5618393"/>
                    <a:pt x="2476139" y="5621187"/>
                    <a:pt x="2327784" y="5621187"/>
                  </a:cubicBezTo>
                  <a:cubicBezTo>
                    <a:pt x="2258727" y="5621187"/>
                    <a:pt x="2289075" y="5689533"/>
                    <a:pt x="2273147" y="5171052"/>
                  </a:cubicBezTo>
                  <a:cubicBezTo>
                    <a:pt x="2593156" y="5170112"/>
                    <a:pt x="2497163" y="5169074"/>
                    <a:pt x="2666345" y="5169469"/>
                  </a:cubicBezTo>
                  <a:close/>
                  <a:moveTo>
                    <a:pt x="2327784" y="5644134"/>
                  </a:moveTo>
                  <a:cubicBezTo>
                    <a:pt x="2476387" y="5644134"/>
                    <a:pt x="2476016" y="5641339"/>
                    <a:pt x="2624371" y="5641339"/>
                  </a:cubicBezTo>
                  <a:cubicBezTo>
                    <a:pt x="2687937" y="5641339"/>
                    <a:pt x="2671143" y="5569754"/>
                    <a:pt x="2680047" y="6093997"/>
                  </a:cubicBezTo>
                  <a:cubicBezTo>
                    <a:pt x="2512350" y="6095653"/>
                    <a:pt x="2509456" y="6090634"/>
                    <a:pt x="2288655" y="6090510"/>
                  </a:cubicBezTo>
                  <a:cubicBezTo>
                    <a:pt x="2281705" y="5572845"/>
                    <a:pt x="2268843" y="5644134"/>
                    <a:pt x="2327784" y="5644134"/>
                  </a:cubicBezTo>
                  <a:close/>
                  <a:moveTo>
                    <a:pt x="2327784" y="6113482"/>
                  </a:moveTo>
                  <a:cubicBezTo>
                    <a:pt x="2475101" y="6113482"/>
                    <a:pt x="2473715" y="6117216"/>
                    <a:pt x="2624371" y="6117216"/>
                  </a:cubicBezTo>
                  <a:cubicBezTo>
                    <a:pt x="2697633" y="6117216"/>
                    <a:pt x="2682298" y="6045951"/>
                    <a:pt x="2688160" y="6557657"/>
                  </a:cubicBezTo>
                  <a:cubicBezTo>
                    <a:pt x="2688259" y="6566139"/>
                    <a:pt x="2294270" y="6565843"/>
                    <a:pt x="2294121" y="6557312"/>
                  </a:cubicBezTo>
                  <a:cubicBezTo>
                    <a:pt x="2284401" y="6042539"/>
                    <a:pt x="2277994" y="6113482"/>
                    <a:pt x="2327784" y="6113482"/>
                  </a:cubicBezTo>
                  <a:close/>
                  <a:moveTo>
                    <a:pt x="2681234" y="4696066"/>
                  </a:moveTo>
                  <a:cubicBezTo>
                    <a:pt x="2759741" y="4696734"/>
                    <a:pt x="2897831" y="4702618"/>
                    <a:pt x="3069980" y="4697475"/>
                  </a:cubicBezTo>
                  <a:cubicBezTo>
                    <a:pt x="3072775" y="4871654"/>
                    <a:pt x="3077524" y="4985672"/>
                    <a:pt x="3078291" y="5147635"/>
                  </a:cubicBezTo>
                  <a:cubicBezTo>
                    <a:pt x="2751652" y="5148352"/>
                    <a:pt x="2834512" y="5147017"/>
                    <a:pt x="2686231" y="5146547"/>
                  </a:cubicBezTo>
                  <a:cubicBezTo>
                    <a:pt x="2681878" y="4869948"/>
                    <a:pt x="2683807" y="4854716"/>
                    <a:pt x="2681234" y="4696066"/>
                  </a:cubicBezTo>
                  <a:close/>
                  <a:moveTo>
                    <a:pt x="2686602" y="5169519"/>
                  </a:moveTo>
                  <a:cubicBezTo>
                    <a:pt x="2830282" y="5170038"/>
                    <a:pt x="2766270" y="5171274"/>
                    <a:pt x="3078390" y="5170607"/>
                  </a:cubicBezTo>
                  <a:cubicBezTo>
                    <a:pt x="3079008" y="5480934"/>
                    <a:pt x="3083213" y="5494905"/>
                    <a:pt x="3086651" y="5619852"/>
                  </a:cubicBezTo>
                  <a:cubicBezTo>
                    <a:pt x="2753582" y="5620618"/>
                    <a:pt x="2829639" y="5619209"/>
                    <a:pt x="2692761" y="5618541"/>
                  </a:cubicBezTo>
                  <a:cubicBezTo>
                    <a:pt x="2690460" y="5430911"/>
                    <a:pt x="2693676" y="5617478"/>
                    <a:pt x="2686602" y="5169519"/>
                  </a:cubicBezTo>
                  <a:close/>
                  <a:moveTo>
                    <a:pt x="3088630" y="5713964"/>
                  </a:moveTo>
                  <a:cubicBezTo>
                    <a:pt x="3095283" y="6149436"/>
                    <a:pt x="3104831" y="6091598"/>
                    <a:pt x="3069535" y="6091079"/>
                  </a:cubicBezTo>
                  <a:cubicBezTo>
                    <a:pt x="2646260" y="6084254"/>
                    <a:pt x="2700651" y="6117908"/>
                    <a:pt x="2699612" y="6051046"/>
                  </a:cubicBezTo>
                  <a:cubicBezTo>
                    <a:pt x="2694616" y="5744304"/>
                    <a:pt x="2693874" y="5703059"/>
                    <a:pt x="2693057" y="5641513"/>
                  </a:cubicBezTo>
                  <a:cubicBezTo>
                    <a:pt x="3156846" y="5643837"/>
                    <a:pt x="3087096" y="5617132"/>
                    <a:pt x="3088630" y="5713964"/>
                  </a:cubicBezTo>
                  <a:close/>
                  <a:moveTo>
                    <a:pt x="3090238" y="4696906"/>
                  </a:moveTo>
                  <a:cubicBezTo>
                    <a:pt x="3249747" y="4692653"/>
                    <a:pt x="3481927" y="4698440"/>
                    <a:pt x="3481976" y="4701630"/>
                  </a:cubicBezTo>
                  <a:cubicBezTo>
                    <a:pt x="3483336" y="4789238"/>
                    <a:pt x="3485439" y="4902365"/>
                    <a:pt x="3489421" y="5148599"/>
                  </a:cubicBezTo>
                  <a:cubicBezTo>
                    <a:pt x="3335451" y="5148451"/>
                    <a:pt x="3363970" y="5147091"/>
                    <a:pt x="3098598" y="5147585"/>
                  </a:cubicBezTo>
                  <a:cubicBezTo>
                    <a:pt x="3097608" y="4957680"/>
                    <a:pt x="3092340" y="4852713"/>
                    <a:pt x="3090238" y="4696906"/>
                  </a:cubicBezTo>
                  <a:close/>
                  <a:moveTo>
                    <a:pt x="2773023" y="6115064"/>
                  </a:moveTo>
                  <a:cubicBezTo>
                    <a:pt x="2873913" y="6112023"/>
                    <a:pt x="2968422" y="6112518"/>
                    <a:pt x="3069263" y="6114026"/>
                  </a:cubicBezTo>
                  <a:cubicBezTo>
                    <a:pt x="3102951" y="6114570"/>
                    <a:pt x="3096075" y="6095357"/>
                    <a:pt x="3094888" y="6219884"/>
                  </a:cubicBezTo>
                  <a:cubicBezTo>
                    <a:pt x="3090682" y="6616063"/>
                    <a:pt x="3120265" y="6564038"/>
                    <a:pt x="3069486" y="6563543"/>
                  </a:cubicBezTo>
                  <a:cubicBezTo>
                    <a:pt x="2677549" y="6559884"/>
                    <a:pt x="2708516" y="6567301"/>
                    <a:pt x="2708392" y="6557361"/>
                  </a:cubicBezTo>
                  <a:cubicBezTo>
                    <a:pt x="2702456" y="6038929"/>
                    <a:pt x="2674383" y="6117908"/>
                    <a:pt x="2773023" y="6115064"/>
                  </a:cubicBezTo>
                  <a:close/>
                  <a:moveTo>
                    <a:pt x="3098696" y="5207599"/>
                  </a:moveTo>
                  <a:cubicBezTo>
                    <a:pt x="3098696" y="5154311"/>
                    <a:pt x="3038914" y="5171175"/>
                    <a:pt x="3489792" y="5171546"/>
                  </a:cubicBezTo>
                  <a:cubicBezTo>
                    <a:pt x="3494294" y="5450742"/>
                    <a:pt x="3494294" y="5454599"/>
                    <a:pt x="3496272" y="5545324"/>
                  </a:cubicBezTo>
                  <a:cubicBezTo>
                    <a:pt x="3498301" y="5637556"/>
                    <a:pt x="3571835" y="5618788"/>
                    <a:pt x="3106908" y="5619802"/>
                  </a:cubicBezTo>
                  <a:cubicBezTo>
                    <a:pt x="3104583" y="5534963"/>
                    <a:pt x="3098696" y="5438131"/>
                    <a:pt x="3098696" y="5207599"/>
                  </a:cubicBezTo>
                  <a:close/>
                  <a:moveTo>
                    <a:pt x="3217717" y="5642650"/>
                  </a:moveTo>
                  <a:cubicBezTo>
                    <a:pt x="3367630" y="5642650"/>
                    <a:pt x="3362411" y="5640424"/>
                    <a:pt x="3498226" y="5640227"/>
                  </a:cubicBezTo>
                  <a:cubicBezTo>
                    <a:pt x="3499240" y="5694800"/>
                    <a:pt x="3499438" y="5712134"/>
                    <a:pt x="3504707" y="6051441"/>
                  </a:cubicBezTo>
                  <a:cubicBezTo>
                    <a:pt x="3505597" y="6108190"/>
                    <a:pt x="3549006" y="6091945"/>
                    <a:pt x="3217717" y="6092216"/>
                  </a:cubicBezTo>
                  <a:cubicBezTo>
                    <a:pt x="3094393" y="6092216"/>
                    <a:pt x="3115417" y="6101613"/>
                    <a:pt x="3114625" y="6050996"/>
                  </a:cubicBezTo>
                  <a:cubicBezTo>
                    <a:pt x="3107007" y="5559443"/>
                    <a:pt x="3077128" y="5642650"/>
                    <a:pt x="3217717" y="5642650"/>
                  </a:cubicBezTo>
                  <a:close/>
                  <a:moveTo>
                    <a:pt x="3502159" y="4698613"/>
                  </a:moveTo>
                  <a:cubicBezTo>
                    <a:pt x="3926275" y="4699305"/>
                    <a:pt x="3894071" y="4695547"/>
                    <a:pt x="3894170" y="4701630"/>
                  </a:cubicBezTo>
                  <a:cubicBezTo>
                    <a:pt x="3902258" y="5218479"/>
                    <a:pt x="3940645" y="5145805"/>
                    <a:pt x="3811162" y="5145805"/>
                  </a:cubicBezTo>
                  <a:cubicBezTo>
                    <a:pt x="3662807" y="5145805"/>
                    <a:pt x="3662584" y="5148599"/>
                    <a:pt x="3514403" y="5148599"/>
                  </a:cubicBezTo>
                  <a:cubicBezTo>
                    <a:pt x="3507996" y="5148599"/>
                    <a:pt x="3509975" y="5198746"/>
                    <a:pt x="3502159" y="4698613"/>
                  </a:cubicBezTo>
                  <a:close/>
                  <a:moveTo>
                    <a:pt x="3115120" y="6220180"/>
                  </a:moveTo>
                  <a:cubicBezTo>
                    <a:pt x="3116579" y="6082301"/>
                    <a:pt x="3032310" y="6115336"/>
                    <a:pt x="3505820" y="6114941"/>
                  </a:cubicBezTo>
                  <a:cubicBezTo>
                    <a:pt x="3508046" y="6231727"/>
                    <a:pt x="3513586" y="6372104"/>
                    <a:pt x="3512819" y="6557460"/>
                  </a:cubicBezTo>
                  <a:cubicBezTo>
                    <a:pt x="3512819" y="6559216"/>
                    <a:pt x="3559221" y="6566906"/>
                    <a:pt x="3119547" y="6563963"/>
                  </a:cubicBezTo>
                  <a:cubicBezTo>
                    <a:pt x="3116183" y="6448907"/>
                    <a:pt x="3114007" y="6335780"/>
                    <a:pt x="3115120" y="6220180"/>
                  </a:cubicBezTo>
                  <a:close/>
                  <a:moveTo>
                    <a:pt x="3510049" y="5171546"/>
                  </a:moveTo>
                  <a:cubicBezTo>
                    <a:pt x="3611830" y="5171546"/>
                    <a:pt x="3651058" y="5169024"/>
                    <a:pt x="3903816" y="5168703"/>
                  </a:cubicBezTo>
                  <a:cubicBezTo>
                    <a:pt x="3903074" y="5462809"/>
                    <a:pt x="3907724" y="5492036"/>
                    <a:pt x="3911038" y="5620000"/>
                  </a:cubicBezTo>
                  <a:cubicBezTo>
                    <a:pt x="3443564" y="5618665"/>
                    <a:pt x="3518607" y="5637655"/>
                    <a:pt x="3516554" y="5544755"/>
                  </a:cubicBezTo>
                  <a:cubicBezTo>
                    <a:pt x="3514155" y="5434743"/>
                    <a:pt x="3514403" y="5441766"/>
                    <a:pt x="3510049" y="5171546"/>
                  </a:cubicBezTo>
                  <a:close/>
                  <a:moveTo>
                    <a:pt x="3911607" y="5642972"/>
                  </a:moveTo>
                  <a:cubicBezTo>
                    <a:pt x="3913141" y="5710057"/>
                    <a:pt x="3918112" y="6089644"/>
                    <a:pt x="3918137" y="6091549"/>
                  </a:cubicBezTo>
                  <a:cubicBezTo>
                    <a:pt x="3468199" y="6086455"/>
                    <a:pt x="3526003" y="6115163"/>
                    <a:pt x="3524989" y="6051046"/>
                  </a:cubicBezTo>
                  <a:cubicBezTo>
                    <a:pt x="3520240" y="5744947"/>
                    <a:pt x="3519572" y="5698979"/>
                    <a:pt x="3518508" y="5640202"/>
                  </a:cubicBezTo>
                  <a:cubicBezTo>
                    <a:pt x="3657885" y="5640252"/>
                    <a:pt x="3575298" y="5642057"/>
                    <a:pt x="3911607" y="5642972"/>
                  </a:cubicBezTo>
                  <a:close/>
                  <a:moveTo>
                    <a:pt x="3918360" y="6114545"/>
                  </a:moveTo>
                  <a:cubicBezTo>
                    <a:pt x="3919572" y="6242088"/>
                    <a:pt x="3916282" y="6281355"/>
                    <a:pt x="3923356" y="6566683"/>
                  </a:cubicBezTo>
                  <a:cubicBezTo>
                    <a:pt x="3746260" y="6566955"/>
                    <a:pt x="3533027" y="6563914"/>
                    <a:pt x="3533052" y="6557583"/>
                  </a:cubicBezTo>
                  <a:cubicBezTo>
                    <a:pt x="3533819" y="6373440"/>
                    <a:pt x="3528451" y="6237711"/>
                    <a:pt x="3526077" y="6114892"/>
                  </a:cubicBezTo>
                  <a:cubicBezTo>
                    <a:pt x="3669757" y="6114867"/>
                    <a:pt x="3794293" y="6113037"/>
                    <a:pt x="3918360" y="6114545"/>
                  </a:cubicBezTo>
                  <a:close/>
                  <a:moveTo>
                    <a:pt x="3532978" y="6584858"/>
                  </a:moveTo>
                  <a:cubicBezTo>
                    <a:pt x="3686972" y="6585377"/>
                    <a:pt x="3615218" y="6590199"/>
                    <a:pt x="3923925" y="6589680"/>
                  </a:cubicBezTo>
                  <a:cubicBezTo>
                    <a:pt x="3924172" y="6600782"/>
                    <a:pt x="3932409" y="7035339"/>
                    <a:pt x="3932458" y="7038281"/>
                  </a:cubicBezTo>
                  <a:cubicBezTo>
                    <a:pt x="3656030" y="7039592"/>
                    <a:pt x="3697089" y="7036031"/>
                    <a:pt x="3541462" y="7035636"/>
                  </a:cubicBezTo>
                  <a:cubicBezTo>
                    <a:pt x="3538939" y="6892044"/>
                    <a:pt x="3532508" y="6771054"/>
                    <a:pt x="3532978" y="6584858"/>
                  </a:cubicBezTo>
                  <a:close/>
                  <a:moveTo>
                    <a:pt x="3931864" y="5643046"/>
                  </a:moveTo>
                  <a:cubicBezTo>
                    <a:pt x="4248510" y="5644134"/>
                    <a:pt x="4197558" y="5642675"/>
                    <a:pt x="4321402" y="5641735"/>
                  </a:cubicBezTo>
                  <a:cubicBezTo>
                    <a:pt x="4323504" y="5847244"/>
                    <a:pt x="4327387" y="5873677"/>
                    <a:pt x="4330628" y="6091796"/>
                  </a:cubicBezTo>
                  <a:cubicBezTo>
                    <a:pt x="4214254" y="6092390"/>
                    <a:pt x="4156846" y="6094813"/>
                    <a:pt x="3938369" y="6091821"/>
                  </a:cubicBezTo>
                  <a:cubicBezTo>
                    <a:pt x="3938345" y="6089867"/>
                    <a:pt x="3933546" y="5717920"/>
                    <a:pt x="3931864" y="5643046"/>
                  </a:cubicBezTo>
                  <a:close/>
                  <a:moveTo>
                    <a:pt x="4335599" y="5207203"/>
                  </a:moveTo>
                  <a:cubicBezTo>
                    <a:pt x="4333744" y="5151517"/>
                    <a:pt x="4278216" y="5170013"/>
                    <a:pt x="4701342" y="5170013"/>
                  </a:cubicBezTo>
                  <a:cubicBezTo>
                    <a:pt x="4743761" y="5170013"/>
                    <a:pt x="4719225" y="5115490"/>
                    <a:pt x="4732235" y="5545422"/>
                  </a:cubicBezTo>
                  <a:cubicBezTo>
                    <a:pt x="4734857" y="5632240"/>
                    <a:pt x="4801713" y="5618492"/>
                    <a:pt x="4404607" y="5618492"/>
                  </a:cubicBezTo>
                  <a:cubicBezTo>
                    <a:pt x="4312794" y="5618492"/>
                    <a:pt x="4351652" y="5688099"/>
                    <a:pt x="4335599" y="5207203"/>
                  </a:cubicBezTo>
                  <a:close/>
                  <a:moveTo>
                    <a:pt x="4404632" y="5641438"/>
                  </a:moveTo>
                  <a:cubicBezTo>
                    <a:pt x="4793798" y="5641438"/>
                    <a:pt x="4734634" y="5617972"/>
                    <a:pt x="4736143" y="5713964"/>
                  </a:cubicBezTo>
                  <a:cubicBezTo>
                    <a:pt x="4742970" y="6149138"/>
                    <a:pt x="4752195" y="6089966"/>
                    <a:pt x="4701367" y="6089966"/>
                  </a:cubicBezTo>
                  <a:cubicBezTo>
                    <a:pt x="4296124" y="6089966"/>
                    <a:pt x="4351182" y="6107053"/>
                    <a:pt x="4350291" y="6051046"/>
                  </a:cubicBezTo>
                  <a:cubicBezTo>
                    <a:pt x="4342747" y="5573562"/>
                    <a:pt x="4317024" y="5641438"/>
                    <a:pt x="4404632" y="5641438"/>
                  </a:cubicBezTo>
                  <a:close/>
                  <a:moveTo>
                    <a:pt x="4404632" y="6114570"/>
                  </a:moveTo>
                  <a:cubicBezTo>
                    <a:pt x="4551924" y="6114570"/>
                    <a:pt x="4559764" y="6112913"/>
                    <a:pt x="4701367" y="6112913"/>
                  </a:cubicBezTo>
                  <a:cubicBezTo>
                    <a:pt x="4756549" y="6112913"/>
                    <a:pt x="4739952" y="6049315"/>
                    <a:pt x="4747521" y="6562727"/>
                  </a:cubicBezTo>
                  <a:cubicBezTo>
                    <a:pt x="4584795" y="6561713"/>
                    <a:pt x="4557860" y="6566560"/>
                    <a:pt x="4357662" y="6566535"/>
                  </a:cubicBezTo>
                  <a:cubicBezTo>
                    <a:pt x="4350588" y="6051540"/>
                    <a:pt x="4329737" y="6114570"/>
                    <a:pt x="4404632" y="6114570"/>
                  </a:cubicBezTo>
                  <a:close/>
                  <a:moveTo>
                    <a:pt x="4739383" y="4701160"/>
                  </a:moveTo>
                  <a:cubicBezTo>
                    <a:pt x="4739309" y="4695794"/>
                    <a:pt x="5133299" y="4695027"/>
                    <a:pt x="5133397" y="4701555"/>
                  </a:cubicBezTo>
                  <a:cubicBezTo>
                    <a:pt x="5136341" y="4889705"/>
                    <a:pt x="5133076" y="4822793"/>
                    <a:pt x="5138418" y="5146052"/>
                  </a:cubicBezTo>
                  <a:cubicBezTo>
                    <a:pt x="4956722" y="5143160"/>
                    <a:pt x="4853754" y="5146522"/>
                    <a:pt x="4748139" y="5146943"/>
                  </a:cubicBezTo>
                  <a:cubicBezTo>
                    <a:pt x="4747966" y="4979663"/>
                    <a:pt x="4741882" y="4860774"/>
                    <a:pt x="4739383" y="4701160"/>
                  </a:cubicBezTo>
                  <a:close/>
                  <a:moveTo>
                    <a:pt x="4747867" y="5207697"/>
                  </a:moveTo>
                  <a:cubicBezTo>
                    <a:pt x="4748188" y="5165018"/>
                    <a:pt x="4689123" y="5161804"/>
                    <a:pt x="5138765" y="5169098"/>
                  </a:cubicBezTo>
                  <a:cubicBezTo>
                    <a:pt x="5145839" y="5585357"/>
                    <a:pt x="5142945" y="5447799"/>
                    <a:pt x="5144973" y="5619679"/>
                  </a:cubicBezTo>
                  <a:cubicBezTo>
                    <a:pt x="4691399" y="5611692"/>
                    <a:pt x="4755609" y="5648436"/>
                    <a:pt x="4752468" y="5544681"/>
                  </a:cubicBezTo>
                  <a:cubicBezTo>
                    <a:pt x="4748090" y="5399507"/>
                    <a:pt x="4747298" y="5298966"/>
                    <a:pt x="4747867" y="5207697"/>
                  </a:cubicBezTo>
                  <a:close/>
                  <a:moveTo>
                    <a:pt x="5145270" y="5642625"/>
                  </a:moveTo>
                  <a:cubicBezTo>
                    <a:pt x="5148287" y="5873207"/>
                    <a:pt x="5152517" y="5903078"/>
                    <a:pt x="5154842" y="6092043"/>
                  </a:cubicBezTo>
                  <a:cubicBezTo>
                    <a:pt x="4998943" y="6092167"/>
                    <a:pt x="4949475" y="6092563"/>
                    <a:pt x="4849722" y="6091079"/>
                  </a:cubicBezTo>
                  <a:cubicBezTo>
                    <a:pt x="4734783" y="6089373"/>
                    <a:pt x="4763326" y="6159623"/>
                    <a:pt x="4756351" y="5713568"/>
                  </a:cubicBezTo>
                  <a:cubicBezTo>
                    <a:pt x="4754916" y="5620940"/>
                    <a:pt x="4680838" y="5635108"/>
                    <a:pt x="5145270" y="5642625"/>
                  </a:cubicBezTo>
                  <a:close/>
                  <a:moveTo>
                    <a:pt x="5155114" y="6114991"/>
                  </a:moveTo>
                  <a:cubicBezTo>
                    <a:pt x="5157736" y="6373909"/>
                    <a:pt x="5151800" y="6065560"/>
                    <a:pt x="5159517" y="6566114"/>
                  </a:cubicBezTo>
                  <a:cubicBezTo>
                    <a:pt x="4735624" y="6566337"/>
                    <a:pt x="4965799" y="6564878"/>
                    <a:pt x="4767803" y="6562900"/>
                  </a:cubicBezTo>
                  <a:cubicBezTo>
                    <a:pt x="4766591" y="6465722"/>
                    <a:pt x="4767209" y="6512580"/>
                    <a:pt x="4761075" y="6113062"/>
                  </a:cubicBezTo>
                  <a:cubicBezTo>
                    <a:pt x="4927412" y="6113951"/>
                    <a:pt x="4773714" y="6115312"/>
                    <a:pt x="5155114" y="6114991"/>
                  </a:cubicBezTo>
                  <a:close/>
                  <a:moveTo>
                    <a:pt x="5159071" y="5169420"/>
                  </a:moveTo>
                  <a:cubicBezTo>
                    <a:pt x="5605571" y="5176492"/>
                    <a:pt x="5550216" y="5145088"/>
                    <a:pt x="5551404" y="5207846"/>
                  </a:cubicBezTo>
                  <a:cubicBezTo>
                    <a:pt x="5553729" y="5330938"/>
                    <a:pt x="5555361" y="5426188"/>
                    <a:pt x="5556474" y="5545225"/>
                  </a:cubicBezTo>
                  <a:cubicBezTo>
                    <a:pt x="5557241" y="5628308"/>
                    <a:pt x="5637107" y="5627368"/>
                    <a:pt x="5165280" y="5620000"/>
                  </a:cubicBezTo>
                  <a:cubicBezTo>
                    <a:pt x="5163697" y="5484420"/>
                    <a:pt x="5165403" y="5533232"/>
                    <a:pt x="5159071" y="5169420"/>
                  </a:cubicBezTo>
                  <a:close/>
                  <a:moveTo>
                    <a:pt x="5159888" y="6589062"/>
                  </a:moveTo>
                  <a:cubicBezTo>
                    <a:pt x="5162312" y="6746228"/>
                    <a:pt x="5163004" y="6799144"/>
                    <a:pt x="5165205" y="6895383"/>
                  </a:cubicBezTo>
                  <a:cubicBezTo>
                    <a:pt x="5169386" y="7085387"/>
                    <a:pt x="5237652" y="7029034"/>
                    <a:pt x="4849425" y="7037367"/>
                  </a:cubicBezTo>
                  <a:cubicBezTo>
                    <a:pt x="4756895" y="7039246"/>
                    <a:pt x="4775075" y="7124382"/>
                    <a:pt x="4768100" y="6585847"/>
                  </a:cubicBezTo>
                  <a:cubicBezTo>
                    <a:pt x="4920758" y="6587404"/>
                    <a:pt x="4774753" y="6589259"/>
                    <a:pt x="5159888" y="6589062"/>
                  </a:cubicBezTo>
                  <a:close/>
                  <a:moveTo>
                    <a:pt x="5166566" y="5713617"/>
                  </a:moveTo>
                  <a:cubicBezTo>
                    <a:pt x="5165156" y="5623314"/>
                    <a:pt x="5089495" y="5642650"/>
                    <a:pt x="5557562" y="5640721"/>
                  </a:cubicBezTo>
                  <a:cubicBezTo>
                    <a:pt x="5560704" y="5872688"/>
                    <a:pt x="5561817" y="5820142"/>
                    <a:pt x="5566615" y="6093799"/>
                  </a:cubicBezTo>
                  <a:cubicBezTo>
                    <a:pt x="5112571" y="6093033"/>
                    <a:pt x="5175421" y="6107078"/>
                    <a:pt x="5174555" y="6051046"/>
                  </a:cubicBezTo>
                  <a:cubicBezTo>
                    <a:pt x="5171909" y="5882282"/>
                    <a:pt x="5169163" y="5878153"/>
                    <a:pt x="5166566" y="5713617"/>
                  </a:cubicBezTo>
                  <a:close/>
                  <a:moveTo>
                    <a:pt x="5591250" y="5145855"/>
                  </a:moveTo>
                  <a:cubicBezTo>
                    <a:pt x="5563771" y="5145855"/>
                    <a:pt x="5570696" y="5162175"/>
                    <a:pt x="5568767" y="5038711"/>
                  </a:cubicBezTo>
                  <a:cubicBezTo>
                    <a:pt x="5562534" y="4646537"/>
                    <a:pt x="5552195" y="4698143"/>
                    <a:pt x="5591250" y="4698143"/>
                  </a:cubicBezTo>
                  <a:cubicBezTo>
                    <a:pt x="5739902" y="4698143"/>
                    <a:pt x="5739037" y="4697352"/>
                    <a:pt x="5888010" y="4697352"/>
                  </a:cubicBezTo>
                  <a:cubicBezTo>
                    <a:pt x="5986847" y="4697352"/>
                    <a:pt x="5956746" y="4630044"/>
                    <a:pt x="5963152" y="5039082"/>
                  </a:cubicBezTo>
                  <a:cubicBezTo>
                    <a:pt x="5965403" y="5182946"/>
                    <a:pt x="6039482" y="5145855"/>
                    <a:pt x="5591250" y="5145855"/>
                  </a:cubicBezTo>
                  <a:close/>
                  <a:moveTo>
                    <a:pt x="5964463" y="5170730"/>
                  </a:moveTo>
                  <a:cubicBezTo>
                    <a:pt x="5965007" y="5409645"/>
                    <a:pt x="5967629" y="5464935"/>
                    <a:pt x="5970696" y="5620371"/>
                  </a:cubicBezTo>
                  <a:cubicBezTo>
                    <a:pt x="5811582" y="5622769"/>
                    <a:pt x="5741881" y="5617577"/>
                    <a:pt x="5577548" y="5617700"/>
                  </a:cubicBezTo>
                  <a:cubicBezTo>
                    <a:pt x="5576261" y="5511150"/>
                    <a:pt x="5576781" y="5477719"/>
                    <a:pt x="5570993" y="5168826"/>
                  </a:cubicBezTo>
                  <a:cubicBezTo>
                    <a:pt x="5744750" y="5168653"/>
                    <a:pt x="5695331" y="5170854"/>
                    <a:pt x="5964463" y="5170730"/>
                  </a:cubicBezTo>
                  <a:close/>
                  <a:moveTo>
                    <a:pt x="5573367" y="6588864"/>
                  </a:moveTo>
                  <a:cubicBezTo>
                    <a:pt x="5572428" y="6785865"/>
                    <a:pt x="5579749" y="6886530"/>
                    <a:pt x="5582470" y="7034350"/>
                  </a:cubicBezTo>
                  <a:cubicBezTo>
                    <a:pt x="5407130" y="7034499"/>
                    <a:pt x="5423677" y="7039147"/>
                    <a:pt x="5188233" y="7037070"/>
                  </a:cubicBezTo>
                  <a:cubicBezTo>
                    <a:pt x="5185438" y="6866575"/>
                    <a:pt x="5185661" y="6948423"/>
                    <a:pt x="5180120" y="6589062"/>
                  </a:cubicBezTo>
                  <a:lnTo>
                    <a:pt x="5573367" y="6588864"/>
                  </a:lnTo>
                  <a:close/>
                  <a:moveTo>
                    <a:pt x="5578883" y="5713617"/>
                  </a:moveTo>
                  <a:cubicBezTo>
                    <a:pt x="5577275" y="5611098"/>
                    <a:pt x="5516059" y="5643887"/>
                    <a:pt x="5888010" y="5643887"/>
                  </a:cubicBezTo>
                  <a:cubicBezTo>
                    <a:pt x="5996593" y="5643887"/>
                    <a:pt x="5968792" y="5567899"/>
                    <a:pt x="5976360" y="6051490"/>
                  </a:cubicBezTo>
                  <a:cubicBezTo>
                    <a:pt x="5977226" y="6106682"/>
                    <a:pt x="6038591" y="6093824"/>
                    <a:pt x="5591250" y="6093824"/>
                  </a:cubicBezTo>
                  <a:cubicBezTo>
                    <a:pt x="5587540" y="6093824"/>
                    <a:pt x="5585512" y="6137814"/>
                    <a:pt x="5578883" y="5713617"/>
                  </a:cubicBezTo>
                  <a:close/>
                  <a:moveTo>
                    <a:pt x="5591250" y="6116771"/>
                  </a:moveTo>
                  <a:cubicBezTo>
                    <a:pt x="6053258" y="6116771"/>
                    <a:pt x="5976162" y="6083586"/>
                    <a:pt x="5980021" y="6220378"/>
                  </a:cubicBezTo>
                  <a:cubicBezTo>
                    <a:pt x="5983335" y="6342333"/>
                    <a:pt x="5984547" y="6434936"/>
                    <a:pt x="5985833" y="6557657"/>
                  </a:cubicBezTo>
                  <a:cubicBezTo>
                    <a:pt x="5985957" y="6568735"/>
                    <a:pt x="6023404" y="6565892"/>
                    <a:pt x="5593798" y="6565892"/>
                  </a:cubicBezTo>
                  <a:cubicBezTo>
                    <a:pt x="5596395" y="6230961"/>
                    <a:pt x="5580565" y="6116771"/>
                    <a:pt x="5591250" y="6116771"/>
                  </a:cubicBezTo>
                  <a:close/>
                  <a:moveTo>
                    <a:pt x="5593649" y="6588864"/>
                  </a:moveTo>
                  <a:cubicBezTo>
                    <a:pt x="5607377" y="6588864"/>
                    <a:pt x="5932358" y="6588542"/>
                    <a:pt x="5986155" y="6588146"/>
                  </a:cubicBezTo>
                  <a:cubicBezTo>
                    <a:pt x="5988752" y="6826913"/>
                    <a:pt x="5991621" y="6882326"/>
                    <a:pt x="5994193" y="7036625"/>
                  </a:cubicBezTo>
                  <a:cubicBezTo>
                    <a:pt x="5764908" y="7038405"/>
                    <a:pt x="5767506" y="7034523"/>
                    <a:pt x="5602727" y="7034375"/>
                  </a:cubicBezTo>
                  <a:cubicBezTo>
                    <a:pt x="5599858" y="6877480"/>
                    <a:pt x="5592710" y="6782602"/>
                    <a:pt x="5593649" y="6588864"/>
                  </a:cubicBezTo>
                  <a:close/>
                  <a:moveTo>
                    <a:pt x="6333446" y="5618640"/>
                  </a:moveTo>
                  <a:cubicBezTo>
                    <a:pt x="5934535" y="5609540"/>
                    <a:pt x="5991844" y="5652912"/>
                    <a:pt x="5989370" y="5544730"/>
                  </a:cubicBezTo>
                  <a:cubicBezTo>
                    <a:pt x="5986773" y="5431924"/>
                    <a:pt x="5984795" y="5319514"/>
                    <a:pt x="5984795" y="5207599"/>
                  </a:cubicBezTo>
                  <a:cubicBezTo>
                    <a:pt x="5984795" y="5152259"/>
                    <a:pt x="5926818" y="5174563"/>
                    <a:pt x="6376335" y="5168629"/>
                  </a:cubicBezTo>
                  <a:cubicBezTo>
                    <a:pt x="6382840" y="5690473"/>
                    <a:pt x="6403938" y="5620247"/>
                    <a:pt x="6333446" y="5618640"/>
                  </a:cubicBezTo>
                  <a:close/>
                  <a:moveTo>
                    <a:pt x="6333100" y="5146349"/>
                  </a:moveTo>
                  <a:cubicBezTo>
                    <a:pt x="6243439" y="5147932"/>
                    <a:pt x="6233570" y="5147635"/>
                    <a:pt x="5984646" y="5147759"/>
                  </a:cubicBezTo>
                  <a:cubicBezTo>
                    <a:pt x="5984448" y="5111805"/>
                    <a:pt x="5979674" y="4745545"/>
                    <a:pt x="5978957" y="4697253"/>
                  </a:cubicBezTo>
                  <a:cubicBezTo>
                    <a:pt x="5981480" y="4697253"/>
                    <a:pt x="6261990" y="4696684"/>
                    <a:pt x="6368964" y="4696190"/>
                  </a:cubicBezTo>
                  <a:cubicBezTo>
                    <a:pt x="6377102" y="5215536"/>
                    <a:pt x="6392857" y="5145311"/>
                    <a:pt x="6333100" y="5146349"/>
                  </a:cubicBezTo>
                  <a:close/>
                  <a:moveTo>
                    <a:pt x="6333174" y="4673416"/>
                  </a:moveTo>
                  <a:cubicBezTo>
                    <a:pt x="6196864" y="4674157"/>
                    <a:pt x="6169435" y="4673539"/>
                    <a:pt x="6036365" y="4674059"/>
                  </a:cubicBezTo>
                  <a:cubicBezTo>
                    <a:pt x="5957216" y="4674380"/>
                    <a:pt x="5979452" y="4746138"/>
                    <a:pt x="5970300" y="4224715"/>
                  </a:cubicBezTo>
                  <a:cubicBezTo>
                    <a:pt x="6090459" y="4225185"/>
                    <a:pt x="6068569" y="4225976"/>
                    <a:pt x="6360010" y="4225358"/>
                  </a:cubicBezTo>
                  <a:cubicBezTo>
                    <a:pt x="6362682" y="4734888"/>
                    <a:pt x="6390483" y="4673094"/>
                    <a:pt x="6333174" y="4673416"/>
                  </a:cubicBezTo>
                  <a:close/>
                  <a:moveTo>
                    <a:pt x="6333223" y="4202435"/>
                  </a:moveTo>
                  <a:cubicBezTo>
                    <a:pt x="5927114" y="4203548"/>
                    <a:pt x="5969905" y="4203252"/>
                    <a:pt x="5969756" y="4194993"/>
                  </a:cubicBezTo>
                  <a:cubicBezTo>
                    <a:pt x="5960431" y="3670131"/>
                    <a:pt x="5937750" y="3749234"/>
                    <a:pt x="6036216" y="3750965"/>
                  </a:cubicBezTo>
                  <a:cubicBezTo>
                    <a:pt x="6408959" y="3757468"/>
                    <a:pt x="6355954" y="3715729"/>
                    <a:pt x="6356523" y="3858578"/>
                  </a:cubicBezTo>
                  <a:cubicBezTo>
                    <a:pt x="6357784" y="4254932"/>
                    <a:pt x="6375000" y="4202312"/>
                    <a:pt x="6333223" y="4202435"/>
                  </a:cubicBezTo>
                  <a:close/>
                  <a:moveTo>
                    <a:pt x="6333298" y="3730046"/>
                  </a:moveTo>
                  <a:cubicBezTo>
                    <a:pt x="5903964" y="3725422"/>
                    <a:pt x="5961569" y="3742953"/>
                    <a:pt x="5960728" y="3688974"/>
                  </a:cubicBezTo>
                  <a:cubicBezTo>
                    <a:pt x="5953184" y="3204220"/>
                    <a:pt x="5929217" y="3277710"/>
                    <a:pt x="6036216" y="3280034"/>
                  </a:cubicBezTo>
                  <a:cubicBezTo>
                    <a:pt x="6408217" y="3288021"/>
                    <a:pt x="6345146" y="3246702"/>
                    <a:pt x="6346753" y="3352089"/>
                  </a:cubicBezTo>
                  <a:cubicBezTo>
                    <a:pt x="6353382" y="3774629"/>
                    <a:pt x="6368865" y="3730392"/>
                    <a:pt x="6333298" y="3730046"/>
                  </a:cubicBezTo>
                  <a:close/>
                  <a:moveTo>
                    <a:pt x="5888034" y="4674380"/>
                  </a:moveTo>
                  <a:cubicBezTo>
                    <a:pt x="5739383" y="4674380"/>
                    <a:pt x="5740248" y="4675171"/>
                    <a:pt x="5591275" y="4675171"/>
                  </a:cubicBezTo>
                  <a:cubicBezTo>
                    <a:pt x="5551651" y="4675171"/>
                    <a:pt x="5563746" y="4722252"/>
                    <a:pt x="5558032" y="4363830"/>
                  </a:cubicBezTo>
                  <a:cubicBezTo>
                    <a:pt x="5555460" y="4199617"/>
                    <a:pt x="5544923" y="4224739"/>
                    <a:pt x="5591275" y="4224739"/>
                  </a:cubicBezTo>
                  <a:cubicBezTo>
                    <a:pt x="5893798" y="4224591"/>
                    <a:pt x="5901589" y="4224542"/>
                    <a:pt x="5950018" y="4224665"/>
                  </a:cubicBezTo>
                  <a:cubicBezTo>
                    <a:pt x="5959417" y="4752172"/>
                    <a:pt x="5982024" y="4674380"/>
                    <a:pt x="5888034" y="4674380"/>
                  </a:cubicBezTo>
                  <a:close/>
                  <a:moveTo>
                    <a:pt x="5888034" y="4201644"/>
                  </a:moveTo>
                  <a:cubicBezTo>
                    <a:pt x="5554471" y="4201817"/>
                    <a:pt x="5590459" y="4201817"/>
                    <a:pt x="5555980" y="4201768"/>
                  </a:cubicBezTo>
                  <a:cubicBezTo>
                    <a:pt x="5555138" y="4122492"/>
                    <a:pt x="5550043" y="3752127"/>
                    <a:pt x="5550018" y="3750347"/>
                  </a:cubicBezTo>
                  <a:cubicBezTo>
                    <a:pt x="5551824" y="3750347"/>
                    <a:pt x="5883904" y="3749506"/>
                    <a:pt x="5941485" y="3749803"/>
                  </a:cubicBezTo>
                  <a:cubicBezTo>
                    <a:pt x="5950562" y="4274046"/>
                    <a:pt x="5976063" y="4201644"/>
                    <a:pt x="5888034" y="4201644"/>
                  </a:cubicBezTo>
                  <a:close/>
                  <a:moveTo>
                    <a:pt x="5550290" y="5145904"/>
                  </a:moveTo>
                  <a:cubicBezTo>
                    <a:pt x="5443538" y="5146151"/>
                    <a:pt x="5319373" y="5148995"/>
                    <a:pt x="5158700" y="5146399"/>
                  </a:cubicBezTo>
                  <a:cubicBezTo>
                    <a:pt x="5153432" y="4836987"/>
                    <a:pt x="5156746" y="4899200"/>
                    <a:pt x="5153655" y="4701160"/>
                  </a:cubicBezTo>
                  <a:cubicBezTo>
                    <a:pt x="5153531" y="4694088"/>
                    <a:pt x="5124147" y="4696981"/>
                    <a:pt x="5543118" y="4698069"/>
                  </a:cubicBezTo>
                  <a:cubicBezTo>
                    <a:pt x="5549524" y="5103027"/>
                    <a:pt x="5549351" y="5093804"/>
                    <a:pt x="5550290" y="5145904"/>
                  </a:cubicBezTo>
                  <a:close/>
                  <a:moveTo>
                    <a:pt x="5153209" y="4674133"/>
                  </a:moveTo>
                  <a:cubicBezTo>
                    <a:pt x="5145715" y="4198776"/>
                    <a:pt x="5144355" y="4223206"/>
                    <a:pt x="5146111" y="4223206"/>
                  </a:cubicBezTo>
                  <a:cubicBezTo>
                    <a:pt x="5300501" y="4223849"/>
                    <a:pt x="5307130" y="4223058"/>
                    <a:pt x="5442796" y="4224146"/>
                  </a:cubicBezTo>
                  <a:cubicBezTo>
                    <a:pt x="5566046" y="4225135"/>
                    <a:pt x="5534263" y="4142645"/>
                    <a:pt x="5542722" y="4675097"/>
                  </a:cubicBezTo>
                  <a:cubicBezTo>
                    <a:pt x="5451107" y="4674825"/>
                    <a:pt x="5351255" y="4672822"/>
                    <a:pt x="5153209" y="4674133"/>
                  </a:cubicBezTo>
                  <a:close/>
                  <a:moveTo>
                    <a:pt x="5144750" y="4194943"/>
                  </a:moveTo>
                  <a:cubicBezTo>
                    <a:pt x="5133645" y="3712490"/>
                    <a:pt x="5141040" y="3752102"/>
                    <a:pt x="5146111" y="3752102"/>
                  </a:cubicBezTo>
                  <a:cubicBezTo>
                    <a:pt x="5607649" y="3754007"/>
                    <a:pt x="5529366" y="3714121"/>
                    <a:pt x="5531171" y="3858009"/>
                  </a:cubicBezTo>
                  <a:cubicBezTo>
                    <a:pt x="5532952" y="4013470"/>
                    <a:pt x="5534213" y="4045689"/>
                    <a:pt x="5535623" y="4195438"/>
                  </a:cubicBezTo>
                  <a:cubicBezTo>
                    <a:pt x="5535697" y="4204686"/>
                    <a:pt x="5144924" y="4203252"/>
                    <a:pt x="5144750" y="4194943"/>
                  </a:cubicBezTo>
                  <a:close/>
                  <a:moveTo>
                    <a:pt x="5442747" y="3728364"/>
                  </a:moveTo>
                  <a:cubicBezTo>
                    <a:pt x="5083385" y="3733681"/>
                    <a:pt x="5139358" y="3742731"/>
                    <a:pt x="5138493" y="3688949"/>
                  </a:cubicBezTo>
                  <a:cubicBezTo>
                    <a:pt x="5131468" y="3229393"/>
                    <a:pt x="5124889" y="3279465"/>
                    <a:pt x="5146111" y="3279589"/>
                  </a:cubicBezTo>
                  <a:cubicBezTo>
                    <a:pt x="5593229" y="3282581"/>
                    <a:pt x="5523701" y="3257162"/>
                    <a:pt x="5525185" y="3352065"/>
                  </a:cubicBezTo>
                  <a:cubicBezTo>
                    <a:pt x="5527708" y="3513262"/>
                    <a:pt x="5526199" y="3520927"/>
                    <a:pt x="5528846" y="3689394"/>
                  </a:cubicBezTo>
                  <a:cubicBezTo>
                    <a:pt x="5529588" y="3737810"/>
                    <a:pt x="5546729" y="3726806"/>
                    <a:pt x="5442747" y="3728364"/>
                  </a:cubicBezTo>
                  <a:close/>
                  <a:moveTo>
                    <a:pt x="5132952" y="4674256"/>
                  </a:moveTo>
                  <a:cubicBezTo>
                    <a:pt x="5054323" y="4674677"/>
                    <a:pt x="5060655" y="4674603"/>
                    <a:pt x="4738988" y="4674751"/>
                  </a:cubicBezTo>
                  <a:cubicBezTo>
                    <a:pt x="4736341" y="4489791"/>
                    <a:pt x="4739532" y="4550917"/>
                    <a:pt x="4733670" y="4226545"/>
                  </a:cubicBezTo>
                  <a:cubicBezTo>
                    <a:pt x="4893304" y="4225877"/>
                    <a:pt x="4821822" y="4221846"/>
                    <a:pt x="5125136" y="4223132"/>
                  </a:cubicBezTo>
                  <a:cubicBezTo>
                    <a:pt x="5126596" y="4287349"/>
                    <a:pt x="5132730" y="4660038"/>
                    <a:pt x="5132952" y="4674256"/>
                  </a:cubicBezTo>
                  <a:close/>
                  <a:moveTo>
                    <a:pt x="4733249" y="4203548"/>
                  </a:moveTo>
                  <a:cubicBezTo>
                    <a:pt x="4725334" y="3748146"/>
                    <a:pt x="4727016" y="3868543"/>
                    <a:pt x="4724963" y="3753141"/>
                  </a:cubicBezTo>
                  <a:cubicBezTo>
                    <a:pt x="4885092" y="3752968"/>
                    <a:pt x="4875322" y="3750990"/>
                    <a:pt x="5119101" y="3752003"/>
                  </a:cubicBezTo>
                  <a:cubicBezTo>
                    <a:pt x="5120313" y="3861471"/>
                    <a:pt x="5118607" y="3949772"/>
                    <a:pt x="5124518" y="4195561"/>
                  </a:cubicBezTo>
                  <a:cubicBezTo>
                    <a:pt x="5124592" y="4200185"/>
                    <a:pt x="5159022" y="4201718"/>
                    <a:pt x="4733249" y="4203548"/>
                  </a:cubicBezTo>
                  <a:close/>
                  <a:moveTo>
                    <a:pt x="4724543" y="3730194"/>
                  </a:moveTo>
                  <a:cubicBezTo>
                    <a:pt x="4721352" y="3540264"/>
                    <a:pt x="4723059" y="3543330"/>
                    <a:pt x="4718953" y="3279441"/>
                  </a:cubicBezTo>
                  <a:cubicBezTo>
                    <a:pt x="5181654" y="3279367"/>
                    <a:pt x="5110889" y="3254788"/>
                    <a:pt x="5112398" y="3352065"/>
                  </a:cubicBezTo>
                  <a:cubicBezTo>
                    <a:pt x="5114723" y="3501788"/>
                    <a:pt x="5115440" y="3515191"/>
                    <a:pt x="5118211" y="3689345"/>
                  </a:cubicBezTo>
                  <a:cubicBezTo>
                    <a:pt x="5119076" y="3742855"/>
                    <a:pt x="5181926" y="3729700"/>
                    <a:pt x="4724543" y="3730194"/>
                  </a:cubicBezTo>
                  <a:close/>
                  <a:moveTo>
                    <a:pt x="4719077" y="4697698"/>
                  </a:moveTo>
                  <a:cubicBezTo>
                    <a:pt x="4721575" y="4863519"/>
                    <a:pt x="4727733" y="4977289"/>
                    <a:pt x="4727857" y="5147017"/>
                  </a:cubicBezTo>
                  <a:cubicBezTo>
                    <a:pt x="4597830" y="5147264"/>
                    <a:pt x="4546359" y="5145484"/>
                    <a:pt x="4333695" y="5145484"/>
                  </a:cubicBezTo>
                  <a:cubicBezTo>
                    <a:pt x="4328649" y="4960845"/>
                    <a:pt x="4331221" y="4863568"/>
                    <a:pt x="4328501" y="4697599"/>
                  </a:cubicBezTo>
                  <a:cubicBezTo>
                    <a:pt x="4379181" y="4697920"/>
                    <a:pt x="4389891" y="4697846"/>
                    <a:pt x="4719077" y="4697698"/>
                  </a:cubicBezTo>
                  <a:close/>
                  <a:moveTo>
                    <a:pt x="4404632" y="4674875"/>
                  </a:moveTo>
                  <a:cubicBezTo>
                    <a:pt x="4307155" y="4674875"/>
                    <a:pt x="4329886" y="4702767"/>
                    <a:pt x="4324741" y="4532297"/>
                  </a:cubicBezTo>
                  <a:cubicBezTo>
                    <a:pt x="4321699" y="4431756"/>
                    <a:pt x="4319497" y="4318802"/>
                    <a:pt x="4320017" y="4225877"/>
                  </a:cubicBezTo>
                  <a:cubicBezTo>
                    <a:pt x="4333596" y="4225951"/>
                    <a:pt x="4663548" y="4226668"/>
                    <a:pt x="4713388" y="4226594"/>
                  </a:cubicBezTo>
                  <a:cubicBezTo>
                    <a:pt x="4719200" y="4549285"/>
                    <a:pt x="4716183" y="4497333"/>
                    <a:pt x="4718730" y="4674751"/>
                  </a:cubicBezTo>
                  <a:lnTo>
                    <a:pt x="4404632" y="4674875"/>
                  </a:lnTo>
                  <a:close/>
                  <a:moveTo>
                    <a:pt x="4320907" y="5545076"/>
                  </a:moveTo>
                  <a:cubicBezTo>
                    <a:pt x="4321006" y="5635875"/>
                    <a:pt x="4391696" y="5621929"/>
                    <a:pt x="3959616" y="5620198"/>
                  </a:cubicBezTo>
                  <a:cubicBezTo>
                    <a:pt x="3930751" y="5620074"/>
                    <a:pt x="3920858" y="5685725"/>
                    <a:pt x="3923925" y="5208044"/>
                  </a:cubicBezTo>
                  <a:cubicBezTo>
                    <a:pt x="3924246" y="5155399"/>
                    <a:pt x="3861793" y="5168455"/>
                    <a:pt x="4314105" y="5168455"/>
                  </a:cubicBezTo>
                  <a:cubicBezTo>
                    <a:pt x="4317519" y="5281731"/>
                    <a:pt x="4320709" y="5366026"/>
                    <a:pt x="4320907" y="5545076"/>
                  </a:cubicBezTo>
                  <a:close/>
                  <a:moveTo>
                    <a:pt x="3924098" y="5145706"/>
                  </a:moveTo>
                  <a:cubicBezTo>
                    <a:pt x="3923776" y="4935030"/>
                    <a:pt x="3916480" y="4863741"/>
                    <a:pt x="3914377" y="4697920"/>
                  </a:cubicBezTo>
                  <a:cubicBezTo>
                    <a:pt x="4099561" y="4695596"/>
                    <a:pt x="4022243" y="4695027"/>
                    <a:pt x="4308219" y="4697450"/>
                  </a:cubicBezTo>
                  <a:cubicBezTo>
                    <a:pt x="4311113" y="4874844"/>
                    <a:pt x="4308194" y="4953625"/>
                    <a:pt x="4313388" y="5145484"/>
                  </a:cubicBezTo>
                  <a:cubicBezTo>
                    <a:pt x="3962188" y="5145508"/>
                    <a:pt x="4067383" y="5145484"/>
                    <a:pt x="3924098" y="5145706"/>
                  </a:cubicBezTo>
                  <a:close/>
                  <a:moveTo>
                    <a:pt x="4256376" y="4673910"/>
                  </a:moveTo>
                  <a:cubicBezTo>
                    <a:pt x="4161298" y="4672624"/>
                    <a:pt x="4056846" y="4672501"/>
                    <a:pt x="3959443" y="4674207"/>
                  </a:cubicBezTo>
                  <a:cubicBezTo>
                    <a:pt x="3884598" y="4675518"/>
                    <a:pt x="3925904" y="4732118"/>
                    <a:pt x="3909158" y="4224739"/>
                  </a:cubicBezTo>
                  <a:cubicBezTo>
                    <a:pt x="4242154" y="4223973"/>
                    <a:pt x="4145641" y="4224393"/>
                    <a:pt x="4299760" y="4225704"/>
                  </a:cubicBezTo>
                  <a:cubicBezTo>
                    <a:pt x="4296989" y="4731698"/>
                    <a:pt x="4341981" y="4674949"/>
                    <a:pt x="4256376" y="4673910"/>
                  </a:cubicBezTo>
                  <a:close/>
                  <a:moveTo>
                    <a:pt x="4299957" y="4195141"/>
                  </a:moveTo>
                  <a:cubicBezTo>
                    <a:pt x="4299858" y="4207678"/>
                    <a:pt x="4339829" y="4200111"/>
                    <a:pt x="3959517" y="4201619"/>
                  </a:cubicBezTo>
                  <a:cubicBezTo>
                    <a:pt x="3889495" y="4201817"/>
                    <a:pt x="3906834" y="4271152"/>
                    <a:pt x="3901318" y="3854795"/>
                  </a:cubicBezTo>
                  <a:cubicBezTo>
                    <a:pt x="3899760" y="3731777"/>
                    <a:pt x="3884474" y="3751781"/>
                    <a:pt x="3959418" y="3752894"/>
                  </a:cubicBezTo>
                  <a:cubicBezTo>
                    <a:pt x="4052097" y="3754378"/>
                    <a:pt x="4086626" y="3754031"/>
                    <a:pt x="4295011" y="3754081"/>
                  </a:cubicBezTo>
                  <a:cubicBezTo>
                    <a:pt x="4300180" y="4081049"/>
                    <a:pt x="4300823" y="4091336"/>
                    <a:pt x="4299957" y="4195141"/>
                  </a:cubicBezTo>
                  <a:close/>
                  <a:moveTo>
                    <a:pt x="3899562" y="3729156"/>
                  </a:moveTo>
                  <a:cubicBezTo>
                    <a:pt x="3896643" y="3539349"/>
                    <a:pt x="3895876" y="3514374"/>
                    <a:pt x="3892265" y="3278699"/>
                  </a:cubicBezTo>
                  <a:cubicBezTo>
                    <a:pt x="4001887" y="3277982"/>
                    <a:pt x="4036811" y="3275781"/>
                    <a:pt x="4286081" y="3278378"/>
                  </a:cubicBezTo>
                  <a:cubicBezTo>
                    <a:pt x="4291375" y="3624213"/>
                    <a:pt x="4289668" y="3417444"/>
                    <a:pt x="4294640" y="3731134"/>
                  </a:cubicBezTo>
                  <a:cubicBezTo>
                    <a:pt x="3891449" y="3731059"/>
                    <a:pt x="4064587" y="3730689"/>
                    <a:pt x="3899562" y="3729156"/>
                  </a:cubicBezTo>
                  <a:close/>
                  <a:moveTo>
                    <a:pt x="3893131" y="4532668"/>
                  </a:moveTo>
                  <a:cubicBezTo>
                    <a:pt x="3892537" y="4715650"/>
                    <a:pt x="3976386" y="4676383"/>
                    <a:pt x="3501813" y="4675641"/>
                  </a:cubicBezTo>
                  <a:cubicBezTo>
                    <a:pt x="3496990" y="4368256"/>
                    <a:pt x="3495852" y="4293605"/>
                    <a:pt x="3494714" y="4227088"/>
                  </a:cubicBezTo>
                  <a:cubicBezTo>
                    <a:pt x="3677326" y="4227039"/>
                    <a:pt x="3593428" y="4225283"/>
                    <a:pt x="3888827" y="4224789"/>
                  </a:cubicBezTo>
                  <a:cubicBezTo>
                    <a:pt x="3891548" y="4306166"/>
                    <a:pt x="3893502" y="4413557"/>
                    <a:pt x="3893131" y="4532668"/>
                  </a:cubicBezTo>
                  <a:close/>
                  <a:moveTo>
                    <a:pt x="3811162" y="4201891"/>
                  </a:moveTo>
                  <a:cubicBezTo>
                    <a:pt x="3459245" y="4201891"/>
                    <a:pt x="3494442" y="4211362"/>
                    <a:pt x="3494145" y="4195067"/>
                  </a:cubicBezTo>
                  <a:cubicBezTo>
                    <a:pt x="3485266" y="3693895"/>
                    <a:pt x="3485043" y="3753487"/>
                    <a:pt x="3514403" y="3753487"/>
                  </a:cubicBezTo>
                  <a:cubicBezTo>
                    <a:pt x="3953952" y="3753487"/>
                    <a:pt x="3879280" y="3719413"/>
                    <a:pt x="3881036" y="3855190"/>
                  </a:cubicBezTo>
                  <a:cubicBezTo>
                    <a:pt x="3883188" y="4017624"/>
                    <a:pt x="3884276" y="4095737"/>
                    <a:pt x="3887813" y="4195759"/>
                  </a:cubicBezTo>
                  <a:cubicBezTo>
                    <a:pt x="3888110" y="4203845"/>
                    <a:pt x="3899636" y="4201891"/>
                    <a:pt x="3811162" y="4201891"/>
                  </a:cubicBezTo>
                  <a:close/>
                  <a:moveTo>
                    <a:pt x="3811162" y="3728809"/>
                  </a:moveTo>
                  <a:cubicBezTo>
                    <a:pt x="3438444" y="3728809"/>
                    <a:pt x="3490460" y="3746662"/>
                    <a:pt x="3489520" y="3688924"/>
                  </a:cubicBezTo>
                  <a:cubicBezTo>
                    <a:pt x="3482149" y="3218093"/>
                    <a:pt x="3463129" y="3278773"/>
                    <a:pt x="3514378" y="3278773"/>
                  </a:cubicBezTo>
                  <a:cubicBezTo>
                    <a:pt x="3778612" y="3278897"/>
                    <a:pt x="3822565" y="3279021"/>
                    <a:pt x="3872008" y="3278798"/>
                  </a:cubicBezTo>
                  <a:cubicBezTo>
                    <a:pt x="3880022" y="3803436"/>
                    <a:pt x="3907675" y="3728809"/>
                    <a:pt x="3811162" y="3728809"/>
                  </a:cubicBezTo>
                  <a:close/>
                  <a:moveTo>
                    <a:pt x="3481556" y="4675592"/>
                  </a:moveTo>
                  <a:cubicBezTo>
                    <a:pt x="3369312" y="4675147"/>
                    <a:pt x="3250292" y="4669806"/>
                    <a:pt x="3089891" y="4673910"/>
                  </a:cubicBezTo>
                  <a:cubicBezTo>
                    <a:pt x="3087962" y="4527995"/>
                    <a:pt x="3091746" y="4409403"/>
                    <a:pt x="3084623" y="4226075"/>
                  </a:cubicBezTo>
                  <a:cubicBezTo>
                    <a:pt x="3170302" y="4227633"/>
                    <a:pt x="3217148" y="4227187"/>
                    <a:pt x="3474407" y="4227088"/>
                  </a:cubicBezTo>
                  <a:cubicBezTo>
                    <a:pt x="3475966" y="4315686"/>
                    <a:pt x="3476708" y="4365685"/>
                    <a:pt x="3481556" y="4675592"/>
                  </a:cubicBezTo>
                  <a:close/>
                  <a:moveTo>
                    <a:pt x="3077401" y="3727326"/>
                  </a:moveTo>
                  <a:cubicBezTo>
                    <a:pt x="3075422" y="3559650"/>
                    <a:pt x="3071563" y="3505992"/>
                    <a:pt x="3068620" y="3279416"/>
                  </a:cubicBezTo>
                  <a:cubicBezTo>
                    <a:pt x="3096050" y="3279416"/>
                    <a:pt x="3348659" y="3279119"/>
                    <a:pt x="3460185" y="3278823"/>
                  </a:cubicBezTo>
                  <a:cubicBezTo>
                    <a:pt x="3463970" y="3544097"/>
                    <a:pt x="3467606" y="3535986"/>
                    <a:pt x="3469856" y="3730343"/>
                  </a:cubicBezTo>
                  <a:cubicBezTo>
                    <a:pt x="3285637" y="3729329"/>
                    <a:pt x="3463005" y="3727004"/>
                    <a:pt x="3077401" y="3727326"/>
                  </a:cubicBezTo>
                  <a:close/>
                  <a:moveTo>
                    <a:pt x="3069115" y="4674479"/>
                  </a:moveTo>
                  <a:cubicBezTo>
                    <a:pt x="2884400" y="4679795"/>
                    <a:pt x="2785612" y="4673960"/>
                    <a:pt x="2680863" y="4673094"/>
                  </a:cubicBezTo>
                  <a:cubicBezTo>
                    <a:pt x="2672479" y="4141829"/>
                    <a:pt x="2640745" y="4227682"/>
                    <a:pt x="2772874" y="4225555"/>
                  </a:cubicBezTo>
                  <a:cubicBezTo>
                    <a:pt x="2870475" y="4223973"/>
                    <a:pt x="2963574" y="4223825"/>
                    <a:pt x="3064316" y="4225729"/>
                  </a:cubicBezTo>
                  <a:cubicBezTo>
                    <a:pt x="3068917" y="4343653"/>
                    <a:pt x="3070871" y="4674405"/>
                    <a:pt x="3069115" y="4674479"/>
                  </a:cubicBezTo>
                  <a:close/>
                  <a:moveTo>
                    <a:pt x="2921081" y="3727449"/>
                  </a:moveTo>
                  <a:cubicBezTo>
                    <a:pt x="2783213" y="3727449"/>
                    <a:pt x="2779008" y="3729057"/>
                    <a:pt x="2664044" y="3729378"/>
                  </a:cubicBezTo>
                  <a:cubicBezTo>
                    <a:pt x="2659691" y="3414971"/>
                    <a:pt x="2658875" y="3359606"/>
                    <a:pt x="2657490" y="3281518"/>
                  </a:cubicBezTo>
                  <a:cubicBezTo>
                    <a:pt x="3112078" y="3280133"/>
                    <a:pt x="3047794" y="3250460"/>
                    <a:pt x="3049402" y="3352089"/>
                  </a:cubicBezTo>
                  <a:cubicBezTo>
                    <a:pt x="3056525" y="3806799"/>
                    <a:pt x="3094492" y="3727301"/>
                    <a:pt x="2921081" y="3727449"/>
                  </a:cubicBezTo>
                  <a:close/>
                  <a:moveTo>
                    <a:pt x="2660631" y="4672970"/>
                  </a:moveTo>
                  <a:cubicBezTo>
                    <a:pt x="2471836" y="4672031"/>
                    <a:pt x="2460136" y="4678039"/>
                    <a:pt x="2268027" y="4676333"/>
                  </a:cubicBezTo>
                  <a:cubicBezTo>
                    <a:pt x="2258702" y="4154267"/>
                    <a:pt x="2227735" y="4223652"/>
                    <a:pt x="2327784" y="4223652"/>
                  </a:cubicBezTo>
                  <a:cubicBezTo>
                    <a:pt x="2473765" y="4223652"/>
                    <a:pt x="2476782" y="4226742"/>
                    <a:pt x="2624371" y="4226742"/>
                  </a:cubicBezTo>
                  <a:cubicBezTo>
                    <a:pt x="2663846" y="4226742"/>
                    <a:pt x="2652617" y="4165542"/>
                    <a:pt x="2660631" y="4672970"/>
                  </a:cubicBezTo>
                  <a:close/>
                  <a:moveTo>
                    <a:pt x="2624371" y="4203795"/>
                  </a:moveTo>
                  <a:cubicBezTo>
                    <a:pt x="2622169" y="4203795"/>
                    <a:pt x="2258207" y="4202633"/>
                    <a:pt x="2258183" y="4195314"/>
                  </a:cubicBezTo>
                  <a:cubicBezTo>
                    <a:pt x="2257119" y="3684943"/>
                    <a:pt x="2214032" y="3753735"/>
                    <a:pt x="2327784" y="3753735"/>
                  </a:cubicBezTo>
                  <a:cubicBezTo>
                    <a:pt x="2707453" y="3753735"/>
                    <a:pt x="2644257" y="3718102"/>
                    <a:pt x="2644974" y="3857935"/>
                  </a:cubicBezTo>
                  <a:cubicBezTo>
                    <a:pt x="2647052" y="4256415"/>
                    <a:pt x="2666963" y="4203795"/>
                    <a:pt x="2624371" y="4203795"/>
                  </a:cubicBezTo>
                  <a:close/>
                  <a:moveTo>
                    <a:pt x="2624371" y="3729452"/>
                  </a:moveTo>
                  <a:cubicBezTo>
                    <a:pt x="2192019" y="3729452"/>
                    <a:pt x="2249921" y="3748542"/>
                    <a:pt x="2248981" y="3689023"/>
                  </a:cubicBezTo>
                  <a:cubicBezTo>
                    <a:pt x="2246335" y="3520581"/>
                    <a:pt x="2249699" y="3520482"/>
                    <a:pt x="2247052" y="3351645"/>
                  </a:cubicBezTo>
                  <a:cubicBezTo>
                    <a:pt x="2245642" y="3261711"/>
                    <a:pt x="2229343" y="3280084"/>
                    <a:pt x="2327784" y="3280084"/>
                  </a:cubicBezTo>
                  <a:cubicBezTo>
                    <a:pt x="2699760" y="3280084"/>
                    <a:pt x="2636960" y="3258719"/>
                    <a:pt x="2638420" y="3352040"/>
                  </a:cubicBezTo>
                  <a:cubicBezTo>
                    <a:pt x="2645321" y="3787685"/>
                    <a:pt x="2649995" y="3729452"/>
                    <a:pt x="2624371" y="3729452"/>
                  </a:cubicBezTo>
                  <a:close/>
                  <a:moveTo>
                    <a:pt x="2247745" y="4676111"/>
                  </a:moveTo>
                  <a:cubicBezTo>
                    <a:pt x="2100874" y="4674232"/>
                    <a:pt x="2202135" y="4672105"/>
                    <a:pt x="1855586" y="4673440"/>
                  </a:cubicBezTo>
                  <a:cubicBezTo>
                    <a:pt x="1846830" y="4157802"/>
                    <a:pt x="1829120" y="4223652"/>
                    <a:pt x="1882941" y="4223206"/>
                  </a:cubicBezTo>
                  <a:cubicBezTo>
                    <a:pt x="1972553" y="4222489"/>
                    <a:pt x="2045840" y="4222217"/>
                    <a:pt x="2179355" y="4223107"/>
                  </a:cubicBezTo>
                  <a:cubicBezTo>
                    <a:pt x="2252395" y="4223676"/>
                    <a:pt x="2238173" y="4147665"/>
                    <a:pt x="2247745" y="4676111"/>
                  </a:cubicBezTo>
                  <a:close/>
                  <a:moveTo>
                    <a:pt x="1842724" y="5171002"/>
                  </a:moveTo>
                  <a:cubicBezTo>
                    <a:pt x="1849254" y="5518445"/>
                    <a:pt x="1847621" y="5486176"/>
                    <a:pt x="1849105" y="5618813"/>
                  </a:cubicBezTo>
                  <a:cubicBezTo>
                    <a:pt x="1785836" y="5617947"/>
                    <a:pt x="1767953" y="5618146"/>
                    <a:pt x="1456674" y="5618071"/>
                  </a:cubicBezTo>
                  <a:cubicBezTo>
                    <a:pt x="1453929" y="5494262"/>
                    <a:pt x="1451307" y="5460707"/>
                    <a:pt x="1449229" y="5169098"/>
                  </a:cubicBezTo>
                  <a:cubicBezTo>
                    <a:pt x="1451975" y="5169123"/>
                    <a:pt x="1840671" y="5171002"/>
                    <a:pt x="1842724" y="5171002"/>
                  </a:cubicBezTo>
                  <a:close/>
                  <a:moveTo>
                    <a:pt x="1449056" y="5146151"/>
                  </a:moveTo>
                  <a:cubicBezTo>
                    <a:pt x="1448487" y="5084086"/>
                    <a:pt x="1447869" y="5051743"/>
                    <a:pt x="1442477" y="4701160"/>
                  </a:cubicBezTo>
                  <a:cubicBezTo>
                    <a:pt x="1442304" y="4689612"/>
                    <a:pt x="1421898" y="4697846"/>
                    <a:pt x="1835699" y="4696486"/>
                  </a:cubicBezTo>
                  <a:cubicBezTo>
                    <a:pt x="1838247" y="4850290"/>
                    <a:pt x="1838371" y="4930109"/>
                    <a:pt x="1842303" y="5148056"/>
                  </a:cubicBezTo>
                  <a:cubicBezTo>
                    <a:pt x="1840275" y="5148031"/>
                    <a:pt x="1450936" y="5146151"/>
                    <a:pt x="1449056" y="5146151"/>
                  </a:cubicBezTo>
                  <a:close/>
                  <a:moveTo>
                    <a:pt x="1734537" y="5641092"/>
                  </a:moveTo>
                  <a:cubicBezTo>
                    <a:pt x="1884970" y="5641092"/>
                    <a:pt x="1846088" y="5559369"/>
                    <a:pt x="1853780" y="6051490"/>
                  </a:cubicBezTo>
                  <a:cubicBezTo>
                    <a:pt x="1854769" y="6114397"/>
                    <a:pt x="1906736" y="6091327"/>
                    <a:pt x="1463229" y="6089719"/>
                  </a:cubicBezTo>
                  <a:cubicBezTo>
                    <a:pt x="1460310" y="5937770"/>
                    <a:pt x="1460805" y="5821428"/>
                    <a:pt x="1457169" y="5641043"/>
                  </a:cubicBezTo>
                  <a:lnTo>
                    <a:pt x="1734537" y="5641092"/>
                  </a:lnTo>
                  <a:close/>
                  <a:moveTo>
                    <a:pt x="2179479" y="4200136"/>
                  </a:moveTo>
                  <a:cubicBezTo>
                    <a:pt x="2088680" y="4199419"/>
                    <a:pt x="1986330" y="4199345"/>
                    <a:pt x="1882744" y="4200185"/>
                  </a:cubicBezTo>
                  <a:cubicBezTo>
                    <a:pt x="1830604" y="4200606"/>
                    <a:pt x="1847250" y="4268878"/>
                    <a:pt x="1839682" y="3751064"/>
                  </a:cubicBezTo>
                  <a:cubicBezTo>
                    <a:pt x="1993726" y="3754378"/>
                    <a:pt x="1902333" y="3754748"/>
                    <a:pt x="2229887" y="3753833"/>
                  </a:cubicBezTo>
                  <a:cubicBezTo>
                    <a:pt x="2240325" y="4270806"/>
                    <a:pt x="2260310" y="4200680"/>
                    <a:pt x="2179479" y="4200136"/>
                  </a:cubicBezTo>
                  <a:close/>
                  <a:moveTo>
                    <a:pt x="1835328" y="4673514"/>
                  </a:moveTo>
                  <a:cubicBezTo>
                    <a:pt x="1597288" y="4674380"/>
                    <a:pt x="1615566" y="4672303"/>
                    <a:pt x="1442007" y="4672278"/>
                  </a:cubicBezTo>
                  <a:cubicBezTo>
                    <a:pt x="1433795" y="4192173"/>
                    <a:pt x="1429120" y="4224715"/>
                    <a:pt x="1437901" y="4224690"/>
                  </a:cubicBezTo>
                  <a:cubicBezTo>
                    <a:pt x="1440820" y="4224690"/>
                    <a:pt x="1824272" y="4223602"/>
                    <a:pt x="1826424" y="4223577"/>
                  </a:cubicBezTo>
                  <a:cubicBezTo>
                    <a:pt x="1830283" y="4461800"/>
                    <a:pt x="1834265" y="4612166"/>
                    <a:pt x="1835328" y="4673514"/>
                  </a:cubicBezTo>
                  <a:close/>
                  <a:moveTo>
                    <a:pt x="1432855" y="4195190"/>
                  </a:moveTo>
                  <a:cubicBezTo>
                    <a:pt x="1431495" y="4095613"/>
                    <a:pt x="1423555" y="3751855"/>
                    <a:pt x="1437926" y="3751855"/>
                  </a:cubicBezTo>
                  <a:cubicBezTo>
                    <a:pt x="1896026" y="3751855"/>
                    <a:pt x="1819103" y="3715580"/>
                    <a:pt x="1820884" y="3858009"/>
                  </a:cubicBezTo>
                  <a:cubicBezTo>
                    <a:pt x="1822417" y="3980830"/>
                    <a:pt x="1823357" y="4032262"/>
                    <a:pt x="1826078" y="4200606"/>
                  </a:cubicBezTo>
                  <a:cubicBezTo>
                    <a:pt x="1384080" y="4203128"/>
                    <a:pt x="1432979" y="4204364"/>
                    <a:pt x="1432855" y="4195190"/>
                  </a:cubicBezTo>
                  <a:close/>
                  <a:moveTo>
                    <a:pt x="1734537" y="3727103"/>
                  </a:moveTo>
                  <a:cubicBezTo>
                    <a:pt x="1372108" y="3727103"/>
                    <a:pt x="1429565" y="3747108"/>
                    <a:pt x="1428650" y="3688924"/>
                  </a:cubicBezTo>
                  <a:cubicBezTo>
                    <a:pt x="1421478" y="3229962"/>
                    <a:pt x="1408690" y="3279367"/>
                    <a:pt x="1437901" y="3279367"/>
                  </a:cubicBezTo>
                  <a:cubicBezTo>
                    <a:pt x="1880369" y="3279367"/>
                    <a:pt x="1810866" y="3257162"/>
                    <a:pt x="1812350" y="3352089"/>
                  </a:cubicBezTo>
                  <a:cubicBezTo>
                    <a:pt x="1819350" y="3798046"/>
                    <a:pt x="1842526" y="3727103"/>
                    <a:pt x="1734537" y="3727103"/>
                  </a:cubicBezTo>
                  <a:close/>
                  <a:moveTo>
                    <a:pt x="1422121" y="4695250"/>
                  </a:moveTo>
                  <a:cubicBezTo>
                    <a:pt x="1422145" y="4697426"/>
                    <a:pt x="1428131" y="5074912"/>
                    <a:pt x="1428774" y="5146151"/>
                  </a:cubicBezTo>
                  <a:cubicBezTo>
                    <a:pt x="1305969" y="5146102"/>
                    <a:pt x="1452420" y="5145879"/>
                    <a:pt x="1037901" y="5144791"/>
                  </a:cubicBezTo>
                  <a:cubicBezTo>
                    <a:pt x="1037011" y="5075753"/>
                    <a:pt x="1035997" y="5014776"/>
                    <a:pt x="1031075" y="4701184"/>
                  </a:cubicBezTo>
                  <a:cubicBezTo>
                    <a:pt x="1031025" y="4696610"/>
                    <a:pt x="997090" y="4695621"/>
                    <a:pt x="1422121" y="4695250"/>
                  </a:cubicBezTo>
                  <a:close/>
                  <a:moveTo>
                    <a:pt x="1428972" y="5169098"/>
                  </a:moveTo>
                  <a:cubicBezTo>
                    <a:pt x="1431198" y="5473392"/>
                    <a:pt x="1433696" y="5495968"/>
                    <a:pt x="1436392" y="5618071"/>
                  </a:cubicBezTo>
                  <a:cubicBezTo>
                    <a:pt x="1434265" y="5618071"/>
                    <a:pt x="1047547" y="5618813"/>
                    <a:pt x="1044629" y="5618838"/>
                  </a:cubicBezTo>
                  <a:cubicBezTo>
                    <a:pt x="1038148" y="5198153"/>
                    <a:pt x="1040375" y="5344687"/>
                    <a:pt x="1038173" y="5167738"/>
                  </a:cubicBezTo>
                  <a:cubicBezTo>
                    <a:pt x="1411089" y="5168604"/>
                    <a:pt x="1290980" y="5169049"/>
                    <a:pt x="1428972" y="5169098"/>
                  </a:cubicBezTo>
                  <a:close/>
                  <a:moveTo>
                    <a:pt x="1436887" y="5641043"/>
                  </a:moveTo>
                  <a:cubicBezTo>
                    <a:pt x="1440745" y="5832160"/>
                    <a:pt x="1439632" y="5914551"/>
                    <a:pt x="1442972" y="6089669"/>
                  </a:cubicBezTo>
                  <a:cubicBezTo>
                    <a:pt x="1440498" y="6089669"/>
                    <a:pt x="1397807" y="6089497"/>
                    <a:pt x="1050169" y="6090510"/>
                  </a:cubicBezTo>
                  <a:cubicBezTo>
                    <a:pt x="1046781" y="5882208"/>
                    <a:pt x="1049155" y="5912796"/>
                    <a:pt x="1045000" y="5641809"/>
                  </a:cubicBezTo>
                  <a:cubicBezTo>
                    <a:pt x="1049872" y="5641809"/>
                    <a:pt x="1413043" y="5641043"/>
                    <a:pt x="1436887" y="5641043"/>
                  </a:cubicBezTo>
                  <a:close/>
                  <a:moveTo>
                    <a:pt x="1437901" y="6112616"/>
                  </a:moveTo>
                  <a:cubicBezTo>
                    <a:pt x="1446236" y="6112616"/>
                    <a:pt x="1442403" y="6100698"/>
                    <a:pt x="1446533" y="6220427"/>
                  </a:cubicBezTo>
                  <a:cubicBezTo>
                    <a:pt x="1459766" y="6604763"/>
                    <a:pt x="1456823" y="6565991"/>
                    <a:pt x="1437901" y="6565991"/>
                  </a:cubicBezTo>
                  <a:cubicBezTo>
                    <a:pt x="1435452" y="6565991"/>
                    <a:pt x="1059024" y="6566065"/>
                    <a:pt x="1058777" y="6557163"/>
                  </a:cubicBezTo>
                  <a:cubicBezTo>
                    <a:pt x="1055685" y="6447819"/>
                    <a:pt x="1055932" y="6443294"/>
                    <a:pt x="1050565" y="6113507"/>
                  </a:cubicBezTo>
                  <a:cubicBezTo>
                    <a:pt x="1053310" y="6113507"/>
                    <a:pt x="1435700" y="6112616"/>
                    <a:pt x="1437901" y="6112616"/>
                  </a:cubicBezTo>
                  <a:close/>
                  <a:moveTo>
                    <a:pt x="1141413" y="6586168"/>
                  </a:moveTo>
                  <a:cubicBezTo>
                    <a:pt x="1289051" y="6586168"/>
                    <a:pt x="1289571" y="6588963"/>
                    <a:pt x="1437926" y="6588963"/>
                  </a:cubicBezTo>
                  <a:cubicBezTo>
                    <a:pt x="1461819" y="6588963"/>
                    <a:pt x="1449971" y="6539433"/>
                    <a:pt x="1456946" y="7035166"/>
                  </a:cubicBezTo>
                  <a:cubicBezTo>
                    <a:pt x="1447300" y="7035142"/>
                    <a:pt x="1070451" y="7037268"/>
                    <a:pt x="1068621" y="7037292"/>
                  </a:cubicBezTo>
                  <a:cubicBezTo>
                    <a:pt x="1059791" y="6505904"/>
                    <a:pt x="1031619" y="6586168"/>
                    <a:pt x="1141413" y="6586168"/>
                  </a:cubicBezTo>
                  <a:close/>
                  <a:moveTo>
                    <a:pt x="1463699" y="6112666"/>
                  </a:moveTo>
                  <a:cubicBezTo>
                    <a:pt x="1595482" y="6113185"/>
                    <a:pt x="1587567" y="6116919"/>
                    <a:pt x="1734537" y="6116919"/>
                  </a:cubicBezTo>
                  <a:cubicBezTo>
                    <a:pt x="1892588" y="6116919"/>
                    <a:pt x="1851158" y="6023228"/>
                    <a:pt x="1864515" y="6557856"/>
                  </a:cubicBezTo>
                  <a:cubicBezTo>
                    <a:pt x="1864762" y="6567821"/>
                    <a:pt x="1914156" y="6565200"/>
                    <a:pt x="1472801" y="6565966"/>
                  </a:cubicBezTo>
                  <a:cubicBezTo>
                    <a:pt x="1471762" y="6308877"/>
                    <a:pt x="1465875" y="6213900"/>
                    <a:pt x="1463699" y="6112666"/>
                  </a:cubicBezTo>
                  <a:close/>
                  <a:moveTo>
                    <a:pt x="1865281" y="6588270"/>
                  </a:moveTo>
                  <a:cubicBezTo>
                    <a:pt x="1871836" y="6856734"/>
                    <a:pt x="1866963" y="6874859"/>
                    <a:pt x="1869066" y="7037144"/>
                  </a:cubicBezTo>
                  <a:cubicBezTo>
                    <a:pt x="1505351" y="7037391"/>
                    <a:pt x="1646236" y="7035685"/>
                    <a:pt x="1477179" y="7035191"/>
                  </a:cubicBezTo>
                  <a:cubicBezTo>
                    <a:pt x="1477154" y="7033237"/>
                    <a:pt x="1472949" y="6590842"/>
                    <a:pt x="1472924" y="6588913"/>
                  </a:cubicBezTo>
                  <a:cubicBezTo>
                    <a:pt x="1584154" y="6588740"/>
                    <a:pt x="1701047" y="6586589"/>
                    <a:pt x="1865281" y="6588270"/>
                  </a:cubicBezTo>
                  <a:close/>
                  <a:moveTo>
                    <a:pt x="1869412" y="7060091"/>
                  </a:moveTo>
                  <a:cubicBezTo>
                    <a:pt x="1869437" y="7061921"/>
                    <a:pt x="1875348" y="7439729"/>
                    <a:pt x="1877104" y="7509929"/>
                  </a:cubicBezTo>
                  <a:cubicBezTo>
                    <a:pt x="1664713" y="7508545"/>
                    <a:pt x="1578044" y="7510720"/>
                    <a:pt x="1485885" y="7510993"/>
                  </a:cubicBezTo>
                  <a:cubicBezTo>
                    <a:pt x="1485860" y="7509237"/>
                    <a:pt x="1477673" y="7066125"/>
                    <a:pt x="1477550" y="7058163"/>
                  </a:cubicBezTo>
                  <a:cubicBezTo>
                    <a:pt x="1663575" y="7058756"/>
                    <a:pt x="1493305" y="7060363"/>
                    <a:pt x="1869412" y="7060091"/>
                  </a:cubicBezTo>
                  <a:close/>
                  <a:moveTo>
                    <a:pt x="1877673" y="7532926"/>
                  </a:moveTo>
                  <a:cubicBezTo>
                    <a:pt x="1885464" y="7819342"/>
                    <a:pt x="1883412" y="7849509"/>
                    <a:pt x="1884698" y="7982146"/>
                  </a:cubicBezTo>
                  <a:cubicBezTo>
                    <a:pt x="1733572" y="7980439"/>
                    <a:pt x="1548166" y="7982269"/>
                    <a:pt x="1492415" y="7982418"/>
                  </a:cubicBezTo>
                  <a:cubicBezTo>
                    <a:pt x="1491154" y="7856136"/>
                    <a:pt x="1492934" y="7861600"/>
                    <a:pt x="1486306" y="7533940"/>
                  </a:cubicBezTo>
                  <a:cubicBezTo>
                    <a:pt x="1608121" y="7533642"/>
                    <a:pt x="1653360" y="7531467"/>
                    <a:pt x="1877673" y="7532926"/>
                  </a:cubicBezTo>
                  <a:close/>
                  <a:moveTo>
                    <a:pt x="1882744" y="8005167"/>
                  </a:moveTo>
                  <a:cubicBezTo>
                    <a:pt x="1887765" y="8005192"/>
                    <a:pt x="1882422" y="7979080"/>
                    <a:pt x="1891747" y="8453249"/>
                  </a:cubicBezTo>
                  <a:cubicBezTo>
                    <a:pt x="1666864" y="8451988"/>
                    <a:pt x="1603793" y="8453348"/>
                    <a:pt x="1502185" y="8453620"/>
                  </a:cubicBezTo>
                  <a:cubicBezTo>
                    <a:pt x="1498673" y="8219725"/>
                    <a:pt x="1495235" y="8231050"/>
                    <a:pt x="1492637" y="8005414"/>
                  </a:cubicBezTo>
                  <a:cubicBezTo>
                    <a:pt x="1616011" y="8005142"/>
                    <a:pt x="1698326" y="8003411"/>
                    <a:pt x="1882744" y="8005167"/>
                  </a:cubicBezTo>
                  <a:close/>
                  <a:moveTo>
                    <a:pt x="1889694" y="7063677"/>
                  </a:moveTo>
                  <a:cubicBezTo>
                    <a:pt x="1889595" y="7057222"/>
                    <a:pt x="1858405" y="7060487"/>
                    <a:pt x="2285316" y="7061426"/>
                  </a:cubicBezTo>
                  <a:cubicBezTo>
                    <a:pt x="2285909" y="7098097"/>
                    <a:pt x="2290658" y="7498827"/>
                    <a:pt x="2290733" y="7509904"/>
                  </a:cubicBezTo>
                  <a:cubicBezTo>
                    <a:pt x="2173073" y="7509978"/>
                    <a:pt x="2046063" y="7511018"/>
                    <a:pt x="1897312" y="7510053"/>
                  </a:cubicBezTo>
                  <a:cubicBezTo>
                    <a:pt x="1895779" y="7446899"/>
                    <a:pt x="1895432" y="7414977"/>
                    <a:pt x="1889694" y="7063677"/>
                  </a:cubicBezTo>
                  <a:close/>
                  <a:moveTo>
                    <a:pt x="2290881" y="7532877"/>
                  </a:moveTo>
                  <a:cubicBezTo>
                    <a:pt x="2291796" y="7786701"/>
                    <a:pt x="2294517" y="7841745"/>
                    <a:pt x="2297312" y="7983110"/>
                  </a:cubicBezTo>
                  <a:cubicBezTo>
                    <a:pt x="1990708" y="7982863"/>
                    <a:pt x="1972504" y="7982962"/>
                    <a:pt x="1904980" y="7982344"/>
                  </a:cubicBezTo>
                  <a:cubicBezTo>
                    <a:pt x="1903817" y="7857767"/>
                    <a:pt x="1905573" y="7815608"/>
                    <a:pt x="1897955" y="7533049"/>
                  </a:cubicBezTo>
                  <a:cubicBezTo>
                    <a:pt x="2041586" y="7533940"/>
                    <a:pt x="2200033" y="7532950"/>
                    <a:pt x="2290881" y="7532877"/>
                  </a:cubicBezTo>
                  <a:close/>
                  <a:moveTo>
                    <a:pt x="2031124" y="8005859"/>
                  </a:moveTo>
                  <a:cubicBezTo>
                    <a:pt x="2348981" y="8006131"/>
                    <a:pt x="2297460" y="7982566"/>
                    <a:pt x="2298920" y="8076826"/>
                  </a:cubicBezTo>
                  <a:cubicBezTo>
                    <a:pt x="2301245" y="8225487"/>
                    <a:pt x="2301022" y="8247692"/>
                    <a:pt x="2303619" y="8414452"/>
                  </a:cubicBezTo>
                  <a:cubicBezTo>
                    <a:pt x="2304435" y="8466973"/>
                    <a:pt x="2367606" y="8455697"/>
                    <a:pt x="1911979" y="8453348"/>
                  </a:cubicBezTo>
                  <a:cubicBezTo>
                    <a:pt x="1911386" y="8423403"/>
                    <a:pt x="1911781" y="8447933"/>
                    <a:pt x="1906117" y="8076431"/>
                  </a:cubicBezTo>
                  <a:cubicBezTo>
                    <a:pt x="1904757" y="7986325"/>
                    <a:pt x="1879998" y="8005859"/>
                    <a:pt x="2031124" y="8005859"/>
                  </a:cubicBezTo>
                  <a:close/>
                  <a:moveTo>
                    <a:pt x="2294641" y="6586020"/>
                  </a:moveTo>
                  <a:cubicBezTo>
                    <a:pt x="2296397" y="6586020"/>
                    <a:pt x="2607007" y="6585328"/>
                    <a:pt x="2688482" y="6585451"/>
                  </a:cubicBezTo>
                  <a:cubicBezTo>
                    <a:pt x="2694764" y="7117804"/>
                    <a:pt x="2715986" y="7036229"/>
                    <a:pt x="2624371" y="7036229"/>
                  </a:cubicBezTo>
                  <a:cubicBezTo>
                    <a:pt x="2476708" y="7036229"/>
                    <a:pt x="2473468" y="7038529"/>
                    <a:pt x="2327784" y="7038529"/>
                  </a:cubicBezTo>
                  <a:cubicBezTo>
                    <a:pt x="2298276" y="7038529"/>
                    <a:pt x="2304114" y="7098566"/>
                    <a:pt x="2294641" y="6586020"/>
                  </a:cubicBezTo>
                  <a:close/>
                  <a:moveTo>
                    <a:pt x="2327784" y="7061475"/>
                  </a:moveTo>
                  <a:cubicBezTo>
                    <a:pt x="2723851" y="7061475"/>
                    <a:pt x="2694022" y="7053909"/>
                    <a:pt x="2694195" y="7064072"/>
                  </a:cubicBezTo>
                  <a:cubicBezTo>
                    <a:pt x="2702407" y="7586633"/>
                    <a:pt x="2733225" y="7511363"/>
                    <a:pt x="2624371" y="7511438"/>
                  </a:cubicBezTo>
                  <a:cubicBezTo>
                    <a:pt x="2479602" y="7511438"/>
                    <a:pt x="2479701" y="7509904"/>
                    <a:pt x="2327784" y="7509904"/>
                  </a:cubicBezTo>
                  <a:cubicBezTo>
                    <a:pt x="2305054" y="7509904"/>
                    <a:pt x="2311732" y="7526373"/>
                    <a:pt x="2309778" y="7401253"/>
                  </a:cubicBezTo>
                  <a:cubicBezTo>
                    <a:pt x="2303644" y="7009227"/>
                    <a:pt x="2297040" y="7061475"/>
                    <a:pt x="2327784" y="7061475"/>
                  </a:cubicBezTo>
                  <a:close/>
                  <a:moveTo>
                    <a:pt x="2327784" y="7532877"/>
                  </a:moveTo>
                  <a:cubicBezTo>
                    <a:pt x="2763154" y="7532877"/>
                    <a:pt x="2703297" y="7522762"/>
                    <a:pt x="2704485" y="7570561"/>
                  </a:cubicBezTo>
                  <a:cubicBezTo>
                    <a:pt x="2716258" y="8061174"/>
                    <a:pt x="2728551" y="7980563"/>
                    <a:pt x="2624371" y="7980563"/>
                  </a:cubicBezTo>
                  <a:cubicBezTo>
                    <a:pt x="2255264" y="7980563"/>
                    <a:pt x="2318385" y="8014439"/>
                    <a:pt x="2315937" y="7907543"/>
                  </a:cubicBezTo>
                  <a:cubicBezTo>
                    <a:pt x="2306266" y="7486785"/>
                    <a:pt x="2308665" y="7532877"/>
                    <a:pt x="2327784" y="7532877"/>
                  </a:cubicBezTo>
                  <a:close/>
                  <a:moveTo>
                    <a:pt x="2708714" y="6585500"/>
                  </a:moveTo>
                  <a:cubicBezTo>
                    <a:pt x="3107255" y="6586292"/>
                    <a:pt x="2927240" y="6585550"/>
                    <a:pt x="3099908" y="6586836"/>
                  </a:cubicBezTo>
                  <a:cubicBezTo>
                    <a:pt x="3114131" y="7109694"/>
                    <a:pt x="3112993" y="7037540"/>
                    <a:pt x="3069584" y="7036501"/>
                  </a:cubicBezTo>
                  <a:cubicBezTo>
                    <a:pt x="2639112" y="7026067"/>
                    <a:pt x="2713760" y="7085881"/>
                    <a:pt x="2712548" y="6895012"/>
                  </a:cubicBezTo>
                  <a:cubicBezTo>
                    <a:pt x="2711756" y="6765317"/>
                    <a:pt x="2710445" y="6730205"/>
                    <a:pt x="2708714" y="6585500"/>
                  </a:cubicBezTo>
                  <a:close/>
                  <a:moveTo>
                    <a:pt x="2772825" y="7058434"/>
                  </a:moveTo>
                  <a:cubicBezTo>
                    <a:pt x="3141561" y="7054948"/>
                    <a:pt x="3105870" y="7062267"/>
                    <a:pt x="3105919" y="7064072"/>
                  </a:cubicBezTo>
                  <a:cubicBezTo>
                    <a:pt x="3113933" y="7576248"/>
                    <a:pt x="3140423" y="7509880"/>
                    <a:pt x="3069288" y="7510547"/>
                  </a:cubicBezTo>
                  <a:cubicBezTo>
                    <a:pt x="2970648" y="7511339"/>
                    <a:pt x="2984301" y="7511141"/>
                    <a:pt x="2723357" y="7511363"/>
                  </a:cubicBezTo>
                  <a:cubicBezTo>
                    <a:pt x="2711979" y="6986577"/>
                    <a:pt x="2692761" y="7059300"/>
                    <a:pt x="2772825" y="7058434"/>
                  </a:cubicBezTo>
                  <a:close/>
                  <a:moveTo>
                    <a:pt x="3117247" y="7533148"/>
                  </a:moveTo>
                  <a:cubicBezTo>
                    <a:pt x="3123728" y="7877698"/>
                    <a:pt x="3122021" y="7846986"/>
                    <a:pt x="3123628" y="7983333"/>
                  </a:cubicBezTo>
                  <a:cubicBezTo>
                    <a:pt x="2703767" y="7980737"/>
                    <a:pt x="3042427" y="7983555"/>
                    <a:pt x="2730356" y="7980934"/>
                  </a:cubicBezTo>
                  <a:cubicBezTo>
                    <a:pt x="2729219" y="7860191"/>
                    <a:pt x="2730653" y="7825919"/>
                    <a:pt x="2723876" y="7534335"/>
                  </a:cubicBezTo>
                  <a:cubicBezTo>
                    <a:pt x="3101516" y="7534014"/>
                    <a:pt x="2950787" y="7534236"/>
                    <a:pt x="3117247" y="7533148"/>
                  </a:cubicBezTo>
                  <a:close/>
                  <a:moveTo>
                    <a:pt x="3120215" y="6586960"/>
                  </a:moveTo>
                  <a:cubicBezTo>
                    <a:pt x="3352889" y="6588345"/>
                    <a:pt x="3340942" y="6584858"/>
                    <a:pt x="3512745" y="6584808"/>
                  </a:cubicBezTo>
                  <a:cubicBezTo>
                    <a:pt x="3511855" y="6934403"/>
                    <a:pt x="3530875" y="7035586"/>
                    <a:pt x="3514427" y="7035586"/>
                  </a:cubicBezTo>
                  <a:cubicBezTo>
                    <a:pt x="3369164" y="7035586"/>
                    <a:pt x="3281506" y="7040062"/>
                    <a:pt x="3125805" y="7037663"/>
                  </a:cubicBezTo>
                  <a:cubicBezTo>
                    <a:pt x="3123802" y="6897213"/>
                    <a:pt x="3125583" y="6783146"/>
                    <a:pt x="3120215" y="6586960"/>
                  </a:cubicBezTo>
                  <a:close/>
                  <a:moveTo>
                    <a:pt x="3217717" y="7061229"/>
                  </a:moveTo>
                  <a:cubicBezTo>
                    <a:pt x="3545444" y="7061229"/>
                    <a:pt x="3521476" y="7052376"/>
                    <a:pt x="3521650" y="7064023"/>
                  </a:cubicBezTo>
                  <a:cubicBezTo>
                    <a:pt x="3529416" y="7561288"/>
                    <a:pt x="3533003" y="7507803"/>
                    <a:pt x="3514378" y="7507803"/>
                  </a:cubicBezTo>
                  <a:cubicBezTo>
                    <a:pt x="3060482" y="7507803"/>
                    <a:pt x="3137504" y="7545487"/>
                    <a:pt x="3135253" y="7401204"/>
                  </a:cubicBezTo>
                  <a:cubicBezTo>
                    <a:pt x="3128872" y="6991226"/>
                    <a:pt x="3089718" y="7061229"/>
                    <a:pt x="3217717" y="7061229"/>
                  </a:cubicBezTo>
                  <a:close/>
                  <a:moveTo>
                    <a:pt x="3217717" y="7532877"/>
                  </a:moveTo>
                  <a:cubicBezTo>
                    <a:pt x="3581654" y="7532877"/>
                    <a:pt x="3528278" y="7513193"/>
                    <a:pt x="3529663" y="7571500"/>
                  </a:cubicBezTo>
                  <a:cubicBezTo>
                    <a:pt x="3541387" y="8036002"/>
                    <a:pt x="3536515" y="7979995"/>
                    <a:pt x="3514378" y="7979995"/>
                  </a:cubicBezTo>
                  <a:cubicBezTo>
                    <a:pt x="3082372" y="7979995"/>
                    <a:pt x="3144084" y="8016641"/>
                    <a:pt x="3143168" y="7907667"/>
                  </a:cubicBezTo>
                  <a:cubicBezTo>
                    <a:pt x="3139532" y="7465791"/>
                    <a:pt x="3112869" y="7532877"/>
                    <a:pt x="3217717" y="7532877"/>
                  </a:cubicBezTo>
                  <a:close/>
                  <a:moveTo>
                    <a:pt x="3217717" y="8006551"/>
                  </a:moveTo>
                  <a:cubicBezTo>
                    <a:pt x="3588654" y="8006551"/>
                    <a:pt x="3533868" y="7973837"/>
                    <a:pt x="3535476" y="8076826"/>
                  </a:cubicBezTo>
                  <a:cubicBezTo>
                    <a:pt x="3542228" y="8508020"/>
                    <a:pt x="3560210" y="8454585"/>
                    <a:pt x="3514403" y="8454585"/>
                  </a:cubicBezTo>
                  <a:cubicBezTo>
                    <a:pt x="3092167" y="8454585"/>
                    <a:pt x="3149476" y="8467369"/>
                    <a:pt x="3148610" y="8414057"/>
                  </a:cubicBezTo>
                  <a:cubicBezTo>
                    <a:pt x="3140992" y="7927128"/>
                    <a:pt x="3126720" y="8006551"/>
                    <a:pt x="3217717" y="8006551"/>
                  </a:cubicBezTo>
                  <a:close/>
                  <a:moveTo>
                    <a:pt x="3541907" y="7063627"/>
                  </a:moveTo>
                  <a:cubicBezTo>
                    <a:pt x="3541734" y="7051782"/>
                    <a:pt x="3533745" y="7063034"/>
                    <a:pt x="3932829" y="7061254"/>
                  </a:cubicBezTo>
                  <a:cubicBezTo>
                    <a:pt x="3935303" y="7226357"/>
                    <a:pt x="3934412" y="7351106"/>
                    <a:pt x="3938617" y="7510547"/>
                  </a:cubicBezTo>
                  <a:cubicBezTo>
                    <a:pt x="3717568" y="7513020"/>
                    <a:pt x="3676238" y="7508421"/>
                    <a:pt x="3548486" y="7507877"/>
                  </a:cubicBezTo>
                  <a:cubicBezTo>
                    <a:pt x="3545468" y="7366832"/>
                    <a:pt x="3544479" y="7228236"/>
                    <a:pt x="3541907" y="7063627"/>
                  </a:cubicBezTo>
                  <a:close/>
                  <a:moveTo>
                    <a:pt x="3959567" y="6589606"/>
                  </a:moveTo>
                  <a:cubicBezTo>
                    <a:pt x="4092537" y="6589432"/>
                    <a:pt x="3996717" y="6589432"/>
                    <a:pt x="4337677" y="6589482"/>
                  </a:cubicBezTo>
                  <a:cubicBezTo>
                    <a:pt x="4342030" y="6905521"/>
                    <a:pt x="4343465" y="6868702"/>
                    <a:pt x="4346334" y="7037614"/>
                  </a:cubicBezTo>
                  <a:cubicBezTo>
                    <a:pt x="4032532" y="7037811"/>
                    <a:pt x="4021303" y="7037762"/>
                    <a:pt x="3952740" y="7038158"/>
                  </a:cubicBezTo>
                  <a:cubicBezTo>
                    <a:pt x="3944627" y="6537975"/>
                    <a:pt x="3935772" y="6589655"/>
                    <a:pt x="3959567" y="6589606"/>
                  </a:cubicBezTo>
                  <a:close/>
                  <a:moveTo>
                    <a:pt x="3959591" y="7061130"/>
                  </a:moveTo>
                  <a:cubicBezTo>
                    <a:pt x="4045023" y="7060685"/>
                    <a:pt x="4043687" y="7060783"/>
                    <a:pt x="4346680" y="7060561"/>
                  </a:cubicBezTo>
                  <a:cubicBezTo>
                    <a:pt x="4346705" y="7062613"/>
                    <a:pt x="4352592" y="7449694"/>
                    <a:pt x="4352987" y="7507259"/>
                  </a:cubicBezTo>
                  <a:cubicBezTo>
                    <a:pt x="4351107" y="7507259"/>
                    <a:pt x="3960655" y="7510276"/>
                    <a:pt x="3958874" y="7510300"/>
                  </a:cubicBezTo>
                  <a:cubicBezTo>
                    <a:pt x="3958849" y="7508545"/>
                    <a:pt x="3948288" y="7061204"/>
                    <a:pt x="3959591" y="7061130"/>
                  </a:cubicBezTo>
                  <a:close/>
                  <a:moveTo>
                    <a:pt x="3959690" y="7533272"/>
                  </a:moveTo>
                  <a:cubicBezTo>
                    <a:pt x="4416084" y="7527733"/>
                    <a:pt x="4353136" y="7518040"/>
                    <a:pt x="4353259" y="7570264"/>
                  </a:cubicBezTo>
                  <a:cubicBezTo>
                    <a:pt x="4354273" y="8056526"/>
                    <a:pt x="4392265" y="7983753"/>
                    <a:pt x="4256376" y="7982121"/>
                  </a:cubicBezTo>
                  <a:cubicBezTo>
                    <a:pt x="4162386" y="7980860"/>
                    <a:pt x="4059962" y="7980737"/>
                    <a:pt x="3967086" y="7982344"/>
                  </a:cubicBezTo>
                  <a:cubicBezTo>
                    <a:pt x="3966443" y="7920155"/>
                    <a:pt x="3963252" y="7533222"/>
                    <a:pt x="3959690" y="7533272"/>
                  </a:cubicBezTo>
                  <a:close/>
                  <a:moveTo>
                    <a:pt x="4358280" y="8005933"/>
                  </a:moveTo>
                  <a:cubicBezTo>
                    <a:pt x="4360828" y="8188173"/>
                    <a:pt x="4361966" y="8208202"/>
                    <a:pt x="4365973" y="8452904"/>
                  </a:cubicBezTo>
                  <a:cubicBezTo>
                    <a:pt x="4087640" y="8452953"/>
                    <a:pt x="4052666" y="8452507"/>
                    <a:pt x="3972874" y="8454461"/>
                  </a:cubicBezTo>
                  <a:cubicBezTo>
                    <a:pt x="3971884" y="8401495"/>
                    <a:pt x="3967358" y="8007194"/>
                    <a:pt x="3967333" y="8005340"/>
                  </a:cubicBezTo>
                  <a:cubicBezTo>
                    <a:pt x="4139012" y="8002323"/>
                    <a:pt x="4251355" y="8005587"/>
                    <a:pt x="4358280" y="8005933"/>
                  </a:cubicBezTo>
                  <a:close/>
                  <a:moveTo>
                    <a:pt x="4357959" y="6589507"/>
                  </a:moveTo>
                  <a:cubicBezTo>
                    <a:pt x="4586675" y="6589531"/>
                    <a:pt x="4564118" y="6584536"/>
                    <a:pt x="4747817" y="6585723"/>
                  </a:cubicBezTo>
                  <a:cubicBezTo>
                    <a:pt x="4749104" y="6684558"/>
                    <a:pt x="4750786" y="6796647"/>
                    <a:pt x="4753259" y="6895408"/>
                  </a:cubicBezTo>
                  <a:cubicBezTo>
                    <a:pt x="4757736" y="7081035"/>
                    <a:pt x="4831097" y="7037589"/>
                    <a:pt x="4404632" y="7037589"/>
                  </a:cubicBezTo>
                  <a:cubicBezTo>
                    <a:pt x="4353334" y="7037614"/>
                    <a:pt x="4365107" y="7110980"/>
                    <a:pt x="4357959" y="6589507"/>
                  </a:cubicBezTo>
                  <a:close/>
                  <a:moveTo>
                    <a:pt x="4404632" y="7060536"/>
                  </a:moveTo>
                  <a:cubicBezTo>
                    <a:pt x="4406833" y="7060536"/>
                    <a:pt x="4756598" y="7060907"/>
                    <a:pt x="4756648" y="7064023"/>
                  </a:cubicBezTo>
                  <a:cubicBezTo>
                    <a:pt x="4764736" y="7579512"/>
                    <a:pt x="4784993" y="7509213"/>
                    <a:pt x="4701367" y="7509213"/>
                  </a:cubicBezTo>
                  <a:cubicBezTo>
                    <a:pt x="4560407" y="7509213"/>
                    <a:pt x="4550909" y="7507160"/>
                    <a:pt x="4404632" y="7507160"/>
                  </a:cubicBezTo>
                  <a:cubicBezTo>
                    <a:pt x="4364687" y="7507160"/>
                    <a:pt x="4374011" y="7528475"/>
                    <a:pt x="4372008" y="7401204"/>
                  </a:cubicBezTo>
                  <a:cubicBezTo>
                    <a:pt x="4365651" y="6994514"/>
                    <a:pt x="4351231" y="7060586"/>
                    <a:pt x="4404632" y="7060536"/>
                  </a:cubicBezTo>
                  <a:close/>
                  <a:moveTo>
                    <a:pt x="4404632" y="7530131"/>
                  </a:moveTo>
                  <a:cubicBezTo>
                    <a:pt x="4820981" y="7530131"/>
                    <a:pt x="4763227" y="7524617"/>
                    <a:pt x="4763598" y="7570412"/>
                  </a:cubicBezTo>
                  <a:cubicBezTo>
                    <a:pt x="4764513" y="7678990"/>
                    <a:pt x="4764934" y="7696348"/>
                    <a:pt x="4769584" y="7983530"/>
                  </a:cubicBezTo>
                  <a:cubicBezTo>
                    <a:pt x="4686873" y="7984544"/>
                    <a:pt x="4627066" y="7983431"/>
                    <a:pt x="4378241" y="7983036"/>
                  </a:cubicBezTo>
                  <a:cubicBezTo>
                    <a:pt x="4371612" y="7473110"/>
                    <a:pt x="4360234" y="7530131"/>
                    <a:pt x="4404632" y="7530131"/>
                  </a:cubicBezTo>
                  <a:close/>
                  <a:moveTo>
                    <a:pt x="4404632" y="8006007"/>
                  </a:moveTo>
                  <a:cubicBezTo>
                    <a:pt x="4523010" y="8006007"/>
                    <a:pt x="4678810" y="8007590"/>
                    <a:pt x="4769955" y="8006477"/>
                  </a:cubicBezTo>
                  <a:cubicBezTo>
                    <a:pt x="4778587" y="8537990"/>
                    <a:pt x="4797929" y="8455425"/>
                    <a:pt x="4701342" y="8455425"/>
                  </a:cubicBezTo>
                  <a:cubicBezTo>
                    <a:pt x="4332878" y="8455425"/>
                    <a:pt x="4386353" y="8462769"/>
                    <a:pt x="4385611" y="8414057"/>
                  </a:cubicBezTo>
                  <a:cubicBezTo>
                    <a:pt x="4378241" y="7943003"/>
                    <a:pt x="4367135" y="8006007"/>
                    <a:pt x="4404632" y="8006007"/>
                  </a:cubicBezTo>
                  <a:close/>
                  <a:moveTo>
                    <a:pt x="4776880" y="7063627"/>
                  </a:moveTo>
                  <a:cubicBezTo>
                    <a:pt x="4776806" y="7059547"/>
                    <a:pt x="4982940" y="7057865"/>
                    <a:pt x="5146061" y="7059646"/>
                  </a:cubicBezTo>
                  <a:cubicBezTo>
                    <a:pt x="5176039" y="7059968"/>
                    <a:pt x="5169484" y="7008535"/>
                    <a:pt x="5175643" y="7401674"/>
                  </a:cubicBezTo>
                  <a:cubicBezTo>
                    <a:pt x="5177820" y="7540023"/>
                    <a:pt x="5245987" y="7507333"/>
                    <a:pt x="4849549" y="7508915"/>
                  </a:cubicBezTo>
                  <a:cubicBezTo>
                    <a:pt x="4759443" y="7509262"/>
                    <a:pt x="4785018" y="7582924"/>
                    <a:pt x="4776880" y="7063627"/>
                  </a:cubicBezTo>
                  <a:close/>
                  <a:moveTo>
                    <a:pt x="4849648" y="7531912"/>
                  </a:moveTo>
                  <a:cubicBezTo>
                    <a:pt x="5228995" y="7530379"/>
                    <a:pt x="5177746" y="7521774"/>
                    <a:pt x="5178809" y="7570437"/>
                  </a:cubicBezTo>
                  <a:cubicBezTo>
                    <a:pt x="5189272" y="8047995"/>
                    <a:pt x="5191968" y="7982863"/>
                    <a:pt x="5146358" y="7981676"/>
                  </a:cubicBezTo>
                  <a:cubicBezTo>
                    <a:pt x="5049252" y="7979006"/>
                    <a:pt x="4950390" y="7978882"/>
                    <a:pt x="4849326" y="7981775"/>
                  </a:cubicBezTo>
                  <a:cubicBezTo>
                    <a:pt x="4769955" y="7983951"/>
                    <a:pt x="4790484" y="8024701"/>
                    <a:pt x="4785859" y="7738879"/>
                  </a:cubicBezTo>
                  <a:cubicBezTo>
                    <a:pt x="4781976" y="7490222"/>
                    <a:pt x="4768372" y="7532258"/>
                    <a:pt x="4849648" y="7531912"/>
                  </a:cubicBezTo>
                  <a:close/>
                  <a:moveTo>
                    <a:pt x="4849871" y="8004746"/>
                  </a:moveTo>
                  <a:cubicBezTo>
                    <a:pt x="4956079" y="8001829"/>
                    <a:pt x="5045023" y="8002002"/>
                    <a:pt x="5145888" y="8004647"/>
                  </a:cubicBezTo>
                  <a:cubicBezTo>
                    <a:pt x="5193056" y="8005933"/>
                    <a:pt x="5182668" y="7991196"/>
                    <a:pt x="5184003" y="8076802"/>
                  </a:cubicBezTo>
                  <a:cubicBezTo>
                    <a:pt x="5190880" y="8515315"/>
                    <a:pt x="5204632" y="8456538"/>
                    <a:pt x="5146185" y="8456316"/>
                  </a:cubicBezTo>
                  <a:cubicBezTo>
                    <a:pt x="4741807" y="8454684"/>
                    <a:pt x="4797682" y="8469396"/>
                    <a:pt x="4796816" y="8414032"/>
                  </a:cubicBezTo>
                  <a:cubicBezTo>
                    <a:pt x="4789198" y="7943843"/>
                    <a:pt x="4766393" y="8007145"/>
                    <a:pt x="4849871" y="8004746"/>
                  </a:cubicBezTo>
                  <a:close/>
                  <a:moveTo>
                    <a:pt x="5188678" y="7063627"/>
                  </a:moveTo>
                  <a:cubicBezTo>
                    <a:pt x="5188629" y="7060042"/>
                    <a:pt x="5581035" y="7057297"/>
                    <a:pt x="5582865" y="7057297"/>
                  </a:cubicBezTo>
                  <a:cubicBezTo>
                    <a:pt x="5586180" y="7259936"/>
                    <a:pt x="5580911" y="7254027"/>
                    <a:pt x="5586971" y="7508223"/>
                  </a:cubicBezTo>
                  <a:cubicBezTo>
                    <a:pt x="5119250" y="7508322"/>
                    <a:pt x="5198151" y="7546006"/>
                    <a:pt x="5195876" y="7401253"/>
                  </a:cubicBezTo>
                  <a:cubicBezTo>
                    <a:pt x="5193254" y="7232366"/>
                    <a:pt x="5191300" y="7231525"/>
                    <a:pt x="5188678" y="7063627"/>
                  </a:cubicBezTo>
                  <a:close/>
                  <a:moveTo>
                    <a:pt x="5294491" y="8006650"/>
                  </a:moveTo>
                  <a:cubicBezTo>
                    <a:pt x="5654817" y="8006650"/>
                    <a:pt x="5593575" y="7976829"/>
                    <a:pt x="5595133" y="8076876"/>
                  </a:cubicBezTo>
                  <a:cubicBezTo>
                    <a:pt x="5601688" y="8497981"/>
                    <a:pt x="5614674" y="8455475"/>
                    <a:pt x="5591250" y="8455475"/>
                  </a:cubicBezTo>
                  <a:cubicBezTo>
                    <a:pt x="5150860" y="8455475"/>
                    <a:pt x="5210172" y="8474095"/>
                    <a:pt x="5209207" y="8414057"/>
                  </a:cubicBezTo>
                  <a:cubicBezTo>
                    <a:pt x="5201639" y="7929156"/>
                    <a:pt x="5178314" y="8006650"/>
                    <a:pt x="5294491" y="8006650"/>
                  </a:cubicBezTo>
                  <a:close/>
                  <a:moveTo>
                    <a:pt x="5603123" y="7057297"/>
                  </a:moveTo>
                  <a:cubicBezTo>
                    <a:pt x="5604879" y="7057297"/>
                    <a:pt x="5994564" y="7058953"/>
                    <a:pt x="5994638" y="7064023"/>
                  </a:cubicBezTo>
                  <a:cubicBezTo>
                    <a:pt x="5998596" y="7327492"/>
                    <a:pt x="5999808" y="7413468"/>
                    <a:pt x="6001490" y="7511363"/>
                  </a:cubicBezTo>
                  <a:cubicBezTo>
                    <a:pt x="5720733" y="7513416"/>
                    <a:pt x="5786575" y="7508545"/>
                    <a:pt x="5607278" y="7508223"/>
                  </a:cubicBezTo>
                  <a:cubicBezTo>
                    <a:pt x="5601020" y="7249428"/>
                    <a:pt x="5606462" y="7265031"/>
                    <a:pt x="5603123" y="7057297"/>
                  </a:cubicBezTo>
                  <a:close/>
                  <a:moveTo>
                    <a:pt x="6001885" y="7534384"/>
                  </a:moveTo>
                  <a:cubicBezTo>
                    <a:pt x="6007228" y="7837219"/>
                    <a:pt x="6000525" y="7461316"/>
                    <a:pt x="6009553" y="7982344"/>
                  </a:cubicBezTo>
                  <a:cubicBezTo>
                    <a:pt x="5930355" y="7982641"/>
                    <a:pt x="5832952" y="7982665"/>
                    <a:pt x="5739704" y="7982047"/>
                  </a:cubicBezTo>
                  <a:cubicBezTo>
                    <a:pt x="5570078" y="7980934"/>
                    <a:pt x="5622860" y="8065576"/>
                    <a:pt x="5608935" y="7569250"/>
                  </a:cubicBezTo>
                  <a:cubicBezTo>
                    <a:pt x="5607179" y="7508322"/>
                    <a:pt x="5553036" y="7537426"/>
                    <a:pt x="6001885" y="7534384"/>
                  </a:cubicBezTo>
                  <a:close/>
                  <a:moveTo>
                    <a:pt x="6008292" y="6726100"/>
                  </a:moveTo>
                  <a:cubicBezTo>
                    <a:pt x="6005744" y="6563147"/>
                    <a:pt x="5996840" y="6588072"/>
                    <a:pt x="6036514" y="6587652"/>
                  </a:cubicBezTo>
                  <a:cubicBezTo>
                    <a:pt x="6124295" y="6586712"/>
                    <a:pt x="6130602" y="6586885"/>
                    <a:pt x="6398893" y="6586737"/>
                  </a:cubicBezTo>
                  <a:cubicBezTo>
                    <a:pt x="6404112" y="7112884"/>
                    <a:pt x="6434732" y="7037886"/>
                    <a:pt x="6333372" y="7036526"/>
                  </a:cubicBezTo>
                  <a:cubicBezTo>
                    <a:pt x="6254001" y="7035462"/>
                    <a:pt x="6162509" y="7035042"/>
                    <a:pt x="6036340" y="7036229"/>
                  </a:cubicBezTo>
                  <a:cubicBezTo>
                    <a:pt x="6007030" y="7036526"/>
                    <a:pt x="6013808" y="7078686"/>
                    <a:pt x="6008292" y="6726100"/>
                  </a:cubicBezTo>
                  <a:close/>
                  <a:moveTo>
                    <a:pt x="6036489" y="7059250"/>
                  </a:moveTo>
                  <a:cubicBezTo>
                    <a:pt x="6439011" y="7055442"/>
                    <a:pt x="6406782" y="7061970"/>
                    <a:pt x="6406807" y="7064047"/>
                  </a:cubicBezTo>
                  <a:cubicBezTo>
                    <a:pt x="6414970" y="7585866"/>
                    <a:pt x="6442944" y="7511462"/>
                    <a:pt x="6333248" y="7510869"/>
                  </a:cubicBezTo>
                  <a:cubicBezTo>
                    <a:pt x="6250241" y="7510424"/>
                    <a:pt x="6138814" y="7510300"/>
                    <a:pt x="6036315" y="7511116"/>
                  </a:cubicBezTo>
                  <a:cubicBezTo>
                    <a:pt x="6016949" y="7511264"/>
                    <a:pt x="6021920" y="7527931"/>
                    <a:pt x="6019942" y="7401278"/>
                  </a:cubicBezTo>
                  <a:cubicBezTo>
                    <a:pt x="6014129" y="7012961"/>
                    <a:pt x="6006338" y="7059522"/>
                    <a:pt x="6036489" y="7059250"/>
                  </a:cubicBezTo>
                  <a:close/>
                  <a:moveTo>
                    <a:pt x="6778338" y="6089521"/>
                  </a:moveTo>
                  <a:cubicBezTo>
                    <a:pt x="6356053" y="6089521"/>
                    <a:pt x="6410889" y="6114150"/>
                    <a:pt x="6409899" y="6051046"/>
                  </a:cubicBezTo>
                  <a:cubicBezTo>
                    <a:pt x="6402281" y="5564685"/>
                    <a:pt x="6383904" y="5643343"/>
                    <a:pt x="6481604" y="5643343"/>
                  </a:cubicBezTo>
                  <a:cubicBezTo>
                    <a:pt x="6849078" y="5643343"/>
                    <a:pt x="6797062" y="5616959"/>
                    <a:pt x="6798571" y="5713964"/>
                  </a:cubicBezTo>
                  <a:cubicBezTo>
                    <a:pt x="6805348" y="6147730"/>
                    <a:pt x="6806609" y="6089521"/>
                    <a:pt x="6778338" y="6089521"/>
                  </a:cubicBezTo>
                  <a:close/>
                  <a:moveTo>
                    <a:pt x="6778338" y="5619480"/>
                  </a:moveTo>
                  <a:cubicBezTo>
                    <a:pt x="6337502" y="5619480"/>
                    <a:pt x="6404384" y="5644381"/>
                    <a:pt x="6402429" y="5544829"/>
                  </a:cubicBezTo>
                  <a:cubicBezTo>
                    <a:pt x="6393525" y="5096672"/>
                    <a:pt x="6376731" y="5168010"/>
                    <a:pt x="6481604" y="5168010"/>
                  </a:cubicBezTo>
                  <a:cubicBezTo>
                    <a:pt x="6836488" y="5168010"/>
                    <a:pt x="6789740" y="5150207"/>
                    <a:pt x="6789988" y="5207648"/>
                  </a:cubicBezTo>
                  <a:cubicBezTo>
                    <a:pt x="6791942" y="5668614"/>
                    <a:pt x="6809652" y="5619480"/>
                    <a:pt x="6778338" y="5619480"/>
                  </a:cubicBezTo>
                  <a:close/>
                  <a:moveTo>
                    <a:pt x="6778338" y="5144544"/>
                  </a:moveTo>
                  <a:cubicBezTo>
                    <a:pt x="6317543" y="5144544"/>
                    <a:pt x="6396889" y="5177555"/>
                    <a:pt x="6394713" y="5038687"/>
                  </a:cubicBezTo>
                  <a:cubicBezTo>
                    <a:pt x="6387193" y="4569413"/>
                    <a:pt x="6389741" y="4731005"/>
                    <a:pt x="6389221" y="4696115"/>
                  </a:cubicBezTo>
                  <a:cubicBezTo>
                    <a:pt x="6449251" y="4695893"/>
                    <a:pt x="6496048" y="4695967"/>
                    <a:pt x="6778338" y="4696016"/>
                  </a:cubicBezTo>
                  <a:cubicBezTo>
                    <a:pt x="6780070" y="4696016"/>
                    <a:pt x="6798992" y="5144544"/>
                    <a:pt x="6778338" y="5144544"/>
                  </a:cubicBezTo>
                  <a:close/>
                  <a:moveTo>
                    <a:pt x="6778338" y="4673070"/>
                  </a:moveTo>
                  <a:cubicBezTo>
                    <a:pt x="6503345" y="4673020"/>
                    <a:pt x="6449623" y="4672946"/>
                    <a:pt x="6388851" y="4673168"/>
                  </a:cubicBezTo>
                  <a:cubicBezTo>
                    <a:pt x="6386303" y="4525003"/>
                    <a:pt x="6381381" y="4435292"/>
                    <a:pt x="6380243" y="4225333"/>
                  </a:cubicBezTo>
                  <a:cubicBezTo>
                    <a:pt x="6382840" y="4225333"/>
                    <a:pt x="6770052" y="4224690"/>
                    <a:pt x="6773119" y="4224690"/>
                  </a:cubicBezTo>
                  <a:cubicBezTo>
                    <a:pt x="6775445" y="4335740"/>
                    <a:pt x="6780441" y="4673070"/>
                    <a:pt x="6778338" y="4673070"/>
                  </a:cubicBezTo>
                  <a:close/>
                  <a:moveTo>
                    <a:pt x="6380120" y="4202337"/>
                  </a:moveTo>
                  <a:cubicBezTo>
                    <a:pt x="6380120" y="4200111"/>
                    <a:pt x="6376063" y="3755292"/>
                    <a:pt x="6376038" y="3753413"/>
                  </a:cubicBezTo>
                  <a:cubicBezTo>
                    <a:pt x="6620090" y="3755268"/>
                    <a:pt x="6604087" y="3750569"/>
                    <a:pt x="6764116" y="3750273"/>
                  </a:cubicBezTo>
                  <a:cubicBezTo>
                    <a:pt x="6764141" y="3752028"/>
                    <a:pt x="6772476" y="4192989"/>
                    <a:pt x="6772526" y="4195586"/>
                  </a:cubicBezTo>
                  <a:cubicBezTo>
                    <a:pt x="6772699" y="4204834"/>
                    <a:pt x="6813782" y="4201793"/>
                    <a:pt x="6380120" y="4202337"/>
                  </a:cubicBezTo>
                  <a:close/>
                  <a:moveTo>
                    <a:pt x="6375742" y="3730441"/>
                  </a:moveTo>
                  <a:cubicBezTo>
                    <a:pt x="6373021" y="3535591"/>
                    <a:pt x="6369880" y="3536876"/>
                    <a:pt x="6365922" y="3279317"/>
                  </a:cubicBezTo>
                  <a:cubicBezTo>
                    <a:pt x="6433124" y="3278056"/>
                    <a:pt x="6523478" y="3277834"/>
                    <a:pt x="6629786" y="3279688"/>
                  </a:cubicBezTo>
                  <a:cubicBezTo>
                    <a:pt x="6797210" y="3282606"/>
                    <a:pt x="6755163" y="3195616"/>
                    <a:pt x="6763127" y="3689444"/>
                  </a:cubicBezTo>
                  <a:cubicBezTo>
                    <a:pt x="6763745" y="3730886"/>
                    <a:pt x="6829043" y="3733977"/>
                    <a:pt x="6375742" y="3730441"/>
                  </a:cubicBezTo>
                  <a:close/>
                  <a:moveTo>
                    <a:pt x="6365551" y="3256321"/>
                  </a:moveTo>
                  <a:cubicBezTo>
                    <a:pt x="6361000" y="2960855"/>
                    <a:pt x="6360456" y="2948294"/>
                    <a:pt x="6360678" y="2845774"/>
                  </a:cubicBezTo>
                  <a:cubicBezTo>
                    <a:pt x="6360777" y="2796715"/>
                    <a:pt x="6295727" y="2807051"/>
                    <a:pt x="6751032" y="2806359"/>
                  </a:cubicBezTo>
                  <a:cubicBezTo>
                    <a:pt x="6753357" y="3077469"/>
                    <a:pt x="6755707" y="3134885"/>
                    <a:pt x="6758106" y="3257977"/>
                  </a:cubicBezTo>
                  <a:cubicBezTo>
                    <a:pt x="6626001" y="3257755"/>
                    <a:pt x="6528994" y="3253230"/>
                    <a:pt x="6365551" y="3256321"/>
                  </a:cubicBezTo>
                  <a:close/>
                  <a:moveTo>
                    <a:pt x="6360678" y="2784302"/>
                  </a:moveTo>
                  <a:cubicBezTo>
                    <a:pt x="6359813" y="2560965"/>
                    <a:pt x="6353382" y="2521229"/>
                    <a:pt x="6350488" y="2334810"/>
                  </a:cubicBezTo>
                  <a:cubicBezTo>
                    <a:pt x="6789939" y="2334563"/>
                    <a:pt x="6746011" y="2332263"/>
                    <a:pt x="6746159" y="2340003"/>
                  </a:cubicBezTo>
                  <a:cubicBezTo>
                    <a:pt x="6746555" y="2366535"/>
                    <a:pt x="6745392" y="2248116"/>
                    <a:pt x="6750834" y="2783412"/>
                  </a:cubicBezTo>
                  <a:cubicBezTo>
                    <a:pt x="6623527" y="2783585"/>
                    <a:pt x="6522118" y="2786058"/>
                    <a:pt x="6360678" y="2784302"/>
                  </a:cubicBezTo>
                  <a:close/>
                  <a:moveTo>
                    <a:pt x="6350167" y="2311740"/>
                  </a:moveTo>
                  <a:cubicBezTo>
                    <a:pt x="6348583" y="2190329"/>
                    <a:pt x="6352145" y="2044982"/>
                    <a:pt x="6345245" y="1862173"/>
                  </a:cubicBezTo>
                  <a:cubicBezTo>
                    <a:pt x="6528722" y="1867341"/>
                    <a:pt x="6633569" y="1860640"/>
                    <a:pt x="6736463" y="1859972"/>
                  </a:cubicBezTo>
                  <a:cubicBezTo>
                    <a:pt x="6741188" y="2156502"/>
                    <a:pt x="6744032" y="2215130"/>
                    <a:pt x="6745714" y="2311616"/>
                  </a:cubicBezTo>
                  <a:lnTo>
                    <a:pt x="6350167" y="2311740"/>
                  </a:lnTo>
                  <a:close/>
                  <a:moveTo>
                    <a:pt x="6333298" y="2783981"/>
                  </a:moveTo>
                  <a:cubicBezTo>
                    <a:pt x="5869657" y="2778368"/>
                    <a:pt x="5946160" y="2826017"/>
                    <a:pt x="5943835" y="2676887"/>
                  </a:cubicBezTo>
                  <a:cubicBezTo>
                    <a:pt x="5941238" y="2512055"/>
                    <a:pt x="5942845" y="2507060"/>
                    <a:pt x="5940223" y="2339657"/>
                  </a:cubicBezTo>
                  <a:cubicBezTo>
                    <a:pt x="5940051" y="2328109"/>
                    <a:pt x="5901416" y="2334662"/>
                    <a:pt x="6330231" y="2334810"/>
                  </a:cubicBezTo>
                  <a:cubicBezTo>
                    <a:pt x="6332680" y="2505354"/>
                    <a:pt x="6348188" y="2784178"/>
                    <a:pt x="6333298" y="2783981"/>
                  </a:cubicBezTo>
                  <a:close/>
                  <a:moveTo>
                    <a:pt x="5933743" y="3278501"/>
                  </a:moveTo>
                  <a:cubicBezTo>
                    <a:pt x="5934955" y="3381169"/>
                    <a:pt x="5936588" y="3455474"/>
                    <a:pt x="5941089" y="3726831"/>
                  </a:cubicBezTo>
                  <a:cubicBezTo>
                    <a:pt x="5884250" y="3726510"/>
                    <a:pt x="5551503" y="3727351"/>
                    <a:pt x="5549672" y="3727351"/>
                  </a:cubicBezTo>
                  <a:cubicBezTo>
                    <a:pt x="5545962" y="3478916"/>
                    <a:pt x="5548435" y="3517663"/>
                    <a:pt x="5544256" y="3280875"/>
                  </a:cubicBezTo>
                  <a:cubicBezTo>
                    <a:pt x="5755089" y="3281147"/>
                    <a:pt x="5766615" y="3277586"/>
                    <a:pt x="5933743" y="3278501"/>
                  </a:cubicBezTo>
                  <a:close/>
                  <a:moveTo>
                    <a:pt x="5888034" y="3255431"/>
                  </a:moveTo>
                  <a:cubicBezTo>
                    <a:pt x="5482297" y="3255431"/>
                    <a:pt x="5544453" y="3283051"/>
                    <a:pt x="5542351" y="3182856"/>
                  </a:cubicBezTo>
                  <a:cubicBezTo>
                    <a:pt x="5533224" y="2745629"/>
                    <a:pt x="5519893" y="2808733"/>
                    <a:pt x="5591250" y="2808733"/>
                  </a:cubicBezTo>
                  <a:cubicBezTo>
                    <a:pt x="5978388" y="2808733"/>
                    <a:pt x="5925878" y="2794861"/>
                    <a:pt x="5927362" y="2846120"/>
                  </a:cubicBezTo>
                  <a:cubicBezTo>
                    <a:pt x="5941312" y="3321724"/>
                    <a:pt x="5939086" y="3255431"/>
                    <a:pt x="5888034" y="3255431"/>
                  </a:cubicBezTo>
                  <a:close/>
                  <a:moveTo>
                    <a:pt x="5888034" y="2785489"/>
                  </a:moveTo>
                  <a:cubicBezTo>
                    <a:pt x="5464117" y="2785489"/>
                    <a:pt x="5536984" y="2816670"/>
                    <a:pt x="5534782" y="2676838"/>
                  </a:cubicBezTo>
                  <a:cubicBezTo>
                    <a:pt x="5528376" y="2267255"/>
                    <a:pt x="5499957" y="2335774"/>
                    <a:pt x="5591250" y="2335774"/>
                  </a:cubicBezTo>
                  <a:cubicBezTo>
                    <a:pt x="5948064" y="2335774"/>
                    <a:pt x="5919744" y="2325784"/>
                    <a:pt x="5919966" y="2340077"/>
                  </a:cubicBezTo>
                  <a:cubicBezTo>
                    <a:pt x="5928079" y="2856630"/>
                    <a:pt x="5937676" y="2785489"/>
                    <a:pt x="5888034" y="2785489"/>
                  </a:cubicBezTo>
                  <a:close/>
                  <a:moveTo>
                    <a:pt x="5888034" y="2309910"/>
                  </a:moveTo>
                  <a:cubicBezTo>
                    <a:pt x="5738715" y="2309910"/>
                    <a:pt x="5738616" y="2312803"/>
                    <a:pt x="5591275" y="2312803"/>
                  </a:cubicBezTo>
                  <a:cubicBezTo>
                    <a:pt x="5501119" y="2312803"/>
                    <a:pt x="5527956" y="2381569"/>
                    <a:pt x="5519546" y="1860195"/>
                  </a:cubicBezTo>
                  <a:cubicBezTo>
                    <a:pt x="5663573" y="1858118"/>
                    <a:pt x="5757884" y="1863088"/>
                    <a:pt x="5913412" y="1862643"/>
                  </a:cubicBezTo>
                  <a:cubicBezTo>
                    <a:pt x="5924888" y="2382731"/>
                    <a:pt x="5927609" y="2309910"/>
                    <a:pt x="5888034" y="2309910"/>
                  </a:cubicBezTo>
                  <a:close/>
                  <a:moveTo>
                    <a:pt x="5522069" y="3183400"/>
                  </a:moveTo>
                  <a:cubicBezTo>
                    <a:pt x="5524023" y="3277487"/>
                    <a:pt x="5595777" y="3259634"/>
                    <a:pt x="5146210" y="3256618"/>
                  </a:cubicBezTo>
                  <a:cubicBezTo>
                    <a:pt x="5124295" y="3256469"/>
                    <a:pt x="5132458" y="3307309"/>
                    <a:pt x="5123331" y="2845477"/>
                  </a:cubicBezTo>
                  <a:cubicBezTo>
                    <a:pt x="5122317" y="2794910"/>
                    <a:pt x="5066739" y="2807595"/>
                    <a:pt x="5442895" y="2808584"/>
                  </a:cubicBezTo>
                  <a:cubicBezTo>
                    <a:pt x="5538369" y="2808856"/>
                    <a:pt x="5512818" y="2740584"/>
                    <a:pt x="5522069" y="3183400"/>
                  </a:cubicBezTo>
                  <a:close/>
                  <a:moveTo>
                    <a:pt x="5442871" y="2785588"/>
                  </a:moveTo>
                  <a:cubicBezTo>
                    <a:pt x="5055559" y="2784549"/>
                    <a:pt x="5122440" y="2813901"/>
                    <a:pt x="5120313" y="2676887"/>
                  </a:cubicBezTo>
                  <a:cubicBezTo>
                    <a:pt x="5114154" y="2284564"/>
                    <a:pt x="5099462" y="2336763"/>
                    <a:pt x="5146234" y="2336269"/>
                  </a:cubicBezTo>
                  <a:cubicBezTo>
                    <a:pt x="5539803" y="2332016"/>
                    <a:pt x="5506956" y="2336541"/>
                    <a:pt x="5507006" y="2340052"/>
                  </a:cubicBezTo>
                  <a:cubicBezTo>
                    <a:pt x="5515094" y="2858657"/>
                    <a:pt x="5544973" y="2785860"/>
                    <a:pt x="5442871" y="2785588"/>
                  </a:cubicBezTo>
                  <a:close/>
                  <a:moveTo>
                    <a:pt x="5442871" y="2312654"/>
                  </a:moveTo>
                  <a:cubicBezTo>
                    <a:pt x="5349178" y="2312407"/>
                    <a:pt x="5239729" y="2312283"/>
                    <a:pt x="5146061" y="2313297"/>
                  </a:cubicBezTo>
                  <a:cubicBezTo>
                    <a:pt x="5101936" y="2313767"/>
                    <a:pt x="5112720" y="2383720"/>
                    <a:pt x="5106511" y="1862989"/>
                  </a:cubicBezTo>
                  <a:cubicBezTo>
                    <a:pt x="5424740" y="1865981"/>
                    <a:pt x="5372848" y="1863063"/>
                    <a:pt x="5499264" y="1860541"/>
                  </a:cubicBezTo>
                  <a:cubicBezTo>
                    <a:pt x="5507674" y="2381198"/>
                    <a:pt x="5532037" y="2312753"/>
                    <a:pt x="5442871" y="2312654"/>
                  </a:cubicBezTo>
                  <a:close/>
                  <a:moveTo>
                    <a:pt x="5109208" y="3183400"/>
                  </a:moveTo>
                  <a:cubicBezTo>
                    <a:pt x="5111310" y="3279639"/>
                    <a:pt x="5181480" y="3256321"/>
                    <a:pt x="4718607" y="3256469"/>
                  </a:cubicBezTo>
                  <a:cubicBezTo>
                    <a:pt x="4713907" y="2953560"/>
                    <a:pt x="4714130" y="2945821"/>
                    <a:pt x="4710568" y="2845280"/>
                  </a:cubicBezTo>
                  <a:cubicBezTo>
                    <a:pt x="4708614" y="2790261"/>
                    <a:pt x="4665403" y="2806087"/>
                    <a:pt x="4997830" y="2806309"/>
                  </a:cubicBezTo>
                  <a:cubicBezTo>
                    <a:pt x="5131171" y="2806309"/>
                    <a:pt x="5099289" y="2730718"/>
                    <a:pt x="5109208" y="3183400"/>
                  </a:cubicBezTo>
                  <a:close/>
                  <a:moveTo>
                    <a:pt x="4708540" y="2783140"/>
                  </a:moveTo>
                  <a:cubicBezTo>
                    <a:pt x="4702183" y="2561856"/>
                    <a:pt x="4707946" y="2522342"/>
                    <a:pt x="4705077" y="2339607"/>
                  </a:cubicBezTo>
                  <a:cubicBezTo>
                    <a:pt x="4704978" y="2332461"/>
                    <a:pt x="4703766" y="2339607"/>
                    <a:pt x="5093848" y="2336763"/>
                  </a:cubicBezTo>
                  <a:cubicBezTo>
                    <a:pt x="5093897" y="2339261"/>
                    <a:pt x="5093946" y="2355655"/>
                    <a:pt x="5101862" y="2783832"/>
                  </a:cubicBezTo>
                  <a:cubicBezTo>
                    <a:pt x="5045196" y="2783214"/>
                    <a:pt x="5022242" y="2783363"/>
                    <a:pt x="4708540" y="2783140"/>
                  </a:cubicBezTo>
                  <a:close/>
                  <a:moveTo>
                    <a:pt x="4701342" y="4203623"/>
                  </a:moveTo>
                  <a:cubicBezTo>
                    <a:pt x="4275075" y="4203623"/>
                    <a:pt x="4320140" y="4205477"/>
                    <a:pt x="4320240" y="4195388"/>
                  </a:cubicBezTo>
                  <a:cubicBezTo>
                    <a:pt x="4321130" y="4091212"/>
                    <a:pt x="4320313" y="4073260"/>
                    <a:pt x="4315292" y="3754081"/>
                  </a:cubicBezTo>
                  <a:cubicBezTo>
                    <a:pt x="4548609" y="3754130"/>
                    <a:pt x="4581728" y="3753141"/>
                    <a:pt x="4704706" y="3753141"/>
                  </a:cubicBezTo>
                  <a:cubicBezTo>
                    <a:pt x="4713635" y="4257676"/>
                    <a:pt x="4719868" y="4203623"/>
                    <a:pt x="4701342" y="4203623"/>
                  </a:cubicBezTo>
                  <a:close/>
                  <a:moveTo>
                    <a:pt x="4701342" y="3730194"/>
                  </a:moveTo>
                  <a:cubicBezTo>
                    <a:pt x="4247546" y="3730194"/>
                    <a:pt x="4315194" y="3748962"/>
                    <a:pt x="4314254" y="3688924"/>
                  </a:cubicBezTo>
                  <a:cubicBezTo>
                    <a:pt x="4306636" y="3202910"/>
                    <a:pt x="4276040" y="3278921"/>
                    <a:pt x="4404632" y="3278921"/>
                  </a:cubicBezTo>
                  <a:cubicBezTo>
                    <a:pt x="4543563" y="3278921"/>
                    <a:pt x="4556499" y="3279416"/>
                    <a:pt x="4698720" y="3279416"/>
                  </a:cubicBezTo>
                  <a:cubicBezTo>
                    <a:pt x="4706314" y="3768002"/>
                    <a:pt x="4704360" y="3730194"/>
                    <a:pt x="4701342" y="3730194"/>
                  </a:cubicBezTo>
                  <a:close/>
                  <a:moveTo>
                    <a:pt x="4306017" y="3255604"/>
                  </a:moveTo>
                  <a:cubicBezTo>
                    <a:pt x="4301788" y="2978436"/>
                    <a:pt x="4301664" y="2949505"/>
                    <a:pt x="4298498" y="2845379"/>
                  </a:cubicBezTo>
                  <a:cubicBezTo>
                    <a:pt x="4296791" y="2788728"/>
                    <a:pt x="4236193" y="2805963"/>
                    <a:pt x="4688951" y="2806112"/>
                  </a:cubicBezTo>
                  <a:cubicBezTo>
                    <a:pt x="4694268" y="2974084"/>
                    <a:pt x="4692290" y="2864270"/>
                    <a:pt x="4698374" y="3256494"/>
                  </a:cubicBezTo>
                  <a:cubicBezTo>
                    <a:pt x="4667654" y="3256469"/>
                    <a:pt x="4337479" y="3255876"/>
                    <a:pt x="4306017" y="3255604"/>
                  </a:cubicBezTo>
                  <a:close/>
                  <a:moveTo>
                    <a:pt x="4292414" y="2311443"/>
                  </a:moveTo>
                  <a:cubicBezTo>
                    <a:pt x="4287294" y="1987268"/>
                    <a:pt x="4286774" y="1944045"/>
                    <a:pt x="4284845" y="1862123"/>
                  </a:cubicBezTo>
                  <a:cubicBezTo>
                    <a:pt x="4434016" y="1864868"/>
                    <a:pt x="4562238" y="1861283"/>
                    <a:pt x="4676237" y="1861060"/>
                  </a:cubicBezTo>
                  <a:cubicBezTo>
                    <a:pt x="4678018" y="1936355"/>
                    <a:pt x="4684375" y="2311542"/>
                    <a:pt x="4684424" y="2313792"/>
                  </a:cubicBezTo>
                  <a:cubicBezTo>
                    <a:pt x="4520214" y="2313520"/>
                    <a:pt x="4518730" y="2309440"/>
                    <a:pt x="4292414" y="2311443"/>
                  </a:cubicBezTo>
                  <a:close/>
                  <a:moveTo>
                    <a:pt x="4285760" y="3255406"/>
                  </a:moveTo>
                  <a:cubicBezTo>
                    <a:pt x="4038097" y="3252760"/>
                    <a:pt x="3998671" y="3255035"/>
                    <a:pt x="3891944" y="3255728"/>
                  </a:cubicBezTo>
                  <a:cubicBezTo>
                    <a:pt x="3883856" y="2725822"/>
                    <a:pt x="3867457" y="2807051"/>
                    <a:pt x="3959666" y="2805939"/>
                  </a:cubicBezTo>
                  <a:cubicBezTo>
                    <a:pt x="4327907" y="2801512"/>
                    <a:pt x="4276683" y="2795034"/>
                    <a:pt x="4278216" y="2846120"/>
                  </a:cubicBezTo>
                  <a:cubicBezTo>
                    <a:pt x="4281679" y="2960954"/>
                    <a:pt x="4281728" y="2991393"/>
                    <a:pt x="4285760" y="3255406"/>
                  </a:cubicBezTo>
                  <a:close/>
                  <a:moveTo>
                    <a:pt x="4256153" y="2311814"/>
                  </a:moveTo>
                  <a:cubicBezTo>
                    <a:pt x="4150811" y="2312951"/>
                    <a:pt x="4067951" y="2312976"/>
                    <a:pt x="3959641" y="2311814"/>
                  </a:cubicBezTo>
                  <a:cubicBezTo>
                    <a:pt x="3853358" y="2310528"/>
                    <a:pt x="3875496" y="2396010"/>
                    <a:pt x="3869361" y="1860615"/>
                  </a:cubicBezTo>
                  <a:cubicBezTo>
                    <a:pt x="4067605" y="1860343"/>
                    <a:pt x="4126917" y="1858835"/>
                    <a:pt x="4264538" y="1861728"/>
                  </a:cubicBezTo>
                  <a:cubicBezTo>
                    <a:pt x="4276287" y="2361590"/>
                    <a:pt x="4276559" y="2311591"/>
                    <a:pt x="4256153" y="2311814"/>
                  </a:cubicBezTo>
                  <a:close/>
                  <a:moveTo>
                    <a:pt x="3871686" y="3255851"/>
                  </a:moveTo>
                  <a:cubicBezTo>
                    <a:pt x="3410470" y="3257977"/>
                    <a:pt x="3480319" y="3276177"/>
                    <a:pt x="3479156" y="3183004"/>
                  </a:cubicBezTo>
                  <a:cubicBezTo>
                    <a:pt x="3473665" y="2743156"/>
                    <a:pt x="3455313" y="2804603"/>
                    <a:pt x="3514403" y="2804603"/>
                  </a:cubicBezTo>
                  <a:cubicBezTo>
                    <a:pt x="3922515" y="2804603"/>
                    <a:pt x="3866591" y="2798520"/>
                    <a:pt x="3866591" y="2845230"/>
                  </a:cubicBezTo>
                  <a:cubicBezTo>
                    <a:pt x="3866690" y="2948788"/>
                    <a:pt x="3866863" y="2940677"/>
                    <a:pt x="3871686" y="3255851"/>
                  </a:cubicBezTo>
                  <a:close/>
                  <a:moveTo>
                    <a:pt x="3811162" y="2783832"/>
                  </a:moveTo>
                  <a:cubicBezTo>
                    <a:pt x="3662980" y="2783832"/>
                    <a:pt x="3662906" y="2781632"/>
                    <a:pt x="3514403" y="2781632"/>
                  </a:cubicBezTo>
                  <a:cubicBezTo>
                    <a:pt x="3460927" y="2781632"/>
                    <a:pt x="3471612" y="2802971"/>
                    <a:pt x="3469634" y="2676936"/>
                  </a:cubicBezTo>
                  <a:cubicBezTo>
                    <a:pt x="3463178" y="2265376"/>
                    <a:pt x="3448981" y="2332362"/>
                    <a:pt x="3514403" y="2332362"/>
                  </a:cubicBezTo>
                  <a:cubicBezTo>
                    <a:pt x="3896841" y="2332362"/>
                    <a:pt x="3856871" y="2332560"/>
                    <a:pt x="3856994" y="2340102"/>
                  </a:cubicBezTo>
                  <a:cubicBezTo>
                    <a:pt x="3864984" y="2850373"/>
                    <a:pt x="3892191" y="2783832"/>
                    <a:pt x="3811162" y="2783832"/>
                  </a:cubicBezTo>
                  <a:close/>
                  <a:moveTo>
                    <a:pt x="3514403" y="2309415"/>
                  </a:moveTo>
                  <a:cubicBezTo>
                    <a:pt x="3443094" y="2309415"/>
                    <a:pt x="3470945" y="2378552"/>
                    <a:pt x="3458058" y="1860813"/>
                  </a:cubicBezTo>
                  <a:cubicBezTo>
                    <a:pt x="3498078" y="1860640"/>
                    <a:pt x="3523183" y="1860689"/>
                    <a:pt x="3811187" y="1860640"/>
                  </a:cubicBezTo>
                  <a:cubicBezTo>
                    <a:pt x="3861669" y="1860640"/>
                    <a:pt x="3848115" y="1789178"/>
                    <a:pt x="3856549" y="2311022"/>
                  </a:cubicBezTo>
                  <a:cubicBezTo>
                    <a:pt x="3610123" y="2310305"/>
                    <a:pt x="3640818" y="2309415"/>
                    <a:pt x="3514403" y="2309415"/>
                  </a:cubicBezTo>
                  <a:close/>
                  <a:moveTo>
                    <a:pt x="3458899" y="3183301"/>
                  </a:moveTo>
                  <a:cubicBezTo>
                    <a:pt x="3460037" y="3274718"/>
                    <a:pt x="3534833" y="3258967"/>
                    <a:pt x="3069436" y="3256469"/>
                  </a:cubicBezTo>
                  <a:cubicBezTo>
                    <a:pt x="3066072" y="3256444"/>
                    <a:pt x="3069436" y="3103605"/>
                    <a:pt x="3061645" y="2844785"/>
                  </a:cubicBezTo>
                  <a:cubicBezTo>
                    <a:pt x="3059839" y="2783709"/>
                    <a:pt x="3013784" y="2816868"/>
                    <a:pt x="3366344" y="2806754"/>
                  </a:cubicBezTo>
                  <a:cubicBezTo>
                    <a:pt x="3471513" y="2803713"/>
                    <a:pt x="3453260" y="2733018"/>
                    <a:pt x="3458899" y="3183301"/>
                  </a:cubicBezTo>
                  <a:close/>
                  <a:moveTo>
                    <a:pt x="3365800" y="2783733"/>
                  </a:moveTo>
                  <a:cubicBezTo>
                    <a:pt x="3290633" y="2785909"/>
                    <a:pt x="3206389" y="2787022"/>
                    <a:pt x="3069560" y="2784426"/>
                  </a:cubicBezTo>
                  <a:cubicBezTo>
                    <a:pt x="3057118" y="2784203"/>
                    <a:pt x="3059790" y="2799188"/>
                    <a:pt x="3057811" y="2676912"/>
                  </a:cubicBezTo>
                  <a:cubicBezTo>
                    <a:pt x="3051627" y="2282586"/>
                    <a:pt x="3047819" y="2335651"/>
                    <a:pt x="3069609" y="2335131"/>
                  </a:cubicBezTo>
                  <a:cubicBezTo>
                    <a:pt x="3491697" y="2325438"/>
                    <a:pt x="3446606" y="2335552"/>
                    <a:pt x="3446656" y="2340027"/>
                  </a:cubicBezTo>
                  <a:cubicBezTo>
                    <a:pt x="3449277" y="2506664"/>
                    <a:pt x="3446755" y="2508791"/>
                    <a:pt x="3449377" y="2677307"/>
                  </a:cubicBezTo>
                  <a:cubicBezTo>
                    <a:pt x="3451380" y="2803960"/>
                    <a:pt x="3473171" y="2780667"/>
                    <a:pt x="3365800" y="2783733"/>
                  </a:cubicBezTo>
                  <a:close/>
                  <a:moveTo>
                    <a:pt x="3365973" y="2309959"/>
                  </a:moveTo>
                  <a:cubicBezTo>
                    <a:pt x="3189842" y="2311146"/>
                    <a:pt x="3180467" y="2309613"/>
                    <a:pt x="3069164" y="2312160"/>
                  </a:cubicBezTo>
                  <a:cubicBezTo>
                    <a:pt x="3048066" y="2312654"/>
                    <a:pt x="3051974" y="2367574"/>
                    <a:pt x="3047695" y="1863533"/>
                  </a:cubicBezTo>
                  <a:cubicBezTo>
                    <a:pt x="3170697" y="1862445"/>
                    <a:pt x="2954769" y="1864052"/>
                    <a:pt x="3437776" y="1860912"/>
                  </a:cubicBezTo>
                  <a:cubicBezTo>
                    <a:pt x="3450885" y="2393784"/>
                    <a:pt x="3468397" y="2309143"/>
                    <a:pt x="3365973" y="2309959"/>
                  </a:cubicBezTo>
                  <a:close/>
                  <a:moveTo>
                    <a:pt x="3048041" y="3256346"/>
                  </a:moveTo>
                  <a:cubicBezTo>
                    <a:pt x="2592860" y="3253675"/>
                    <a:pt x="2657787" y="3289900"/>
                    <a:pt x="2655560" y="3182906"/>
                  </a:cubicBezTo>
                  <a:cubicBezTo>
                    <a:pt x="2652592" y="3040922"/>
                    <a:pt x="2651207" y="2935856"/>
                    <a:pt x="2650440" y="2845626"/>
                  </a:cubicBezTo>
                  <a:cubicBezTo>
                    <a:pt x="2650069" y="2800894"/>
                    <a:pt x="2587591" y="2799163"/>
                    <a:pt x="3040225" y="2806927"/>
                  </a:cubicBezTo>
                  <a:cubicBezTo>
                    <a:pt x="3047126" y="3054373"/>
                    <a:pt x="3046063" y="3092206"/>
                    <a:pt x="3048041" y="3256346"/>
                  </a:cubicBezTo>
                  <a:close/>
                  <a:moveTo>
                    <a:pt x="2649896" y="2785019"/>
                  </a:moveTo>
                  <a:cubicBezTo>
                    <a:pt x="2647423" y="2556787"/>
                    <a:pt x="2644455" y="2525408"/>
                    <a:pt x="2641437" y="2334489"/>
                  </a:cubicBezTo>
                  <a:cubicBezTo>
                    <a:pt x="2643688" y="2334489"/>
                    <a:pt x="3033349" y="2336615"/>
                    <a:pt x="3033423" y="2340102"/>
                  </a:cubicBezTo>
                  <a:cubicBezTo>
                    <a:pt x="3035674" y="2482976"/>
                    <a:pt x="3036169" y="2644346"/>
                    <a:pt x="3039656" y="2783906"/>
                  </a:cubicBezTo>
                  <a:cubicBezTo>
                    <a:pt x="2886626" y="2781409"/>
                    <a:pt x="2760037" y="2784821"/>
                    <a:pt x="2649896" y="2785019"/>
                  </a:cubicBezTo>
                  <a:close/>
                  <a:moveTo>
                    <a:pt x="2641091" y="2311517"/>
                  </a:moveTo>
                  <a:cubicBezTo>
                    <a:pt x="2636045" y="1992214"/>
                    <a:pt x="2635130" y="1949782"/>
                    <a:pt x="2634660" y="1862074"/>
                  </a:cubicBezTo>
                  <a:cubicBezTo>
                    <a:pt x="2792142" y="1862173"/>
                    <a:pt x="2816827" y="1865214"/>
                    <a:pt x="3027413" y="1863681"/>
                  </a:cubicBezTo>
                  <a:cubicBezTo>
                    <a:pt x="3027438" y="1865561"/>
                    <a:pt x="3032953" y="2310948"/>
                    <a:pt x="3032978" y="2312926"/>
                  </a:cubicBezTo>
                  <a:cubicBezTo>
                    <a:pt x="2886255" y="2315696"/>
                    <a:pt x="2761818" y="2311665"/>
                    <a:pt x="2641091" y="2311517"/>
                  </a:cubicBezTo>
                  <a:close/>
                  <a:moveTo>
                    <a:pt x="2635328" y="3183450"/>
                  </a:moveTo>
                  <a:cubicBezTo>
                    <a:pt x="2637505" y="3287180"/>
                    <a:pt x="2698944" y="3257112"/>
                    <a:pt x="2327784" y="3257112"/>
                  </a:cubicBezTo>
                  <a:cubicBezTo>
                    <a:pt x="2226919" y="3257112"/>
                    <a:pt x="2242699" y="3337129"/>
                    <a:pt x="2238593" y="2844513"/>
                  </a:cubicBezTo>
                  <a:cubicBezTo>
                    <a:pt x="2238173" y="2794144"/>
                    <a:pt x="2176857" y="2807966"/>
                    <a:pt x="2629887" y="2807966"/>
                  </a:cubicBezTo>
                  <a:cubicBezTo>
                    <a:pt x="2630851" y="2908631"/>
                    <a:pt x="2631371" y="2993445"/>
                    <a:pt x="2635328" y="3183450"/>
                  </a:cubicBezTo>
                  <a:close/>
                  <a:moveTo>
                    <a:pt x="2624371" y="2785044"/>
                  </a:moveTo>
                  <a:cubicBezTo>
                    <a:pt x="2367507" y="2785118"/>
                    <a:pt x="2306810" y="2785217"/>
                    <a:pt x="2238049" y="2785019"/>
                  </a:cubicBezTo>
                  <a:cubicBezTo>
                    <a:pt x="2238024" y="2783709"/>
                    <a:pt x="2232731" y="2376995"/>
                    <a:pt x="2232039" y="2333227"/>
                  </a:cubicBezTo>
                  <a:cubicBezTo>
                    <a:pt x="2233795" y="2333203"/>
                    <a:pt x="2621155" y="2330310"/>
                    <a:pt x="2621304" y="2340077"/>
                  </a:cubicBezTo>
                  <a:cubicBezTo>
                    <a:pt x="2628675" y="2816794"/>
                    <a:pt x="2634363" y="2785044"/>
                    <a:pt x="2624371" y="2785044"/>
                  </a:cubicBezTo>
                  <a:close/>
                  <a:moveTo>
                    <a:pt x="2231643" y="2310231"/>
                  </a:moveTo>
                  <a:cubicBezTo>
                    <a:pt x="2230357" y="2231005"/>
                    <a:pt x="2235106" y="2515517"/>
                    <a:pt x="2223876" y="1863113"/>
                  </a:cubicBezTo>
                  <a:cubicBezTo>
                    <a:pt x="2365133" y="1865041"/>
                    <a:pt x="2492711" y="1862148"/>
                    <a:pt x="2614378" y="1862074"/>
                  </a:cubicBezTo>
                  <a:cubicBezTo>
                    <a:pt x="2614873" y="1949856"/>
                    <a:pt x="2616110" y="2012243"/>
                    <a:pt x="2620834" y="2311492"/>
                  </a:cubicBezTo>
                  <a:cubicBezTo>
                    <a:pt x="2472553" y="2311467"/>
                    <a:pt x="2390411" y="2308624"/>
                    <a:pt x="2231643" y="2310231"/>
                  </a:cubicBezTo>
                  <a:close/>
                  <a:moveTo>
                    <a:pt x="2225138" y="3257236"/>
                  </a:moveTo>
                  <a:cubicBezTo>
                    <a:pt x="1890931" y="3258027"/>
                    <a:pt x="1987864" y="3257458"/>
                    <a:pt x="1831396" y="3256296"/>
                  </a:cubicBezTo>
                  <a:cubicBezTo>
                    <a:pt x="1830307" y="3137185"/>
                    <a:pt x="1831989" y="3115178"/>
                    <a:pt x="1825163" y="2807991"/>
                  </a:cubicBezTo>
                  <a:cubicBezTo>
                    <a:pt x="1941883" y="2807645"/>
                    <a:pt x="1951628" y="2806903"/>
                    <a:pt x="2217990" y="2807917"/>
                  </a:cubicBezTo>
                  <a:cubicBezTo>
                    <a:pt x="2220537" y="3083823"/>
                    <a:pt x="2222838" y="3138495"/>
                    <a:pt x="2225138" y="3257236"/>
                  </a:cubicBezTo>
                  <a:close/>
                  <a:moveTo>
                    <a:pt x="2179479" y="2784797"/>
                  </a:moveTo>
                  <a:cubicBezTo>
                    <a:pt x="1752692" y="2782472"/>
                    <a:pt x="1824915" y="2817634"/>
                    <a:pt x="1822714" y="2676887"/>
                  </a:cubicBezTo>
                  <a:cubicBezTo>
                    <a:pt x="1820067" y="2508568"/>
                    <a:pt x="1822021" y="2508321"/>
                    <a:pt x="1819375" y="2339657"/>
                  </a:cubicBezTo>
                  <a:cubicBezTo>
                    <a:pt x="1819227" y="2330136"/>
                    <a:pt x="1796249" y="2338840"/>
                    <a:pt x="2211781" y="2333450"/>
                  </a:cubicBezTo>
                  <a:cubicBezTo>
                    <a:pt x="2219746" y="2848049"/>
                    <a:pt x="2231692" y="2784995"/>
                    <a:pt x="2179479" y="2784797"/>
                  </a:cubicBezTo>
                  <a:close/>
                  <a:moveTo>
                    <a:pt x="1818930" y="2312259"/>
                  </a:moveTo>
                  <a:cubicBezTo>
                    <a:pt x="1810495" y="1790118"/>
                    <a:pt x="1783412" y="1861530"/>
                    <a:pt x="1882892" y="1861233"/>
                  </a:cubicBezTo>
                  <a:cubicBezTo>
                    <a:pt x="2008541" y="1860887"/>
                    <a:pt x="2082125" y="1860689"/>
                    <a:pt x="2179256" y="1862371"/>
                  </a:cubicBezTo>
                  <a:cubicBezTo>
                    <a:pt x="2213265" y="1863014"/>
                    <a:pt x="2203273" y="1808317"/>
                    <a:pt x="2211410" y="2310478"/>
                  </a:cubicBezTo>
                  <a:cubicBezTo>
                    <a:pt x="2066592" y="2312407"/>
                    <a:pt x="2143045" y="2312036"/>
                    <a:pt x="1818930" y="2312259"/>
                  </a:cubicBezTo>
                  <a:close/>
                  <a:moveTo>
                    <a:pt x="1811138" y="3256148"/>
                  </a:moveTo>
                  <a:cubicBezTo>
                    <a:pt x="1710025" y="3255628"/>
                    <a:pt x="1582892" y="3256346"/>
                    <a:pt x="1419375" y="3256420"/>
                  </a:cubicBezTo>
                  <a:cubicBezTo>
                    <a:pt x="1416308" y="3117032"/>
                    <a:pt x="1414132" y="3115845"/>
                    <a:pt x="1411831" y="2806705"/>
                  </a:cubicBezTo>
                  <a:cubicBezTo>
                    <a:pt x="1571094" y="2806309"/>
                    <a:pt x="1586429" y="2808461"/>
                    <a:pt x="1804856" y="2808016"/>
                  </a:cubicBezTo>
                  <a:cubicBezTo>
                    <a:pt x="1812078" y="3140968"/>
                    <a:pt x="1809951" y="3125217"/>
                    <a:pt x="1811138" y="3256148"/>
                  </a:cubicBezTo>
                  <a:close/>
                  <a:moveTo>
                    <a:pt x="1734537" y="2785143"/>
                  </a:moveTo>
                  <a:cubicBezTo>
                    <a:pt x="1586058" y="2785143"/>
                    <a:pt x="1586553" y="2783758"/>
                    <a:pt x="1437901" y="2783758"/>
                  </a:cubicBezTo>
                  <a:cubicBezTo>
                    <a:pt x="1403620" y="2783758"/>
                    <a:pt x="1412252" y="2804727"/>
                    <a:pt x="1410248" y="2676912"/>
                  </a:cubicBezTo>
                  <a:cubicBezTo>
                    <a:pt x="1404089" y="2283921"/>
                    <a:pt x="1392687" y="2336244"/>
                    <a:pt x="1437901" y="2336244"/>
                  </a:cubicBezTo>
                  <a:cubicBezTo>
                    <a:pt x="1831099" y="2336244"/>
                    <a:pt x="1798969" y="2331324"/>
                    <a:pt x="1799118" y="2340077"/>
                  </a:cubicBezTo>
                  <a:cubicBezTo>
                    <a:pt x="1807255" y="2858311"/>
                    <a:pt x="1826251" y="2785143"/>
                    <a:pt x="1734537" y="2785143"/>
                  </a:cubicBezTo>
                  <a:close/>
                  <a:moveTo>
                    <a:pt x="1734537" y="2312308"/>
                  </a:moveTo>
                  <a:cubicBezTo>
                    <a:pt x="1581606" y="2312308"/>
                    <a:pt x="1582026" y="2313248"/>
                    <a:pt x="1437901" y="2313248"/>
                  </a:cubicBezTo>
                  <a:cubicBezTo>
                    <a:pt x="1381235" y="2313248"/>
                    <a:pt x="1415888" y="2367895"/>
                    <a:pt x="1398475" y="1859997"/>
                  </a:cubicBezTo>
                  <a:cubicBezTo>
                    <a:pt x="1501468" y="1859403"/>
                    <a:pt x="1585613" y="1861530"/>
                    <a:pt x="1790807" y="1861406"/>
                  </a:cubicBezTo>
                  <a:cubicBezTo>
                    <a:pt x="1799711" y="2385130"/>
                    <a:pt x="1820537" y="2312259"/>
                    <a:pt x="1734537" y="2312308"/>
                  </a:cubicBezTo>
                  <a:close/>
                  <a:moveTo>
                    <a:pt x="1399093" y="3256469"/>
                  </a:moveTo>
                  <a:cubicBezTo>
                    <a:pt x="942032" y="3257631"/>
                    <a:pt x="1008616" y="3284015"/>
                    <a:pt x="1006711" y="3182906"/>
                  </a:cubicBezTo>
                  <a:cubicBezTo>
                    <a:pt x="1004485" y="3063819"/>
                    <a:pt x="1002754" y="2957096"/>
                    <a:pt x="1001690" y="2845626"/>
                  </a:cubicBezTo>
                  <a:cubicBezTo>
                    <a:pt x="1001220" y="2793872"/>
                    <a:pt x="938520" y="2808683"/>
                    <a:pt x="1391574" y="2806779"/>
                  </a:cubicBezTo>
                  <a:cubicBezTo>
                    <a:pt x="1393825" y="3112853"/>
                    <a:pt x="1396298" y="3132684"/>
                    <a:pt x="1399093" y="3256469"/>
                  </a:cubicBezTo>
                  <a:close/>
                  <a:moveTo>
                    <a:pt x="1289521" y="2784896"/>
                  </a:moveTo>
                  <a:cubicBezTo>
                    <a:pt x="1173518" y="2786626"/>
                    <a:pt x="1085539" y="2786305"/>
                    <a:pt x="1001047" y="2784821"/>
                  </a:cubicBezTo>
                  <a:cubicBezTo>
                    <a:pt x="1001023" y="2782893"/>
                    <a:pt x="995136" y="2355334"/>
                    <a:pt x="994765" y="2334192"/>
                  </a:cubicBezTo>
                  <a:cubicBezTo>
                    <a:pt x="1427389" y="2330705"/>
                    <a:pt x="1385489" y="2338297"/>
                    <a:pt x="1385514" y="2340052"/>
                  </a:cubicBezTo>
                  <a:cubicBezTo>
                    <a:pt x="1393775" y="2865976"/>
                    <a:pt x="1421675" y="2782744"/>
                    <a:pt x="1289521" y="2784896"/>
                  </a:cubicBezTo>
                  <a:close/>
                  <a:moveTo>
                    <a:pt x="994394" y="2311195"/>
                  </a:moveTo>
                  <a:cubicBezTo>
                    <a:pt x="986034" y="1838806"/>
                    <a:pt x="979133" y="1864225"/>
                    <a:pt x="993058" y="1864176"/>
                  </a:cubicBezTo>
                  <a:cubicBezTo>
                    <a:pt x="1179108" y="1863681"/>
                    <a:pt x="1195136" y="1864646"/>
                    <a:pt x="1289917" y="1861926"/>
                  </a:cubicBezTo>
                  <a:cubicBezTo>
                    <a:pt x="1403125" y="1858810"/>
                    <a:pt x="1377327" y="1781414"/>
                    <a:pt x="1385118" y="2313124"/>
                  </a:cubicBezTo>
                  <a:cubicBezTo>
                    <a:pt x="1273691" y="2312531"/>
                    <a:pt x="1228280" y="2309291"/>
                    <a:pt x="994394" y="2311195"/>
                  </a:cubicBezTo>
                  <a:close/>
                  <a:moveTo>
                    <a:pt x="696645" y="3752968"/>
                  </a:moveTo>
                  <a:cubicBezTo>
                    <a:pt x="795977" y="3751089"/>
                    <a:pt x="890362" y="3750990"/>
                    <a:pt x="992885" y="3753067"/>
                  </a:cubicBezTo>
                  <a:cubicBezTo>
                    <a:pt x="995284" y="3753116"/>
                    <a:pt x="1003669" y="4202955"/>
                    <a:pt x="992935" y="4203152"/>
                  </a:cubicBezTo>
                  <a:cubicBezTo>
                    <a:pt x="977748" y="4203375"/>
                    <a:pt x="611287" y="4209507"/>
                    <a:pt x="611114" y="4193929"/>
                  </a:cubicBezTo>
                  <a:cubicBezTo>
                    <a:pt x="606192" y="3670799"/>
                    <a:pt x="563575" y="3755465"/>
                    <a:pt x="696645" y="3752968"/>
                  </a:cubicBezTo>
                  <a:close/>
                  <a:moveTo>
                    <a:pt x="696373" y="4226347"/>
                  </a:moveTo>
                  <a:cubicBezTo>
                    <a:pt x="794765" y="4227534"/>
                    <a:pt x="895185" y="4227682"/>
                    <a:pt x="993182" y="4226100"/>
                  </a:cubicBezTo>
                  <a:cubicBezTo>
                    <a:pt x="1003076" y="4225951"/>
                    <a:pt x="1001864" y="4173925"/>
                    <a:pt x="1010397" y="4674899"/>
                  </a:cubicBezTo>
                  <a:cubicBezTo>
                    <a:pt x="823135" y="4678138"/>
                    <a:pt x="735774" y="4675938"/>
                    <a:pt x="618658" y="4675542"/>
                  </a:cubicBezTo>
                  <a:cubicBezTo>
                    <a:pt x="610224" y="4146873"/>
                    <a:pt x="582992" y="4224962"/>
                    <a:pt x="696373" y="4226347"/>
                  </a:cubicBezTo>
                  <a:close/>
                  <a:moveTo>
                    <a:pt x="1010842" y="4701580"/>
                  </a:moveTo>
                  <a:cubicBezTo>
                    <a:pt x="1016333" y="5052559"/>
                    <a:pt x="1016803" y="5079610"/>
                    <a:pt x="1017619" y="5144742"/>
                  </a:cubicBezTo>
                  <a:cubicBezTo>
                    <a:pt x="711164" y="5143901"/>
                    <a:pt x="746731" y="5145014"/>
                    <a:pt x="626029" y="5145558"/>
                  </a:cubicBezTo>
                  <a:cubicBezTo>
                    <a:pt x="616803" y="4555665"/>
                    <a:pt x="619573" y="4732687"/>
                    <a:pt x="619029" y="4698514"/>
                  </a:cubicBezTo>
                  <a:cubicBezTo>
                    <a:pt x="1045420" y="4700047"/>
                    <a:pt x="1010743" y="4695744"/>
                    <a:pt x="1010842" y="4701580"/>
                  </a:cubicBezTo>
                  <a:close/>
                  <a:moveTo>
                    <a:pt x="696546" y="5168010"/>
                  </a:moveTo>
                  <a:cubicBezTo>
                    <a:pt x="1076907" y="5164919"/>
                    <a:pt x="1017792" y="5158392"/>
                    <a:pt x="1018361" y="5207697"/>
                  </a:cubicBezTo>
                  <a:cubicBezTo>
                    <a:pt x="1019548" y="5311923"/>
                    <a:pt x="1019820" y="5323125"/>
                    <a:pt x="1024372" y="5618961"/>
                  </a:cubicBezTo>
                  <a:cubicBezTo>
                    <a:pt x="761077" y="5620395"/>
                    <a:pt x="750367" y="5619209"/>
                    <a:pt x="634389" y="5618764"/>
                  </a:cubicBezTo>
                  <a:cubicBezTo>
                    <a:pt x="624570" y="5099367"/>
                    <a:pt x="598104" y="5168950"/>
                    <a:pt x="696546" y="5168010"/>
                  </a:cubicBezTo>
                  <a:close/>
                  <a:moveTo>
                    <a:pt x="696373" y="6113333"/>
                  </a:moveTo>
                  <a:cubicBezTo>
                    <a:pt x="790907" y="6114348"/>
                    <a:pt x="898549" y="6114298"/>
                    <a:pt x="993108" y="6113779"/>
                  </a:cubicBezTo>
                  <a:cubicBezTo>
                    <a:pt x="1052346" y="6113457"/>
                    <a:pt x="1024124" y="6056659"/>
                    <a:pt x="1038643" y="6563419"/>
                  </a:cubicBezTo>
                  <a:cubicBezTo>
                    <a:pt x="740474" y="6564902"/>
                    <a:pt x="803620" y="6564112"/>
                    <a:pt x="646435" y="6563073"/>
                  </a:cubicBezTo>
                  <a:cubicBezTo>
                    <a:pt x="633004" y="6038682"/>
                    <a:pt x="621997" y="6112543"/>
                    <a:pt x="696373" y="6113333"/>
                  </a:cubicBezTo>
                  <a:close/>
                  <a:moveTo>
                    <a:pt x="696373" y="6586515"/>
                  </a:moveTo>
                  <a:cubicBezTo>
                    <a:pt x="795581" y="6587454"/>
                    <a:pt x="892415" y="6587404"/>
                    <a:pt x="993108" y="6586712"/>
                  </a:cubicBezTo>
                  <a:cubicBezTo>
                    <a:pt x="1053533" y="6586292"/>
                    <a:pt x="1039360" y="6513050"/>
                    <a:pt x="1048339" y="7037416"/>
                  </a:cubicBezTo>
                  <a:cubicBezTo>
                    <a:pt x="914899" y="7038504"/>
                    <a:pt x="960879" y="7039815"/>
                    <a:pt x="656774" y="7038183"/>
                  </a:cubicBezTo>
                  <a:cubicBezTo>
                    <a:pt x="647919" y="6517055"/>
                    <a:pt x="625658" y="6585847"/>
                    <a:pt x="696373" y="6586515"/>
                  </a:cubicBezTo>
                  <a:close/>
                  <a:moveTo>
                    <a:pt x="696422" y="7061426"/>
                  </a:moveTo>
                  <a:cubicBezTo>
                    <a:pt x="1071342" y="7063923"/>
                    <a:pt x="1048660" y="7056060"/>
                    <a:pt x="1048784" y="7063973"/>
                  </a:cubicBezTo>
                  <a:cubicBezTo>
                    <a:pt x="1051406" y="7231723"/>
                    <a:pt x="1047745" y="7230437"/>
                    <a:pt x="1050417" y="7401698"/>
                  </a:cubicBezTo>
                  <a:cubicBezTo>
                    <a:pt x="1052445" y="7531541"/>
                    <a:pt x="1067582" y="7509657"/>
                    <a:pt x="993009" y="7510053"/>
                  </a:cubicBezTo>
                  <a:cubicBezTo>
                    <a:pt x="893405" y="7510597"/>
                    <a:pt x="795631" y="7510894"/>
                    <a:pt x="696645" y="7509163"/>
                  </a:cubicBezTo>
                  <a:cubicBezTo>
                    <a:pt x="653533" y="7508421"/>
                    <a:pt x="663600" y="7528796"/>
                    <a:pt x="661597" y="7401204"/>
                  </a:cubicBezTo>
                  <a:cubicBezTo>
                    <a:pt x="655463" y="7008757"/>
                    <a:pt x="641117" y="7061055"/>
                    <a:pt x="696422" y="7061426"/>
                  </a:cubicBezTo>
                  <a:close/>
                  <a:moveTo>
                    <a:pt x="696422" y="8005958"/>
                  </a:moveTo>
                  <a:cubicBezTo>
                    <a:pt x="1126202" y="8008258"/>
                    <a:pt x="1062709" y="7976014"/>
                    <a:pt x="1064268" y="8076777"/>
                  </a:cubicBezTo>
                  <a:cubicBezTo>
                    <a:pt x="1066865" y="8243191"/>
                    <a:pt x="1064713" y="8246159"/>
                    <a:pt x="1067359" y="8414452"/>
                  </a:cubicBezTo>
                  <a:cubicBezTo>
                    <a:pt x="1068200" y="8467517"/>
                    <a:pt x="1083165" y="8456859"/>
                    <a:pt x="993108" y="8456365"/>
                  </a:cubicBezTo>
                  <a:cubicBezTo>
                    <a:pt x="629244" y="8454411"/>
                    <a:pt x="679356" y="8467814"/>
                    <a:pt x="678515" y="8413933"/>
                  </a:cubicBezTo>
                  <a:cubicBezTo>
                    <a:pt x="671391" y="7957617"/>
                    <a:pt x="650565" y="8005711"/>
                    <a:pt x="696422" y="8005958"/>
                  </a:cubicBezTo>
                  <a:close/>
                  <a:moveTo>
                    <a:pt x="679282" y="8476913"/>
                  </a:moveTo>
                  <a:cubicBezTo>
                    <a:pt x="772900" y="8478966"/>
                    <a:pt x="749576" y="8478892"/>
                    <a:pt x="1068473" y="8479658"/>
                  </a:cubicBezTo>
                  <a:cubicBezTo>
                    <a:pt x="1070723" y="8595975"/>
                    <a:pt x="1075546" y="8719216"/>
                    <a:pt x="1075893" y="8925590"/>
                  </a:cubicBezTo>
                  <a:cubicBezTo>
                    <a:pt x="649230" y="8928582"/>
                    <a:pt x="684575" y="8932810"/>
                    <a:pt x="684154" y="8919877"/>
                  </a:cubicBezTo>
                  <a:cubicBezTo>
                    <a:pt x="676635" y="8686452"/>
                    <a:pt x="680320" y="8593478"/>
                    <a:pt x="679282" y="8476913"/>
                  </a:cubicBezTo>
                  <a:close/>
                  <a:moveTo>
                    <a:pt x="1080741" y="7907445"/>
                  </a:moveTo>
                  <a:cubicBezTo>
                    <a:pt x="1067879" y="7468041"/>
                    <a:pt x="1053187" y="7532678"/>
                    <a:pt x="1141389" y="7532678"/>
                  </a:cubicBezTo>
                  <a:cubicBezTo>
                    <a:pt x="1517792" y="7532678"/>
                    <a:pt x="1465752" y="7522911"/>
                    <a:pt x="1466766" y="7572217"/>
                  </a:cubicBezTo>
                  <a:cubicBezTo>
                    <a:pt x="1476832" y="8047673"/>
                    <a:pt x="1481878" y="7982517"/>
                    <a:pt x="1437901" y="7982517"/>
                  </a:cubicBezTo>
                  <a:cubicBezTo>
                    <a:pt x="1290956" y="7982517"/>
                    <a:pt x="1290115" y="7979624"/>
                    <a:pt x="1141389" y="7979624"/>
                  </a:cubicBezTo>
                  <a:cubicBezTo>
                    <a:pt x="1067285" y="7979599"/>
                    <a:pt x="1083288" y="7994757"/>
                    <a:pt x="1080741" y="7907445"/>
                  </a:cubicBezTo>
                  <a:close/>
                  <a:moveTo>
                    <a:pt x="1141413" y="8002571"/>
                  </a:moveTo>
                  <a:cubicBezTo>
                    <a:pt x="1287295" y="8002571"/>
                    <a:pt x="1290040" y="8005464"/>
                    <a:pt x="1437926" y="8005464"/>
                  </a:cubicBezTo>
                  <a:cubicBezTo>
                    <a:pt x="1481532" y="8005464"/>
                    <a:pt x="1472059" y="7991122"/>
                    <a:pt x="1473394" y="8076826"/>
                  </a:cubicBezTo>
                  <a:cubicBezTo>
                    <a:pt x="1480221" y="8513460"/>
                    <a:pt x="1500849" y="8453694"/>
                    <a:pt x="1437926" y="8453694"/>
                  </a:cubicBezTo>
                  <a:cubicBezTo>
                    <a:pt x="1035898" y="8453694"/>
                    <a:pt x="1088631" y="8477358"/>
                    <a:pt x="1087641" y="8414057"/>
                  </a:cubicBezTo>
                  <a:cubicBezTo>
                    <a:pt x="1080122" y="7935807"/>
                    <a:pt x="1070699" y="8002571"/>
                    <a:pt x="1141413" y="8002571"/>
                  </a:cubicBezTo>
                  <a:close/>
                  <a:moveTo>
                    <a:pt x="1141413" y="8479732"/>
                  </a:moveTo>
                  <a:cubicBezTo>
                    <a:pt x="1551529" y="8479732"/>
                    <a:pt x="1482027" y="8442246"/>
                    <a:pt x="1483659" y="8583043"/>
                  </a:cubicBezTo>
                  <a:cubicBezTo>
                    <a:pt x="1488408" y="8996408"/>
                    <a:pt x="1508270" y="8928359"/>
                    <a:pt x="1437926" y="8928309"/>
                  </a:cubicBezTo>
                  <a:cubicBezTo>
                    <a:pt x="1417668" y="8928309"/>
                    <a:pt x="1096224" y="8927271"/>
                    <a:pt x="1096224" y="8920274"/>
                  </a:cubicBezTo>
                  <a:cubicBezTo>
                    <a:pt x="1095136" y="8413365"/>
                    <a:pt x="1061695" y="8479732"/>
                    <a:pt x="1141413" y="8479732"/>
                  </a:cubicBezTo>
                  <a:close/>
                  <a:moveTo>
                    <a:pt x="1141413" y="8948314"/>
                  </a:moveTo>
                  <a:cubicBezTo>
                    <a:pt x="1288087" y="8948314"/>
                    <a:pt x="1287369" y="8951257"/>
                    <a:pt x="1437926" y="8951257"/>
                  </a:cubicBezTo>
                  <a:cubicBezTo>
                    <a:pt x="1501591" y="8951306"/>
                    <a:pt x="1486800" y="8875937"/>
                    <a:pt x="1495630" y="9399191"/>
                  </a:cubicBezTo>
                  <a:cubicBezTo>
                    <a:pt x="1348289" y="9398647"/>
                    <a:pt x="1226598" y="9400749"/>
                    <a:pt x="1101938" y="9400205"/>
                  </a:cubicBezTo>
                  <a:cubicBezTo>
                    <a:pt x="1093949" y="8875121"/>
                    <a:pt x="1080444" y="8948314"/>
                    <a:pt x="1141413" y="8948314"/>
                  </a:cubicBezTo>
                  <a:close/>
                  <a:moveTo>
                    <a:pt x="1141413" y="9423250"/>
                  </a:moveTo>
                  <a:cubicBezTo>
                    <a:pt x="1525311" y="9423250"/>
                    <a:pt x="1495952" y="9418280"/>
                    <a:pt x="1496076" y="9426836"/>
                  </a:cubicBezTo>
                  <a:cubicBezTo>
                    <a:pt x="1504263" y="9949595"/>
                    <a:pt x="1528551" y="9873930"/>
                    <a:pt x="1437926" y="9873930"/>
                  </a:cubicBezTo>
                  <a:cubicBezTo>
                    <a:pt x="1291549" y="9873930"/>
                    <a:pt x="1293800" y="9871976"/>
                    <a:pt x="1141413" y="9871976"/>
                  </a:cubicBezTo>
                  <a:cubicBezTo>
                    <a:pt x="1103545" y="9871976"/>
                    <a:pt x="1113761" y="9893044"/>
                    <a:pt x="1111757" y="9764017"/>
                  </a:cubicBezTo>
                  <a:cubicBezTo>
                    <a:pt x="1105598" y="9371101"/>
                    <a:pt x="1077575" y="9423250"/>
                    <a:pt x="1141413" y="9423250"/>
                  </a:cubicBezTo>
                  <a:close/>
                  <a:moveTo>
                    <a:pt x="1503941" y="8582697"/>
                  </a:moveTo>
                  <a:cubicBezTo>
                    <a:pt x="1502432" y="8450727"/>
                    <a:pt x="1422813" y="8473674"/>
                    <a:pt x="1882793" y="8476146"/>
                  </a:cubicBezTo>
                  <a:cubicBezTo>
                    <a:pt x="1893874" y="8476221"/>
                    <a:pt x="1895012" y="8421302"/>
                    <a:pt x="1902877" y="8928062"/>
                  </a:cubicBezTo>
                  <a:cubicBezTo>
                    <a:pt x="1463921" y="8930188"/>
                    <a:pt x="1507799" y="8931228"/>
                    <a:pt x="1507775" y="8920274"/>
                  </a:cubicBezTo>
                  <a:cubicBezTo>
                    <a:pt x="1507503" y="8789862"/>
                    <a:pt x="1506167" y="8778363"/>
                    <a:pt x="1503941" y="8582697"/>
                  </a:cubicBezTo>
                  <a:close/>
                  <a:moveTo>
                    <a:pt x="1903223" y="8951059"/>
                  </a:moveTo>
                  <a:cubicBezTo>
                    <a:pt x="1911114" y="9459575"/>
                    <a:pt x="1920636" y="9400304"/>
                    <a:pt x="1882793" y="9400427"/>
                  </a:cubicBezTo>
                  <a:cubicBezTo>
                    <a:pt x="1779281" y="9400848"/>
                    <a:pt x="1689521" y="9400996"/>
                    <a:pt x="1586281" y="9399883"/>
                  </a:cubicBezTo>
                  <a:cubicBezTo>
                    <a:pt x="1502432" y="9398968"/>
                    <a:pt x="1510026" y="9476018"/>
                    <a:pt x="1507849" y="8951306"/>
                  </a:cubicBezTo>
                  <a:cubicBezTo>
                    <a:pt x="1760730" y="8951528"/>
                    <a:pt x="1781556" y="8951702"/>
                    <a:pt x="1903223" y="8951059"/>
                  </a:cubicBezTo>
                  <a:close/>
                  <a:moveTo>
                    <a:pt x="1586108" y="9422904"/>
                  </a:moveTo>
                  <a:cubicBezTo>
                    <a:pt x="1934438" y="9426662"/>
                    <a:pt x="1910001" y="9419096"/>
                    <a:pt x="1910124" y="9426786"/>
                  </a:cubicBezTo>
                  <a:cubicBezTo>
                    <a:pt x="1918212" y="9943858"/>
                    <a:pt x="1928477" y="9873707"/>
                    <a:pt x="1882966" y="9873015"/>
                  </a:cubicBezTo>
                  <a:cubicBezTo>
                    <a:pt x="1451208" y="9866635"/>
                    <a:pt x="1525509" y="9911638"/>
                    <a:pt x="1523209" y="9764017"/>
                  </a:cubicBezTo>
                  <a:cubicBezTo>
                    <a:pt x="1516803" y="9353865"/>
                    <a:pt x="1488878" y="9421865"/>
                    <a:pt x="1586108" y="9422904"/>
                  </a:cubicBezTo>
                  <a:close/>
                  <a:moveTo>
                    <a:pt x="1912499" y="8476320"/>
                  </a:moveTo>
                  <a:cubicBezTo>
                    <a:pt x="1969066" y="8476617"/>
                    <a:pt x="2301418" y="8476889"/>
                    <a:pt x="2304633" y="8476889"/>
                  </a:cubicBezTo>
                  <a:cubicBezTo>
                    <a:pt x="2304658" y="8478817"/>
                    <a:pt x="2311262" y="8868321"/>
                    <a:pt x="2312325" y="8925837"/>
                  </a:cubicBezTo>
                  <a:cubicBezTo>
                    <a:pt x="2180418" y="8925985"/>
                    <a:pt x="2310916" y="8926554"/>
                    <a:pt x="1923134" y="8927988"/>
                  </a:cubicBezTo>
                  <a:cubicBezTo>
                    <a:pt x="1916407" y="8494816"/>
                    <a:pt x="1916605" y="8654307"/>
                    <a:pt x="1912499" y="8476320"/>
                  </a:cubicBezTo>
                  <a:close/>
                  <a:moveTo>
                    <a:pt x="2312771" y="8948784"/>
                  </a:moveTo>
                  <a:cubicBezTo>
                    <a:pt x="2321304" y="9399883"/>
                    <a:pt x="2319869" y="9265886"/>
                    <a:pt x="2322170" y="9399388"/>
                  </a:cubicBezTo>
                  <a:cubicBezTo>
                    <a:pt x="2305548" y="9399388"/>
                    <a:pt x="2392736" y="9399142"/>
                    <a:pt x="1929986" y="9400279"/>
                  </a:cubicBezTo>
                  <a:cubicBezTo>
                    <a:pt x="1928007" y="9271104"/>
                    <a:pt x="1929194" y="9318258"/>
                    <a:pt x="1923505" y="8950960"/>
                  </a:cubicBezTo>
                  <a:cubicBezTo>
                    <a:pt x="2342254" y="8949179"/>
                    <a:pt x="2190683" y="8948907"/>
                    <a:pt x="2312771" y="8948784"/>
                  </a:cubicBezTo>
                  <a:close/>
                  <a:moveTo>
                    <a:pt x="2317990" y="8006082"/>
                  </a:moveTo>
                  <a:cubicBezTo>
                    <a:pt x="2495036" y="8006255"/>
                    <a:pt x="2494344" y="8002274"/>
                    <a:pt x="2710347" y="8003758"/>
                  </a:cubicBezTo>
                  <a:cubicBezTo>
                    <a:pt x="2713117" y="8245467"/>
                    <a:pt x="2716184" y="8210750"/>
                    <a:pt x="2719820" y="8452507"/>
                  </a:cubicBezTo>
                  <a:cubicBezTo>
                    <a:pt x="2455288" y="8451939"/>
                    <a:pt x="2509184" y="8453917"/>
                    <a:pt x="2324544" y="8453917"/>
                  </a:cubicBezTo>
                  <a:cubicBezTo>
                    <a:pt x="2321700" y="8280999"/>
                    <a:pt x="2320883" y="8163273"/>
                    <a:pt x="2317990" y="8006082"/>
                  </a:cubicBezTo>
                  <a:close/>
                  <a:moveTo>
                    <a:pt x="2327784" y="8476889"/>
                  </a:moveTo>
                  <a:cubicBezTo>
                    <a:pt x="2795481" y="8476889"/>
                    <a:pt x="2719721" y="8439056"/>
                    <a:pt x="2721650" y="8582944"/>
                  </a:cubicBezTo>
                  <a:cubicBezTo>
                    <a:pt x="2723604" y="8739665"/>
                    <a:pt x="2725014" y="8784274"/>
                    <a:pt x="2726003" y="8920323"/>
                  </a:cubicBezTo>
                  <a:cubicBezTo>
                    <a:pt x="2726077" y="8931129"/>
                    <a:pt x="2757663" y="8925886"/>
                    <a:pt x="2332632" y="8925812"/>
                  </a:cubicBezTo>
                  <a:cubicBezTo>
                    <a:pt x="2332558" y="8921757"/>
                    <a:pt x="2323703" y="8476889"/>
                    <a:pt x="2327784" y="8476889"/>
                  </a:cubicBezTo>
                  <a:close/>
                  <a:moveTo>
                    <a:pt x="2726226" y="8949501"/>
                  </a:moveTo>
                  <a:cubicBezTo>
                    <a:pt x="2726251" y="8951677"/>
                    <a:pt x="2731420" y="9395284"/>
                    <a:pt x="2731445" y="9397806"/>
                  </a:cubicBezTo>
                  <a:cubicBezTo>
                    <a:pt x="2571465" y="9395556"/>
                    <a:pt x="2462956" y="9399240"/>
                    <a:pt x="2342402" y="9399388"/>
                  </a:cubicBezTo>
                  <a:cubicBezTo>
                    <a:pt x="2339830" y="9249022"/>
                    <a:pt x="2341388" y="9398251"/>
                    <a:pt x="2333053" y="8948784"/>
                  </a:cubicBezTo>
                  <a:cubicBezTo>
                    <a:pt x="2471811" y="8948809"/>
                    <a:pt x="2570426" y="8950614"/>
                    <a:pt x="2726226" y="8949501"/>
                  </a:cubicBezTo>
                  <a:close/>
                  <a:moveTo>
                    <a:pt x="2731816" y="9420802"/>
                  </a:moveTo>
                  <a:cubicBezTo>
                    <a:pt x="2734759" y="9612736"/>
                    <a:pt x="2732854" y="9566125"/>
                    <a:pt x="2737826" y="9871209"/>
                  </a:cubicBezTo>
                  <a:cubicBezTo>
                    <a:pt x="2644727" y="9872471"/>
                    <a:pt x="2533819" y="9871630"/>
                    <a:pt x="2347646" y="9871580"/>
                  </a:cubicBezTo>
                  <a:cubicBezTo>
                    <a:pt x="2347621" y="9868761"/>
                    <a:pt x="2342897" y="9428740"/>
                    <a:pt x="2342872" y="9426391"/>
                  </a:cubicBezTo>
                  <a:cubicBezTo>
                    <a:pt x="2342748" y="9418156"/>
                    <a:pt x="2723456" y="9420679"/>
                    <a:pt x="2731816" y="9420802"/>
                  </a:cubicBezTo>
                  <a:close/>
                  <a:moveTo>
                    <a:pt x="2730604" y="8003931"/>
                  </a:moveTo>
                  <a:cubicBezTo>
                    <a:pt x="2958603" y="8005958"/>
                    <a:pt x="2782298" y="8004153"/>
                    <a:pt x="3123925" y="8006305"/>
                  </a:cubicBezTo>
                  <a:cubicBezTo>
                    <a:pt x="3127165" y="8256569"/>
                    <a:pt x="3126498" y="8307458"/>
                    <a:pt x="3128996" y="8453447"/>
                  </a:cubicBezTo>
                  <a:cubicBezTo>
                    <a:pt x="2809456" y="8452656"/>
                    <a:pt x="2993700" y="8453324"/>
                    <a:pt x="2740052" y="8452582"/>
                  </a:cubicBezTo>
                  <a:cubicBezTo>
                    <a:pt x="2736392" y="8213123"/>
                    <a:pt x="2733176" y="8230853"/>
                    <a:pt x="2730604" y="8003931"/>
                  </a:cubicBezTo>
                  <a:close/>
                  <a:moveTo>
                    <a:pt x="2772701" y="8475702"/>
                  </a:moveTo>
                  <a:cubicBezTo>
                    <a:pt x="3202703" y="8477432"/>
                    <a:pt x="3128427" y="8446054"/>
                    <a:pt x="3131717" y="8584155"/>
                  </a:cubicBezTo>
                  <a:cubicBezTo>
                    <a:pt x="3134511" y="8699508"/>
                    <a:pt x="3135798" y="8789367"/>
                    <a:pt x="3137579" y="8920495"/>
                  </a:cubicBezTo>
                  <a:cubicBezTo>
                    <a:pt x="3137677" y="8929200"/>
                    <a:pt x="2746359" y="8928878"/>
                    <a:pt x="2746310" y="8920199"/>
                  </a:cubicBezTo>
                  <a:cubicBezTo>
                    <a:pt x="2742575" y="8411584"/>
                    <a:pt x="2724123" y="8475479"/>
                    <a:pt x="2772701" y="8475702"/>
                  </a:cubicBezTo>
                  <a:close/>
                  <a:moveTo>
                    <a:pt x="2772825" y="8949080"/>
                  </a:moveTo>
                  <a:cubicBezTo>
                    <a:pt x="2876708" y="8948092"/>
                    <a:pt x="2965429" y="8948240"/>
                    <a:pt x="3069337" y="8948536"/>
                  </a:cubicBezTo>
                  <a:cubicBezTo>
                    <a:pt x="3158108" y="8948784"/>
                    <a:pt x="3137529" y="8868519"/>
                    <a:pt x="3146507" y="9397658"/>
                  </a:cubicBezTo>
                  <a:cubicBezTo>
                    <a:pt x="3038098" y="9398449"/>
                    <a:pt x="2977326" y="9402084"/>
                    <a:pt x="2751727" y="9398127"/>
                  </a:cubicBezTo>
                  <a:cubicBezTo>
                    <a:pt x="2744183" y="8882045"/>
                    <a:pt x="2737381" y="8949452"/>
                    <a:pt x="2772825" y="8949080"/>
                  </a:cubicBezTo>
                  <a:close/>
                  <a:moveTo>
                    <a:pt x="2772577" y="9421495"/>
                  </a:moveTo>
                  <a:cubicBezTo>
                    <a:pt x="3137875" y="9428369"/>
                    <a:pt x="3146755" y="9411307"/>
                    <a:pt x="3147002" y="9426786"/>
                  </a:cubicBezTo>
                  <a:cubicBezTo>
                    <a:pt x="3149575" y="9590679"/>
                    <a:pt x="3145988" y="9598913"/>
                    <a:pt x="3148585" y="9764512"/>
                  </a:cubicBezTo>
                  <a:cubicBezTo>
                    <a:pt x="3150613" y="9894824"/>
                    <a:pt x="3171093" y="9875264"/>
                    <a:pt x="3069708" y="9871902"/>
                  </a:cubicBezTo>
                  <a:cubicBezTo>
                    <a:pt x="2694814" y="9859612"/>
                    <a:pt x="2758850" y="9917202"/>
                    <a:pt x="2756352" y="9764091"/>
                  </a:cubicBezTo>
                  <a:cubicBezTo>
                    <a:pt x="2750144" y="9369666"/>
                    <a:pt x="2741981" y="9420926"/>
                    <a:pt x="2772577" y="9421495"/>
                  </a:cubicBezTo>
                  <a:close/>
                  <a:moveTo>
                    <a:pt x="3149698" y="8476444"/>
                  </a:moveTo>
                  <a:cubicBezTo>
                    <a:pt x="3471464" y="8476839"/>
                    <a:pt x="3218904" y="8476864"/>
                    <a:pt x="3544429" y="8477556"/>
                  </a:cubicBezTo>
                  <a:cubicBezTo>
                    <a:pt x="3552518" y="8998387"/>
                    <a:pt x="3563846" y="8928730"/>
                    <a:pt x="3514403" y="8928730"/>
                  </a:cubicBezTo>
                  <a:cubicBezTo>
                    <a:pt x="3512473" y="8928730"/>
                    <a:pt x="3157959" y="8927320"/>
                    <a:pt x="3157860" y="8920051"/>
                  </a:cubicBezTo>
                  <a:cubicBezTo>
                    <a:pt x="3153631" y="8607893"/>
                    <a:pt x="3152271" y="8615732"/>
                    <a:pt x="3149698" y="8476444"/>
                  </a:cubicBezTo>
                  <a:close/>
                  <a:moveTo>
                    <a:pt x="3514403" y="8951726"/>
                  </a:moveTo>
                  <a:cubicBezTo>
                    <a:pt x="3561521" y="8951726"/>
                    <a:pt x="3548981" y="8879770"/>
                    <a:pt x="3558157" y="9397484"/>
                  </a:cubicBezTo>
                  <a:cubicBezTo>
                    <a:pt x="3529515" y="9397312"/>
                    <a:pt x="3507155" y="9397361"/>
                    <a:pt x="3217742" y="9397411"/>
                  </a:cubicBezTo>
                  <a:cubicBezTo>
                    <a:pt x="3153853" y="9397411"/>
                    <a:pt x="3165429" y="9471716"/>
                    <a:pt x="3158256" y="8948660"/>
                  </a:cubicBezTo>
                  <a:cubicBezTo>
                    <a:pt x="3370796" y="8948784"/>
                    <a:pt x="3375768" y="8951726"/>
                    <a:pt x="3514403" y="8951726"/>
                  </a:cubicBezTo>
                  <a:close/>
                  <a:moveTo>
                    <a:pt x="3563698" y="8414007"/>
                  </a:moveTo>
                  <a:cubicBezTo>
                    <a:pt x="3556178" y="7931158"/>
                    <a:pt x="3519473" y="8001210"/>
                    <a:pt x="3662560" y="8004870"/>
                  </a:cubicBezTo>
                  <a:cubicBezTo>
                    <a:pt x="3760457" y="8007368"/>
                    <a:pt x="3860606" y="8007170"/>
                    <a:pt x="3947076" y="8005687"/>
                  </a:cubicBezTo>
                  <a:cubicBezTo>
                    <a:pt x="3952196" y="8428967"/>
                    <a:pt x="3950663" y="8346675"/>
                    <a:pt x="3952641" y="8454955"/>
                  </a:cubicBezTo>
                  <a:cubicBezTo>
                    <a:pt x="3500774" y="8466453"/>
                    <a:pt x="3564365" y="8456093"/>
                    <a:pt x="3563698" y="8414007"/>
                  </a:cubicBezTo>
                  <a:close/>
                  <a:moveTo>
                    <a:pt x="3953062" y="8477952"/>
                  </a:moveTo>
                  <a:cubicBezTo>
                    <a:pt x="3956079" y="8628071"/>
                    <a:pt x="3958825" y="8616968"/>
                    <a:pt x="3961620" y="8927147"/>
                  </a:cubicBezTo>
                  <a:cubicBezTo>
                    <a:pt x="3907749" y="8927642"/>
                    <a:pt x="3571711" y="8928705"/>
                    <a:pt x="3569955" y="8928705"/>
                  </a:cubicBezTo>
                  <a:cubicBezTo>
                    <a:pt x="3570203" y="8804995"/>
                    <a:pt x="3570153" y="8829871"/>
                    <a:pt x="3564662" y="8477631"/>
                  </a:cubicBezTo>
                  <a:cubicBezTo>
                    <a:pt x="3673888" y="8478100"/>
                    <a:pt x="3797361" y="8481884"/>
                    <a:pt x="3953062" y="8477952"/>
                  </a:cubicBezTo>
                  <a:close/>
                  <a:moveTo>
                    <a:pt x="3959641" y="8950119"/>
                  </a:moveTo>
                  <a:cubicBezTo>
                    <a:pt x="3962139" y="8950119"/>
                    <a:pt x="3969238" y="9397361"/>
                    <a:pt x="3969263" y="9399314"/>
                  </a:cubicBezTo>
                  <a:cubicBezTo>
                    <a:pt x="3738864" y="9403246"/>
                    <a:pt x="3684598" y="9398548"/>
                    <a:pt x="3578389" y="9397608"/>
                  </a:cubicBezTo>
                  <a:cubicBezTo>
                    <a:pt x="3576065" y="9264600"/>
                    <a:pt x="3569708" y="9135845"/>
                    <a:pt x="3569906" y="8951652"/>
                  </a:cubicBezTo>
                  <a:cubicBezTo>
                    <a:pt x="3571662" y="8951677"/>
                    <a:pt x="3923109" y="8950465"/>
                    <a:pt x="3959641" y="8950119"/>
                  </a:cubicBezTo>
                  <a:close/>
                  <a:moveTo>
                    <a:pt x="3969732" y="9426836"/>
                  </a:moveTo>
                  <a:cubicBezTo>
                    <a:pt x="3977623" y="9930060"/>
                    <a:pt x="3981753" y="9872767"/>
                    <a:pt x="3959641" y="9872520"/>
                  </a:cubicBezTo>
                  <a:cubicBezTo>
                    <a:pt x="3509258" y="9867698"/>
                    <a:pt x="3584350" y="9908696"/>
                    <a:pt x="3582100" y="9764066"/>
                  </a:cubicBezTo>
                  <a:cubicBezTo>
                    <a:pt x="3579478" y="9596317"/>
                    <a:pt x="3581605" y="9599630"/>
                    <a:pt x="3578884" y="9426391"/>
                  </a:cubicBezTo>
                  <a:cubicBezTo>
                    <a:pt x="3578760" y="9417415"/>
                    <a:pt x="3969708" y="9424907"/>
                    <a:pt x="3969732" y="9426836"/>
                  </a:cubicBezTo>
                  <a:close/>
                  <a:moveTo>
                    <a:pt x="3973319" y="8477432"/>
                  </a:moveTo>
                  <a:cubicBezTo>
                    <a:pt x="4048659" y="8475553"/>
                    <a:pt x="4061892" y="8475875"/>
                    <a:pt x="4366344" y="8475825"/>
                  </a:cubicBezTo>
                  <a:cubicBezTo>
                    <a:pt x="4369856" y="8681482"/>
                    <a:pt x="4367531" y="8497709"/>
                    <a:pt x="4373986" y="8928211"/>
                  </a:cubicBezTo>
                  <a:cubicBezTo>
                    <a:pt x="3936638" y="8927345"/>
                    <a:pt x="3981951" y="8928829"/>
                    <a:pt x="3981877" y="8920150"/>
                  </a:cubicBezTo>
                  <a:cubicBezTo>
                    <a:pt x="3979651" y="8653219"/>
                    <a:pt x="3975866" y="8601415"/>
                    <a:pt x="3973319" y="8477432"/>
                  </a:cubicBezTo>
                  <a:close/>
                  <a:moveTo>
                    <a:pt x="4374333" y="8951183"/>
                  </a:moveTo>
                  <a:cubicBezTo>
                    <a:pt x="4380690" y="9374909"/>
                    <a:pt x="4377647" y="9152808"/>
                    <a:pt x="4381580" y="9400254"/>
                  </a:cubicBezTo>
                  <a:cubicBezTo>
                    <a:pt x="4249203" y="9400031"/>
                    <a:pt x="4155238" y="9396471"/>
                    <a:pt x="3989544" y="9398968"/>
                  </a:cubicBezTo>
                  <a:cubicBezTo>
                    <a:pt x="3987393" y="9267370"/>
                    <a:pt x="3983583" y="9116311"/>
                    <a:pt x="3982149" y="8949897"/>
                  </a:cubicBezTo>
                  <a:cubicBezTo>
                    <a:pt x="4183682" y="8948141"/>
                    <a:pt x="4248634" y="8950960"/>
                    <a:pt x="4374333" y="8951183"/>
                  </a:cubicBezTo>
                  <a:close/>
                  <a:moveTo>
                    <a:pt x="4381951" y="9423226"/>
                  </a:moveTo>
                  <a:cubicBezTo>
                    <a:pt x="4384845" y="9632320"/>
                    <a:pt x="4381506" y="9537836"/>
                    <a:pt x="4386700" y="9871086"/>
                  </a:cubicBezTo>
                  <a:cubicBezTo>
                    <a:pt x="4238246" y="9871284"/>
                    <a:pt x="4200205" y="9874646"/>
                    <a:pt x="3996519" y="9872891"/>
                  </a:cubicBezTo>
                  <a:cubicBezTo>
                    <a:pt x="3993081" y="9740575"/>
                    <a:pt x="3992562" y="9592508"/>
                    <a:pt x="3989965" y="9426440"/>
                  </a:cubicBezTo>
                  <a:cubicBezTo>
                    <a:pt x="3989841" y="9416920"/>
                    <a:pt x="3973195" y="9422607"/>
                    <a:pt x="4381951" y="9423226"/>
                  </a:cubicBezTo>
                  <a:close/>
                  <a:moveTo>
                    <a:pt x="4386601" y="8475850"/>
                  </a:moveTo>
                  <a:cubicBezTo>
                    <a:pt x="4513042" y="8475825"/>
                    <a:pt x="4523108" y="8477829"/>
                    <a:pt x="4777598" y="8478471"/>
                  </a:cubicBezTo>
                  <a:cubicBezTo>
                    <a:pt x="4777622" y="8480449"/>
                    <a:pt x="4785438" y="8909838"/>
                    <a:pt x="4785809" y="8927914"/>
                  </a:cubicBezTo>
                  <a:cubicBezTo>
                    <a:pt x="4593205" y="8927864"/>
                    <a:pt x="4462955" y="8928309"/>
                    <a:pt x="4394219" y="8928235"/>
                  </a:cubicBezTo>
                  <a:cubicBezTo>
                    <a:pt x="4388060" y="8516601"/>
                    <a:pt x="4389594" y="8652353"/>
                    <a:pt x="4386601" y="8475850"/>
                  </a:cubicBezTo>
                  <a:close/>
                  <a:moveTo>
                    <a:pt x="4404632" y="8951207"/>
                  </a:moveTo>
                  <a:cubicBezTo>
                    <a:pt x="4866245" y="8951207"/>
                    <a:pt x="4786032" y="8917133"/>
                    <a:pt x="4788728" y="9089209"/>
                  </a:cubicBezTo>
                  <a:cubicBezTo>
                    <a:pt x="4791374" y="9258690"/>
                    <a:pt x="4791894" y="9246994"/>
                    <a:pt x="4794392" y="9401590"/>
                  </a:cubicBezTo>
                  <a:cubicBezTo>
                    <a:pt x="4605448" y="9402702"/>
                    <a:pt x="4567457" y="9400279"/>
                    <a:pt x="4401837" y="9400279"/>
                  </a:cubicBezTo>
                  <a:cubicBezTo>
                    <a:pt x="4393947" y="8898291"/>
                    <a:pt x="4389569" y="8951207"/>
                    <a:pt x="4404632" y="8951207"/>
                  </a:cubicBezTo>
                  <a:close/>
                  <a:moveTo>
                    <a:pt x="4404632" y="9423250"/>
                  </a:moveTo>
                  <a:cubicBezTo>
                    <a:pt x="4406388" y="9423250"/>
                    <a:pt x="4794763" y="9424190"/>
                    <a:pt x="4794812" y="9426836"/>
                  </a:cubicBezTo>
                  <a:cubicBezTo>
                    <a:pt x="4794862" y="9429803"/>
                    <a:pt x="4800229" y="9871061"/>
                    <a:pt x="4800254" y="9874028"/>
                  </a:cubicBezTo>
                  <a:cubicBezTo>
                    <a:pt x="4528105" y="9875438"/>
                    <a:pt x="4594417" y="9871110"/>
                    <a:pt x="4406957" y="9871086"/>
                  </a:cubicBezTo>
                  <a:cubicBezTo>
                    <a:pt x="4399166" y="9373425"/>
                    <a:pt x="4402876" y="9423250"/>
                    <a:pt x="4404632" y="9423250"/>
                  </a:cubicBezTo>
                  <a:close/>
                  <a:moveTo>
                    <a:pt x="4849549" y="8478743"/>
                  </a:moveTo>
                  <a:cubicBezTo>
                    <a:pt x="4995975" y="8479337"/>
                    <a:pt x="5000773" y="8478768"/>
                    <a:pt x="5146086" y="8479337"/>
                  </a:cubicBezTo>
                  <a:cubicBezTo>
                    <a:pt x="5205844" y="8479584"/>
                    <a:pt x="5190533" y="8408740"/>
                    <a:pt x="5196643" y="8927172"/>
                  </a:cubicBezTo>
                  <a:cubicBezTo>
                    <a:pt x="4765775" y="8929150"/>
                    <a:pt x="4806141" y="8931450"/>
                    <a:pt x="4805918" y="8920026"/>
                  </a:cubicBezTo>
                  <a:cubicBezTo>
                    <a:pt x="4795777" y="8408493"/>
                    <a:pt x="4779947" y="8478447"/>
                    <a:pt x="4849549" y="8478743"/>
                  </a:cubicBezTo>
                  <a:close/>
                  <a:moveTo>
                    <a:pt x="5196939" y="8950119"/>
                  </a:moveTo>
                  <a:cubicBezTo>
                    <a:pt x="5198300" y="9064235"/>
                    <a:pt x="5199734" y="9159980"/>
                    <a:pt x="5202702" y="9258196"/>
                  </a:cubicBezTo>
                  <a:cubicBezTo>
                    <a:pt x="5208218" y="9439768"/>
                    <a:pt x="5277820" y="9397707"/>
                    <a:pt x="4849500" y="9401193"/>
                  </a:cubicBezTo>
                  <a:cubicBezTo>
                    <a:pt x="4799339" y="9401590"/>
                    <a:pt x="4816950" y="9470306"/>
                    <a:pt x="4806561" y="8950885"/>
                  </a:cubicBezTo>
                  <a:cubicBezTo>
                    <a:pt x="5166739" y="8950935"/>
                    <a:pt x="5026299" y="8950935"/>
                    <a:pt x="5196939" y="8950119"/>
                  </a:cubicBezTo>
                  <a:close/>
                  <a:moveTo>
                    <a:pt x="4849697" y="9424190"/>
                  </a:moveTo>
                  <a:cubicBezTo>
                    <a:pt x="4851453" y="9424165"/>
                    <a:pt x="5206487" y="9420679"/>
                    <a:pt x="5206586" y="9426836"/>
                  </a:cubicBezTo>
                  <a:cubicBezTo>
                    <a:pt x="5214674" y="9945144"/>
                    <a:pt x="5242277" y="9871778"/>
                    <a:pt x="5146061" y="9872570"/>
                  </a:cubicBezTo>
                  <a:cubicBezTo>
                    <a:pt x="4998077" y="9873781"/>
                    <a:pt x="4989074" y="9872595"/>
                    <a:pt x="4849549" y="9873707"/>
                  </a:cubicBezTo>
                  <a:cubicBezTo>
                    <a:pt x="4811359" y="9873954"/>
                    <a:pt x="4821080" y="9894181"/>
                    <a:pt x="4819052" y="9764066"/>
                  </a:cubicBezTo>
                  <a:cubicBezTo>
                    <a:pt x="4813091" y="9372535"/>
                    <a:pt x="4801243" y="9424586"/>
                    <a:pt x="4849697" y="9424190"/>
                  </a:cubicBezTo>
                  <a:close/>
                  <a:moveTo>
                    <a:pt x="5210271" y="8479510"/>
                  </a:moveTo>
                  <a:cubicBezTo>
                    <a:pt x="5456375" y="8479955"/>
                    <a:pt x="5421006" y="8478422"/>
                    <a:pt x="5591275" y="8478422"/>
                  </a:cubicBezTo>
                  <a:cubicBezTo>
                    <a:pt x="5611458" y="8478422"/>
                    <a:pt x="5602183" y="8425085"/>
                    <a:pt x="5610221" y="8929398"/>
                  </a:cubicBezTo>
                  <a:cubicBezTo>
                    <a:pt x="5457340" y="8929818"/>
                    <a:pt x="5432878" y="8926307"/>
                    <a:pt x="5216949" y="8927048"/>
                  </a:cubicBezTo>
                  <a:cubicBezTo>
                    <a:pt x="5215267" y="8796587"/>
                    <a:pt x="5217122" y="8914413"/>
                    <a:pt x="5210271" y="8479510"/>
                  </a:cubicBezTo>
                  <a:close/>
                  <a:moveTo>
                    <a:pt x="5294491" y="8949921"/>
                  </a:moveTo>
                  <a:cubicBezTo>
                    <a:pt x="5441238" y="8949921"/>
                    <a:pt x="5442771" y="8952419"/>
                    <a:pt x="5591250" y="8952419"/>
                  </a:cubicBezTo>
                  <a:cubicBezTo>
                    <a:pt x="5620214" y="8952419"/>
                    <a:pt x="5610147" y="8896757"/>
                    <a:pt x="5618359" y="9401070"/>
                  </a:cubicBezTo>
                  <a:cubicBezTo>
                    <a:pt x="5470746" y="9401466"/>
                    <a:pt x="5415391" y="9398844"/>
                    <a:pt x="5226397" y="9399512"/>
                  </a:cubicBezTo>
                  <a:cubicBezTo>
                    <a:pt x="5217394" y="8877817"/>
                    <a:pt x="5185883" y="8949921"/>
                    <a:pt x="5294491" y="8949921"/>
                  </a:cubicBezTo>
                  <a:close/>
                  <a:moveTo>
                    <a:pt x="5615366" y="8076480"/>
                  </a:moveTo>
                  <a:cubicBezTo>
                    <a:pt x="5613832" y="7977917"/>
                    <a:pt x="5547100" y="8006997"/>
                    <a:pt x="6009924" y="8005315"/>
                  </a:cubicBezTo>
                  <a:cubicBezTo>
                    <a:pt x="6014080" y="8252118"/>
                    <a:pt x="6011507" y="8256470"/>
                    <a:pt x="6015019" y="8454733"/>
                  </a:cubicBezTo>
                  <a:cubicBezTo>
                    <a:pt x="5932853" y="8455697"/>
                    <a:pt x="5899016" y="8455425"/>
                    <a:pt x="5624394" y="8455475"/>
                  </a:cubicBezTo>
                  <a:cubicBezTo>
                    <a:pt x="5621500" y="8248335"/>
                    <a:pt x="5618013" y="8245120"/>
                    <a:pt x="5615366" y="8076480"/>
                  </a:cubicBezTo>
                  <a:close/>
                  <a:moveTo>
                    <a:pt x="6015440" y="8477705"/>
                  </a:moveTo>
                  <a:cubicBezTo>
                    <a:pt x="6017790" y="8601341"/>
                    <a:pt x="6021475" y="8670009"/>
                    <a:pt x="6023553" y="8920372"/>
                  </a:cubicBezTo>
                  <a:cubicBezTo>
                    <a:pt x="6023602" y="8927147"/>
                    <a:pt x="6069113" y="8926702"/>
                    <a:pt x="5630454" y="8929324"/>
                  </a:cubicBezTo>
                  <a:cubicBezTo>
                    <a:pt x="5623677" y="8504064"/>
                    <a:pt x="5626991" y="8656606"/>
                    <a:pt x="5624715" y="8478422"/>
                  </a:cubicBezTo>
                  <a:cubicBezTo>
                    <a:pt x="5899363" y="8478373"/>
                    <a:pt x="5943488" y="8478595"/>
                    <a:pt x="6015440" y="8477705"/>
                  </a:cubicBezTo>
                  <a:close/>
                  <a:moveTo>
                    <a:pt x="6023825" y="8949798"/>
                  </a:moveTo>
                  <a:cubicBezTo>
                    <a:pt x="6023849" y="8951751"/>
                    <a:pt x="6028796" y="9397558"/>
                    <a:pt x="6028821" y="9399339"/>
                  </a:cubicBezTo>
                  <a:cubicBezTo>
                    <a:pt x="5822415" y="9396595"/>
                    <a:pt x="5737824" y="9400477"/>
                    <a:pt x="5638616" y="9400971"/>
                  </a:cubicBezTo>
                  <a:cubicBezTo>
                    <a:pt x="5636588" y="9275505"/>
                    <a:pt x="5636415" y="9303446"/>
                    <a:pt x="5630825" y="8952295"/>
                  </a:cubicBezTo>
                  <a:cubicBezTo>
                    <a:pt x="5744577" y="8951627"/>
                    <a:pt x="5829910" y="8945668"/>
                    <a:pt x="6023825" y="8949798"/>
                  </a:cubicBezTo>
                  <a:close/>
                  <a:moveTo>
                    <a:pt x="6028475" y="7907543"/>
                  </a:moveTo>
                  <a:cubicBezTo>
                    <a:pt x="6020634" y="7489381"/>
                    <a:pt x="6016974" y="7534285"/>
                    <a:pt x="6036489" y="7534137"/>
                  </a:cubicBezTo>
                  <a:cubicBezTo>
                    <a:pt x="6474282" y="7530576"/>
                    <a:pt x="6413956" y="7524197"/>
                    <a:pt x="6414153" y="7570313"/>
                  </a:cubicBezTo>
                  <a:cubicBezTo>
                    <a:pt x="6416206" y="8054671"/>
                    <a:pt x="6446630" y="7980638"/>
                    <a:pt x="6333149" y="7981404"/>
                  </a:cubicBezTo>
                  <a:cubicBezTo>
                    <a:pt x="6191201" y="7982368"/>
                    <a:pt x="6195579" y="7981626"/>
                    <a:pt x="6036340" y="7982244"/>
                  </a:cubicBezTo>
                  <a:cubicBezTo>
                    <a:pt x="6027510" y="7982294"/>
                    <a:pt x="6030108" y="7993496"/>
                    <a:pt x="6028475" y="7907543"/>
                  </a:cubicBezTo>
                  <a:close/>
                  <a:moveTo>
                    <a:pt x="6036464" y="8005216"/>
                  </a:moveTo>
                  <a:cubicBezTo>
                    <a:pt x="6489864" y="8003362"/>
                    <a:pt x="6418432" y="7983333"/>
                    <a:pt x="6419916" y="8076826"/>
                  </a:cubicBezTo>
                  <a:cubicBezTo>
                    <a:pt x="6427016" y="8531660"/>
                    <a:pt x="6454841" y="8455871"/>
                    <a:pt x="6333323" y="8454387"/>
                  </a:cubicBezTo>
                  <a:cubicBezTo>
                    <a:pt x="5985116" y="8450158"/>
                    <a:pt x="6035573" y="8474960"/>
                    <a:pt x="6034609" y="8414057"/>
                  </a:cubicBezTo>
                  <a:cubicBezTo>
                    <a:pt x="6027436" y="7956578"/>
                    <a:pt x="6029736" y="8005216"/>
                    <a:pt x="6036464" y="8005216"/>
                  </a:cubicBezTo>
                  <a:close/>
                  <a:moveTo>
                    <a:pt x="6036538" y="8477432"/>
                  </a:moveTo>
                  <a:cubicBezTo>
                    <a:pt x="6510369" y="8471671"/>
                    <a:pt x="6426842" y="8455228"/>
                    <a:pt x="6430330" y="8583241"/>
                  </a:cubicBezTo>
                  <a:cubicBezTo>
                    <a:pt x="6433521" y="8700670"/>
                    <a:pt x="6435400" y="8805093"/>
                    <a:pt x="6435029" y="8920224"/>
                  </a:cubicBezTo>
                  <a:cubicBezTo>
                    <a:pt x="6434980" y="8935703"/>
                    <a:pt x="6045689" y="8927246"/>
                    <a:pt x="6043909" y="8927221"/>
                  </a:cubicBezTo>
                  <a:cubicBezTo>
                    <a:pt x="6040991" y="8591054"/>
                    <a:pt x="6033694" y="8477482"/>
                    <a:pt x="6036538" y="8477432"/>
                  </a:cubicBezTo>
                  <a:close/>
                  <a:moveTo>
                    <a:pt x="6434955" y="8952345"/>
                  </a:moveTo>
                  <a:cubicBezTo>
                    <a:pt x="6434856" y="9115619"/>
                    <a:pt x="6440347" y="9259507"/>
                    <a:pt x="6442672" y="9397089"/>
                  </a:cubicBezTo>
                  <a:cubicBezTo>
                    <a:pt x="6326471" y="9397658"/>
                    <a:pt x="6262509" y="9402405"/>
                    <a:pt x="6049054" y="9399611"/>
                  </a:cubicBezTo>
                  <a:cubicBezTo>
                    <a:pt x="6049029" y="9397411"/>
                    <a:pt x="6044107" y="8951998"/>
                    <a:pt x="6044082" y="8950242"/>
                  </a:cubicBezTo>
                  <a:cubicBezTo>
                    <a:pt x="6126472" y="8951998"/>
                    <a:pt x="6432086" y="8952345"/>
                    <a:pt x="6434955" y="8952345"/>
                  </a:cubicBezTo>
                  <a:close/>
                  <a:moveTo>
                    <a:pt x="6443068" y="9420060"/>
                  </a:moveTo>
                  <a:cubicBezTo>
                    <a:pt x="6445764" y="9586055"/>
                    <a:pt x="6445640" y="9686868"/>
                    <a:pt x="6449449" y="9871358"/>
                  </a:cubicBezTo>
                  <a:lnTo>
                    <a:pt x="6056969" y="9871531"/>
                  </a:lnTo>
                  <a:cubicBezTo>
                    <a:pt x="6055707" y="9811765"/>
                    <a:pt x="6049598" y="9433512"/>
                    <a:pt x="6049474" y="9426515"/>
                  </a:cubicBezTo>
                  <a:cubicBezTo>
                    <a:pt x="6049424" y="9422385"/>
                    <a:pt x="6015044" y="9422237"/>
                    <a:pt x="6443068" y="9420060"/>
                  </a:cubicBezTo>
                  <a:close/>
                  <a:moveTo>
                    <a:pt x="6448089" y="8478199"/>
                  </a:moveTo>
                  <a:cubicBezTo>
                    <a:pt x="6618482" y="8478520"/>
                    <a:pt x="6588084" y="8476715"/>
                    <a:pt x="6840149" y="8476617"/>
                  </a:cubicBezTo>
                  <a:cubicBezTo>
                    <a:pt x="6841558" y="8597855"/>
                    <a:pt x="6840149" y="8743647"/>
                    <a:pt x="6847371" y="8924749"/>
                  </a:cubicBezTo>
                  <a:cubicBezTo>
                    <a:pt x="6592115" y="8924625"/>
                    <a:pt x="6651922" y="8929546"/>
                    <a:pt x="6455287" y="8929398"/>
                  </a:cubicBezTo>
                  <a:cubicBezTo>
                    <a:pt x="6455905" y="8723939"/>
                    <a:pt x="6450414" y="8594590"/>
                    <a:pt x="6448089" y="8478199"/>
                  </a:cubicBezTo>
                  <a:close/>
                  <a:moveTo>
                    <a:pt x="6481604" y="8952369"/>
                  </a:moveTo>
                  <a:cubicBezTo>
                    <a:pt x="6919916" y="8952369"/>
                    <a:pt x="6848904" y="8898439"/>
                    <a:pt x="6851873" y="9089160"/>
                  </a:cubicBezTo>
                  <a:cubicBezTo>
                    <a:pt x="6854396" y="9250802"/>
                    <a:pt x="6852565" y="9249913"/>
                    <a:pt x="6854667" y="9398820"/>
                  </a:cubicBezTo>
                  <a:cubicBezTo>
                    <a:pt x="6852912" y="9398795"/>
                    <a:pt x="6511136" y="9396916"/>
                    <a:pt x="6462929" y="9397039"/>
                  </a:cubicBezTo>
                  <a:cubicBezTo>
                    <a:pt x="6454520" y="8901208"/>
                    <a:pt x="6441955" y="8952369"/>
                    <a:pt x="6481604" y="8952369"/>
                  </a:cubicBezTo>
                  <a:close/>
                  <a:moveTo>
                    <a:pt x="6481604" y="9419961"/>
                  </a:moveTo>
                  <a:cubicBezTo>
                    <a:pt x="6896864" y="9419961"/>
                    <a:pt x="6855014" y="9420852"/>
                    <a:pt x="6855088" y="9426861"/>
                  </a:cubicBezTo>
                  <a:cubicBezTo>
                    <a:pt x="6863251" y="9948458"/>
                    <a:pt x="6888455" y="9869652"/>
                    <a:pt x="6778314" y="9869652"/>
                  </a:cubicBezTo>
                  <a:cubicBezTo>
                    <a:pt x="6630404" y="9869652"/>
                    <a:pt x="6627089" y="9871358"/>
                    <a:pt x="6481579" y="9871358"/>
                  </a:cubicBezTo>
                  <a:cubicBezTo>
                    <a:pt x="6465502" y="9871358"/>
                    <a:pt x="6469706" y="9887900"/>
                    <a:pt x="6467753" y="9764115"/>
                  </a:cubicBezTo>
                  <a:cubicBezTo>
                    <a:pt x="6461742" y="9377653"/>
                    <a:pt x="6453802" y="9419961"/>
                    <a:pt x="6481604" y="9419961"/>
                  </a:cubicBezTo>
                  <a:close/>
                  <a:moveTo>
                    <a:pt x="7247989" y="8076777"/>
                  </a:moveTo>
                  <a:cubicBezTo>
                    <a:pt x="7254841" y="8512075"/>
                    <a:pt x="7265922" y="8455153"/>
                    <a:pt x="7223948" y="8454486"/>
                  </a:cubicBezTo>
                  <a:cubicBezTo>
                    <a:pt x="7138392" y="8453101"/>
                    <a:pt x="7063894" y="8453125"/>
                    <a:pt x="6926694" y="8453497"/>
                  </a:cubicBezTo>
                  <a:cubicBezTo>
                    <a:pt x="6837725" y="8453719"/>
                    <a:pt x="6860554" y="8517590"/>
                    <a:pt x="6853679" y="8076431"/>
                  </a:cubicBezTo>
                  <a:cubicBezTo>
                    <a:pt x="6852269" y="7984965"/>
                    <a:pt x="6833298" y="8004500"/>
                    <a:pt x="6926842" y="8003362"/>
                  </a:cubicBezTo>
                  <a:cubicBezTo>
                    <a:pt x="7303641" y="7998812"/>
                    <a:pt x="7246654" y="7990058"/>
                    <a:pt x="7247989" y="8076777"/>
                  </a:cubicBezTo>
                  <a:close/>
                  <a:moveTo>
                    <a:pt x="7238195" y="7570808"/>
                  </a:moveTo>
                  <a:cubicBezTo>
                    <a:pt x="7242301" y="7669915"/>
                    <a:pt x="7242449" y="7698252"/>
                    <a:pt x="7245492" y="7907989"/>
                  </a:cubicBezTo>
                  <a:cubicBezTo>
                    <a:pt x="7246703" y="7996809"/>
                    <a:pt x="7253134" y="7982813"/>
                    <a:pt x="7224146" y="7981899"/>
                  </a:cubicBezTo>
                  <a:cubicBezTo>
                    <a:pt x="6750834" y="7966419"/>
                    <a:pt x="6850711" y="8109639"/>
                    <a:pt x="6846407" y="7531096"/>
                  </a:cubicBezTo>
                  <a:cubicBezTo>
                    <a:pt x="7296913" y="7532852"/>
                    <a:pt x="7235870" y="7514850"/>
                    <a:pt x="7238195" y="7570808"/>
                  </a:cubicBezTo>
                  <a:close/>
                  <a:moveTo>
                    <a:pt x="7229117" y="7064072"/>
                  </a:moveTo>
                  <a:cubicBezTo>
                    <a:pt x="7236908" y="7563513"/>
                    <a:pt x="7239233" y="7508693"/>
                    <a:pt x="7223799" y="7508816"/>
                  </a:cubicBezTo>
                  <a:cubicBezTo>
                    <a:pt x="6767579" y="7511858"/>
                    <a:pt x="6846926" y="7534285"/>
                    <a:pt x="6844849" y="7401204"/>
                  </a:cubicBezTo>
                  <a:cubicBezTo>
                    <a:pt x="6842152" y="7230808"/>
                    <a:pt x="6841435" y="7242998"/>
                    <a:pt x="6838541" y="7063627"/>
                  </a:cubicBezTo>
                  <a:cubicBezTo>
                    <a:pt x="6838467" y="7057520"/>
                    <a:pt x="7229043" y="7059844"/>
                    <a:pt x="7229117" y="7064072"/>
                  </a:cubicBezTo>
                  <a:close/>
                  <a:moveTo>
                    <a:pt x="7228672" y="7036575"/>
                  </a:moveTo>
                  <a:cubicBezTo>
                    <a:pt x="7027485" y="7040557"/>
                    <a:pt x="6949004" y="7036724"/>
                    <a:pt x="6838096" y="7036130"/>
                  </a:cubicBezTo>
                  <a:cubicBezTo>
                    <a:pt x="6835795" y="6897806"/>
                    <a:pt x="6830948" y="6740862"/>
                    <a:pt x="6830675" y="6586910"/>
                  </a:cubicBezTo>
                  <a:cubicBezTo>
                    <a:pt x="6970547" y="6587479"/>
                    <a:pt x="6917270" y="6589358"/>
                    <a:pt x="7220880" y="6588616"/>
                  </a:cubicBezTo>
                  <a:cubicBezTo>
                    <a:pt x="7226273" y="6920951"/>
                    <a:pt x="7226817" y="6921964"/>
                    <a:pt x="7228672" y="7036575"/>
                  </a:cubicBezTo>
                  <a:close/>
                  <a:moveTo>
                    <a:pt x="7220535" y="6565595"/>
                  </a:moveTo>
                  <a:cubicBezTo>
                    <a:pt x="6779971" y="6566757"/>
                    <a:pt x="6830675" y="6564730"/>
                    <a:pt x="6830675" y="6558054"/>
                  </a:cubicBezTo>
                  <a:cubicBezTo>
                    <a:pt x="6830453" y="6340108"/>
                    <a:pt x="6824937" y="6224334"/>
                    <a:pt x="6822612" y="6112616"/>
                  </a:cubicBezTo>
                  <a:cubicBezTo>
                    <a:pt x="6951650" y="6113507"/>
                    <a:pt x="6963423" y="6118452"/>
                    <a:pt x="7214079" y="6115856"/>
                  </a:cubicBezTo>
                  <a:cubicBezTo>
                    <a:pt x="7216602" y="6295005"/>
                    <a:pt x="7213807" y="6150573"/>
                    <a:pt x="7220535" y="6565595"/>
                  </a:cubicBezTo>
                  <a:close/>
                  <a:moveTo>
                    <a:pt x="7211062" y="5713964"/>
                  </a:moveTo>
                  <a:cubicBezTo>
                    <a:pt x="7213683" y="5881021"/>
                    <a:pt x="7210443" y="5882529"/>
                    <a:pt x="7213090" y="6051490"/>
                  </a:cubicBezTo>
                  <a:cubicBezTo>
                    <a:pt x="7214079" y="6112938"/>
                    <a:pt x="7271140" y="6092587"/>
                    <a:pt x="6822143" y="6089669"/>
                  </a:cubicBezTo>
                  <a:cubicBezTo>
                    <a:pt x="6818507" y="5898775"/>
                    <a:pt x="6822118" y="5878326"/>
                    <a:pt x="6817591" y="5642477"/>
                  </a:cubicBezTo>
                  <a:cubicBezTo>
                    <a:pt x="7283186" y="5643169"/>
                    <a:pt x="7209602" y="5621162"/>
                    <a:pt x="7211062" y="5713964"/>
                  </a:cubicBezTo>
                  <a:close/>
                  <a:moveTo>
                    <a:pt x="7198991" y="5169024"/>
                  </a:moveTo>
                  <a:cubicBezTo>
                    <a:pt x="7207153" y="5646582"/>
                    <a:pt x="7204185" y="5434347"/>
                    <a:pt x="7209157" y="5620420"/>
                  </a:cubicBezTo>
                  <a:cubicBezTo>
                    <a:pt x="6744799" y="5620569"/>
                    <a:pt x="6817839" y="5642007"/>
                    <a:pt x="6815415" y="5544656"/>
                  </a:cubicBezTo>
                  <a:cubicBezTo>
                    <a:pt x="6812521" y="5428932"/>
                    <a:pt x="6810765" y="5325647"/>
                    <a:pt x="6810270" y="5207475"/>
                  </a:cubicBezTo>
                  <a:cubicBezTo>
                    <a:pt x="6809998" y="5153322"/>
                    <a:pt x="6749103" y="5165167"/>
                    <a:pt x="7198991" y="5169024"/>
                  </a:cubicBezTo>
                  <a:close/>
                  <a:moveTo>
                    <a:pt x="7194910" y="4701531"/>
                  </a:moveTo>
                  <a:cubicBezTo>
                    <a:pt x="7197953" y="4894972"/>
                    <a:pt x="7193104" y="4813545"/>
                    <a:pt x="7198595" y="5146077"/>
                  </a:cubicBezTo>
                  <a:cubicBezTo>
                    <a:pt x="7196097" y="5146052"/>
                    <a:pt x="6812868" y="5144594"/>
                    <a:pt x="6809875" y="5144569"/>
                  </a:cubicBezTo>
                  <a:cubicBezTo>
                    <a:pt x="6807748" y="4887282"/>
                    <a:pt x="6802973" y="4888024"/>
                    <a:pt x="6800154" y="4696066"/>
                  </a:cubicBezTo>
                  <a:cubicBezTo>
                    <a:pt x="6801960" y="4696066"/>
                    <a:pt x="7194885" y="4699775"/>
                    <a:pt x="7194910" y="4701531"/>
                  </a:cubicBezTo>
                  <a:close/>
                  <a:moveTo>
                    <a:pt x="7184769" y="4224863"/>
                  </a:moveTo>
                  <a:cubicBezTo>
                    <a:pt x="7197730" y="4831398"/>
                    <a:pt x="7193203" y="4601187"/>
                    <a:pt x="7194490" y="4675097"/>
                  </a:cubicBezTo>
                  <a:cubicBezTo>
                    <a:pt x="7032160" y="4679078"/>
                    <a:pt x="6921202" y="4673391"/>
                    <a:pt x="6799832" y="4673119"/>
                  </a:cubicBezTo>
                  <a:cubicBezTo>
                    <a:pt x="6797705" y="4530418"/>
                    <a:pt x="6797606" y="4429308"/>
                    <a:pt x="6793426" y="4224715"/>
                  </a:cubicBezTo>
                  <a:cubicBezTo>
                    <a:pt x="6912446" y="4224764"/>
                    <a:pt x="7072328" y="4226470"/>
                    <a:pt x="7184769" y="4224863"/>
                  </a:cubicBezTo>
                  <a:close/>
                  <a:moveTo>
                    <a:pt x="7184126" y="4195586"/>
                  </a:moveTo>
                  <a:cubicBezTo>
                    <a:pt x="7184373" y="4206318"/>
                    <a:pt x="7215736" y="4201891"/>
                    <a:pt x="6792956" y="4201743"/>
                  </a:cubicBezTo>
                  <a:cubicBezTo>
                    <a:pt x="6792907" y="4199468"/>
                    <a:pt x="6784399" y="3752102"/>
                    <a:pt x="6784374" y="3750273"/>
                  </a:cubicBezTo>
                  <a:cubicBezTo>
                    <a:pt x="6786154" y="3750273"/>
                    <a:pt x="7175420" y="3752473"/>
                    <a:pt x="7177299" y="3752498"/>
                  </a:cubicBezTo>
                  <a:cubicBezTo>
                    <a:pt x="7178734" y="3852718"/>
                    <a:pt x="7179970" y="4005779"/>
                    <a:pt x="7184126" y="4195586"/>
                  </a:cubicBezTo>
                  <a:close/>
                  <a:moveTo>
                    <a:pt x="7171932" y="3352089"/>
                  </a:moveTo>
                  <a:cubicBezTo>
                    <a:pt x="7174579" y="3520680"/>
                    <a:pt x="7173688" y="3520359"/>
                    <a:pt x="7176334" y="3689369"/>
                  </a:cubicBezTo>
                  <a:cubicBezTo>
                    <a:pt x="7177250" y="3747478"/>
                    <a:pt x="7237354" y="3727474"/>
                    <a:pt x="6783977" y="3727301"/>
                  </a:cubicBezTo>
                  <a:cubicBezTo>
                    <a:pt x="6779922" y="3484974"/>
                    <a:pt x="6783508" y="3540783"/>
                    <a:pt x="6778833" y="3280974"/>
                  </a:cubicBezTo>
                  <a:cubicBezTo>
                    <a:pt x="7238220" y="3280974"/>
                    <a:pt x="7170399" y="3253304"/>
                    <a:pt x="7171932" y="3352089"/>
                  </a:cubicBezTo>
                  <a:close/>
                  <a:moveTo>
                    <a:pt x="7165427" y="2845972"/>
                  </a:moveTo>
                  <a:cubicBezTo>
                    <a:pt x="7175667" y="3336487"/>
                    <a:pt x="7193104" y="3257013"/>
                    <a:pt x="7075222" y="3257013"/>
                  </a:cubicBezTo>
                  <a:cubicBezTo>
                    <a:pt x="6926520" y="3257013"/>
                    <a:pt x="6927163" y="3258002"/>
                    <a:pt x="6778388" y="3258002"/>
                  </a:cubicBezTo>
                  <a:cubicBezTo>
                    <a:pt x="6774455" y="3052642"/>
                    <a:pt x="6773787" y="3086939"/>
                    <a:pt x="6771314" y="2806334"/>
                  </a:cubicBezTo>
                  <a:cubicBezTo>
                    <a:pt x="7218457" y="2806359"/>
                    <a:pt x="7164264" y="2789866"/>
                    <a:pt x="7165427" y="2845972"/>
                  </a:cubicBezTo>
                  <a:close/>
                  <a:moveTo>
                    <a:pt x="7155953" y="2340052"/>
                  </a:moveTo>
                  <a:cubicBezTo>
                    <a:pt x="7164215" y="2866842"/>
                    <a:pt x="7193624" y="2782992"/>
                    <a:pt x="7075222" y="2782992"/>
                  </a:cubicBezTo>
                  <a:cubicBezTo>
                    <a:pt x="6928375" y="2782992"/>
                    <a:pt x="6926694" y="2783387"/>
                    <a:pt x="6778314" y="2783387"/>
                  </a:cubicBezTo>
                  <a:cubicBezTo>
                    <a:pt x="6768469" y="2783387"/>
                    <a:pt x="6771511" y="2796987"/>
                    <a:pt x="6769632" y="2676887"/>
                  </a:cubicBezTo>
                  <a:cubicBezTo>
                    <a:pt x="6763498" y="2283204"/>
                    <a:pt x="6761271" y="2334563"/>
                    <a:pt x="6778314" y="2334563"/>
                  </a:cubicBezTo>
                  <a:cubicBezTo>
                    <a:pt x="7183161" y="2334563"/>
                    <a:pt x="7155756" y="2326848"/>
                    <a:pt x="7155953" y="2340052"/>
                  </a:cubicBezTo>
                  <a:close/>
                  <a:moveTo>
                    <a:pt x="7155509" y="2310009"/>
                  </a:moveTo>
                  <a:cubicBezTo>
                    <a:pt x="7015810" y="2308401"/>
                    <a:pt x="6923997" y="2311566"/>
                    <a:pt x="6765947" y="2311591"/>
                  </a:cubicBezTo>
                  <a:cubicBezTo>
                    <a:pt x="6757216" y="1804410"/>
                    <a:pt x="6744551" y="1859824"/>
                    <a:pt x="6778338" y="1859824"/>
                  </a:cubicBezTo>
                  <a:cubicBezTo>
                    <a:pt x="6903147" y="1859824"/>
                    <a:pt x="6936538" y="1860121"/>
                    <a:pt x="7075246" y="1860121"/>
                  </a:cubicBezTo>
                  <a:cubicBezTo>
                    <a:pt x="7174356" y="1860145"/>
                    <a:pt x="7147470" y="1778694"/>
                    <a:pt x="7155509" y="2310009"/>
                  </a:cubicBezTo>
                  <a:close/>
                  <a:moveTo>
                    <a:pt x="7142127" y="1496852"/>
                  </a:moveTo>
                  <a:cubicBezTo>
                    <a:pt x="7145244" y="1599545"/>
                    <a:pt x="7145293" y="1622244"/>
                    <a:pt x="7148805" y="1837619"/>
                  </a:cubicBezTo>
                  <a:cubicBezTo>
                    <a:pt x="7105001" y="1837050"/>
                    <a:pt x="6786871" y="1836828"/>
                    <a:pt x="6756325" y="1836926"/>
                  </a:cubicBezTo>
                  <a:cubicBezTo>
                    <a:pt x="6748138" y="1321907"/>
                    <a:pt x="6735053" y="1390946"/>
                    <a:pt x="6778338" y="1390946"/>
                  </a:cubicBezTo>
                  <a:cubicBezTo>
                    <a:pt x="7213387" y="1390946"/>
                    <a:pt x="7137724" y="1350813"/>
                    <a:pt x="7142127" y="1496852"/>
                  </a:cubicBezTo>
                  <a:close/>
                  <a:moveTo>
                    <a:pt x="7135053" y="990537"/>
                  </a:moveTo>
                  <a:cubicBezTo>
                    <a:pt x="7141781" y="1432388"/>
                    <a:pt x="7156646" y="1364710"/>
                    <a:pt x="7075222" y="1364710"/>
                  </a:cubicBezTo>
                  <a:cubicBezTo>
                    <a:pt x="6699337" y="1364710"/>
                    <a:pt x="6748039" y="1387335"/>
                    <a:pt x="6747124" y="1327668"/>
                  </a:cubicBezTo>
                  <a:cubicBezTo>
                    <a:pt x="6739704" y="854265"/>
                    <a:pt x="6731393" y="917221"/>
                    <a:pt x="6778338" y="917221"/>
                  </a:cubicBezTo>
                  <a:cubicBezTo>
                    <a:pt x="7199090" y="917221"/>
                    <a:pt x="7133545" y="894249"/>
                    <a:pt x="7135053" y="990537"/>
                  </a:cubicBezTo>
                  <a:close/>
                  <a:moveTo>
                    <a:pt x="6778338" y="443075"/>
                  </a:moveTo>
                  <a:cubicBezTo>
                    <a:pt x="7181925" y="443075"/>
                    <a:pt x="7126990" y="433457"/>
                    <a:pt x="7127040" y="484197"/>
                  </a:cubicBezTo>
                  <a:cubicBezTo>
                    <a:pt x="7127040" y="963090"/>
                    <a:pt x="7158551" y="893408"/>
                    <a:pt x="7075222" y="893408"/>
                  </a:cubicBezTo>
                  <a:cubicBezTo>
                    <a:pt x="6680614" y="893408"/>
                    <a:pt x="6742746" y="914773"/>
                    <a:pt x="6740594" y="821353"/>
                  </a:cubicBezTo>
                  <a:cubicBezTo>
                    <a:pt x="6730973" y="382444"/>
                    <a:pt x="6717814" y="443075"/>
                    <a:pt x="6778338" y="443075"/>
                  </a:cubicBezTo>
                  <a:close/>
                  <a:moveTo>
                    <a:pt x="6736068" y="1837025"/>
                  </a:moveTo>
                  <a:cubicBezTo>
                    <a:pt x="6631640" y="1837693"/>
                    <a:pt x="6344700" y="1848820"/>
                    <a:pt x="6344082" y="1833291"/>
                  </a:cubicBezTo>
                  <a:cubicBezTo>
                    <a:pt x="6337700" y="1675383"/>
                    <a:pt x="6338022" y="1523706"/>
                    <a:pt x="6336241" y="1390402"/>
                  </a:cubicBezTo>
                  <a:cubicBezTo>
                    <a:pt x="6759466" y="1390550"/>
                    <a:pt x="6553381" y="1390797"/>
                    <a:pt x="6727905" y="1390946"/>
                  </a:cubicBezTo>
                  <a:cubicBezTo>
                    <a:pt x="6731665" y="1601350"/>
                    <a:pt x="6728573" y="1365254"/>
                    <a:pt x="6736068" y="1837025"/>
                  </a:cubicBezTo>
                  <a:close/>
                  <a:moveTo>
                    <a:pt x="6726867" y="1328064"/>
                  </a:moveTo>
                  <a:cubicBezTo>
                    <a:pt x="6727732" y="1383849"/>
                    <a:pt x="6789197" y="1367603"/>
                    <a:pt x="6335919" y="1367455"/>
                  </a:cubicBezTo>
                  <a:cubicBezTo>
                    <a:pt x="6331072" y="1028197"/>
                    <a:pt x="6335870" y="1280835"/>
                    <a:pt x="6330429" y="915762"/>
                  </a:cubicBezTo>
                  <a:cubicBezTo>
                    <a:pt x="6877671" y="917765"/>
                    <a:pt x="6676112" y="917048"/>
                    <a:pt x="6722316" y="917171"/>
                  </a:cubicBezTo>
                  <a:cubicBezTo>
                    <a:pt x="6726768" y="1158410"/>
                    <a:pt x="6723800" y="1132323"/>
                    <a:pt x="6726867" y="1328064"/>
                  </a:cubicBezTo>
                  <a:close/>
                  <a:moveTo>
                    <a:pt x="6333273" y="445326"/>
                  </a:moveTo>
                  <a:cubicBezTo>
                    <a:pt x="6772452" y="444460"/>
                    <a:pt x="6712101" y="426286"/>
                    <a:pt x="6713634" y="484543"/>
                  </a:cubicBezTo>
                  <a:cubicBezTo>
                    <a:pt x="6726397" y="973030"/>
                    <a:pt x="6744032" y="894570"/>
                    <a:pt x="6630057" y="893631"/>
                  </a:cubicBezTo>
                  <a:cubicBezTo>
                    <a:pt x="6269509" y="890713"/>
                    <a:pt x="6330503" y="917814"/>
                    <a:pt x="6329143" y="826744"/>
                  </a:cubicBezTo>
                  <a:cubicBezTo>
                    <a:pt x="6323132" y="399852"/>
                    <a:pt x="6317839" y="445375"/>
                    <a:pt x="6333273" y="445326"/>
                  </a:cubicBezTo>
                  <a:close/>
                  <a:moveTo>
                    <a:pt x="6323849" y="1834330"/>
                  </a:moveTo>
                  <a:cubicBezTo>
                    <a:pt x="6324048" y="1839251"/>
                    <a:pt x="6370523" y="1837199"/>
                    <a:pt x="5933174" y="1839597"/>
                  </a:cubicBezTo>
                  <a:cubicBezTo>
                    <a:pt x="5927139" y="1579244"/>
                    <a:pt x="5928648" y="1515794"/>
                    <a:pt x="5927016" y="1387978"/>
                  </a:cubicBezTo>
                  <a:cubicBezTo>
                    <a:pt x="6121154" y="1388671"/>
                    <a:pt x="5929612" y="1390278"/>
                    <a:pt x="6316009" y="1390402"/>
                  </a:cubicBezTo>
                  <a:cubicBezTo>
                    <a:pt x="6317789" y="1525338"/>
                    <a:pt x="6317493" y="1676545"/>
                    <a:pt x="6323849" y="1834330"/>
                  </a:cubicBezTo>
                  <a:close/>
                  <a:moveTo>
                    <a:pt x="6311309" y="990537"/>
                  </a:moveTo>
                  <a:cubicBezTo>
                    <a:pt x="6313907" y="1156185"/>
                    <a:pt x="6312472" y="1159919"/>
                    <a:pt x="6315094" y="1328064"/>
                  </a:cubicBezTo>
                  <a:cubicBezTo>
                    <a:pt x="6316009" y="1386148"/>
                    <a:pt x="6375074" y="1366540"/>
                    <a:pt x="5926694" y="1365007"/>
                  </a:cubicBezTo>
                  <a:cubicBezTo>
                    <a:pt x="5924542" y="1209868"/>
                    <a:pt x="5923479" y="1207568"/>
                    <a:pt x="5918779" y="916108"/>
                  </a:cubicBezTo>
                  <a:cubicBezTo>
                    <a:pt x="6379427" y="915811"/>
                    <a:pt x="6309800" y="890317"/>
                    <a:pt x="6311309" y="990537"/>
                  </a:cubicBezTo>
                  <a:close/>
                  <a:moveTo>
                    <a:pt x="6184795" y="445523"/>
                  </a:moveTo>
                  <a:cubicBezTo>
                    <a:pt x="6323775" y="445523"/>
                    <a:pt x="6302084" y="434619"/>
                    <a:pt x="6303122" y="484419"/>
                  </a:cubicBezTo>
                  <a:cubicBezTo>
                    <a:pt x="6305571" y="601627"/>
                    <a:pt x="6307104" y="703453"/>
                    <a:pt x="6308836" y="827114"/>
                  </a:cubicBezTo>
                  <a:cubicBezTo>
                    <a:pt x="6310122" y="913165"/>
                    <a:pt x="6381554" y="892765"/>
                    <a:pt x="5918433" y="893136"/>
                  </a:cubicBezTo>
                  <a:cubicBezTo>
                    <a:pt x="5913560" y="589560"/>
                    <a:pt x="5913585" y="581820"/>
                    <a:pt x="5911136" y="483826"/>
                  </a:cubicBezTo>
                  <a:cubicBezTo>
                    <a:pt x="5909850" y="432467"/>
                    <a:pt x="5861693" y="445276"/>
                    <a:pt x="6184795" y="445523"/>
                  </a:cubicBezTo>
                  <a:close/>
                  <a:moveTo>
                    <a:pt x="5888034" y="1839721"/>
                  </a:moveTo>
                  <a:cubicBezTo>
                    <a:pt x="5741188" y="1839721"/>
                    <a:pt x="5742005" y="1836778"/>
                    <a:pt x="5591275" y="1836778"/>
                  </a:cubicBezTo>
                  <a:cubicBezTo>
                    <a:pt x="5492734" y="1836778"/>
                    <a:pt x="5520511" y="1921494"/>
                    <a:pt x="5511508" y="1389907"/>
                  </a:cubicBezTo>
                  <a:cubicBezTo>
                    <a:pt x="5679180" y="1391687"/>
                    <a:pt x="5739209" y="1387632"/>
                    <a:pt x="5906758" y="1387904"/>
                  </a:cubicBezTo>
                  <a:cubicBezTo>
                    <a:pt x="5913214" y="1906558"/>
                    <a:pt x="5923850" y="1839721"/>
                    <a:pt x="5888034" y="1839721"/>
                  </a:cubicBezTo>
                  <a:close/>
                  <a:moveTo>
                    <a:pt x="5899734" y="990488"/>
                  </a:moveTo>
                  <a:cubicBezTo>
                    <a:pt x="5906561" y="1422374"/>
                    <a:pt x="5914030" y="1364957"/>
                    <a:pt x="5888034" y="1364957"/>
                  </a:cubicBezTo>
                  <a:cubicBezTo>
                    <a:pt x="5455114" y="1364957"/>
                    <a:pt x="5511409" y="1385629"/>
                    <a:pt x="5510493" y="1327668"/>
                  </a:cubicBezTo>
                  <a:cubicBezTo>
                    <a:pt x="5507798" y="1154899"/>
                    <a:pt x="5509825" y="1158138"/>
                    <a:pt x="5507179" y="990141"/>
                  </a:cubicBezTo>
                  <a:cubicBezTo>
                    <a:pt x="5505744" y="901123"/>
                    <a:pt x="5483879" y="916528"/>
                    <a:pt x="5591250" y="916528"/>
                  </a:cubicBezTo>
                  <a:cubicBezTo>
                    <a:pt x="5960753" y="916528"/>
                    <a:pt x="5898077" y="888067"/>
                    <a:pt x="5899734" y="990488"/>
                  </a:cubicBezTo>
                  <a:close/>
                  <a:moveTo>
                    <a:pt x="5890879" y="484494"/>
                  </a:moveTo>
                  <a:cubicBezTo>
                    <a:pt x="5893427" y="585776"/>
                    <a:pt x="5893501" y="601973"/>
                    <a:pt x="5898176" y="893161"/>
                  </a:cubicBezTo>
                  <a:cubicBezTo>
                    <a:pt x="5854841" y="893161"/>
                    <a:pt x="5549326" y="893507"/>
                    <a:pt x="5505621" y="893977"/>
                  </a:cubicBezTo>
                  <a:lnTo>
                    <a:pt x="5498324" y="443743"/>
                  </a:lnTo>
                  <a:cubicBezTo>
                    <a:pt x="5964785" y="436325"/>
                    <a:pt x="5889667" y="436448"/>
                    <a:pt x="5890879" y="484494"/>
                  </a:cubicBezTo>
                  <a:close/>
                  <a:moveTo>
                    <a:pt x="5493180" y="1496655"/>
                  </a:moveTo>
                  <a:cubicBezTo>
                    <a:pt x="5495183" y="1603130"/>
                    <a:pt x="5494490" y="1563220"/>
                    <a:pt x="5498893" y="1837569"/>
                  </a:cubicBezTo>
                  <a:cubicBezTo>
                    <a:pt x="5371240" y="1840067"/>
                    <a:pt x="5422811" y="1843034"/>
                    <a:pt x="5106240" y="1840017"/>
                  </a:cubicBezTo>
                  <a:cubicBezTo>
                    <a:pt x="5100501" y="1378508"/>
                    <a:pt x="5103840" y="1530778"/>
                    <a:pt x="5102381" y="1387385"/>
                  </a:cubicBezTo>
                  <a:cubicBezTo>
                    <a:pt x="5571710" y="1387162"/>
                    <a:pt x="5490632" y="1368073"/>
                    <a:pt x="5493180" y="1496655"/>
                  </a:cubicBezTo>
                  <a:close/>
                  <a:moveTo>
                    <a:pt x="5486922" y="990537"/>
                  </a:moveTo>
                  <a:cubicBezTo>
                    <a:pt x="5493575" y="1427443"/>
                    <a:pt x="5505027" y="1367109"/>
                    <a:pt x="5443043" y="1365847"/>
                  </a:cubicBezTo>
                  <a:cubicBezTo>
                    <a:pt x="5350291" y="1363968"/>
                    <a:pt x="5333175" y="1364339"/>
                    <a:pt x="5102109" y="1364438"/>
                  </a:cubicBezTo>
                  <a:cubicBezTo>
                    <a:pt x="5099339" y="1147011"/>
                    <a:pt x="5094911" y="1148223"/>
                    <a:pt x="5092487" y="917517"/>
                  </a:cubicBezTo>
                  <a:cubicBezTo>
                    <a:pt x="5555633" y="922042"/>
                    <a:pt x="5485289" y="888685"/>
                    <a:pt x="5486922" y="990537"/>
                  </a:cubicBezTo>
                  <a:close/>
                  <a:moveTo>
                    <a:pt x="5146012" y="445771"/>
                  </a:moveTo>
                  <a:cubicBezTo>
                    <a:pt x="5246630" y="447106"/>
                    <a:pt x="5343662" y="447329"/>
                    <a:pt x="5443093" y="444930"/>
                  </a:cubicBezTo>
                  <a:cubicBezTo>
                    <a:pt x="5492215" y="443694"/>
                    <a:pt x="5477003" y="376806"/>
                    <a:pt x="5485363" y="894249"/>
                  </a:cubicBezTo>
                  <a:cubicBezTo>
                    <a:pt x="5309084" y="896771"/>
                    <a:pt x="5378265" y="897389"/>
                    <a:pt x="5092265" y="894595"/>
                  </a:cubicBezTo>
                  <a:cubicBezTo>
                    <a:pt x="5088011" y="369883"/>
                    <a:pt x="5064167" y="444707"/>
                    <a:pt x="5146012" y="445771"/>
                  </a:cubicBezTo>
                  <a:close/>
                  <a:moveTo>
                    <a:pt x="5093477" y="2313792"/>
                  </a:moveTo>
                  <a:cubicBezTo>
                    <a:pt x="4996544" y="2314484"/>
                    <a:pt x="4870820" y="2313792"/>
                    <a:pt x="4704682" y="2313792"/>
                  </a:cubicBezTo>
                  <a:cubicBezTo>
                    <a:pt x="4704409" y="2297373"/>
                    <a:pt x="4697756" y="1912814"/>
                    <a:pt x="4696519" y="1861036"/>
                  </a:cubicBezTo>
                  <a:cubicBezTo>
                    <a:pt x="4698325" y="1861036"/>
                    <a:pt x="5083509" y="1862791"/>
                    <a:pt x="5086230" y="1862816"/>
                  </a:cubicBezTo>
                  <a:cubicBezTo>
                    <a:pt x="5088258" y="2027475"/>
                    <a:pt x="5091745" y="2205313"/>
                    <a:pt x="5093477" y="2313792"/>
                  </a:cubicBezTo>
                  <a:close/>
                  <a:moveTo>
                    <a:pt x="5082445" y="1496407"/>
                  </a:moveTo>
                  <a:cubicBezTo>
                    <a:pt x="5081579" y="1908957"/>
                    <a:pt x="5126422" y="1839572"/>
                    <a:pt x="4997855" y="1839572"/>
                  </a:cubicBezTo>
                  <a:cubicBezTo>
                    <a:pt x="4661718" y="1839572"/>
                    <a:pt x="4696000" y="1839548"/>
                    <a:pt x="4695851" y="1833539"/>
                  </a:cubicBezTo>
                  <a:cubicBezTo>
                    <a:pt x="4693872" y="1751518"/>
                    <a:pt x="4681184" y="1388448"/>
                    <a:pt x="4701342" y="1388448"/>
                  </a:cubicBezTo>
                  <a:cubicBezTo>
                    <a:pt x="5159739" y="1388448"/>
                    <a:pt x="5082742" y="1354695"/>
                    <a:pt x="5082445" y="1496407"/>
                  </a:cubicBezTo>
                  <a:close/>
                  <a:moveTo>
                    <a:pt x="5073219" y="990537"/>
                  </a:moveTo>
                  <a:cubicBezTo>
                    <a:pt x="5080120" y="1430682"/>
                    <a:pt x="5109579" y="1364438"/>
                    <a:pt x="4997855" y="1364487"/>
                  </a:cubicBezTo>
                  <a:cubicBezTo>
                    <a:pt x="4644206" y="1364487"/>
                    <a:pt x="4689049" y="1382217"/>
                    <a:pt x="4688184" y="1327619"/>
                  </a:cubicBezTo>
                  <a:cubicBezTo>
                    <a:pt x="4687986" y="1314415"/>
                    <a:pt x="4682148" y="935544"/>
                    <a:pt x="4681827" y="914550"/>
                  </a:cubicBezTo>
                  <a:cubicBezTo>
                    <a:pt x="5151602" y="913561"/>
                    <a:pt x="5071760" y="898453"/>
                    <a:pt x="5073219" y="990537"/>
                  </a:cubicBezTo>
                  <a:close/>
                  <a:moveTo>
                    <a:pt x="4701342" y="446043"/>
                  </a:moveTo>
                  <a:cubicBezTo>
                    <a:pt x="5122119" y="446043"/>
                    <a:pt x="5065651" y="428536"/>
                    <a:pt x="5066863" y="483307"/>
                  </a:cubicBezTo>
                  <a:cubicBezTo>
                    <a:pt x="5078043" y="974959"/>
                    <a:pt x="5087343" y="894175"/>
                    <a:pt x="4997855" y="894175"/>
                  </a:cubicBezTo>
                  <a:cubicBezTo>
                    <a:pt x="4849994" y="894175"/>
                    <a:pt x="4849846" y="891579"/>
                    <a:pt x="4701342" y="891579"/>
                  </a:cubicBezTo>
                  <a:cubicBezTo>
                    <a:pt x="4674901" y="891579"/>
                    <a:pt x="4681654" y="904486"/>
                    <a:pt x="4680516" y="821403"/>
                  </a:cubicBezTo>
                  <a:cubicBezTo>
                    <a:pt x="4674654" y="388255"/>
                    <a:pt x="4663375" y="446043"/>
                    <a:pt x="4701342" y="446043"/>
                  </a:cubicBezTo>
                  <a:close/>
                  <a:moveTo>
                    <a:pt x="4668817" y="1388498"/>
                  </a:moveTo>
                  <a:cubicBezTo>
                    <a:pt x="4670523" y="1512529"/>
                    <a:pt x="4670548" y="1627932"/>
                    <a:pt x="4675693" y="1838113"/>
                  </a:cubicBezTo>
                  <a:cubicBezTo>
                    <a:pt x="4262411" y="1838855"/>
                    <a:pt x="4284424" y="1843727"/>
                    <a:pt x="4284177" y="1834503"/>
                  </a:cubicBezTo>
                  <a:cubicBezTo>
                    <a:pt x="4283237" y="1794618"/>
                    <a:pt x="4275718" y="1391712"/>
                    <a:pt x="4275693" y="1389907"/>
                  </a:cubicBezTo>
                  <a:cubicBezTo>
                    <a:pt x="4482916" y="1391663"/>
                    <a:pt x="4543168" y="1388770"/>
                    <a:pt x="4668817" y="1388498"/>
                  </a:cubicBezTo>
                  <a:close/>
                  <a:moveTo>
                    <a:pt x="4668495" y="1365526"/>
                  </a:moveTo>
                  <a:cubicBezTo>
                    <a:pt x="4215367" y="1366490"/>
                    <a:pt x="4275570" y="1383700"/>
                    <a:pt x="4274679" y="1327619"/>
                  </a:cubicBezTo>
                  <a:cubicBezTo>
                    <a:pt x="4272033" y="1158707"/>
                    <a:pt x="4272750" y="1158608"/>
                    <a:pt x="4270103" y="990141"/>
                  </a:cubicBezTo>
                  <a:cubicBezTo>
                    <a:pt x="4268619" y="896128"/>
                    <a:pt x="4191770" y="917270"/>
                    <a:pt x="4661545" y="914649"/>
                  </a:cubicBezTo>
                  <a:cubicBezTo>
                    <a:pt x="4661570" y="916528"/>
                    <a:pt x="4667877" y="1322599"/>
                    <a:pt x="4668495" y="1365526"/>
                  </a:cubicBezTo>
                  <a:close/>
                  <a:moveTo>
                    <a:pt x="4653902" y="445919"/>
                  </a:moveTo>
                  <a:cubicBezTo>
                    <a:pt x="4658898" y="697939"/>
                    <a:pt x="4658503" y="706000"/>
                    <a:pt x="4661224" y="891677"/>
                  </a:cubicBezTo>
                  <a:cubicBezTo>
                    <a:pt x="4206710" y="894076"/>
                    <a:pt x="4269213" y="923971"/>
                    <a:pt x="4266863" y="821304"/>
                  </a:cubicBezTo>
                  <a:cubicBezTo>
                    <a:pt x="4263178" y="660552"/>
                    <a:pt x="4262238" y="568369"/>
                    <a:pt x="4261892" y="484123"/>
                  </a:cubicBezTo>
                  <a:cubicBezTo>
                    <a:pt x="4261644" y="426731"/>
                    <a:pt x="4203915" y="443694"/>
                    <a:pt x="4653902" y="445919"/>
                  </a:cubicBezTo>
                  <a:close/>
                  <a:moveTo>
                    <a:pt x="4256426" y="1838583"/>
                  </a:moveTo>
                  <a:cubicBezTo>
                    <a:pt x="4014625" y="1833366"/>
                    <a:pt x="3869164" y="1842416"/>
                    <a:pt x="3869064" y="1833737"/>
                  </a:cubicBezTo>
                  <a:cubicBezTo>
                    <a:pt x="3863573" y="1307615"/>
                    <a:pt x="3830801" y="1386322"/>
                    <a:pt x="3959443" y="1388052"/>
                  </a:cubicBezTo>
                  <a:cubicBezTo>
                    <a:pt x="4081481" y="1389685"/>
                    <a:pt x="4113734" y="1388374"/>
                    <a:pt x="4255461" y="1389685"/>
                  </a:cubicBezTo>
                  <a:cubicBezTo>
                    <a:pt x="4264044" y="1896841"/>
                    <a:pt x="4268545" y="1838806"/>
                    <a:pt x="4256426" y="1838583"/>
                  </a:cubicBezTo>
                  <a:close/>
                  <a:moveTo>
                    <a:pt x="4249846" y="990537"/>
                  </a:moveTo>
                  <a:cubicBezTo>
                    <a:pt x="4252492" y="1159078"/>
                    <a:pt x="4251775" y="1158905"/>
                    <a:pt x="4254422" y="1328015"/>
                  </a:cubicBezTo>
                  <a:cubicBezTo>
                    <a:pt x="4255313" y="1383972"/>
                    <a:pt x="4316356" y="1365823"/>
                    <a:pt x="3862584" y="1364191"/>
                  </a:cubicBezTo>
                  <a:cubicBezTo>
                    <a:pt x="3858948" y="1124930"/>
                    <a:pt x="3862387" y="1127402"/>
                    <a:pt x="3858033" y="918284"/>
                  </a:cubicBezTo>
                  <a:cubicBezTo>
                    <a:pt x="4309529" y="915589"/>
                    <a:pt x="4248238" y="886707"/>
                    <a:pt x="4249846" y="990537"/>
                  </a:cubicBezTo>
                  <a:close/>
                  <a:moveTo>
                    <a:pt x="4241387" y="445202"/>
                  </a:moveTo>
                  <a:cubicBezTo>
                    <a:pt x="4242945" y="699744"/>
                    <a:pt x="4244924" y="735822"/>
                    <a:pt x="4248139" y="893483"/>
                  </a:cubicBezTo>
                  <a:cubicBezTo>
                    <a:pt x="4156277" y="891529"/>
                    <a:pt x="4057959" y="891504"/>
                    <a:pt x="3959344" y="893754"/>
                  </a:cubicBezTo>
                  <a:cubicBezTo>
                    <a:pt x="3826299" y="896796"/>
                    <a:pt x="3861026" y="969741"/>
                    <a:pt x="3848337" y="483875"/>
                  </a:cubicBezTo>
                  <a:cubicBezTo>
                    <a:pt x="3846557" y="416296"/>
                    <a:pt x="3797385" y="454401"/>
                    <a:pt x="4241387" y="445202"/>
                  </a:cubicBezTo>
                  <a:close/>
                  <a:moveTo>
                    <a:pt x="3811162" y="1837668"/>
                  </a:moveTo>
                  <a:cubicBezTo>
                    <a:pt x="3520660" y="1837718"/>
                    <a:pt x="3494393" y="1837668"/>
                    <a:pt x="3457465" y="1837841"/>
                  </a:cubicBezTo>
                  <a:cubicBezTo>
                    <a:pt x="3450589" y="1594723"/>
                    <a:pt x="3453705" y="1502293"/>
                    <a:pt x="3452592" y="1389338"/>
                  </a:cubicBezTo>
                  <a:cubicBezTo>
                    <a:pt x="3666418" y="1388695"/>
                    <a:pt x="3720858" y="1386816"/>
                    <a:pt x="3842649" y="1387088"/>
                  </a:cubicBezTo>
                  <a:cubicBezTo>
                    <a:pt x="3850415" y="1918279"/>
                    <a:pt x="3865429" y="1837668"/>
                    <a:pt x="3811162" y="1837668"/>
                  </a:cubicBezTo>
                  <a:close/>
                  <a:moveTo>
                    <a:pt x="3839087" y="990488"/>
                  </a:moveTo>
                  <a:cubicBezTo>
                    <a:pt x="3845839" y="1422770"/>
                    <a:pt x="3849722" y="1364092"/>
                    <a:pt x="3811187" y="1364092"/>
                  </a:cubicBezTo>
                  <a:cubicBezTo>
                    <a:pt x="3397336" y="1364092"/>
                    <a:pt x="3452691" y="1384121"/>
                    <a:pt x="3451825" y="1327619"/>
                  </a:cubicBezTo>
                  <a:cubicBezTo>
                    <a:pt x="3444232" y="842767"/>
                    <a:pt x="3420908" y="916429"/>
                    <a:pt x="3514427" y="916429"/>
                  </a:cubicBezTo>
                  <a:cubicBezTo>
                    <a:pt x="3662634" y="916429"/>
                    <a:pt x="3662683" y="918432"/>
                    <a:pt x="3811187" y="918432"/>
                  </a:cubicBezTo>
                  <a:cubicBezTo>
                    <a:pt x="3844504" y="918408"/>
                    <a:pt x="3837677" y="903917"/>
                    <a:pt x="3839087" y="990488"/>
                  </a:cubicBezTo>
                  <a:close/>
                  <a:moveTo>
                    <a:pt x="3514403" y="443768"/>
                  </a:moveTo>
                  <a:cubicBezTo>
                    <a:pt x="3526225" y="443768"/>
                    <a:pt x="3808788" y="443941"/>
                    <a:pt x="3827041" y="443966"/>
                  </a:cubicBezTo>
                  <a:cubicBezTo>
                    <a:pt x="3828575" y="507688"/>
                    <a:pt x="3822515" y="257497"/>
                    <a:pt x="3837232" y="895436"/>
                  </a:cubicBezTo>
                  <a:cubicBezTo>
                    <a:pt x="3672181" y="895906"/>
                    <a:pt x="3603816" y="892296"/>
                    <a:pt x="3443762" y="893754"/>
                  </a:cubicBezTo>
                  <a:cubicBezTo>
                    <a:pt x="3437578" y="362217"/>
                    <a:pt x="3408837" y="443768"/>
                    <a:pt x="3514403" y="443768"/>
                  </a:cubicBezTo>
                  <a:close/>
                  <a:moveTo>
                    <a:pt x="3432335" y="1389413"/>
                  </a:moveTo>
                  <a:cubicBezTo>
                    <a:pt x="3433819" y="1546604"/>
                    <a:pt x="3429564" y="1512010"/>
                    <a:pt x="3437182" y="1837940"/>
                  </a:cubicBezTo>
                  <a:cubicBezTo>
                    <a:pt x="2980369" y="1840809"/>
                    <a:pt x="3095060" y="1840067"/>
                    <a:pt x="3047497" y="1840512"/>
                  </a:cubicBezTo>
                  <a:cubicBezTo>
                    <a:pt x="3046038" y="1654513"/>
                    <a:pt x="3042896" y="1528775"/>
                    <a:pt x="3040547" y="1388201"/>
                  </a:cubicBezTo>
                  <a:cubicBezTo>
                    <a:pt x="3232261" y="1391836"/>
                    <a:pt x="3280814" y="1390080"/>
                    <a:pt x="3432335" y="1389413"/>
                  </a:cubicBezTo>
                  <a:close/>
                  <a:moveTo>
                    <a:pt x="3424865" y="990537"/>
                  </a:moveTo>
                  <a:cubicBezTo>
                    <a:pt x="3431766" y="1431325"/>
                    <a:pt x="3454150" y="1366119"/>
                    <a:pt x="3365973" y="1366836"/>
                  </a:cubicBezTo>
                  <a:cubicBezTo>
                    <a:pt x="2988036" y="1369903"/>
                    <a:pt x="3040324" y="1374032"/>
                    <a:pt x="3039582" y="1327619"/>
                  </a:cubicBezTo>
                  <a:cubicBezTo>
                    <a:pt x="3033151" y="927235"/>
                    <a:pt x="3033596" y="952482"/>
                    <a:pt x="3032879" y="917666"/>
                  </a:cubicBezTo>
                  <a:cubicBezTo>
                    <a:pt x="3493032" y="924317"/>
                    <a:pt x="3423208" y="884284"/>
                    <a:pt x="3424865" y="990537"/>
                  </a:cubicBezTo>
                  <a:close/>
                  <a:moveTo>
                    <a:pt x="3069486" y="446018"/>
                  </a:moveTo>
                  <a:cubicBezTo>
                    <a:pt x="3471044" y="442507"/>
                    <a:pt x="3415466" y="433011"/>
                    <a:pt x="3416950" y="484568"/>
                  </a:cubicBezTo>
                  <a:cubicBezTo>
                    <a:pt x="3430851" y="959455"/>
                    <a:pt x="3432780" y="893581"/>
                    <a:pt x="3365899" y="895016"/>
                  </a:cubicBezTo>
                  <a:cubicBezTo>
                    <a:pt x="3264959" y="897192"/>
                    <a:pt x="3169535" y="897068"/>
                    <a:pt x="3069535" y="895312"/>
                  </a:cubicBezTo>
                  <a:cubicBezTo>
                    <a:pt x="3022614" y="894496"/>
                    <a:pt x="3032978" y="909481"/>
                    <a:pt x="3030579" y="821254"/>
                  </a:cubicBezTo>
                  <a:cubicBezTo>
                    <a:pt x="3018805" y="388057"/>
                    <a:pt x="3013314" y="446537"/>
                    <a:pt x="3069486" y="446018"/>
                  </a:cubicBezTo>
                  <a:close/>
                  <a:moveTo>
                    <a:pt x="3027166" y="1832896"/>
                  </a:moveTo>
                  <a:cubicBezTo>
                    <a:pt x="3027289" y="1846817"/>
                    <a:pt x="3058083" y="1839399"/>
                    <a:pt x="2634561" y="1839152"/>
                  </a:cubicBezTo>
                  <a:cubicBezTo>
                    <a:pt x="2634165" y="1757428"/>
                    <a:pt x="2629318" y="1390402"/>
                    <a:pt x="2629268" y="1387583"/>
                  </a:cubicBezTo>
                  <a:cubicBezTo>
                    <a:pt x="2836688" y="1387583"/>
                    <a:pt x="2933176" y="1386569"/>
                    <a:pt x="3020289" y="1387904"/>
                  </a:cubicBezTo>
                  <a:cubicBezTo>
                    <a:pt x="3022763" y="1536416"/>
                    <a:pt x="3025929" y="1662970"/>
                    <a:pt x="3027166" y="1832896"/>
                  </a:cubicBezTo>
                  <a:close/>
                  <a:moveTo>
                    <a:pt x="3019918" y="1364908"/>
                  </a:moveTo>
                  <a:cubicBezTo>
                    <a:pt x="2573394" y="1358133"/>
                    <a:pt x="2629318" y="1386965"/>
                    <a:pt x="2628378" y="1327570"/>
                  </a:cubicBezTo>
                  <a:cubicBezTo>
                    <a:pt x="2622738" y="970137"/>
                    <a:pt x="2622639" y="959826"/>
                    <a:pt x="2621650" y="914476"/>
                  </a:cubicBezTo>
                  <a:cubicBezTo>
                    <a:pt x="2624420" y="914476"/>
                    <a:pt x="3010693" y="917394"/>
                    <a:pt x="3012622" y="917418"/>
                  </a:cubicBezTo>
                  <a:cubicBezTo>
                    <a:pt x="3013636" y="966898"/>
                    <a:pt x="3013760" y="981437"/>
                    <a:pt x="3019918" y="1364908"/>
                  </a:cubicBezTo>
                  <a:close/>
                  <a:moveTo>
                    <a:pt x="2624371" y="447032"/>
                  </a:moveTo>
                  <a:cubicBezTo>
                    <a:pt x="3063846" y="447032"/>
                    <a:pt x="3004237" y="431948"/>
                    <a:pt x="3004682" y="484296"/>
                  </a:cubicBezTo>
                  <a:cubicBezTo>
                    <a:pt x="3008194" y="967664"/>
                    <a:pt x="3043490" y="894026"/>
                    <a:pt x="2921081" y="894026"/>
                  </a:cubicBezTo>
                  <a:cubicBezTo>
                    <a:pt x="2775570" y="894026"/>
                    <a:pt x="2771835" y="891529"/>
                    <a:pt x="2624346" y="891529"/>
                  </a:cubicBezTo>
                  <a:cubicBezTo>
                    <a:pt x="2619869" y="891504"/>
                    <a:pt x="2600873" y="447032"/>
                    <a:pt x="2624371" y="447032"/>
                  </a:cubicBezTo>
                  <a:close/>
                  <a:moveTo>
                    <a:pt x="2614230" y="1833885"/>
                  </a:moveTo>
                  <a:cubicBezTo>
                    <a:pt x="2614279" y="1841748"/>
                    <a:pt x="2299068" y="1841179"/>
                    <a:pt x="2223481" y="1840141"/>
                  </a:cubicBezTo>
                  <a:cubicBezTo>
                    <a:pt x="2215788" y="1398636"/>
                    <a:pt x="2217050" y="1517920"/>
                    <a:pt x="2214626" y="1389586"/>
                  </a:cubicBezTo>
                  <a:cubicBezTo>
                    <a:pt x="2397411" y="1392429"/>
                    <a:pt x="2462808" y="1387780"/>
                    <a:pt x="2609036" y="1387583"/>
                  </a:cubicBezTo>
                  <a:cubicBezTo>
                    <a:pt x="2609036" y="1389363"/>
                    <a:pt x="2613982" y="1771424"/>
                    <a:pt x="2614230" y="1833885"/>
                  </a:cubicBezTo>
                  <a:close/>
                  <a:moveTo>
                    <a:pt x="2608689" y="1364611"/>
                  </a:moveTo>
                  <a:cubicBezTo>
                    <a:pt x="2157391" y="1365279"/>
                    <a:pt x="2214453" y="1385308"/>
                    <a:pt x="2213562" y="1327619"/>
                  </a:cubicBezTo>
                  <a:cubicBezTo>
                    <a:pt x="2211361" y="1186031"/>
                    <a:pt x="2211287" y="1156185"/>
                    <a:pt x="2208665" y="990141"/>
                  </a:cubicBezTo>
                  <a:cubicBezTo>
                    <a:pt x="2207181" y="892419"/>
                    <a:pt x="2138692" y="914649"/>
                    <a:pt x="2601393" y="914476"/>
                  </a:cubicBezTo>
                  <a:cubicBezTo>
                    <a:pt x="2602629" y="970582"/>
                    <a:pt x="2608665" y="1362756"/>
                    <a:pt x="2608689" y="1364611"/>
                  </a:cubicBezTo>
                  <a:close/>
                  <a:moveTo>
                    <a:pt x="2593231" y="446958"/>
                  </a:moveTo>
                  <a:cubicBezTo>
                    <a:pt x="2594665" y="749842"/>
                    <a:pt x="2597905" y="774619"/>
                    <a:pt x="2600824" y="891529"/>
                  </a:cubicBezTo>
                  <a:cubicBezTo>
                    <a:pt x="2316703" y="891653"/>
                    <a:pt x="2260507" y="891925"/>
                    <a:pt x="2207156" y="893235"/>
                  </a:cubicBezTo>
                  <a:cubicBezTo>
                    <a:pt x="2201739" y="538795"/>
                    <a:pt x="2203025" y="611270"/>
                    <a:pt x="2199192" y="444015"/>
                  </a:cubicBezTo>
                  <a:cubicBezTo>
                    <a:pt x="2391821" y="438822"/>
                    <a:pt x="2467235" y="446315"/>
                    <a:pt x="2593231" y="446958"/>
                  </a:cubicBezTo>
                  <a:close/>
                  <a:moveTo>
                    <a:pt x="2196817" y="1496754"/>
                  </a:moveTo>
                  <a:cubicBezTo>
                    <a:pt x="2207181" y="1893626"/>
                    <a:pt x="2211089" y="1839968"/>
                    <a:pt x="2179602" y="1839424"/>
                  </a:cubicBezTo>
                  <a:cubicBezTo>
                    <a:pt x="1811831" y="1832525"/>
                    <a:pt x="1810792" y="1845457"/>
                    <a:pt x="1810594" y="1833687"/>
                  </a:cubicBezTo>
                  <a:cubicBezTo>
                    <a:pt x="1801838" y="1309494"/>
                    <a:pt x="1771712" y="1388300"/>
                    <a:pt x="1882867" y="1387855"/>
                  </a:cubicBezTo>
                  <a:cubicBezTo>
                    <a:pt x="2019078" y="1387311"/>
                    <a:pt x="2082867" y="1387138"/>
                    <a:pt x="2179231" y="1388943"/>
                  </a:cubicBezTo>
                  <a:cubicBezTo>
                    <a:pt x="2199662" y="1389338"/>
                    <a:pt x="2193577" y="1372425"/>
                    <a:pt x="2196817" y="1496754"/>
                  </a:cubicBezTo>
                  <a:close/>
                  <a:moveTo>
                    <a:pt x="2188408" y="990537"/>
                  </a:moveTo>
                  <a:cubicBezTo>
                    <a:pt x="2194987" y="1411197"/>
                    <a:pt x="2199118" y="1366317"/>
                    <a:pt x="2179602" y="1365946"/>
                  </a:cubicBezTo>
                  <a:cubicBezTo>
                    <a:pt x="1746756" y="1357811"/>
                    <a:pt x="1800552" y="1386569"/>
                    <a:pt x="1799637" y="1327668"/>
                  </a:cubicBezTo>
                  <a:cubicBezTo>
                    <a:pt x="1797015" y="1160314"/>
                    <a:pt x="1801022" y="1160809"/>
                    <a:pt x="1798351" y="990092"/>
                  </a:cubicBezTo>
                  <a:cubicBezTo>
                    <a:pt x="1796669" y="883641"/>
                    <a:pt x="1737332" y="929065"/>
                    <a:pt x="2179677" y="916973"/>
                  </a:cubicBezTo>
                  <a:cubicBezTo>
                    <a:pt x="2190386" y="916677"/>
                    <a:pt x="2187122" y="905698"/>
                    <a:pt x="2188408" y="990537"/>
                  </a:cubicBezTo>
                  <a:close/>
                  <a:moveTo>
                    <a:pt x="2178935" y="444584"/>
                  </a:moveTo>
                  <a:cubicBezTo>
                    <a:pt x="2190238" y="943778"/>
                    <a:pt x="2189249" y="893705"/>
                    <a:pt x="2179157" y="893952"/>
                  </a:cubicBezTo>
                  <a:cubicBezTo>
                    <a:pt x="2081556" y="896771"/>
                    <a:pt x="2064440" y="895757"/>
                    <a:pt x="1882793" y="896252"/>
                  </a:cubicBezTo>
                  <a:cubicBezTo>
                    <a:pt x="1768893" y="896549"/>
                    <a:pt x="1801022" y="971299"/>
                    <a:pt x="1788334" y="483826"/>
                  </a:cubicBezTo>
                  <a:cubicBezTo>
                    <a:pt x="1786627" y="416246"/>
                    <a:pt x="1740152" y="457170"/>
                    <a:pt x="2178935" y="444584"/>
                  </a:cubicBezTo>
                  <a:close/>
                  <a:moveTo>
                    <a:pt x="1790362" y="1834132"/>
                  </a:moveTo>
                  <a:cubicBezTo>
                    <a:pt x="1790510" y="1843380"/>
                    <a:pt x="1397659" y="1836753"/>
                    <a:pt x="1397535" y="1833391"/>
                  </a:cubicBezTo>
                  <a:cubicBezTo>
                    <a:pt x="1378762" y="1313722"/>
                    <a:pt x="1385069" y="1387014"/>
                    <a:pt x="1437901" y="1387014"/>
                  </a:cubicBezTo>
                  <a:cubicBezTo>
                    <a:pt x="1579454" y="1387014"/>
                    <a:pt x="1583288" y="1388151"/>
                    <a:pt x="1734537" y="1388151"/>
                  </a:cubicBezTo>
                  <a:cubicBezTo>
                    <a:pt x="1794418" y="1388151"/>
                    <a:pt x="1781161" y="1315923"/>
                    <a:pt x="1790362" y="1834132"/>
                  </a:cubicBezTo>
                  <a:close/>
                  <a:moveTo>
                    <a:pt x="1778118" y="990488"/>
                  </a:moveTo>
                  <a:cubicBezTo>
                    <a:pt x="1784970" y="1426627"/>
                    <a:pt x="1790362" y="1365204"/>
                    <a:pt x="1734537" y="1365204"/>
                  </a:cubicBezTo>
                  <a:cubicBezTo>
                    <a:pt x="1335947" y="1365204"/>
                    <a:pt x="1390387" y="1374181"/>
                    <a:pt x="1389669" y="1327619"/>
                  </a:cubicBezTo>
                  <a:cubicBezTo>
                    <a:pt x="1382175" y="849245"/>
                    <a:pt x="1362116" y="917765"/>
                    <a:pt x="1437901" y="917765"/>
                  </a:cubicBezTo>
                  <a:cubicBezTo>
                    <a:pt x="1842402" y="917765"/>
                    <a:pt x="1776758" y="903151"/>
                    <a:pt x="1778118" y="990488"/>
                  </a:cubicBezTo>
                  <a:close/>
                  <a:moveTo>
                    <a:pt x="1437901" y="444880"/>
                  </a:moveTo>
                  <a:cubicBezTo>
                    <a:pt x="1741265" y="444955"/>
                    <a:pt x="1742081" y="444955"/>
                    <a:pt x="1767087" y="445004"/>
                  </a:cubicBezTo>
                  <a:cubicBezTo>
                    <a:pt x="1769462" y="543641"/>
                    <a:pt x="1776412" y="894546"/>
                    <a:pt x="1776461" y="896499"/>
                  </a:cubicBezTo>
                  <a:cubicBezTo>
                    <a:pt x="1648734" y="896623"/>
                    <a:pt x="1764787" y="896623"/>
                    <a:pt x="1381161" y="894694"/>
                  </a:cubicBezTo>
                  <a:cubicBezTo>
                    <a:pt x="1372776" y="363305"/>
                    <a:pt x="1356056" y="444880"/>
                    <a:pt x="1437901" y="444880"/>
                  </a:cubicBezTo>
                  <a:close/>
                  <a:moveTo>
                    <a:pt x="1371119" y="1496556"/>
                  </a:moveTo>
                  <a:cubicBezTo>
                    <a:pt x="1371713" y="1611266"/>
                    <a:pt x="1373147" y="1721030"/>
                    <a:pt x="1377228" y="1834281"/>
                  </a:cubicBezTo>
                  <a:cubicBezTo>
                    <a:pt x="1377327" y="1836926"/>
                    <a:pt x="985465" y="1852381"/>
                    <a:pt x="985465" y="1834380"/>
                  </a:cubicBezTo>
                  <a:cubicBezTo>
                    <a:pt x="985465" y="1350418"/>
                    <a:pt x="962536" y="1389042"/>
                    <a:pt x="992984" y="1389239"/>
                  </a:cubicBezTo>
                  <a:cubicBezTo>
                    <a:pt x="1446137" y="1392330"/>
                    <a:pt x="1370352" y="1348983"/>
                    <a:pt x="1371119" y="1496556"/>
                  </a:cubicBezTo>
                  <a:close/>
                  <a:moveTo>
                    <a:pt x="1362413" y="990586"/>
                  </a:moveTo>
                  <a:cubicBezTo>
                    <a:pt x="1369313" y="1433106"/>
                    <a:pt x="1395086" y="1363399"/>
                    <a:pt x="1289472" y="1365402"/>
                  </a:cubicBezTo>
                  <a:cubicBezTo>
                    <a:pt x="920488" y="1371856"/>
                    <a:pt x="977055" y="1374304"/>
                    <a:pt x="976338" y="1327668"/>
                  </a:cubicBezTo>
                  <a:cubicBezTo>
                    <a:pt x="969116" y="866258"/>
                    <a:pt x="964985" y="917270"/>
                    <a:pt x="993207" y="916825"/>
                  </a:cubicBezTo>
                  <a:cubicBezTo>
                    <a:pt x="1436837" y="909654"/>
                    <a:pt x="1361077" y="905995"/>
                    <a:pt x="1362413" y="990586"/>
                  </a:cubicBezTo>
                  <a:close/>
                  <a:moveTo>
                    <a:pt x="993108" y="443842"/>
                  </a:moveTo>
                  <a:cubicBezTo>
                    <a:pt x="1410372" y="441320"/>
                    <a:pt x="1353261" y="432121"/>
                    <a:pt x="1354275" y="487980"/>
                  </a:cubicBezTo>
                  <a:cubicBezTo>
                    <a:pt x="1356377" y="602715"/>
                    <a:pt x="1357614" y="686392"/>
                    <a:pt x="1360904" y="894546"/>
                  </a:cubicBezTo>
                  <a:cubicBezTo>
                    <a:pt x="1266271" y="893829"/>
                    <a:pt x="1190585" y="890861"/>
                    <a:pt x="971243" y="894200"/>
                  </a:cubicBezTo>
                  <a:cubicBezTo>
                    <a:pt x="965109" y="382172"/>
                    <a:pt x="948364" y="444089"/>
                    <a:pt x="993108" y="443842"/>
                  </a:cubicBezTo>
                  <a:close/>
                  <a:moveTo>
                    <a:pt x="965208" y="1834380"/>
                  </a:moveTo>
                  <a:cubicBezTo>
                    <a:pt x="965208" y="1845581"/>
                    <a:pt x="999390" y="1840784"/>
                    <a:pt x="573395" y="1840388"/>
                  </a:cubicBezTo>
                  <a:cubicBezTo>
                    <a:pt x="573988" y="1636982"/>
                    <a:pt x="568498" y="1504815"/>
                    <a:pt x="566271" y="1389462"/>
                  </a:cubicBezTo>
                  <a:cubicBezTo>
                    <a:pt x="689719" y="1389413"/>
                    <a:pt x="807256" y="1388201"/>
                    <a:pt x="957194" y="1389042"/>
                  </a:cubicBezTo>
                  <a:cubicBezTo>
                    <a:pt x="959568" y="1508227"/>
                    <a:pt x="965208" y="1618807"/>
                    <a:pt x="965208" y="1834380"/>
                  </a:cubicBezTo>
                  <a:close/>
                  <a:moveTo>
                    <a:pt x="956081" y="1328064"/>
                  </a:moveTo>
                  <a:cubicBezTo>
                    <a:pt x="956872" y="1377964"/>
                    <a:pt x="1020884" y="1366268"/>
                    <a:pt x="565801" y="1366490"/>
                  </a:cubicBezTo>
                  <a:cubicBezTo>
                    <a:pt x="560879" y="1088531"/>
                    <a:pt x="559024" y="1055743"/>
                    <a:pt x="557590" y="917839"/>
                  </a:cubicBezTo>
                  <a:cubicBezTo>
                    <a:pt x="837258" y="918037"/>
                    <a:pt x="883338" y="918309"/>
                    <a:pt x="951258" y="917443"/>
                  </a:cubicBezTo>
                  <a:cubicBezTo>
                    <a:pt x="954720" y="1175151"/>
                    <a:pt x="954300" y="1213923"/>
                    <a:pt x="956081" y="1328064"/>
                  </a:cubicBezTo>
                  <a:close/>
                  <a:moveTo>
                    <a:pt x="942329" y="444089"/>
                  </a:moveTo>
                  <a:cubicBezTo>
                    <a:pt x="949551" y="670888"/>
                    <a:pt x="947325" y="602096"/>
                    <a:pt x="950961" y="894496"/>
                  </a:cubicBezTo>
                  <a:cubicBezTo>
                    <a:pt x="890684" y="895238"/>
                    <a:pt x="867953" y="895090"/>
                    <a:pt x="557392" y="894892"/>
                  </a:cubicBezTo>
                  <a:cubicBezTo>
                    <a:pt x="556254" y="753823"/>
                    <a:pt x="558703" y="791359"/>
                    <a:pt x="551629" y="446537"/>
                  </a:cubicBezTo>
                  <a:cubicBezTo>
                    <a:pt x="678070" y="446463"/>
                    <a:pt x="576783" y="445573"/>
                    <a:pt x="942329" y="444089"/>
                  </a:cubicBezTo>
                  <a:close/>
                  <a:moveTo>
                    <a:pt x="251753" y="444312"/>
                  </a:moveTo>
                  <a:cubicBezTo>
                    <a:pt x="397189" y="444312"/>
                    <a:pt x="396348" y="446339"/>
                    <a:pt x="531347" y="446488"/>
                  </a:cubicBezTo>
                  <a:cubicBezTo>
                    <a:pt x="538619" y="802733"/>
                    <a:pt x="535972" y="757656"/>
                    <a:pt x="537135" y="894843"/>
                  </a:cubicBezTo>
                  <a:cubicBezTo>
                    <a:pt x="258505" y="894645"/>
                    <a:pt x="214602" y="894472"/>
                    <a:pt x="146311" y="894991"/>
                  </a:cubicBezTo>
                  <a:cubicBezTo>
                    <a:pt x="140894" y="351238"/>
                    <a:pt x="102581" y="444312"/>
                    <a:pt x="251753" y="444312"/>
                  </a:cubicBezTo>
                  <a:close/>
                  <a:moveTo>
                    <a:pt x="251753" y="917616"/>
                  </a:moveTo>
                  <a:cubicBezTo>
                    <a:pt x="591921" y="917839"/>
                    <a:pt x="536788" y="893532"/>
                    <a:pt x="538297" y="990586"/>
                  </a:cubicBezTo>
                  <a:cubicBezTo>
                    <a:pt x="540969" y="1162268"/>
                    <a:pt x="542255" y="1159375"/>
                    <a:pt x="544901" y="1328015"/>
                  </a:cubicBezTo>
                  <a:cubicBezTo>
                    <a:pt x="545767" y="1383330"/>
                    <a:pt x="607083" y="1366021"/>
                    <a:pt x="152544" y="1365798"/>
                  </a:cubicBezTo>
                  <a:cubicBezTo>
                    <a:pt x="143492" y="835077"/>
                    <a:pt x="117669" y="917616"/>
                    <a:pt x="251753" y="917616"/>
                  </a:cubicBezTo>
                  <a:close/>
                  <a:moveTo>
                    <a:pt x="160063" y="1833193"/>
                  </a:moveTo>
                  <a:cubicBezTo>
                    <a:pt x="158406" y="1305785"/>
                    <a:pt x="113984" y="1388745"/>
                    <a:pt x="251753" y="1388819"/>
                  </a:cubicBezTo>
                  <a:cubicBezTo>
                    <a:pt x="380642" y="1388819"/>
                    <a:pt x="401394" y="1389462"/>
                    <a:pt x="545965" y="1389462"/>
                  </a:cubicBezTo>
                  <a:cubicBezTo>
                    <a:pt x="548562" y="1525833"/>
                    <a:pt x="553682" y="1630899"/>
                    <a:pt x="553063" y="1840388"/>
                  </a:cubicBezTo>
                  <a:cubicBezTo>
                    <a:pt x="550590" y="1840388"/>
                    <a:pt x="160088" y="1840388"/>
                    <a:pt x="160063" y="1833193"/>
                  </a:cubicBezTo>
                  <a:close/>
                  <a:moveTo>
                    <a:pt x="164565" y="2171017"/>
                  </a:moveTo>
                  <a:cubicBezTo>
                    <a:pt x="162834" y="2079006"/>
                    <a:pt x="160583" y="1954183"/>
                    <a:pt x="160187" y="1861950"/>
                  </a:cubicBezTo>
                  <a:cubicBezTo>
                    <a:pt x="385787" y="1861036"/>
                    <a:pt x="366445" y="1863335"/>
                    <a:pt x="553039" y="1863335"/>
                  </a:cubicBezTo>
                  <a:cubicBezTo>
                    <a:pt x="552445" y="2336219"/>
                    <a:pt x="571268" y="2310206"/>
                    <a:pt x="548216" y="2310206"/>
                  </a:cubicBezTo>
                  <a:cubicBezTo>
                    <a:pt x="86727" y="2310206"/>
                    <a:pt x="167830" y="2346457"/>
                    <a:pt x="164565" y="2171017"/>
                  </a:cubicBezTo>
                  <a:close/>
                  <a:moveTo>
                    <a:pt x="167459" y="2339706"/>
                  </a:moveTo>
                  <a:cubicBezTo>
                    <a:pt x="167310" y="2330779"/>
                    <a:pt x="559717" y="2330310"/>
                    <a:pt x="559865" y="2340102"/>
                  </a:cubicBezTo>
                  <a:cubicBezTo>
                    <a:pt x="567632" y="2835414"/>
                    <a:pt x="582720" y="2781780"/>
                    <a:pt x="548191" y="2781780"/>
                  </a:cubicBezTo>
                  <a:cubicBezTo>
                    <a:pt x="276907" y="2781730"/>
                    <a:pt x="228725" y="2781557"/>
                    <a:pt x="175572" y="2782052"/>
                  </a:cubicBezTo>
                  <a:cubicBezTo>
                    <a:pt x="174211" y="2727874"/>
                    <a:pt x="167682" y="2353702"/>
                    <a:pt x="167459" y="2339706"/>
                  </a:cubicBezTo>
                  <a:close/>
                  <a:moveTo>
                    <a:pt x="183783" y="3182955"/>
                  </a:moveTo>
                  <a:cubicBezTo>
                    <a:pt x="178193" y="2736035"/>
                    <a:pt x="153558" y="2804702"/>
                    <a:pt x="251753" y="2804702"/>
                  </a:cubicBezTo>
                  <a:cubicBezTo>
                    <a:pt x="272307" y="2804702"/>
                    <a:pt x="552099" y="2804752"/>
                    <a:pt x="569561" y="2804776"/>
                  </a:cubicBezTo>
                  <a:cubicBezTo>
                    <a:pt x="570971" y="2923418"/>
                    <a:pt x="570031" y="2864938"/>
                    <a:pt x="575893" y="3257903"/>
                  </a:cubicBezTo>
                  <a:cubicBezTo>
                    <a:pt x="112524" y="3258249"/>
                    <a:pt x="184921" y="3272715"/>
                    <a:pt x="183783" y="3182955"/>
                  </a:cubicBezTo>
                  <a:close/>
                  <a:moveTo>
                    <a:pt x="191500" y="3688924"/>
                  </a:moveTo>
                  <a:cubicBezTo>
                    <a:pt x="186826" y="3395313"/>
                    <a:pt x="185886" y="3339009"/>
                    <a:pt x="185045" y="3278155"/>
                  </a:cubicBezTo>
                  <a:cubicBezTo>
                    <a:pt x="339831" y="3276523"/>
                    <a:pt x="399366" y="3280998"/>
                    <a:pt x="576264" y="3280875"/>
                  </a:cubicBezTo>
                  <a:cubicBezTo>
                    <a:pt x="580642" y="3567835"/>
                    <a:pt x="576709" y="3535022"/>
                    <a:pt x="580617" y="3731356"/>
                  </a:cubicBezTo>
                  <a:cubicBezTo>
                    <a:pt x="124669" y="3732840"/>
                    <a:pt x="192218" y="3735288"/>
                    <a:pt x="191500" y="3688924"/>
                  </a:cubicBezTo>
                  <a:close/>
                  <a:moveTo>
                    <a:pt x="198550" y="4194993"/>
                  </a:moveTo>
                  <a:cubicBezTo>
                    <a:pt x="187271" y="3678490"/>
                    <a:pt x="175522" y="3751262"/>
                    <a:pt x="251777" y="3751262"/>
                  </a:cubicBezTo>
                  <a:cubicBezTo>
                    <a:pt x="397659" y="3751262"/>
                    <a:pt x="400380" y="3754353"/>
                    <a:pt x="548240" y="3754353"/>
                  </a:cubicBezTo>
                  <a:cubicBezTo>
                    <a:pt x="586751" y="3754353"/>
                    <a:pt x="585985" y="3682668"/>
                    <a:pt x="590857" y="4194152"/>
                  </a:cubicBezTo>
                  <a:cubicBezTo>
                    <a:pt x="590956" y="4205403"/>
                    <a:pt x="598624" y="4202485"/>
                    <a:pt x="548240" y="4202485"/>
                  </a:cubicBezTo>
                  <a:cubicBezTo>
                    <a:pt x="157417" y="4202485"/>
                    <a:pt x="198748" y="4203771"/>
                    <a:pt x="198550" y="4194993"/>
                  </a:cubicBezTo>
                  <a:close/>
                  <a:moveTo>
                    <a:pt x="199217" y="4224764"/>
                  </a:moveTo>
                  <a:cubicBezTo>
                    <a:pt x="259915" y="4224715"/>
                    <a:pt x="589274" y="4225506"/>
                    <a:pt x="591129" y="4225506"/>
                  </a:cubicBezTo>
                  <a:cubicBezTo>
                    <a:pt x="596373" y="4746312"/>
                    <a:pt x="621305" y="4675419"/>
                    <a:pt x="548216" y="4675419"/>
                  </a:cubicBezTo>
                  <a:cubicBezTo>
                    <a:pt x="253360" y="4675369"/>
                    <a:pt x="236986" y="4675394"/>
                    <a:pt x="203843" y="4675319"/>
                  </a:cubicBezTo>
                  <a:cubicBezTo>
                    <a:pt x="201518" y="4507125"/>
                    <a:pt x="205253" y="4500547"/>
                    <a:pt x="199217" y="4224764"/>
                  </a:cubicBezTo>
                  <a:close/>
                  <a:moveTo>
                    <a:pt x="214132" y="5148550"/>
                  </a:moveTo>
                  <a:cubicBezTo>
                    <a:pt x="205178" y="4709072"/>
                    <a:pt x="205995" y="4827714"/>
                    <a:pt x="204164" y="4698267"/>
                  </a:cubicBezTo>
                  <a:cubicBezTo>
                    <a:pt x="629121" y="4699354"/>
                    <a:pt x="598747" y="4695843"/>
                    <a:pt x="598821" y="4701555"/>
                  </a:cubicBezTo>
                  <a:cubicBezTo>
                    <a:pt x="606811" y="5212717"/>
                    <a:pt x="628700" y="5145682"/>
                    <a:pt x="548191" y="5145682"/>
                  </a:cubicBezTo>
                  <a:cubicBezTo>
                    <a:pt x="387147" y="5145706"/>
                    <a:pt x="385465" y="5149341"/>
                    <a:pt x="214132" y="5148550"/>
                  </a:cubicBezTo>
                  <a:close/>
                  <a:moveTo>
                    <a:pt x="214627" y="5171521"/>
                  </a:moveTo>
                  <a:cubicBezTo>
                    <a:pt x="349700" y="5172115"/>
                    <a:pt x="369586" y="5169296"/>
                    <a:pt x="606143" y="5168579"/>
                  </a:cubicBezTo>
                  <a:cubicBezTo>
                    <a:pt x="614552" y="5705012"/>
                    <a:pt x="634167" y="5618590"/>
                    <a:pt x="548216" y="5618590"/>
                  </a:cubicBezTo>
                  <a:cubicBezTo>
                    <a:pt x="399935" y="5618590"/>
                    <a:pt x="399786" y="5621385"/>
                    <a:pt x="251753" y="5621385"/>
                  </a:cubicBezTo>
                  <a:cubicBezTo>
                    <a:pt x="207058" y="5621385"/>
                    <a:pt x="225411" y="5679148"/>
                    <a:pt x="214627" y="5171521"/>
                  </a:cubicBezTo>
                  <a:close/>
                  <a:moveTo>
                    <a:pt x="224867" y="6051095"/>
                  </a:moveTo>
                  <a:cubicBezTo>
                    <a:pt x="217496" y="5578780"/>
                    <a:pt x="217422" y="5644332"/>
                    <a:pt x="251753" y="5644332"/>
                  </a:cubicBezTo>
                  <a:cubicBezTo>
                    <a:pt x="675596" y="5644332"/>
                    <a:pt x="614181" y="5614140"/>
                    <a:pt x="615789" y="5713964"/>
                  </a:cubicBezTo>
                  <a:cubicBezTo>
                    <a:pt x="618361" y="5878622"/>
                    <a:pt x="615220" y="5883024"/>
                    <a:pt x="617867" y="6051441"/>
                  </a:cubicBezTo>
                  <a:cubicBezTo>
                    <a:pt x="618634" y="6099833"/>
                    <a:pt x="632485" y="6089571"/>
                    <a:pt x="548240" y="6089571"/>
                  </a:cubicBezTo>
                  <a:cubicBezTo>
                    <a:pt x="173568" y="6089571"/>
                    <a:pt x="225683" y="6104110"/>
                    <a:pt x="224867" y="6051095"/>
                  </a:cubicBezTo>
                  <a:close/>
                  <a:moveTo>
                    <a:pt x="233845" y="6557262"/>
                  </a:moveTo>
                  <a:cubicBezTo>
                    <a:pt x="221478" y="6041921"/>
                    <a:pt x="217768" y="6113136"/>
                    <a:pt x="251753" y="6113136"/>
                  </a:cubicBezTo>
                  <a:cubicBezTo>
                    <a:pt x="694815" y="6113136"/>
                    <a:pt x="618460" y="6083908"/>
                    <a:pt x="620192" y="6220180"/>
                  </a:cubicBezTo>
                  <a:cubicBezTo>
                    <a:pt x="621552" y="6328263"/>
                    <a:pt x="623234" y="6450341"/>
                    <a:pt x="626054" y="6557905"/>
                  </a:cubicBezTo>
                  <a:cubicBezTo>
                    <a:pt x="626227" y="6564829"/>
                    <a:pt x="637877" y="6562801"/>
                    <a:pt x="548240" y="6562801"/>
                  </a:cubicBezTo>
                  <a:cubicBezTo>
                    <a:pt x="207998" y="6562801"/>
                    <a:pt x="234290" y="6576524"/>
                    <a:pt x="233845" y="6557262"/>
                  </a:cubicBezTo>
                  <a:close/>
                  <a:moveTo>
                    <a:pt x="243417" y="7037737"/>
                  </a:moveTo>
                  <a:cubicBezTo>
                    <a:pt x="235181" y="6537752"/>
                    <a:pt x="225139" y="6589852"/>
                    <a:pt x="251753" y="6589852"/>
                  </a:cubicBezTo>
                  <a:cubicBezTo>
                    <a:pt x="701344" y="6589852"/>
                    <a:pt x="626548" y="6537431"/>
                    <a:pt x="629517" y="6726446"/>
                  </a:cubicBezTo>
                  <a:cubicBezTo>
                    <a:pt x="632138" y="6894196"/>
                    <a:pt x="633993" y="6891451"/>
                    <a:pt x="636516" y="7038084"/>
                  </a:cubicBezTo>
                  <a:cubicBezTo>
                    <a:pt x="588483" y="7037886"/>
                    <a:pt x="266544" y="7037737"/>
                    <a:pt x="243417" y="7037737"/>
                  </a:cubicBezTo>
                  <a:close/>
                  <a:moveTo>
                    <a:pt x="251753" y="7060685"/>
                  </a:moveTo>
                  <a:cubicBezTo>
                    <a:pt x="600207" y="7060907"/>
                    <a:pt x="595408" y="7060882"/>
                    <a:pt x="636912" y="7061080"/>
                  </a:cubicBezTo>
                  <a:cubicBezTo>
                    <a:pt x="640325" y="7299500"/>
                    <a:pt x="639237" y="7288719"/>
                    <a:pt x="643120" y="7508371"/>
                  </a:cubicBezTo>
                  <a:cubicBezTo>
                    <a:pt x="544036" y="7507209"/>
                    <a:pt x="400256" y="7508495"/>
                    <a:pt x="251456" y="7508495"/>
                  </a:cubicBezTo>
                  <a:cubicBezTo>
                    <a:pt x="249180" y="7025893"/>
                    <a:pt x="233672" y="7060685"/>
                    <a:pt x="251753" y="7060685"/>
                  </a:cubicBezTo>
                  <a:close/>
                  <a:moveTo>
                    <a:pt x="251753" y="7531417"/>
                  </a:moveTo>
                  <a:cubicBezTo>
                    <a:pt x="704609" y="7531417"/>
                    <a:pt x="643244" y="7516061"/>
                    <a:pt x="644258" y="7570437"/>
                  </a:cubicBezTo>
                  <a:cubicBezTo>
                    <a:pt x="653533" y="8062806"/>
                    <a:pt x="671243" y="7982542"/>
                    <a:pt x="548216" y="7982542"/>
                  </a:cubicBezTo>
                  <a:cubicBezTo>
                    <a:pt x="405500" y="7982542"/>
                    <a:pt x="400998" y="7979599"/>
                    <a:pt x="258530" y="7979500"/>
                  </a:cubicBezTo>
                  <a:cubicBezTo>
                    <a:pt x="247226" y="7497392"/>
                    <a:pt x="253509" y="7531417"/>
                    <a:pt x="251753" y="7531417"/>
                  </a:cubicBezTo>
                  <a:close/>
                  <a:moveTo>
                    <a:pt x="262809" y="8414057"/>
                  </a:moveTo>
                  <a:cubicBezTo>
                    <a:pt x="260236" y="8249843"/>
                    <a:pt x="263031" y="8244750"/>
                    <a:pt x="260385" y="8076381"/>
                  </a:cubicBezTo>
                  <a:cubicBezTo>
                    <a:pt x="258827" y="7975074"/>
                    <a:pt x="193108" y="8003708"/>
                    <a:pt x="648339" y="8005711"/>
                  </a:cubicBezTo>
                  <a:cubicBezTo>
                    <a:pt x="650392" y="8237726"/>
                    <a:pt x="656304" y="8238741"/>
                    <a:pt x="658802" y="8453497"/>
                  </a:cubicBezTo>
                  <a:cubicBezTo>
                    <a:pt x="212475" y="8445485"/>
                    <a:pt x="263872" y="8482057"/>
                    <a:pt x="262809" y="8414057"/>
                  </a:cubicBezTo>
                  <a:close/>
                  <a:moveTo>
                    <a:pt x="270427" y="8920026"/>
                  </a:moveTo>
                  <a:cubicBezTo>
                    <a:pt x="267904" y="8799382"/>
                    <a:pt x="266371" y="8709449"/>
                    <a:pt x="265060" y="8582796"/>
                  </a:cubicBezTo>
                  <a:cubicBezTo>
                    <a:pt x="263675" y="8449590"/>
                    <a:pt x="236220" y="8480029"/>
                    <a:pt x="400157" y="8476938"/>
                  </a:cubicBezTo>
                  <a:cubicBezTo>
                    <a:pt x="506761" y="8475059"/>
                    <a:pt x="596447" y="8475331"/>
                    <a:pt x="659049" y="8476493"/>
                  </a:cubicBezTo>
                  <a:cubicBezTo>
                    <a:pt x="660162" y="8604877"/>
                    <a:pt x="656007" y="8667660"/>
                    <a:pt x="664144" y="8927963"/>
                  </a:cubicBezTo>
                  <a:cubicBezTo>
                    <a:pt x="235305" y="8927963"/>
                    <a:pt x="270526" y="8924353"/>
                    <a:pt x="270427" y="8920026"/>
                  </a:cubicBezTo>
                  <a:close/>
                  <a:moveTo>
                    <a:pt x="271021" y="8947794"/>
                  </a:moveTo>
                  <a:cubicBezTo>
                    <a:pt x="402952" y="8948067"/>
                    <a:pt x="362289" y="8950910"/>
                    <a:pt x="664862" y="8950910"/>
                  </a:cubicBezTo>
                  <a:cubicBezTo>
                    <a:pt x="671490" y="9166903"/>
                    <a:pt x="667706" y="9250827"/>
                    <a:pt x="669635" y="9397905"/>
                  </a:cubicBezTo>
                  <a:cubicBezTo>
                    <a:pt x="274558" y="9399512"/>
                    <a:pt x="407602" y="9400328"/>
                    <a:pt x="279851" y="9400649"/>
                  </a:cubicBezTo>
                  <a:cubicBezTo>
                    <a:pt x="279826" y="9398127"/>
                    <a:pt x="271070" y="8949698"/>
                    <a:pt x="271021" y="8947794"/>
                  </a:cubicBezTo>
                  <a:close/>
                  <a:moveTo>
                    <a:pt x="280271" y="9426440"/>
                  </a:moveTo>
                  <a:cubicBezTo>
                    <a:pt x="280222" y="9423250"/>
                    <a:pt x="246534" y="9422756"/>
                    <a:pt x="669957" y="9420877"/>
                  </a:cubicBezTo>
                  <a:cubicBezTo>
                    <a:pt x="672628" y="9594091"/>
                    <a:pt x="676932" y="9601558"/>
                    <a:pt x="680197" y="9873361"/>
                  </a:cubicBezTo>
                  <a:cubicBezTo>
                    <a:pt x="506638" y="9872742"/>
                    <a:pt x="411980" y="9873558"/>
                    <a:pt x="287048" y="9873658"/>
                  </a:cubicBezTo>
                  <a:cubicBezTo>
                    <a:pt x="283932" y="9727173"/>
                    <a:pt x="282621" y="9573197"/>
                    <a:pt x="280271" y="9426440"/>
                  </a:cubicBezTo>
                  <a:close/>
                  <a:moveTo>
                    <a:pt x="293529" y="10270703"/>
                  </a:moveTo>
                  <a:cubicBezTo>
                    <a:pt x="291674" y="9820271"/>
                    <a:pt x="252767" y="9896975"/>
                    <a:pt x="400009" y="9896382"/>
                  </a:cubicBezTo>
                  <a:cubicBezTo>
                    <a:pt x="500627" y="9896110"/>
                    <a:pt x="567508" y="9896011"/>
                    <a:pt x="680469" y="9896333"/>
                  </a:cubicBezTo>
                  <a:cubicBezTo>
                    <a:pt x="685861" y="10382866"/>
                    <a:pt x="680543" y="9790302"/>
                    <a:pt x="684624" y="10346171"/>
                  </a:cubicBezTo>
                  <a:cubicBezTo>
                    <a:pt x="215962" y="10348619"/>
                    <a:pt x="293900" y="10357792"/>
                    <a:pt x="293529" y="10270703"/>
                  </a:cubicBezTo>
                  <a:close/>
                  <a:moveTo>
                    <a:pt x="300875" y="10776969"/>
                  </a:moveTo>
                  <a:cubicBezTo>
                    <a:pt x="293133" y="10283042"/>
                    <a:pt x="263254" y="10363949"/>
                    <a:pt x="399737" y="10367510"/>
                  </a:cubicBezTo>
                  <a:cubicBezTo>
                    <a:pt x="483907" y="10369810"/>
                    <a:pt x="554943" y="10369810"/>
                    <a:pt x="684822" y="10369167"/>
                  </a:cubicBezTo>
                  <a:cubicBezTo>
                    <a:pt x="687221" y="10612310"/>
                    <a:pt x="693009" y="10598018"/>
                    <a:pt x="695581" y="10815618"/>
                  </a:cubicBezTo>
                  <a:cubicBezTo>
                    <a:pt x="243145" y="10810128"/>
                    <a:pt x="301913" y="10840518"/>
                    <a:pt x="300875" y="10776969"/>
                  </a:cubicBezTo>
                  <a:close/>
                  <a:moveTo>
                    <a:pt x="307998" y="11291717"/>
                  </a:moveTo>
                  <a:cubicBezTo>
                    <a:pt x="307578" y="11167883"/>
                    <a:pt x="307751" y="11195354"/>
                    <a:pt x="301938" y="10840840"/>
                  </a:cubicBezTo>
                  <a:cubicBezTo>
                    <a:pt x="421849" y="10840098"/>
                    <a:pt x="454671" y="10835696"/>
                    <a:pt x="695829" y="10838639"/>
                  </a:cubicBezTo>
                  <a:cubicBezTo>
                    <a:pt x="696917" y="10962226"/>
                    <a:pt x="698648" y="11240680"/>
                    <a:pt x="699316" y="11291742"/>
                  </a:cubicBezTo>
                  <a:lnTo>
                    <a:pt x="307998" y="11291717"/>
                  </a:lnTo>
                  <a:close/>
                  <a:moveTo>
                    <a:pt x="696521" y="9420753"/>
                  </a:moveTo>
                  <a:cubicBezTo>
                    <a:pt x="1114206" y="9419047"/>
                    <a:pt x="1082027" y="9424116"/>
                    <a:pt x="1082076" y="9426885"/>
                  </a:cubicBezTo>
                  <a:cubicBezTo>
                    <a:pt x="1090140" y="9942226"/>
                    <a:pt x="1135378" y="9871086"/>
                    <a:pt x="992984" y="9872816"/>
                  </a:cubicBezTo>
                  <a:cubicBezTo>
                    <a:pt x="896670" y="9873856"/>
                    <a:pt x="838619" y="9873831"/>
                    <a:pt x="700503" y="9873435"/>
                  </a:cubicBezTo>
                  <a:cubicBezTo>
                    <a:pt x="694493" y="9385220"/>
                    <a:pt x="682101" y="9420827"/>
                    <a:pt x="696521" y="9420753"/>
                  </a:cubicBezTo>
                  <a:close/>
                  <a:moveTo>
                    <a:pt x="704708" y="10270753"/>
                  </a:moveTo>
                  <a:cubicBezTo>
                    <a:pt x="704708" y="9818664"/>
                    <a:pt x="657268" y="9896629"/>
                    <a:pt x="844728" y="9896629"/>
                  </a:cubicBezTo>
                  <a:cubicBezTo>
                    <a:pt x="984476" y="9896629"/>
                    <a:pt x="978935" y="9895393"/>
                    <a:pt x="1092514" y="9894997"/>
                  </a:cubicBezTo>
                  <a:cubicBezTo>
                    <a:pt x="1092019" y="10176591"/>
                    <a:pt x="1096298" y="10218133"/>
                    <a:pt x="1099539" y="10345058"/>
                  </a:cubicBezTo>
                  <a:cubicBezTo>
                    <a:pt x="634859" y="10345553"/>
                    <a:pt x="704708" y="10371294"/>
                    <a:pt x="704708" y="10270753"/>
                  </a:cubicBezTo>
                  <a:close/>
                  <a:moveTo>
                    <a:pt x="715319" y="10776920"/>
                  </a:moveTo>
                  <a:cubicBezTo>
                    <a:pt x="707676" y="10287320"/>
                    <a:pt x="659445" y="10368722"/>
                    <a:pt x="844728" y="10368722"/>
                  </a:cubicBezTo>
                  <a:cubicBezTo>
                    <a:pt x="992489" y="10368722"/>
                    <a:pt x="972133" y="10368203"/>
                    <a:pt x="1100083" y="10368054"/>
                  </a:cubicBezTo>
                  <a:cubicBezTo>
                    <a:pt x="1104634" y="10569928"/>
                    <a:pt x="1100577" y="10595273"/>
                    <a:pt x="1104164" y="10815791"/>
                  </a:cubicBezTo>
                  <a:cubicBezTo>
                    <a:pt x="653855" y="10816261"/>
                    <a:pt x="716135" y="10830083"/>
                    <a:pt x="715319" y="10776920"/>
                  </a:cubicBezTo>
                  <a:close/>
                  <a:moveTo>
                    <a:pt x="719598" y="11291766"/>
                  </a:moveTo>
                  <a:cubicBezTo>
                    <a:pt x="718856" y="11235511"/>
                    <a:pt x="717125" y="10956241"/>
                    <a:pt x="716086" y="10838886"/>
                  </a:cubicBezTo>
                  <a:cubicBezTo>
                    <a:pt x="851876" y="10840444"/>
                    <a:pt x="1001864" y="10838862"/>
                    <a:pt x="1104560" y="10838738"/>
                  </a:cubicBezTo>
                  <a:cubicBezTo>
                    <a:pt x="1110694" y="11215482"/>
                    <a:pt x="1109952" y="11178763"/>
                    <a:pt x="1112524" y="11288279"/>
                  </a:cubicBezTo>
                  <a:cubicBezTo>
                    <a:pt x="973543" y="11288750"/>
                    <a:pt x="1034562" y="11291791"/>
                    <a:pt x="719598" y="11291766"/>
                  </a:cubicBezTo>
                  <a:close/>
                  <a:moveTo>
                    <a:pt x="1117644" y="10270332"/>
                  </a:moveTo>
                  <a:cubicBezTo>
                    <a:pt x="1103570" y="9836097"/>
                    <a:pt x="1110174" y="9894923"/>
                    <a:pt x="1141413" y="9894923"/>
                  </a:cubicBezTo>
                  <a:cubicBezTo>
                    <a:pt x="1561646" y="9894923"/>
                    <a:pt x="1504411" y="9885329"/>
                    <a:pt x="1504609" y="9933102"/>
                  </a:cubicBezTo>
                  <a:cubicBezTo>
                    <a:pt x="1506662" y="10418325"/>
                    <a:pt x="1535180" y="10343253"/>
                    <a:pt x="1437926" y="10343253"/>
                  </a:cubicBezTo>
                  <a:cubicBezTo>
                    <a:pt x="1066420" y="10343253"/>
                    <a:pt x="1120909" y="10371714"/>
                    <a:pt x="1117644" y="10270332"/>
                  </a:cubicBezTo>
                  <a:close/>
                  <a:moveTo>
                    <a:pt x="1123803" y="10777019"/>
                  </a:moveTo>
                  <a:cubicBezTo>
                    <a:pt x="1116556" y="10313555"/>
                    <a:pt x="1116753" y="10368030"/>
                    <a:pt x="1141413" y="10368030"/>
                  </a:cubicBezTo>
                  <a:cubicBezTo>
                    <a:pt x="1576313" y="10368030"/>
                    <a:pt x="1509531" y="10342016"/>
                    <a:pt x="1511064" y="10439837"/>
                  </a:cubicBezTo>
                  <a:cubicBezTo>
                    <a:pt x="1517965" y="10882752"/>
                    <a:pt x="1548660" y="10817892"/>
                    <a:pt x="1437901" y="10817892"/>
                  </a:cubicBezTo>
                  <a:cubicBezTo>
                    <a:pt x="1072603" y="10817892"/>
                    <a:pt x="1124594" y="10826770"/>
                    <a:pt x="1123803" y="10777019"/>
                  </a:cubicBezTo>
                  <a:close/>
                  <a:moveTo>
                    <a:pt x="1525014" y="11283977"/>
                  </a:moveTo>
                  <a:cubicBezTo>
                    <a:pt x="1524990" y="11297305"/>
                    <a:pt x="1558752" y="11288205"/>
                    <a:pt x="1141389" y="11288205"/>
                  </a:cubicBezTo>
                  <a:cubicBezTo>
                    <a:pt x="1128329" y="11288205"/>
                    <a:pt x="1132930" y="11338698"/>
                    <a:pt x="1124792" y="10838688"/>
                  </a:cubicBezTo>
                  <a:cubicBezTo>
                    <a:pt x="1300998" y="10838589"/>
                    <a:pt x="1260483" y="10841161"/>
                    <a:pt x="1520513" y="10840766"/>
                  </a:cubicBezTo>
                  <a:cubicBezTo>
                    <a:pt x="1520562" y="10843659"/>
                    <a:pt x="1525113" y="11201585"/>
                    <a:pt x="1525014" y="11283977"/>
                  </a:cubicBezTo>
                  <a:close/>
                  <a:moveTo>
                    <a:pt x="1528947" y="10270604"/>
                  </a:moveTo>
                  <a:cubicBezTo>
                    <a:pt x="1523456" y="9834044"/>
                    <a:pt x="1503743" y="9897000"/>
                    <a:pt x="1586355" y="9895887"/>
                  </a:cubicBezTo>
                  <a:cubicBezTo>
                    <a:pt x="1968596" y="9890719"/>
                    <a:pt x="1916877" y="9888691"/>
                    <a:pt x="1917990" y="9933374"/>
                  </a:cubicBezTo>
                  <a:cubicBezTo>
                    <a:pt x="1929491" y="10411698"/>
                    <a:pt x="1929219" y="10345231"/>
                    <a:pt x="1882941" y="10344712"/>
                  </a:cubicBezTo>
                  <a:cubicBezTo>
                    <a:pt x="1466370" y="10340211"/>
                    <a:pt x="1530134" y="10367016"/>
                    <a:pt x="1528947" y="10270604"/>
                  </a:cubicBezTo>
                  <a:close/>
                  <a:moveTo>
                    <a:pt x="1539855" y="10776920"/>
                  </a:moveTo>
                  <a:cubicBezTo>
                    <a:pt x="1532459" y="10304406"/>
                    <a:pt x="1504584" y="10366249"/>
                    <a:pt x="1586157" y="10366571"/>
                  </a:cubicBezTo>
                  <a:cubicBezTo>
                    <a:pt x="1986479" y="10368178"/>
                    <a:pt x="1923060" y="10348866"/>
                    <a:pt x="1924470" y="10439837"/>
                  </a:cubicBezTo>
                  <a:cubicBezTo>
                    <a:pt x="1927092" y="10606746"/>
                    <a:pt x="1928526" y="10617750"/>
                    <a:pt x="1931025" y="10777315"/>
                  </a:cubicBezTo>
                  <a:cubicBezTo>
                    <a:pt x="1931841" y="10830627"/>
                    <a:pt x="1968126" y="10817274"/>
                    <a:pt x="1734537" y="10817448"/>
                  </a:cubicBezTo>
                  <a:cubicBezTo>
                    <a:pt x="1503743" y="10817448"/>
                    <a:pt x="1540721" y="10831270"/>
                    <a:pt x="1539855" y="10776920"/>
                  </a:cubicBezTo>
                  <a:close/>
                  <a:moveTo>
                    <a:pt x="1882744" y="11290183"/>
                  </a:moveTo>
                  <a:cubicBezTo>
                    <a:pt x="1790016" y="11290925"/>
                    <a:pt x="1775051" y="11290801"/>
                    <a:pt x="1545247" y="11290727"/>
                  </a:cubicBezTo>
                  <a:cubicBezTo>
                    <a:pt x="1545371" y="11204974"/>
                    <a:pt x="1540844" y="10843758"/>
                    <a:pt x="1540795" y="10840766"/>
                  </a:cubicBezTo>
                  <a:cubicBezTo>
                    <a:pt x="1726350" y="10840394"/>
                    <a:pt x="1507874" y="10840568"/>
                    <a:pt x="1931841" y="10840271"/>
                  </a:cubicBezTo>
                  <a:cubicBezTo>
                    <a:pt x="1936961" y="11374306"/>
                    <a:pt x="1957539" y="11289565"/>
                    <a:pt x="1882744" y="11290183"/>
                  </a:cubicBezTo>
                  <a:close/>
                  <a:moveTo>
                    <a:pt x="1934834" y="9764066"/>
                  </a:moveTo>
                  <a:cubicBezTo>
                    <a:pt x="1932261" y="9599729"/>
                    <a:pt x="1933152" y="9602597"/>
                    <a:pt x="1930381" y="9426391"/>
                  </a:cubicBezTo>
                  <a:cubicBezTo>
                    <a:pt x="1930332" y="9422360"/>
                    <a:pt x="1897436" y="9422434"/>
                    <a:pt x="2322541" y="9422360"/>
                  </a:cubicBezTo>
                  <a:cubicBezTo>
                    <a:pt x="2322565" y="9424190"/>
                    <a:pt x="2323950" y="9494836"/>
                    <a:pt x="2327364" y="9871580"/>
                  </a:cubicBezTo>
                  <a:cubicBezTo>
                    <a:pt x="1859172" y="9871580"/>
                    <a:pt x="1937134" y="9910995"/>
                    <a:pt x="1934834" y="9764066"/>
                  </a:cubicBezTo>
                  <a:close/>
                  <a:moveTo>
                    <a:pt x="2031124" y="9897123"/>
                  </a:moveTo>
                  <a:cubicBezTo>
                    <a:pt x="2179503" y="9897123"/>
                    <a:pt x="2179973" y="9894528"/>
                    <a:pt x="2327537" y="9894528"/>
                  </a:cubicBezTo>
                  <a:cubicBezTo>
                    <a:pt x="2329738" y="10187941"/>
                    <a:pt x="2332137" y="10218108"/>
                    <a:pt x="2334784" y="10343920"/>
                  </a:cubicBezTo>
                  <a:cubicBezTo>
                    <a:pt x="2172974" y="10343920"/>
                    <a:pt x="2117544" y="10346393"/>
                    <a:pt x="1943540" y="10345256"/>
                  </a:cubicBezTo>
                  <a:cubicBezTo>
                    <a:pt x="1939187" y="9819579"/>
                    <a:pt x="1906637" y="9897123"/>
                    <a:pt x="2031124" y="9897123"/>
                  </a:cubicBezTo>
                  <a:close/>
                  <a:moveTo>
                    <a:pt x="1951282" y="10776920"/>
                  </a:moveTo>
                  <a:cubicBezTo>
                    <a:pt x="1943738" y="10293378"/>
                    <a:pt x="1916901" y="10368475"/>
                    <a:pt x="2031124" y="10368475"/>
                  </a:cubicBezTo>
                  <a:cubicBezTo>
                    <a:pt x="2395655" y="10368475"/>
                    <a:pt x="2334908" y="10336379"/>
                    <a:pt x="2336515" y="10439837"/>
                  </a:cubicBezTo>
                  <a:cubicBezTo>
                    <a:pt x="2342427" y="10813738"/>
                    <a:pt x="2341982" y="10786464"/>
                    <a:pt x="2342501" y="10818016"/>
                  </a:cubicBezTo>
                  <a:cubicBezTo>
                    <a:pt x="1888507" y="10818634"/>
                    <a:pt x="1952123" y="10830331"/>
                    <a:pt x="1951282" y="10776920"/>
                  </a:cubicBezTo>
                  <a:close/>
                  <a:moveTo>
                    <a:pt x="2327784" y="11289986"/>
                  </a:moveTo>
                  <a:cubicBezTo>
                    <a:pt x="1912845" y="11289986"/>
                    <a:pt x="1956105" y="11291791"/>
                    <a:pt x="1956006" y="11283952"/>
                  </a:cubicBezTo>
                  <a:cubicBezTo>
                    <a:pt x="1948784" y="10749348"/>
                    <a:pt x="1930381" y="10840295"/>
                    <a:pt x="2031148" y="10840222"/>
                  </a:cubicBezTo>
                  <a:cubicBezTo>
                    <a:pt x="2179924" y="10840222"/>
                    <a:pt x="2179355" y="10841012"/>
                    <a:pt x="2327784" y="10841012"/>
                  </a:cubicBezTo>
                  <a:cubicBezTo>
                    <a:pt x="2348215" y="10841012"/>
                    <a:pt x="2342303" y="10824866"/>
                    <a:pt x="2345073" y="10946376"/>
                  </a:cubicBezTo>
                  <a:cubicBezTo>
                    <a:pt x="2354176" y="11342655"/>
                    <a:pt x="2356896" y="11289986"/>
                    <a:pt x="2327784" y="11289986"/>
                  </a:cubicBezTo>
                  <a:close/>
                  <a:moveTo>
                    <a:pt x="2348116" y="9933003"/>
                  </a:moveTo>
                  <a:cubicBezTo>
                    <a:pt x="2347745" y="9873385"/>
                    <a:pt x="2291796" y="9900140"/>
                    <a:pt x="2738197" y="9894156"/>
                  </a:cubicBezTo>
                  <a:cubicBezTo>
                    <a:pt x="2742699" y="10169940"/>
                    <a:pt x="2742600" y="10176245"/>
                    <a:pt x="2745469" y="10271148"/>
                  </a:cubicBezTo>
                  <a:cubicBezTo>
                    <a:pt x="2748684" y="10377352"/>
                    <a:pt x="2810742" y="10345033"/>
                    <a:pt x="2355066" y="10343945"/>
                  </a:cubicBezTo>
                  <a:cubicBezTo>
                    <a:pt x="2353137" y="10252331"/>
                    <a:pt x="2349427" y="10144297"/>
                    <a:pt x="2348116" y="9933003"/>
                  </a:cubicBezTo>
                  <a:close/>
                  <a:moveTo>
                    <a:pt x="2355511" y="10366892"/>
                  </a:moveTo>
                  <a:cubicBezTo>
                    <a:pt x="2821749" y="10368054"/>
                    <a:pt x="2747967" y="10350028"/>
                    <a:pt x="2749352" y="10439763"/>
                  </a:cubicBezTo>
                  <a:cubicBezTo>
                    <a:pt x="2751974" y="10608923"/>
                    <a:pt x="2753458" y="10602049"/>
                    <a:pt x="2756303" y="10777290"/>
                  </a:cubicBezTo>
                  <a:cubicBezTo>
                    <a:pt x="2757119" y="10829391"/>
                    <a:pt x="2820191" y="10816112"/>
                    <a:pt x="2362758" y="10817942"/>
                  </a:cubicBezTo>
                  <a:cubicBezTo>
                    <a:pt x="2361621" y="10750560"/>
                    <a:pt x="2356723" y="10429378"/>
                    <a:pt x="2355511" y="10366892"/>
                  </a:cubicBezTo>
                  <a:close/>
                  <a:moveTo>
                    <a:pt x="2370179" y="11289912"/>
                  </a:moveTo>
                  <a:cubicBezTo>
                    <a:pt x="2369610" y="11094838"/>
                    <a:pt x="2365157" y="10950777"/>
                    <a:pt x="2363179" y="10840914"/>
                  </a:cubicBezTo>
                  <a:cubicBezTo>
                    <a:pt x="2499142" y="10840345"/>
                    <a:pt x="2544208" y="10835647"/>
                    <a:pt x="2757069" y="10838663"/>
                  </a:cubicBezTo>
                  <a:cubicBezTo>
                    <a:pt x="2758306" y="10997413"/>
                    <a:pt x="2753507" y="10914255"/>
                    <a:pt x="2760433" y="11284224"/>
                  </a:cubicBezTo>
                  <a:cubicBezTo>
                    <a:pt x="2760532" y="11289763"/>
                    <a:pt x="2794838" y="11288972"/>
                    <a:pt x="2370179" y="11289912"/>
                  </a:cubicBezTo>
                  <a:close/>
                  <a:moveTo>
                    <a:pt x="2765751" y="10270406"/>
                  </a:moveTo>
                  <a:cubicBezTo>
                    <a:pt x="2762560" y="10165044"/>
                    <a:pt x="2762758" y="10157898"/>
                    <a:pt x="2758454" y="9893885"/>
                  </a:cubicBezTo>
                  <a:cubicBezTo>
                    <a:pt x="3030109" y="9889632"/>
                    <a:pt x="3032656" y="9895318"/>
                    <a:pt x="3150787" y="9896926"/>
                  </a:cubicBezTo>
                  <a:cubicBezTo>
                    <a:pt x="3152939" y="10017471"/>
                    <a:pt x="3158503" y="10343006"/>
                    <a:pt x="3158528" y="10344836"/>
                  </a:cubicBezTo>
                  <a:cubicBezTo>
                    <a:pt x="2701195" y="10346838"/>
                    <a:pt x="2768892" y="10374186"/>
                    <a:pt x="2765751" y="10270406"/>
                  </a:cubicBezTo>
                  <a:close/>
                  <a:moveTo>
                    <a:pt x="2768348" y="10369538"/>
                  </a:moveTo>
                  <a:cubicBezTo>
                    <a:pt x="2933374" y="10369612"/>
                    <a:pt x="2979330" y="10369884"/>
                    <a:pt x="3069510" y="10368672"/>
                  </a:cubicBezTo>
                  <a:cubicBezTo>
                    <a:pt x="3182446" y="10367140"/>
                    <a:pt x="3158578" y="10290485"/>
                    <a:pt x="3166220" y="10777365"/>
                  </a:cubicBezTo>
                  <a:cubicBezTo>
                    <a:pt x="3167037" y="10828896"/>
                    <a:pt x="3229589" y="10822665"/>
                    <a:pt x="2777104" y="10816013"/>
                  </a:cubicBezTo>
                  <a:cubicBezTo>
                    <a:pt x="2776659" y="10777216"/>
                    <a:pt x="2768397" y="10371492"/>
                    <a:pt x="2768348" y="10369538"/>
                  </a:cubicBezTo>
                  <a:close/>
                  <a:moveTo>
                    <a:pt x="2780789" y="11288032"/>
                  </a:moveTo>
                  <a:cubicBezTo>
                    <a:pt x="2773592" y="10937128"/>
                    <a:pt x="2778563" y="10995113"/>
                    <a:pt x="2777326" y="10838985"/>
                  </a:cubicBezTo>
                  <a:cubicBezTo>
                    <a:pt x="2891079" y="10840667"/>
                    <a:pt x="2905424" y="10839455"/>
                    <a:pt x="3069337" y="10840568"/>
                  </a:cubicBezTo>
                  <a:cubicBezTo>
                    <a:pt x="3207675" y="10841507"/>
                    <a:pt x="3156030" y="10763962"/>
                    <a:pt x="3174408" y="11284892"/>
                  </a:cubicBezTo>
                  <a:cubicBezTo>
                    <a:pt x="3174853" y="11297701"/>
                    <a:pt x="3187170" y="11285337"/>
                    <a:pt x="2780789" y="11288032"/>
                  </a:cubicBezTo>
                  <a:close/>
                  <a:moveTo>
                    <a:pt x="3177450" y="10270604"/>
                  </a:moveTo>
                  <a:cubicBezTo>
                    <a:pt x="3169782" y="9836888"/>
                    <a:pt x="3155288" y="9897346"/>
                    <a:pt x="3217717" y="9897346"/>
                  </a:cubicBezTo>
                  <a:cubicBezTo>
                    <a:pt x="3617692" y="9897346"/>
                    <a:pt x="3564019" y="9877712"/>
                    <a:pt x="3565775" y="9933522"/>
                  </a:cubicBezTo>
                  <a:cubicBezTo>
                    <a:pt x="3580220" y="10410634"/>
                    <a:pt x="3581803" y="10343277"/>
                    <a:pt x="3514403" y="10343277"/>
                  </a:cubicBezTo>
                  <a:cubicBezTo>
                    <a:pt x="3118261" y="10343253"/>
                    <a:pt x="3179280" y="10367659"/>
                    <a:pt x="3177450" y="10270604"/>
                  </a:cubicBezTo>
                  <a:close/>
                  <a:moveTo>
                    <a:pt x="3186478" y="10776969"/>
                  </a:moveTo>
                  <a:cubicBezTo>
                    <a:pt x="3179082" y="10304604"/>
                    <a:pt x="3163178" y="10367659"/>
                    <a:pt x="3217742" y="10367659"/>
                  </a:cubicBezTo>
                  <a:cubicBezTo>
                    <a:pt x="3637257" y="10367659"/>
                    <a:pt x="3572330" y="10343253"/>
                    <a:pt x="3573839" y="10439763"/>
                  </a:cubicBezTo>
                  <a:cubicBezTo>
                    <a:pt x="3580789" y="10884038"/>
                    <a:pt x="3597410" y="10815519"/>
                    <a:pt x="3514403" y="10815519"/>
                  </a:cubicBezTo>
                  <a:cubicBezTo>
                    <a:pt x="3135130" y="10815543"/>
                    <a:pt x="3187393" y="10835572"/>
                    <a:pt x="3186478" y="10776969"/>
                  </a:cubicBezTo>
                  <a:close/>
                  <a:moveTo>
                    <a:pt x="3194888" y="11290530"/>
                  </a:moveTo>
                  <a:cubicBezTo>
                    <a:pt x="3188259" y="11092094"/>
                    <a:pt x="3189347" y="10989030"/>
                    <a:pt x="3187393" y="10841012"/>
                  </a:cubicBezTo>
                  <a:cubicBezTo>
                    <a:pt x="3385983" y="10841211"/>
                    <a:pt x="3308441" y="10838787"/>
                    <a:pt x="3579725" y="10838441"/>
                  </a:cubicBezTo>
                  <a:lnTo>
                    <a:pt x="3586948" y="11290629"/>
                  </a:lnTo>
                  <a:cubicBezTo>
                    <a:pt x="3523851" y="11290975"/>
                    <a:pt x="3196841" y="11290555"/>
                    <a:pt x="3194888" y="11290530"/>
                  </a:cubicBezTo>
                  <a:close/>
                  <a:moveTo>
                    <a:pt x="3592043" y="10271791"/>
                  </a:moveTo>
                  <a:cubicBezTo>
                    <a:pt x="3588382" y="9829520"/>
                    <a:pt x="3559394" y="9895219"/>
                    <a:pt x="3662782" y="9894923"/>
                  </a:cubicBezTo>
                  <a:cubicBezTo>
                    <a:pt x="4030059" y="9893934"/>
                    <a:pt x="3976460" y="9884068"/>
                    <a:pt x="3977944" y="9933497"/>
                  </a:cubicBezTo>
                  <a:cubicBezTo>
                    <a:pt x="3992216" y="10405071"/>
                    <a:pt x="3983386" y="10345973"/>
                    <a:pt x="3959666" y="10345602"/>
                  </a:cubicBezTo>
                  <a:cubicBezTo>
                    <a:pt x="3529292" y="10338085"/>
                    <a:pt x="3592884" y="10370527"/>
                    <a:pt x="3592043" y="10271791"/>
                  </a:cubicBezTo>
                  <a:close/>
                  <a:moveTo>
                    <a:pt x="3599018" y="10776969"/>
                  </a:moveTo>
                  <a:cubicBezTo>
                    <a:pt x="3591400" y="10290263"/>
                    <a:pt x="3573468" y="10366175"/>
                    <a:pt x="3662708" y="10366769"/>
                  </a:cubicBezTo>
                  <a:cubicBezTo>
                    <a:pt x="4037826" y="10369810"/>
                    <a:pt x="3982248" y="10345874"/>
                    <a:pt x="3983732" y="10439837"/>
                  </a:cubicBezTo>
                  <a:cubicBezTo>
                    <a:pt x="3990435" y="10868188"/>
                    <a:pt x="4010915" y="10816013"/>
                    <a:pt x="3959666" y="10815593"/>
                  </a:cubicBezTo>
                  <a:cubicBezTo>
                    <a:pt x="3544380" y="10812231"/>
                    <a:pt x="3599908" y="10832878"/>
                    <a:pt x="3599018" y="10776969"/>
                  </a:cubicBezTo>
                  <a:close/>
                  <a:moveTo>
                    <a:pt x="3998918" y="11283977"/>
                  </a:moveTo>
                  <a:cubicBezTo>
                    <a:pt x="3998894" y="11297602"/>
                    <a:pt x="4035871" y="11286548"/>
                    <a:pt x="3662708" y="11290060"/>
                  </a:cubicBezTo>
                  <a:cubicBezTo>
                    <a:pt x="3584796" y="11290801"/>
                    <a:pt x="3608293" y="11358876"/>
                    <a:pt x="3600007" y="10838416"/>
                  </a:cubicBezTo>
                  <a:cubicBezTo>
                    <a:pt x="3765849" y="10838095"/>
                    <a:pt x="3762065" y="10837279"/>
                    <a:pt x="3993180" y="10838837"/>
                  </a:cubicBezTo>
                  <a:cubicBezTo>
                    <a:pt x="3997657" y="11114991"/>
                    <a:pt x="3999191" y="11150326"/>
                    <a:pt x="3998918" y="11283977"/>
                  </a:cubicBezTo>
                  <a:close/>
                  <a:moveTo>
                    <a:pt x="4107897" y="9896283"/>
                  </a:moveTo>
                  <a:cubicBezTo>
                    <a:pt x="4257959" y="9896283"/>
                    <a:pt x="4252715" y="9894255"/>
                    <a:pt x="4387071" y="9894057"/>
                  </a:cubicBezTo>
                  <a:cubicBezTo>
                    <a:pt x="4391078" y="10150479"/>
                    <a:pt x="4391053" y="10168184"/>
                    <a:pt x="4394367" y="10271692"/>
                  </a:cubicBezTo>
                  <a:cubicBezTo>
                    <a:pt x="4397138" y="10360043"/>
                    <a:pt x="4474704" y="10352327"/>
                    <a:pt x="4003000" y="10346269"/>
                  </a:cubicBezTo>
                  <a:cubicBezTo>
                    <a:pt x="4000675" y="9812383"/>
                    <a:pt x="3962139" y="9896283"/>
                    <a:pt x="4107897" y="9896283"/>
                  </a:cubicBezTo>
                  <a:close/>
                  <a:moveTo>
                    <a:pt x="4012423" y="10776920"/>
                  </a:moveTo>
                  <a:cubicBezTo>
                    <a:pt x="4004904" y="10294985"/>
                    <a:pt x="3967902" y="10369810"/>
                    <a:pt x="4107897" y="10369810"/>
                  </a:cubicBezTo>
                  <a:cubicBezTo>
                    <a:pt x="4254150" y="10369810"/>
                    <a:pt x="4254224" y="10368277"/>
                    <a:pt x="4397039" y="10368227"/>
                  </a:cubicBezTo>
                  <a:cubicBezTo>
                    <a:pt x="4399042" y="10457344"/>
                    <a:pt x="4400032" y="10563276"/>
                    <a:pt x="4403939" y="10816558"/>
                  </a:cubicBezTo>
                  <a:cubicBezTo>
                    <a:pt x="3950835" y="10816533"/>
                    <a:pt x="4013240" y="10829663"/>
                    <a:pt x="4012423" y="10776920"/>
                  </a:cubicBezTo>
                  <a:close/>
                  <a:moveTo>
                    <a:pt x="4404632" y="11287636"/>
                  </a:moveTo>
                  <a:cubicBezTo>
                    <a:pt x="4215045" y="11287636"/>
                    <a:pt x="4019176" y="11299753"/>
                    <a:pt x="4019201" y="11284051"/>
                  </a:cubicBezTo>
                  <a:cubicBezTo>
                    <a:pt x="4020289" y="10760699"/>
                    <a:pt x="3974456" y="10839207"/>
                    <a:pt x="4107897" y="10839207"/>
                  </a:cubicBezTo>
                  <a:cubicBezTo>
                    <a:pt x="4236366" y="10839207"/>
                    <a:pt x="4264390" y="10839505"/>
                    <a:pt x="4404310" y="10839505"/>
                  </a:cubicBezTo>
                  <a:cubicBezTo>
                    <a:pt x="4411582" y="11325543"/>
                    <a:pt x="4412473" y="11287636"/>
                    <a:pt x="4404632" y="11287636"/>
                  </a:cubicBezTo>
                  <a:close/>
                  <a:moveTo>
                    <a:pt x="4407328" y="9894032"/>
                  </a:moveTo>
                  <a:cubicBezTo>
                    <a:pt x="4553036" y="9894082"/>
                    <a:pt x="4553531" y="9897222"/>
                    <a:pt x="4701367" y="9897222"/>
                  </a:cubicBezTo>
                  <a:cubicBezTo>
                    <a:pt x="4837553" y="9897222"/>
                    <a:pt x="4790137" y="9832684"/>
                    <a:pt x="4807328" y="10271222"/>
                  </a:cubicBezTo>
                  <a:cubicBezTo>
                    <a:pt x="4810914" y="10362614"/>
                    <a:pt x="4884548" y="10344786"/>
                    <a:pt x="4416826" y="10345231"/>
                  </a:cubicBezTo>
                  <a:cubicBezTo>
                    <a:pt x="4412423" y="10169322"/>
                    <a:pt x="4414353" y="10343846"/>
                    <a:pt x="4407328" y="9894032"/>
                  </a:cubicBezTo>
                  <a:close/>
                  <a:moveTo>
                    <a:pt x="4423603" y="10776969"/>
                  </a:moveTo>
                  <a:cubicBezTo>
                    <a:pt x="4421006" y="10610530"/>
                    <a:pt x="4421303" y="10607736"/>
                    <a:pt x="4418681" y="10439393"/>
                  </a:cubicBezTo>
                  <a:cubicBezTo>
                    <a:pt x="4417296" y="10351734"/>
                    <a:pt x="4339680" y="10363678"/>
                    <a:pt x="4810469" y="10366175"/>
                  </a:cubicBezTo>
                  <a:cubicBezTo>
                    <a:pt x="4812893" y="10463279"/>
                    <a:pt x="4813190" y="10556674"/>
                    <a:pt x="4816974" y="10816928"/>
                  </a:cubicBezTo>
                  <a:cubicBezTo>
                    <a:pt x="4358157" y="10825014"/>
                    <a:pt x="4424345" y="10823061"/>
                    <a:pt x="4423603" y="10776969"/>
                  </a:cubicBezTo>
                  <a:close/>
                  <a:moveTo>
                    <a:pt x="4430108" y="11287636"/>
                  </a:moveTo>
                  <a:cubicBezTo>
                    <a:pt x="4430108" y="11206630"/>
                    <a:pt x="4425804" y="10920857"/>
                    <a:pt x="4424568" y="10839505"/>
                  </a:cubicBezTo>
                  <a:cubicBezTo>
                    <a:pt x="4544429" y="10839603"/>
                    <a:pt x="4689965" y="10842101"/>
                    <a:pt x="4817271" y="10839900"/>
                  </a:cubicBezTo>
                  <a:cubicBezTo>
                    <a:pt x="4819349" y="10990737"/>
                    <a:pt x="4818879" y="11053914"/>
                    <a:pt x="4823652" y="11284274"/>
                  </a:cubicBezTo>
                  <a:cubicBezTo>
                    <a:pt x="4823875" y="11293621"/>
                    <a:pt x="4855213" y="11288254"/>
                    <a:pt x="4430108" y="11287636"/>
                  </a:cubicBezTo>
                  <a:close/>
                  <a:moveTo>
                    <a:pt x="4827536" y="10270234"/>
                  </a:moveTo>
                  <a:cubicBezTo>
                    <a:pt x="4810568" y="9838347"/>
                    <a:pt x="4819002" y="9896926"/>
                    <a:pt x="4849673" y="9896679"/>
                  </a:cubicBezTo>
                  <a:cubicBezTo>
                    <a:pt x="5272304" y="9893835"/>
                    <a:pt x="5215218" y="9881347"/>
                    <a:pt x="5215589" y="9933151"/>
                  </a:cubicBezTo>
                  <a:cubicBezTo>
                    <a:pt x="5216430" y="10049246"/>
                    <a:pt x="5217147" y="10077831"/>
                    <a:pt x="5221426" y="10346764"/>
                  </a:cubicBezTo>
                  <a:cubicBezTo>
                    <a:pt x="4762337" y="10342165"/>
                    <a:pt x="4831369" y="10367857"/>
                    <a:pt x="4827536" y="10270234"/>
                  </a:cubicBezTo>
                  <a:close/>
                  <a:moveTo>
                    <a:pt x="4836613" y="10776920"/>
                  </a:moveTo>
                  <a:cubicBezTo>
                    <a:pt x="4829391" y="10315633"/>
                    <a:pt x="4824518" y="10366249"/>
                    <a:pt x="4849549" y="10366422"/>
                  </a:cubicBezTo>
                  <a:cubicBezTo>
                    <a:pt x="5292265" y="10369389"/>
                    <a:pt x="5221476" y="10350300"/>
                    <a:pt x="5222910" y="10439788"/>
                  </a:cubicBezTo>
                  <a:cubicBezTo>
                    <a:pt x="5225532" y="10607093"/>
                    <a:pt x="5223578" y="10603903"/>
                    <a:pt x="5226299" y="10777365"/>
                  </a:cubicBezTo>
                  <a:cubicBezTo>
                    <a:pt x="5227090" y="10827364"/>
                    <a:pt x="5269064" y="10814851"/>
                    <a:pt x="4997855" y="10814802"/>
                  </a:cubicBezTo>
                  <a:cubicBezTo>
                    <a:pt x="4806561" y="10814802"/>
                    <a:pt x="4837454" y="10830256"/>
                    <a:pt x="4836613" y="10776920"/>
                  </a:cubicBezTo>
                  <a:close/>
                  <a:moveTo>
                    <a:pt x="4843959" y="11283730"/>
                  </a:moveTo>
                  <a:cubicBezTo>
                    <a:pt x="4833595" y="10785624"/>
                    <a:pt x="4835426" y="10839579"/>
                    <a:pt x="4849772" y="10839306"/>
                  </a:cubicBezTo>
                  <a:cubicBezTo>
                    <a:pt x="4952517" y="10837229"/>
                    <a:pt x="4970499" y="10837749"/>
                    <a:pt x="5227263" y="10837798"/>
                  </a:cubicBezTo>
                  <a:cubicBezTo>
                    <a:pt x="5227313" y="10840592"/>
                    <a:pt x="5232730" y="11169366"/>
                    <a:pt x="5235302" y="11288353"/>
                  </a:cubicBezTo>
                  <a:cubicBezTo>
                    <a:pt x="4859715" y="11289837"/>
                    <a:pt x="4844231" y="11295697"/>
                    <a:pt x="4843959" y="11283730"/>
                  </a:cubicBezTo>
                  <a:close/>
                  <a:moveTo>
                    <a:pt x="5233917" y="9764017"/>
                  </a:moveTo>
                  <a:cubicBezTo>
                    <a:pt x="5227511" y="9354163"/>
                    <a:pt x="5200031" y="9422336"/>
                    <a:pt x="5294491" y="9422336"/>
                  </a:cubicBezTo>
                  <a:cubicBezTo>
                    <a:pt x="5296346" y="9422336"/>
                    <a:pt x="5618705" y="9422484"/>
                    <a:pt x="5618779" y="9426836"/>
                  </a:cubicBezTo>
                  <a:cubicBezTo>
                    <a:pt x="5626769" y="9936613"/>
                    <a:pt x="5643785" y="9869578"/>
                    <a:pt x="5591275" y="9869578"/>
                  </a:cubicBezTo>
                  <a:cubicBezTo>
                    <a:pt x="5162386" y="9869578"/>
                    <a:pt x="5236143" y="9906001"/>
                    <a:pt x="5233917" y="9764017"/>
                  </a:cubicBezTo>
                  <a:close/>
                  <a:moveTo>
                    <a:pt x="5235549" y="9895022"/>
                  </a:moveTo>
                  <a:cubicBezTo>
                    <a:pt x="5511829" y="9894206"/>
                    <a:pt x="5462633" y="9892104"/>
                    <a:pt x="5627412" y="9892599"/>
                  </a:cubicBezTo>
                  <a:cubicBezTo>
                    <a:pt x="5628055" y="9965099"/>
                    <a:pt x="5628376" y="9961093"/>
                    <a:pt x="5631220" y="10345528"/>
                  </a:cubicBezTo>
                  <a:cubicBezTo>
                    <a:pt x="5441090" y="10345479"/>
                    <a:pt x="5372824" y="10347852"/>
                    <a:pt x="5241683" y="10346937"/>
                  </a:cubicBezTo>
                  <a:cubicBezTo>
                    <a:pt x="5235401" y="9951474"/>
                    <a:pt x="5236885" y="10050828"/>
                    <a:pt x="5235549" y="9895022"/>
                  </a:cubicBezTo>
                  <a:close/>
                  <a:moveTo>
                    <a:pt x="5246556" y="10776969"/>
                  </a:moveTo>
                  <a:cubicBezTo>
                    <a:pt x="5239136" y="10303269"/>
                    <a:pt x="5229984" y="10370057"/>
                    <a:pt x="5294491" y="10370057"/>
                  </a:cubicBezTo>
                  <a:cubicBezTo>
                    <a:pt x="5692833" y="10370057"/>
                    <a:pt x="5630924" y="10346789"/>
                    <a:pt x="5632358" y="10439837"/>
                  </a:cubicBezTo>
                  <a:cubicBezTo>
                    <a:pt x="5639185" y="10876422"/>
                    <a:pt x="5662633" y="10817052"/>
                    <a:pt x="5591250" y="10817052"/>
                  </a:cubicBezTo>
                  <a:cubicBezTo>
                    <a:pt x="5191720" y="10817052"/>
                    <a:pt x="5247323" y="10823630"/>
                    <a:pt x="5246556" y="10776969"/>
                  </a:cubicBezTo>
                  <a:close/>
                  <a:moveTo>
                    <a:pt x="5591250" y="11290727"/>
                  </a:moveTo>
                  <a:cubicBezTo>
                    <a:pt x="5216578" y="11290727"/>
                    <a:pt x="5255608" y="11288675"/>
                    <a:pt x="5255485" y="11282493"/>
                  </a:cubicBezTo>
                  <a:cubicBezTo>
                    <a:pt x="5243538" y="10766708"/>
                    <a:pt x="5233274" y="10837798"/>
                    <a:pt x="5294491" y="10837798"/>
                  </a:cubicBezTo>
                  <a:cubicBezTo>
                    <a:pt x="5442672" y="10837798"/>
                    <a:pt x="5442747" y="10839999"/>
                    <a:pt x="5591250" y="10839999"/>
                  </a:cubicBezTo>
                  <a:cubicBezTo>
                    <a:pt x="5654149" y="10839999"/>
                    <a:pt x="5641658" y="10819079"/>
                    <a:pt x="5642301" y="10946153"/>
                  </a:cubicBezTo>
                  <a:cubicBezTo>
                    <a:pt x="5644008" y="11357194"/>
                    <a:pt x="5673368" y="11290727"/>
                    <a:pt x="5591250" y="11290727"/>
                  </a:cubicBezTo>
                  <a:close/>
                  <a:moveTo>
                    <a:pt x="5646061" y="9764017"/>
                  </a:moveTo>
                  <a:cubicBezTo>
                    <a:pt x="5643414" y="9595055"/>
                    <a:pt x="5641658" y="9594783"/>
                    <a:pt x="5639012" y="9426440"/>
                  </a:cubicBezTo>
                  <a:cubicBezTo>
                    <a:pt x="5638962" y="9424091"/>
                    <a:pt x="5822761" y="9419541"/>
                    <a:pt x="6029167" y="9422311"/>
                  </a:cubicBezTo>
                  <a:cubicBezTo>
                    <a:pt x="6029192" y="9424338"/>
                    <a:pt x="6035450" y="9812334"/>
                    <a:pt x="6036687" y="9871531"/>
                  </a:cubicBezTo>
                  <a:cubicBezTo>
                    <a:pt x="5566813" y="9871704"/>
                    <a:pt x="5648213" y="9897791"/>
                    <a:pt x="5646061" y="9764017"/>
                  </a:cubicBezTo>
                  <a:close/>
                  <a:moveTo>
                    <a:pt x="5739506" y="9893538"/>
                  </a:moveTo>
                  <a:cubicBezTo>
                    <a:pt x="5826793" y="9894700"/>
                    <a:pt x="5847743" y="9894552"/>
                    <a:pt x="6037181" y="9894478"/>
                  </a:cubicBezTo>
                  <a:cubicBezTo>
                    <a:pt x="6048361" y="10393746"/>
                    <a:pt x="6047841" y="10344861"/>
                    <a:pt x="6036315" y="10344959"/>
                  </a:cubicBezTo>
                  <a:cubicBezTo>
                    <a:pt x="5925111" y="10345849"/>
                    <a:pt x="5918532" y="10345626"/>
                    <a:pt x="5651503" y="10345528"/>
                  </a:cubicBezTo>
                  <a:cubicBezTo>
                    <a:pt x="5647792" y="9814238"/>
                    <a:pt x="5619670" y="9891906"/>
                    <a:pt x="5739506" y="9893538"/>
                  </a:cubicBezTo>
                  <a:close/>
                  <a:moveTo>
                    <a:pt x="5660852" y="10776920"/>
                  </a:moveTo>
                  <a:cubicBezTo>
                    <a:pt x="5658181" y="10605807"/>
                    <a:pt x="5655237" y="10606821"/>
                    <a:pt x="5652616" y="10439442"/>
                  </a:cubicBezTo>
                  <a:cubicBezTo>
                    <a:pt x="5651033" y="10338233"/>
                    <a:pt x="5586501" y="10371467"/>
                    <a:pt x="6045393" y="10367906"/>
                  </a:cubicBezTo>
                  <a:cubicBezTo>
                    <a:pt x="6049251" y="10623734"/>
                    <a:pt x="6048238" y="10665177"/>
                    <a:pt x="6051131" y="10819327"/>
                  </a:cubicBezTo>
                  <a:cubicBezTo>
                    <a:pt x="5598349" y="10819525"/>
                    <a:pt x="5661668" y="10829984"/>
                    <a:pt x="5660852" y="10776920"/>
                  </a:cubicBezTo>
                  <a:close/>
                  <a:moveTo>
                    <a:pt x="6036464" y="11290084"/>
                  </a:moveTo>
                  <a:cubicBezTo>
                    <a:pt x="5634238" y="11287909"/>
                    <a:pt x="5667827" y="11295896"/>
                    <a:pt x="5667555" y="11283804"/>
                  </a:cubicBezTo>
                  <a:cubicBezTo>
                    <a:pt x="5655410" y="10753404"/>
                    <a:pt x="5643514" y="10839677"/>
                    <a:pt x="5739531" y="10841211"/>
                  </a:cubicBezTo>
                  <a:cubicBezTo>
                    <a:pt x="5825086" y="10842596"/>
                    <a:pt x="5848336" y="10842373"/>
                    <a:pt x="6051626" y="10842274"/>
                  </a:cubicBezTo>
                  <a:cubicBezTo>
                    <a:pt x="6062262" y="11342382"/>
                    <a:pt x="6072254" y="11290257"/>
                    <a:pt x="6036464" y="11290084"/>
                  </a:cubicBezTo>
                  <a:close/>
                  <a:moveTo>
                    <a:pt x="6057463" y="9894453"/>
                  </a:moveTo>
                  <a:cubicBezTo>
                    <a:pt x="6509256" y="9894255"/>
                    <a:pt x="6449524" y="9878653"/>
                    <a:pt x="6450834" y="9933399"/>
                  </a:cubicBezTo>
                  <a:cubicBezTo>
                    <a:pt x="6454173" y="10078597"/>
                    <a:pt x="6453778" y="10097884"/>
                    <a:pt x="6457042" y="10268527"/>
                  </a:cubicBezTo>
                  <a:cubicBezTo>
                    <a:pt x="6459022" y="10370477"/>
                    <a:pt x="6527881" y="10341398"/>
                    <a:pt x="6065304" y="10344712"/>
                  </a:cubicBezTo>
                  <a:cubicBezTo>
                    <a:pt x="6059838" y="9982680"/>
                    <a:pt x="6061148" y="10060991"/>
                    <a:pt x="6057463" y="9894453"/>
                  </a:cubicBezTo>
                  <a:close/>
                  <a:moveTo>
                    <a:pt x="6066738" y="10439442"/>
                  </a:moveTo>
                  <a:cubicBezTo>
                    <a:pt x="6065304" y="10345082"/>
                    <a:pt x="5995084" y="10366966"/>
                    <a:pt x="6458848" y="10366695"/>
                  </a:cubicBezTo>
                  <a:cubicBezTo>
                    <a:pt x="6459219" y="10387886"/>
                    <a:pt x="6465328" y="10763048"/>
                    <a:pt x="6465551" y="10777340"/>
                  </a:cubicBezTo>
                  <a:cubicBezTo>
                    <a:pt x="6466293" y="10824273"/>
                    <a:pt x="6530528" y="10819079"/>
                    <a:pt x="6071413" y="10819327"/>
                  </a:cubicBezTo>
                  <a:cubicBezTo>
                    <a:pt x="6068643" y="10677071"/>
                    <a:pt x="6069162" y="10594828"/>
                    <a:pt x="6066738" y="10439442"/>
                  </a:cubicBezTo>
                  <a:close/>
                  <a:moveTo>
                    <a:pt x="6081035" y="11290307"/>
                  </a:moveTo>
                  <a:cubicBezTo>
                    <a:pt x="6077548" y="10948032"/>
                    <a:pt x="6075297" y="11000133"/>
                    <a:pt x="6071858" y="10842249"/>
                  </a:cubicBezTo>
                  <a:cubicBezTo>
                    <a:pt x="6318309" y="10842125"/>
                    <a:pt x="6365081" y="10837971"/>
                    <a:pt x="6466417" y="10837724"/>
                  </a:cubicBezTo>
                  <a:cubicBezTo>
                    <a:pt x="6468445" y="10993852"/>
                    <a:pt x="6464462" y="10722965"/>
                    <a:pt x="6471932" y="11287067"/>
                  </a:cubicBezTo>
                  <a:cubicBezTo>
                    <a:pt x="6471932" y="11288848"/>
                    <a:pt x="6185982" y="11290801"/>
                    <a:pt x="6081035" y="11290307"/>
                  </a:cubicBezTo>
                  <a:close/>
                  <a:moveTo>
                    <a:pt x="6481604" y="9894280"/>
                  </a:moveTo>
                  <a:cubicBezTo>
                    <a:pt x="6919224" y="9894280"/>
                    <a:pt x="6861197" y="9874869"/>
                    <a:pt x="6861915" y="9933201"/>
                  </a:cubicBezTo>
                  <a:cubicBezTo>
                    <a:pt x="6867999" y="10420106"/>
                    <a:pt x="6899684" y="10345750"/>
                    <a:pt x="6778338" y="10345750"/>
                  </a:cubicBezTo>
                  <a:cubicBezTo>
                    <a:pt x="6635351" y="10345750"/>
                    <a:pt x="6630454" y="10343698"/>
                    <a:pt x="6481604" y="10343698"/>
                  </a:cubicBezTo>
                  <a:cubicBezTo>
                    <a:pt x="6478116" y="10343698"/>
                    <a:pt x="6462929" y="9894305"/>
                    <a:pt x="6481604" y="9894280"/>
                  </a:cubicBezTo>
                  <a:close/>
                  <a:moveTo>
                    <a:pt x="6485783" y="10776920"/>
                  </a:moveTo>
                  <a:cubicBezTo>
                    <a:pt x="6477374" y="10261257"/>
                    <a:pt x="6479649" y="10397653"/>
                    <a:pt x="6479105" y="10366670"/>
                  </a:cubicBezTo>
                  <a:cubicBezTo>
                    <a:pt x="6643563" y="10366670"/>
                    <a:pt x="6623750" y="10369315"/>
                    <a:pt x="6870597" y="10368598"/>
                  </a:cubicBezTo>
                  <a:cubicBezTo>
                    <a:pt x="6870646" y="10370527"/>
                    <a:pt x="6878091" y="10773705"/>
                    <a:pt x="6878709" y="10818882"/>
                  </a:cubicBezTo>
                  <a:cubicBezTo>
                    <a:pt x="6759169" y="10820489"/>
                    <a:pt x="6684324" y="10818857"/>
                    <a:pt x="6630206" y="10817077"/>
                  </a:cubicBezTo>
                  <a:cubicBezTo>
                    <a:pt x="6460208" y="10811760"/>
                    <a:pt x="6486600" y="10829391"/>
                    <a:pt x="6485783" y="10776920"/>
                  </a:cubicBezTo>
                  <a:close/>
                  <a:moveTo>
                    <a:pt x="6492239" y="11287933"/>
                  </a:moveTo>
                  <a:cubicBezTo>
                    <a:pt x="6486748" y="10910867"/>
                    <a:pt x="6488208" y="10953373"/>
                    <a:pt x="6486674" y="10837724"/>
                  </a:cubicBezTo>
                  <a:cubicBezTo>
                    <a:pt x="6629637" y="10837847"/>
                    <a:pt x="6630552" y="10842447"/>
                    <a:pt x="6778338" y="10842447"/>
                  </a:cubicBezTo>
                  <a:cubicBezTo>
                    <a:pt x="6912298" y="10842447"/>
                    <a:pt x="6876360" y="10756990"/>
                    <a:pt x="6884398" y="11288947"/>
                  </a:cubicBezTo>
                  <a:cubicBezTo>
                    <a:pt x="6611433" y="11289021"/>
                    <a:pt x="6638393" y="11287983"/>
                    <a:pt x="6492239" y="11287933"/>
                  </a:cubicBezTo>
                  <a:close/>
                  <a:moveTo>
                    <a:pt x="6888380" y="10270406"/>
                  </a:moveTo>
                  <a:cubicBezTo>
                    <a:pt x="6875544" y="9832017"/>
                    <a:pt x="6870670" y="9892895"/>
                    <a:pt x="6926644" y="9893637"/>
                  </a:cubicBezTo>
                  <a:cubicBezTo>
                    <a:pt x="7039605" y="9895318"/>
                    <a:pt x="7074331" y="9894181"/>
                    <a:pt x="7223799" y="9895195"/>
                  </a:cubicBezTo>
                  <a:cubicBezTo>
                    <a:pt x="7295825" y="9895690"/>
                    <a:pt x="7275964" y="9825860"/>
                    <a:pt x="7281133" y="10345800"/>
                  </a:cubicBezTo>
                  <a:cubicBezTo>
                    <a:pt x="6823651" y="10344044"/>
                    <a:pt x="6891324" y="10371813"/>
                    <a:pt x="6888380" y="10270406"/>
                  </a:cubicBezTo>
                  <a:close/>
                  <a:moveTo>
                    <a:pt x="6898373" y="10776920"/>
                  </a:moveTo>
                  <a:cubicBezTo>
                    <a:pt x="6891002" y="10306335"/>
                    <a:pt x="6875964" y="10368648"/>
                    <a:pt x="6926817" y="10368376"/>
                  </a:cubicBezTo>
                  <a:cubicBezTo>
                    <a:pt x="7348632" y="10366695"/>
                    <a:pt x="7280985" y="10351413"/>
                    <a:pt x="7282394" y="10439837"/>
                  </a:cubicBezTo>
                  <a:cubicBezTo>
                    <a:pt x="7289320" y="10881639"/>
                    <a:pt x="7311086" y="10816087"/>
                    <a:pt x="7223799" y="10816434"/>
                  </a:cubicBezTo>
                  <a:cubicBezTo>
                    <a:pt x="6841732" y="10817472"/>
                    <a:pt x="6899214" y="10831443"/>
                    <a:pt x="6898373" y="10776920"/>
                  </a:cubicBezTo>
                  <a:close/>
                  <a:moveTo>
                    <a:pt x="7295899" y="11283977"/>
                  </a:moveTo>
                  <a:cubicBezTo>
                    <a:pt x="7295899" y="11289639"/>
                    <a:pt x="7329142" y="11288774"/>
                    <a:pt x="6904656" y="11288922"/>
                  </a:cubicBezTo>
                  <a:cubicBezTo>
                    <a:pt x="6897037" y="10784956"/>
                    <a:pt x="6889494" y="10841730"/>
                    <a:pt x="6926941" y="10841037"/>
                  </a:cubicBezTo>
                  <a:cubicBezTo>
                    <a:pt x="7038987" y="10838936"/>
                    <a:pt x="7065353" y="10840024"/>
                    <a:pt x="7223873" y="10839381"/>
                  </a:cubicBezTo>
                  <a:cubicBezTo>
                    <a:pt x="7304160" y="10839183"/>
                    <a:pt x="7297531" y="10766708"/>
                    <a:pt x="7295899" y="11283977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14341758" y="7976219"/>
            <a:ext cx="1537725" cy="1638771"/>
            <a:chOff x="14341758" y="7976219"/>
            <a:chExt cx="1537725" cy="1638771"/>
          </a:xfrm>
        </p:grpSpPr>
        <p:sp>
          <p:nvSpPr>
            <p:cNvPr id="89" name="Google Shape;89;p13"/>
            <p:cNvSpPr/>
            <p:nvPr/>
          </p:nvSpPr>
          <p:spPr>
            <a:xfrm>
              <a:off x="14341758" y="7976219"/>
              <a:ext cx="1537725" cy="1638771"/>
            </a:xfrm>
            <a:custGeom>
              <a:avLst/>
              <a:gdLst/>
              <a:ahLst/>
              <a:cxnLst/>
              <a:rect l="l" t="t" r="r" b="b"/>
              <a:pathLst>
                <a:path w="1537725" h="1638771" extrusionOk="0">
                  <a:moveTo>
                    <a:pt x="1204088" y="1114440"/>
                  </a:moveTo>
                  <a:cubicBezTo>
                    <a:pt x="1254362" y="1207973"/>
                    <a:pt x="1269049" y="1325582"/>
                    <a:pt x="1230231" y="1418345"/>
                  </a:cubicBezTo>
                  <a:cubicBezTo>
                    <a:pt x="1163436" y="1577953"/>
                    <a:pt x="911815" y="1575589"/>
                    <a:pt x="823549" y="1395122"/>
                  </a:cubicBezTo>
                  <a:cubicBezTo>
                    <a:pt x="718290" y="1815831"/>
                    <a:pt x="287148" y="1634200"/>
                    <a:pt x="421569" y="1284605"/>
                  </a:cubicBezTo>
                  <a:cubicBezTo>
                    <a:pt x="447931" y="1215576"/>
                    <a:pt x="459596" y="1234794"/>
                    <a:pt x="389101" y="1255674"/>
                  </a:cubicBezTo>
                  <a:cubicBezTo>
                    <a:pt x="272212" y="1290342"/>
                    <a:pt x="90221" y="1279828"/>
                    <a:pt x="39911" y="1173305"/>
                  </a:cubicBezTo>
                  <a:cubicBezTo>
                    <a:pt x="-9082" y="1069107"/>
                    <a:pt x="49737" y="908877"/>
                    <a:pt x="182545" y="845225"/>
                  </a:cubicBezTo>
                  <a:cubicBezTo>
                    <a:pt x="237100" y="819169"/>
                    <a:pt x="227789" y="845634"/>
                    <a:pt x="147557" y="799341"/>
                  </a:cubicBezTo>
                  <a:cubicBezTo>
                    <a:pt x="-200211" y="599455"/>
                    <a:pt x="138920" y="141795"/>
                    <a:pt x="423475" y="394375"/>
                  </a:cubicBezTo>
                  <a:cubicBezTo>
                    <a:pt x="320350" y="41379"/>
                    <a:pt x="618444" y="-45993"/>
                    <a:pt x="753073" y="20577"/>
                  </a:cubicBezTo>
                  <a:cubicBezTo>
                    <a:pt x="855809" y="71464"/>
                    <a:pt x="888676" y="227354"/>
                    <a:pt x="905056" y="348769"/>
                  </a:cubicBezTo>
                  <a:cubicBezTo>
                    <a:pt x="959174" y="236908"/>
                    <a:pt x="1079780" y="133546"/>
                    <a:pt x="1203644" y="162318"/>
                  </a:cubicBezTo>
                  <a:cubicBezTo>
                    <a:pt x="1342257" y="194541"/>
                    <a:pt x="1489952" y="388486"/>
                    <a:pt x="1323212" y="582618"/>
                  </a:cubicBezTo>
                  <a:cubicBezTo>
                    <a:pt x="1260606" y="655542"/>
                    <a:pt x="1256512" y="617508"/>
                    <a:pt x="1353047" y="644954"/>
                  </a:cubicBezTo>
                  <a:cubicBezTo>
                    <a:pt x="1432425" y="667563"/>
                    <a:pt x="1518237" y="715349"/>
                    <a:pt x="1534247" y="803596"/>
                  </a:cubicBezTo>
                  <a:cubicBezTo>
                    <a:pt x="1558618" y="938172"/>
                    <a:pt x="1455579" y="1165511"/>
                    <a:pt x="1204088" y="111444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4805411" y="8516235"/>
              <a:ext cx="541378" cy="558975"/>
            </a:xfrm>
            <a:custGeom>
              <a:avLst/>
              <a:gdLst/>
              <a:ahLst/>
              <a:cxnLst/>
              <a:rect l="l" t="t" r="r" b="b"/>
              <a:pathLst>
                <a:path w="541378" h="558975" extrusionOk="0">
                  <a:moveTo>
                    <a:pt x="179602" y="543997"/>
                  </a:moveTo>
                  <a:cubicBezTo>
                    <a:pt x="19540" y="485881"/>
                    <a:pt x="-39106" y="299402"/>
                    <a:pt x="26285" y="149030"/>
                  </a:cubicBezTo>
                  <a:cubicBezTo>
                    <a:pt x="111307" y="-46492"/>
                    <a:pt x="405094" y="-47042"/>
                    <a:pt x="507877" y="132179"/>
                  </a:cubicBezTo>
                  <a:cubicBezTo>
                    <a:pt x="625906" y="337993"/>
                    <a:pt x="411952" y="628360"/>
                    <a:pt x="179602" y="543997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5334235" y="8360961"/>
              <a:ext cx="64396" cy="75643"/>
            </a:xfrm>
            <a:custGeom>
              <a:avLst/>
              <a:gdLst/>
              <a:ahLst/>
              <a:cxnLst/>
              <a:rect l="l" t="t" r="r" b="b"/>
              <a:pathLst>
                <a:path w="64396" h="75643" extrusionOk="0">
                  <a:moveTo>
                    <a:pt x="57174" y="2848"/>
                  </a:moveTo>
                  <a:cubicBezTo>
                    <a:pt x="31684" y="-13854"/>
                    <a:pt x="-13412" y="47409"/>
                    <a:pt x="3830" y="69721"/>
                  </a:cubicBezTo>
                  <a:cubicBezTo>
                    <a:pt x="25088" y="97220"/>
                    <a:pt x="84962" y="21054"/>
                    <a:pt x="57174" y="2848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5344389" y="8480988"/>
              <a:ext cx="47721" cy="52301"/>
            </a:xfrm>
            <a:custGeom>
              <a:avLst/>
              <a:gdLst/>
              <a:ahLst/>
              <a:cxnLst/>
              <a:rect l="l" t="t" r="r" b="b"/>
              <a:pathLst>
                <a:path w="47721" h="52301" extrusionOk="0">
                  <a:moveTo>
                    <a:pt x="15908" y="11487"/>
                  </a:moveTo>
                  <a:cubicBezTo>
                    <a:pt x="-23329" y="49415"/>
                    <a:pt x="19261" y="74395"/>
                    <a:pt x="44589" y="24055"/>
                  </a:cubicBezTo>
                  <a:cubicBezTo>
                    <a:pt x="56656" y="81"/>
                    <a:pt x="31011" y="-9308"/>
                    <a:pt x="15908" y="11487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4597844" y="8919091"/>
              <a:ext cx="73229" cy="64242"/>
            </a:xfrm>
            <a:custGeom>
              <a:avLst/>
              <a:gdLst/>
              <a:ahLst/>
              <a:cxnLst/>
              <a:rect l="l" t="t" r="r" b="b"/>
              <a:pathLst>
                <a:path w="73229" h="64242" extrusionOk="0">
                  <a:moveTo>
                    <a:pt x="67652" y="5391"/>
                  </a:moveTo>
                  <a:cubicBezTo>
                    <a:pt x="56132" y="-6891"/>
                    <a:pt x="20639" y="3436"/>
                    <a:pt x="14240" y="20068"/>
                  </a:cubicBezTo>
                  <a:cubicBezTo>
                    <a:pt x="-11744" y="40846"/>
                    <a:pt x="1739" y="66633"/>
                    <a:pt x="23541" y="64065"/>
                  </a:cubicBezTo>
                  <a:cubicBezTo>
                    <a:pt x="56908" y="60138"/>
                    <a:pt x="85730" y="24658"/>
                    <a:pt x="67652" y="5391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4646059" y="8996384"/>
              <a:ext cx="45740" cy="37214"/>
            </a:xfrm>
            <a:custGeom>
              <a:avLst/>
              <a:gdLst/>
              <a:ahLst/>
              <a:cxnLst/>
              <a:rect l="l" t="t" r="r" b="b"/>
              <a:pathLst>
                <a:path w="45740" h="37214" extrusionOk="0">
                  <a:moveTo>
                    <a:pt x="45559" y="8714"/>
                  </a:moveTo>
                  <a:cubicBezTo>
                    <a:pt x="42644" y="-3515"/>
                    <a:pt x="18312" y="-5075"/>
                    <a:pt x="1758" y="18494"/>
                  </a:cubicBezTo>
                  <a:cubicBezTo>
                    <a:pt x="-5696" y="29110"/>
                    <a:pt x="11740" y="44098"/>
                    <a:pt x="31695" y="33707"/>
                  </a:cubicBezTo>
                  <a:cubicBezTo>
                    <a:pt x="41423" y="28641"/>
                    <a:pt x="46819" y="18134"/>
                    <a:pt x="45559" y="871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4557318" y="9010526"/>
              <a:ext cx="48318" cy="38021"/>
            </a:xfrm>
            <a:custGeom>
              <a:avLst/>
              <a:gdLst/>
              <a:ahLst/>
              <a:cxnLst/>
              <a:rect l="l" t="t" r="r" b="b"/>
              <a:pathLst>
                <a:path w="48318" h="38021" extrusionOk="0">
                  <a:moveTo>
                    <a:pt x="9349" y="9612"/>
                  </a:moveTo>
                  <a:cubicBezTo>
                    <a:pt x="-11143" y="19336"/>
                    <a:pt x="5855" y="47759"/>
                    <a:pt x="23965" y="34609"/>
                  </a:cubicBezTo>
                  <a:cubicBezTo>
                    <a:pt x="31200" y="29356"/>
                    <a:pt x="46490" y="18538"/>
                    <a:pt x="48039" y="10046"/>
                  </a:cubicBezTo>
                  <a:cubicBezTo>
                    <a:pt x="51279" y="-7680"/>
                    <a:pt x="25623" y="1899"/>
                    <a:pt x="9349" y="9612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5224307" y="9152252"/>
              <a:ext cx="60488" cy="77174"/>
            </a:xfrm>
            <a:custGeom>
              <a:avLst/>
              <a:gdLst/>
              <a:ahLst/>
              <a:cxnLst/>
              <a:rect l="l" t="t" r="r" b="b"/>
              <a:pathLst>
                <a:path w="60488" h="77174" extrusionOk="0">
                  <a:moveTo>
                    <a:pt x="24434" y="2324"/>
                  </a:moveTo>
                  <a:cubicBezTo>
                    <a:pt x="12293" y="-5219"/>
                    <a:pt x="-4716" y="6142"/>
                    <a:pt x="1221" y="28528"/>
                  </a:cubicBezTo>
                  <a:cubicBezTo>
                    <a:pt x="1521" y="29661"/>
                    <a:pt x="17979" y="71801"/>
                    <a:pt x="37137" y="76332"/>
                  </a:cubicBezTo>
                  <a:cubicBezTo>
                    <a:pt x="72393" y="84672"/>
                    <a:pt x="67384" y="29001"/>
                    <a:pt x="24434" y="232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5308893" y="9184613"/>
              <a:ext cx="56750" cy="65680"/>
            </a:xfrm>
            <a:custGeom>
              <a:avLst/>
              <a:gdLst/>
              <a:ahLst/>
              <a:cxnLst/>
              <a:rect l="l" t="t" r="r" b="b"/>
              <a:pathLst>
                <a:path w="56750" h="65680" extrusionOk="0">
                  <a:moveTo>
                    <a:pt x="55584" y="41473"/>
                  </a:moveTo>
                  <a:cubicBezTo>
                    <a:pt x="30447" y="-32058"/>
                    <a:pt x="-16344" y="9543"/>
                    <a:pt x="5775" y="34656"/>
                  </a:cubicBezTo>
                  <a:cubicBezTo>
                    <a:pt x="24764" y="83328"/>
                    <a:pt x="64001" y="66078"/>
                    <a:pt x="55584" y="41473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5298828" y="9254832"/>
              <a:ext cx="35485" cy="44233"/>
            </a:xfrm>
            <a:custGeom>
              <a:avLst/>
              <a:gdLst/>
              <a:ahLst/>
              <a:cxnLst/>
              <a:rect l="l" t="t" r="r" b="b"/>
              <a:pathLst>
                <a:path w="35485" h="44233" extrusionOk="0">
                  <a:moveTo>
                    <a:pt x="35196" y="27081"/>
                  </a:moveTo>
                  <a:cubicBezTo>
                    <a:pt x="33759" y="17932"/>
                    <a:pt x="15477" y="1551"/>
                    <a:pt x="11259" y="386"/>
                  </a:cubicBezTo>
                  <a:cubicBezTo>
                    <a:pt x="-3216" y="-3597"/>
                    <a:pt x="-3720" y="24212"/>
                    <a:pt x="9667" y="38632"/>
                  </a:cubicBezTo>
                  <a:cubicBezTo>
                    <a:pt x="19119" y="48804"/>
                    <a:pt x="38051" y="45219"/>
                    <a:pt x="35196" y="27081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4634429" y="8577985"/>
              <a:ext cx="67550" cy="59075"/>
            </a:xfrm>
            <a:custGeom>
              <a:avLst/>
              <a:gdLst/>
              <a:ahLst/>
              <a:cxnLst/>
              <a:rect l="l" t="t" r="r" b="b"/>
              <a:pathLst>
                <a:path w="67550" h="59075" extrusionOk="0">
                  <a:moveTo>
                    <a:pt x="66271" y="33712"/>
                  </a:moveTo>
                  <a:cubicBezTo>
                    <a:pt x="60567" y="16117"/>
                    <a:pt x="29889" y="-4301"/>
                    <a:pt x="13212" y="794"/>
                  </a:cubicBezTo>
                  <a:cubicBezTo>
                    <a:pt x="838" y="4576"/>
                    <a:pt x="-5078" y="20241"/>
                    <a:pt x="5422" y="30131"/>
                  </a:cubicBezTo>
                  <a:cubicBezTo>
                    <a:pt x="16290" y="69241"/>
                    <a:pt x="77068" y="67008"/>
                    <a:pt x="66271" y="33712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4585292" y="8599857"/>
              <a:ext cx="38234" cy="36045"/>
            </a:xfrm>
            <a:custGeom>
              <a:avLst/>
              <a:gdLst/>
              <a:ahLst/>
              <a:cxnLst/>
              <a:rect l="l" t="t" r="r" b="b"/>
              <a:pathLst>
                <a:path w="38234" h="36045" extrusionOk="0">
                  <a:moveTo>
                    <a:pt x="37988" y="16115"/>
                  </a:moveTo>
                  <a:cubicBezTo>
                    <a:pt x="35616" y="6155"/>
                    <a:pt x="24643" y="4723"/>
                    <a:pt x="21085" y="2800"/>
                  </a:cubicBezTo>
                  <a:cubicBezTo>
                    <a:pt x="5789" y="-5453"/>
                    <a:pt x="-5552" y="5517"/>
                    <a:pt x="2866" y="22897"/>
                  </a:cubicBezTo>
                  <a:cubicBezTo>
                    <a:pt x="12421" y="42665"/>
                    <a:pt x="41186" y="39934"/>
                    <a:pt x="37988" y="16115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5512762" y="8800766"/>
              <a:ext cx="51501" cy="40561"/>
            </a:xfrm>
            <a:custGeom>
              <a:avLst/>
              <a:gdLst/>
              <a:ahLst/>
              <a:cxnLst/>
              <a:rect l="l" t="t" r="r" b="b"/>
              <a:pathLst>
                <a:path w="51501" h="40561" extrusionOk="0">
                  <a:moveTo>
                    <a:pt x="45744" y="8329"/>
                  </a:moveTo>
                  <a:cubicBezTo>
                    <a:pt x="37735" y="-7498"/>
                    <a:pt x="7572" y="2991"/>
                    <a:pt x="3605" y="9123"/>
                  </a:cubicBezTo>
                  <a:cubicBezTo>
                    <a:pt x="-7347" y="21084"/>
                    <a:pt x="8299" y="42518"/>
                    <a:pt x="28425" y="40418"/>
                  </a:cubicBezTo>
                  <a:cubicBezTo>
                    <a:pt x="55700" y="37557"/>
                    <a:pt x="54949" y="14934"/>
                    <a:pt x="45744" y="8329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4998228" y="8279007"/>
              <a:ext cx="40366" cy="67440"/>
            </a:xfrm>
            <a:custGeom>
              <a:avLst/>
              <a:gdLst/>
              <a:ahLst/>
              <a:cxnLst/>
              <a:rect l="l" t="t" r="r" b="b"/>
              <a:pathLst>
                <a:path w="40366" h="67440" extrusionOk="0">
                  <a:moveTo>
                    <a:pt x="39382" y="31354"/>
                  </a:moveTo>
                  <a:cubicBezTo>
                    <a:pt x="33791" y="-2993"/>
                    <a:pt x="-7680" y="-18468"/>
                    <a:pt x="1256" y="34353"/>
                  </a:cubicBezTo>
                  <a:cubicBezTo>
                    <a:pt x="4811" y="55388"/>
                    <a:pt x="12530" y="74662"/>
                    <a:pt x="31254" y="64773"/>
                  </a:cubicBezTo>
                  <a:cubicBezTo>
                    <a:pt x="41440" y="59392"/>
                    <a:pt x="41228" y="42732"/>
                    <a:pt x="39382" y="3135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4781791" y="8395791"/>
              <a:ext cx="84363" cy="123916"/>
            </a:xfrm>
            <a:custGeom>
              <a:avLst/>
              <a:gdLst/>
              <a:ahLst/>
              <a:cxnLst/>
              <a:rect l="l" t="t" r="r" b="b"/>
              <a:pathLst>
                <a:path w="84363" h="123916" extrusionOk="0">
                  <a:moveTo>
                    <a:pt x="84015" y="117480"/>
                  </a:moveTo>
                  <a:cubicBezTo>
                    <a:pt x="77482" y="101709"/>
                    <a:pt x="23996" y="11246"/>
                    <a:pt x="10368" y="1198"/>
                  </a:cubicBezTo>
                  <a:cubicBezTo>
                    <a:pt x="5081" y="-2701"/>
                    <a:pt x="-1004" y="3713"/>
                    <a:pt x="140" y="9058"/>
                  </a:cubicBezTo>
                  <a:cubicBezTo>
                    <a:pt x="3020" y="22522"/>
                    <a:pt x="63434" y="109855"/>
                    <a:pt x="75371" y="122511"/>
                  </a:cubicBezTo>
                  <a:cubicBezTo>
                    <a:pt x="78706" y="126043"/>
                    <a:pt x="86044" y="122381"/>
                    <a:pt x="84015" y="11748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4606119" y="8785275"/>
              <a:ext cx="152385" cy="20421"/>
            </a:xfrm>
            <a:custGeom>
              <a:avLst/>
              <a:gdLst/>
              <a:ahLst/>
              <a:cxnLst/>
              <a:rect l="l" t="t" r="r" b="b"/>
              <a:pathLst>
                <a:path w="152385" h="20421" extrusionOk="0">
                  <a:moveTo>
                    <a:pt x="149775" y="3833"/>
                  </a:moveTo>
                  <a:cubicBezTo>
                    <a:pt x="133430" y="-3220"/>
                    <a:pt x="26920" y="1381"/>
                    <a:pt x="8811" y="2616"/>
                  </a:cubicBezTo>
                  <a:cubicBezTo>
                    <a:pt x="-3673" y="3466"/>
                    <a:pt x="-2177" y="21023"/>
                    <a:pt x="8811" y="20405"/>
                  </a:cubicBezTo>
                  <a:cubicBezTo>
                    <a:pt x="126431" y="13515"/>
                    <a:pt x="138685" y="17300"/>
                    <a:pt x="148515" y="13469"/>
                  </a:cubicBezTo>
                  <a:cubicBezTo>
                    <a:pt x="152168" y="12043"/>
                    <a:pt x="154409" y="5830"/>
                    <a:pt x="149775" y="3833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4812341" y="9063463"/>
              <a:ext cx="78418" cy="122866"/>
            </a:xfrm>
            <a:custGeom>
              <a:avLst/>
              <a:gdLst/>
              <a:ahLst/>
              <a:cxnLst/>
              <a:rect l="l" t="t" r="r" b="b"/>
              <a:pathLst>
                <a:path w="78418" h="122866" extrusionOk="0">
                  <a:moveTo>
                    <a:pt x="70621" y="1575"/>
                  </a:moveTo>
                  <a:cubicBezTo>
                    <a:pt x="46049" y="32182"/>
                    <a:pt x="22228" y="70385"/>
                    <a:pt x="2855" y="104926"/>
                  </a:cubicBezTo>
                  <a:cubicBezTo>
                    <a:pt x="-5545" y="119893"/>
                    <a:pt x="6765" y="125594"/>
                    <a:pt x="11915" y="121657"/>
                  </a:cubicBezTo>
                  <a:cubicBezTo>
                    <a:pt x="21709" y="114166"/>
                    <a:pt x="77747" y="7566"/>
                    <a:pt x="77927" y="7213"/>
                  </a:cubicBezTo>
                  <a:cubicBezTo>
                    <a:pt x="80189" y="2795"/>
                    <a:pt x="74108" y="-2772"/>
                    <a:pt x="70621" y="1575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5148007" y="9147177"/>
              <a:ext cx="33502" cy="160193"/>
            </a:xfrm>
            <a:custGeom>
              <a:avLst/>
              <a:gdLst/>
              <a:ahLst/>
              <a:cxnLst/>
              <a:rect l="l" t="t" r="r" b="b"/>
              <a:pathLst>
                <a:path w="33502" h="160193" extrusionOk="0">
                  <a:moveTo>
                    <a:pt x="31129" y="133168"/>
                  </a:moveTo>
                  <a:cubicBezTo>
                    <a:pt x="15341" y="38352"/>
                    <a:pt x="18447" y="18428"/>
                    <a:pt x="10668" y="2431"/>
                  </a:cubicBezTo>
                  <a:cubicBezTo>
                    <a:pt x="8688" y="-1644"/>
                    <a:pt x="2826" y="-148"/>
                    <a:pt x="1597" y="3617"/>
                  </a:cubicBezTo>
                  <a:cubicBezTo>
                    <a:pt x="-5409" y="25064"/>
                    <a:pt x="12676" y="157869"/>
                    <a:pt x="16456" y="155696"/>
                  </a:cubicBezTo>
                  <a:cubicBezTo>
                    <a:pt x="20109" y="162657"/>
                    <a:pt x="30811" y="161214"/>
                    <a:pt x="32872" y="153597"/>
                  </a:cubicBezTo>
                  <a:cubicBezTo>
                    <a:pt x="34647" y="147062"/>
                    <a:pt x="32219" y="139713"/>
                    <a:pt x="31129" y="13316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5367898" y="8934016"/>
              <a:ext cx="117719" cy="95102"/>
            </a:xfrm>
            <a:custGeom>
              <a:avLst/>
              <a:gdLst/>
              <a:ahLst/>
              <a:cxnLst/>
              <a:rect l="l" t="t" r="r" b="b"/>
              <a:pathLst>
                <a:path w="117719" h="95102" extrusionOk="0">
                  <a:moveTo>
                    <a:pt x="107729" y="73576"/>
                  </a:moveTo>
                  <a:cubicBezTo>
                    <a:pt x="20543" y="-9933"/>
                    <a:pt x="-36949" y="-19862"/>
                    <a:pt x="27708" y="31170"/>
                  </a:cubicBezTo>
                  <a:cubicBezTo>
                    <a:pt x="76627" y="69779"/>
                    <a:pt x="115553" y="111116"/>
                    <a:pt x="117682" y="88832"/>
                  </a:cubicBezTo>
                  <a:cubicBezTo>
                    <a:pt x="118271" y="82671"/>
                    <a:pt x="111780" y="77457"/>
                    <a:pt x="107729" y="7357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412349" y="8607696"/>
              <a:ext cx="143898" cy="39960"/>
            </a:xfrm>
            <a:custGeom>
              <a:avLst/>
              <a:gdLst/>
              <a:ahLst/>
              <a:cxnLst/>
              <a:rect l="l" t="t" r="r" b="b"/>
              <a:pathLst>
                <a:path w="143898" h="39960" extrusionOk="0">
                  <a:moveTo>
                    <a:pt x="1385" y="32744"/>
                  </a:moveTo>
                  <a:cubicBezTo>
                    <a:pt x="-15839" y="55420"/>
                    <a:pt x="133137" y="18067"/>
                    <a:pt x="140383" y="10771"/>
                  </a:cubicBezTo>
                  <a:cubicBezTo>
                    <a:pt x="169187" y="-18224"/>
                    <a:pt x="11822" y="18995"/>
                    <a:pt x="1385" y="32744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176045" y="8370290"/>
              <a:ext cx="39977" cy="111842"/>
            </a:xfrm>
            <a:custGeom>
              <a:avLst/>
              <a:gdLst/>
              <a:ahLst/>
              <a:cxnLst/>
              <a:rect l="l" t="t" r="r" b="b"/>
              <a:pathLst>
                <a:path w="39977" h="111842" extrusionOk="0">
                  <a:moveTo>
                    <a:pt x="39169" y="5007"/>
                  </a:moveTo>
                  <a:cubicBezTo>
                    <a:pt x="21984" y="-26034"/>
                    <a:pt x="-1004" y="97043"/>
                    <a:pt x="34" y="106107"/>
                  </a:cubicBezTo>
                  <a:cubicBezTo>
                    <a:pt x="719" y="112080"/>
                    <a:pt x="7400" y="113912"/>
                    <a:pt x="11018" y="109081"/>
                  </a:cubicBezTo>
                  <a:cubicBezTo>
                    <a:pt x="17381" y="100582"/>
                    <a:pt x="45024" y="15581"/>
                    <a:pt x="39169" y="500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4973486" y="9418231"/>
              <a:ext cx="30229" cy="73728"/>
            </a:xfrm>
            <a:custGeom>
              <a:avLst/>
              <a:gdLst/>
              <a:ahLst/>
              <a:cxnLst/>
              <a:rect l="l" t="t" r="r" b="b"/>
              <a:pathLst>
                <a:path w="30229" h="73728" extrusionOk="0">
                  <a:moveTo>
                    <a:pt x="22233" y="1041"/>
                  </a:moveTo>
                  <a:cubicBezTo>
                    <a:pt x="9216" y="7441"/>
                    <a:pt x="-13009" y="88769"/>
                    <a:pt x="9940" y="71266"/>
                  </a:cubicBezTo>
                  <a:cubicBezTo>
                    <a:pt x="13871" y="68270"/>
                    <a:pt x="44398" y="-9851"/>
                    <a:pt x="22233" y="1041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4943641" y="9431585"/>
              <a:ext cx="22406" cy="41059"/>
            </a:xfrm>
            <a:custGeom>
              <a:avLst/>
              <a:gdLst/>
              <a:ahLst/>
              <a:cxnLst/>
              <a:rect l="l" t="t" r="r" b="b"/>
              <a:pathLst>
                <a:path w="22406" h="41059" extrusionOk="0">
                  <a:moveTo>
                    <a:pt x="22388" y="5187"/>
                  </a:moveTo>
                  <a:cubicBezTo>
                    <a:pt x="22825" y="914"/>
                    <a:pt x="15742" y="-3789"/>
                    <a:pt x="11774" y="4834"/>
                  </a:cubicBezTo>
                  <a:cubicBezTo>
                    <a:pt x="10317" y="7688"/>
                    <a:pt x="7214" y="15080"/>
                    <a:pt x="2767" y="23512"/>
                  </a:cubicBezTo>
                  <a:cubicBezTo>
                    <a:pt x="-8354" y="44636"/>
                    <a:pt x="17302" y="55068"/>
                    <a:pt x="22388" y="518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4881313" y="9426214"/>
              <a:ext cx="23236" cy="32015"/>
            </a:xfrm>
            <a:custGeom>
              <a:avLst/>
              <a:gdLst/>
              <a:ahLst/>
              <a:cxnLst/>
              <a:rect l="l" t="t" r="r" b="b"/>
              <a:pathLst>
                <a:path w="23236" h="32015" extrusionOk="0">
                  <a:moveTo>
                    <a:pt x="5535" y="10710"/>
                  </a:moveTo>
                  <a:cubicBezTo>
                    <a:pt x="-9214" y="30637"/>
                    <a:pt x="9287" y="39412"/>
                    <a:pt x="17338" y="24590"/>
                  </a:cubicBezTo>
                  <a:cubicBezTo>
                    <a:pt x="29931" y="1378"/>
                    <a:pt x="20652" y="-9711"/>
                    <a:pt x="5535" y="1071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5686430" y="8754195"/>
              <a:ext cx="88254" cy="34810"/>
            </a:xfrm>
            <a:custGeom>
              <a:avLst/>
              <a:gdLst/>
              <a:ahLst/>
              <a:cxnLst/>
              <a:rect l="l" t="t" r="r" b="b"/>
              <a:pathLst>
                <a:path w="88254" h="34810" extrusionOk="0">
                  <a:moveTo>
                    <a:pt x="87495" y="23158"/>
                  </a:moveTo>
                  <a:cubicBezTo>
                    <a:pt x="84191" y="12986"/>
                    <a:pt x="74298" y="12824"/>
                    <a:pt x="46722" y="5912"/>
                  </a:cubicBezTo>
                  <a:cubicBezTo>
                    <a:pt x="-13671" y="-9227"/>
                    <a:pt x="-7741" y="8138"/>
                    <a:pt x="20908" y="19746"/>
                  </a:cubicBezTo>
                  <a:cubicBezTo>
                    <a:pt x="43729" y="28986"/>
                    <a:pt x="95094" y="46574"/>
                    <a:pt x="87495" y="2315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13"/>
            <p:cNvGrpSpPr/>
            <p:nvPr/>
          </p:nvGrpSpPr>
          <p:grpSpPr>
            <a:xfrm>
              <a:off x="15712760" y="8808333"/>
              <a:ext cx="48931" cy="21806"/>
              <a:chOff x="15712760" y="8808333"/>
              <a:chExt cx="48931" cy="21806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15718276" y="8822122"/>
                <a:ext cx="483" cy="36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366" extrusionOk="0">
                    <a:moveTo>
                      <a:pt x="483" y="367"/>
                    </a:moveTo>
                    <a:cubicBezTo>
                      <a:pt x="374" y="293"/>
                      <a:pt x="279" y="197"/>
                      <a:pt x="173" y="116"/>
                    </a:cubicBezTo>
                    <a:cubicBezTo>
                      <a:pt x="-92" y="-67"/>
                      <a:pt x="-99" y="-67"/>
                      <a:pt x="483" y="367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15712760" y="8808333"/>
                <a:ext cx="48931" cy="21806"/>
              </a:xfrm>
              <a:custGeom>
                <a:avLst/>
                <a:gdLst/>
                <a:ahLst/>
                <a:cxnLst/>
                <a:rect l="l" t="t" r="r" b="b"/>
                <a:pathLst>
                  <a:path w="48931" h="21806" extrusionOk="0">
                    <a:moveTo>
                      <a:pt x="44209" y="3635"/>
                    </a:moveTo>
                    <a:cubicBezTo>
                      <a:pt x="39879" y="636"/>
                      <a:pt x="16602" y="-2215"/>
                      <a:pt x="4354" y="2520"/>
                    </a:cubicBezTo>
                    <a:cubicBezTo>
                      <a:pt x="-2574" y="2661"/>
                      <a:pt x="-3693" y="13637"/>
                      <a:pt x="19761" y="19046"/>
                    </a:cubicBezTo>
                    <a:cubicBezTo>
                      <a:pt x="25069" y="20270"/>
                      <a:pt x="37172" y="22952"/>
                      <a:pt x="41901" y="21265"/>
                    </a:cubicBezTo>
                    <a:cubicBezTo>
                      <a:pt x="50118" y="18340"/>
                      <a:pt x="51448" y="8649"/>
                      <a:pt x="44209" y="3635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15719941" y="8809494"/>
                <a:ext cx="516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13" extrusionOk="0">
                    <a:moveTo>
                      <a:pt x="181" y="155"/>
                    </a:moveTo>
                    <a:cubicBezTo>
                      <a:pt x="290" y="106"/>
                      <a:pt x="407" y="42"/>
                      <a:pt x="516" y="0"/>
                    </a:cubicBezTo>
                    <a:cubicBezTo>
                      <a:pt x="-109" y="247"/>
                      <a:pt x="-94" y="250"/>
                      <a:pt x="181" y="155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15698440" y="8877534"/>
              <a:ext cx="41987" cy="28960"/>
              <a:chOff x="15698440" y="8877534"/>
              <a:chExt cx="41987" cy="28960"/>
            </a:xfrm>
          </p:grpSpPr>
          <p:sp>
            <p:nvSpPr>
              <p:cNvPr id="119" name="Google Shape;119;p13"/>
              <p:cNvSpPr/>
              <p:nvPr/>
            </p:nvSpPr>
            <p:spPr>
              <a:xfrm>
                <a:off x="15702442" y="8877821"/>
                <a:ext cx="600" cy="261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61" extrusionOk="0">
                    <a:moveTo>
                      <a:pt x="360" y="128"/>
                    </a:moveTo>
                    <a:cubicBezTo>
                      <a:pt x="660" y="-7"/>
                      <a:pt x="812" y="-123"/>
                      <a:pt x="0" y="262"/>
                    </a:cubicBezTo>
                    <a:cubicBezTo>
                      <a:pt x="219" y="195"/>
                      <a:pt x="123" y="230"/>
                      <a:pt x="360" y="128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15698440" y="8877534"/>
                <a:ext cx="41987" cy="28960"/>
              </a:xfrm>
              <a:custGeom>
                <a:avLst/>
                <a:gdLst/>
                <a:ahLst/>
                <a:cxnLst/>
                <a:rect l="l" t="t" r="r" b="b"/>
                <a:pathLst>
                  <a:path w="41987" h="28960" extrusionOk="0">
                    <a:moveTo>
                      <a:pt x="41542" y="17350"/>
                    </a:moveTo>
                    <a:cubicBezTo>
                      <a:pt x="33375" y="-4275"/>
                      <a:pt x="-33749" y="-9613"/>
                      <a:pt x="21823" y="24350"/>
                    </a:cubicBezTo>
                    <a:cubicBezTo>
                      <a:pt x="25363" y="26512"/>
                      <a:pt x="27791" y="28633"/>
                      <a:pt x="32704" y="28947"/>
                    </a:cubicBezTo>
                    <a:cubicBezTo>
                      <a:pt x="38291" y="29303"/>
                      <a:pt x="43578" y="22748"/>
                      <a:pt x="41542" y="17350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15676930" y="8936321"/>
              <a:ext cx="30423" cy="40834"/>
            </a:xfrm>
            <a:custGeom>
              <a:avLst/>
              <a:gdLst/>
              <a:ahLst/>
              <a:cxnLst/>
              <a:rect l="l" t="t" r="r" b="b"/>
              <a:pathLst>
                <a:path w="30423" h="40834" extrusionOk="0">
                  <a:moveTo>
                    <a:pt x="29575" y="27140"/>
                  </a:moveTo>
                  <a:cubicBezTo>
                    <a:pt x="27408" y="21749"/>
                    <a:pt x="15157" y="1141"/>
                    <a:pt x="7311" y="721"/>
                  </a:cubicBezTo>
                  <a:cubicBezTo>
                    <a:pt x="-8562" y="-5637"/>
                    <a:pt x="4720" y="31952"/>
                    <a:pt x="15944" y="39464"/>
                  </a:cubicBezTo>
                  <a:cubicBezTo>
                    <a:pt x="22547" y="43885"/>
                    <a:pt x="33566" y="37040"/>
                    <a:pt x="29575" y="2714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5005308" y="8082877"/>
              <a:ext cx="24226" cy="69981"/>
            </a:xfrm>
            <a:custGeom>
              <a:avLst/>
              <a:gdLst/>
              <a:ahLst/>
              <a:cxnLst/>
              <a:rect l="l" t="t" r="r" b="b"/>
              <a:pathLst>
                <a:path w="24226" h="69981" extrusionOk="0">
                  <a:moveTo>
                    <a:pt x="23415" y="41555"/>
                  </a:moveTo>
                  <a:cubicBezTo>
                    <a:pt x="18901" y="-11442"/>
                    <a:pt x="4162" y="-1510"/>
                    <a:pt x="968" y="6104"/>
                  </a:cubicBezTo>
                  <a:cubicBezTo>
                    <a:pt x="-1273" y="11445"/>
                    <a:pt x="961" y="17951"/>
                    <a:pt x="1843" y="34643"/>
                  </a:cubicBezTo>
                  <a:cubicBezTo>
                    <a:pt x="3149" y="59256"/>
                    <a:pt x="368" y="59002"/>
                    <a:pt x="2221" y="63395"/>
                  </a:cubicBezTo>
                  <a:cubicBezTo>
                    <a:pt x="6597" y="73764"/>
                    <a:pt x="20962" y="71097"/>
                    <a:pt x="23437" y="60921"/>
                  </a:cubicBezTo>
                  <a:cubicBezTo>
                    <a:pt x="24930" y="54807"/>
                    <a:pt x="23945" y="47751"/>
                    <a:pt x="23415" y="41555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4957667" y="8103065"/>
              <a:ext cx="27174" cy="46297"/>
            </a:xfrm>
            <a:custGeom>
              <a:avLst/>
              <a:gdLst/>
              <a:ahLst/>
              <a:cxnLst/>
              <a:rect l="l" t="t" r="r" b="b"/>
              <a:pathLst>
                <a:path w="27174" h="46297" extrusionOk="0">
                  <a:moveTo>
                    <a:pt x="26588" y="25808"/>
                  </a:moveTo>
                  <a:cubicBezTo>
                    <a:pt x="21022" y="-5716"/>
                    <a:pt x="-3289" y="-5882"/>
                    <a:pt x="374" y="11992"/>
                  </a:cubicBezTo>
                  <a:cubicBezTo>
                    <a:pt x="378" y="12017"/>
                    <a:pt x="3900" y="19606"/>
                    <a:pt x="6487" y="36065"/>
                  </a:cubicBezTo>
                  <a:cubicBezTo>
                    <a:pt x="8870" y="51183"/>
                    <a:pt x="31031" y="50964"/>
                    <a:pt x="26588" y="2580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3"/>
            <p:cNvGrpSpPr/>
            <p:nvPr/>
          </p:nvGrpSpPr>
          <p:grpSpPr>
            <a:xfrm>
              <a:off x="14902026" y="8118474"/>
              <a:ext cx="23656" cy="41725"/>
              <a:chOff x="14902026" y="8118474"/>
              <a:chExt cx="23656" cy="41725"/>
            </a:xfrm>
          </p:grpSpPr>
          <p:sp>
            <p:nvSpPr>
              <p:cNvPr id="125" name="Google Shape;125;p13"/>
              <p:cNvSpPr/>
              <p:nvPr/>
            </p:nvSpPr>
            <p:spPr>
              <a:xfrm>
                <a:off x="14902026" y="8118474"/>
                <a:ext cx="23656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23656" h="41725" extrusionOk="0">
                    <a:moveTo>
                      <a:pt x="22079" y="21694"/>
                    </a:moveTo>
                    <a:cubicBezTo>
                      <a:pt x="19425" y="14458"/>
                      <a:pt x="15433" y="-939"/>
                      <a:pt x="8113" y="45"/>
                    </a:cubicBezTo>
                    <a:cubicBezTo>
                      <a:pt x="1922" y="878"/>
                      <a:pt x="-255" y="12210"/>
                      <a:pt x="23" y="18501"/>
                    </a:cubicBezTo>
                    <a:cubicBezTo>
                      <a:pt x="1541" y="52732"/>
                      <a:pt x="30656" y="45051"/>
                      <a:pt x="22079" y="21694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14916856" y="8122837"/>
                <a:ext cx="300" cy="377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77" extrusionOk="0">
                    <a:moveTo>
                      <a:pt x="0" y="0"/>
                    </a:moveTo>
                    <a:cubicBezTo>
                      <a:pt x="145" y="205"/>
                      <a:pt x="265" y="360"/>
                      <a:pt x="300" y="378"/>
                    </a:cubicBezTo>
                    <a:cubicBezTo>
                      <a:pt x="159" y="198"/>
                      <a:pt x="99" y="123"/>
                      <a:pt x="0" y="0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" name="Google Shape;127;p13"/>
            <p:cNvSpPr/>
            <p:nvPr/>
          </p:nvSpPr>
          <p:spPr>
            <a:xfrm>
              <a:off x="14845753" y="8152965"/>
              <a:ext cx="35202" cy="32611"/>
            </a:xfrm>
            <a:custGeom>
              <a:avLst/>
              <a:gdLst/>
              <a:ahLst/>
              <a:cxnLst/>
              <a:rect l="l" t="t" r="r" b="b"/>
              <a:pathLst>
                <a:path w="35202" h="32611" extrusionOk="0">
                  <a:moveTo>
                    <a:pt x="34452" y="18085"/>
                  </a:moveTo>
                  <a:cubicBezTo>
                    <a:pt x="27725" y="-1158"/>
                    <a:pt x="1325" y="-4396"/>
                    <a:pt x="19" y="5299"/>
                  </a:cubicBezTo>
                  <a:cubicBezTo>
                    <a:pt x="-500" y="9145"/>
                    <a:pt x="9951" y="16730"/>
                    <a:pt x="14366" y="23889"/>
                  </a:cubicBezTo>
                  <a:cubicBezTo>
                    <a:pt x="24827" y="40835"/>
                    <a:pt x="38578" y="29883"/>
                    <a:pt x="34452" y="18085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5447666" y="9328186"/>
              <a:ext cx="29160" cy="33652"/>
            </a:xfrm>
            <a:custGeom>
              <a:avLst/>
              <a:gdLst/>
              <a:ahLst/>
              <a:cxnLst/>
              <a:rect l="l" t="t" r="r" b="b"/>
              <a:pathLst>
                <a:path w="29160" h="33652" extrusionOk="0">
                  <a:moveTo>
                    <a:pt x="28825" y="19598"/>
                  </a:moveTo>
                  <a:cubicBezTo>
                    <a:pt x="27488" y="12527"/>
                    <a:pt x="14273" y="-1113"/>
                    <a:pt x="6925" y="73"/>
                  </a:cubicBezTo>
                  <a:cubicBezTo>
                    <a:pt x="2036" y="-97"/>
                    <a:pt x="-1027" y="4776"/>
                    <a:pt x="318" y="8554"/>
                  </a:cubicBezTo>
                  <a:cubicBezTo>
                    <a:pt x="720" y="12742"/>
                    <a:pt x="2721" y="12679"/>
                    <a:pt x="8626" y="25109"/>
                  </a:cubicBezTo>
                  <a:cubicBezTo>
                    <a:pt x="15367" y="39285"/>
                    <a:pt x="31695" y="34695"/>
                    <a:pt x="28825" y="1959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5419474" y="9354305"/>
              <a:ext cx="25478" cy="32210"/>
            </a:xfrm>
            <a:custGeom>
              <a:avLst/>
              <a:gdLst/>
              <a:ahLst/>
              <a:cxnLst/>
              <a:rect l="l" t="t" r="r" b="b"/>
              <a:pathLst>
                <a:path w="25478" h="32210" extrusionOk="0">
                  <a:moveTo>
                    <a:pt x="25478" y="23627"/>
                  </a:moveTo>
                  <a:cubicBezTo>
                    <a:pt x="25496" y="19132"/>
                    <a:pt x="3243" y="-10011"/>
                    <a:pt x="147" y="3584"/>
                  </a:cubicBezTo>
                  <a:cubicBezTo>
                    <a:pt x="-379" y="5891"/>
                    <a:pt x="670" y="6897"/>
                    <a:pt x="726" y="8082"/>
                  </a:cubicBezTo>
                  <a:cubicBezTo>
                    <a:pt x="3221" y="40926"/>
                    <a:pt x="25443" y="33961"/>
                    <a:pt x="25478" y="2362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15527456" y="8264952"/>
              <a:ext cx="31354" cy="38191"/>
              <a:chOff x="15527456" y="8264952"/>
              <a:chExt cx="31354" cy="38191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5546161" y="8273463"/>
                <a:ext cx="94" cy="99"/>
              </a:xfrm>
              <a:custGeom>
                <a:avLst/>
                <a:gdLst/>
                <a:ahLst/>
                <a:cxnLst/>
                <a:rect l="l" t="t" r="r" b="b"/>
                <a:pathLst>
                  <a:path w="94" h="99" extrusionOk="0">
                    <a:moveTo>
                      <a:pt x="94" y="0"/>
                    </a:moveTo>
                    <a:cubicBezTo>
                      <a:pt x="-43" y="145"/>
                      <a:pt x="-19" y="120"/>
                      <a:pt x="94" y="0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5527456" y="8264952"/>
                <a:ext cx="31354" cy="38191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38191" extrusionOk="0">
                    <a:moveTo>
                      <a:pt x="20772" y="6203"/>
                    </a:moveTo>
                    <a:cubicBezTo>
                      <a:pt x="20303" y="6651"/>
                      <a:pt x="17634" y="9707"/>
                      <a:pt x="19357" y="7939"/>
                    </a:cubicBezTo>
                    <a:cubicBezTo>
                      <a:pt x="1667" y="26106"/>
                      <a:pt x="1808" y="22338"/>
                      <a:pt x="322" y="27503"/>
                    </a:cubicBezTo>
                    <a:cubicBezTo>
                      <a:pt x="-1831" y="34997"/>
                      <a:pt x="7028" y="44766"/>
                      <a:pt x="20292" y="32019"/>
                    </a:cubicBezTo>
                    <a:cubicBezTo>
                      <a:pt x="36778" y="16184"/>
                      <a:pt x="33055" y="-12708"/>
                      <a:pt x="20772" y="6203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" name="Google Shape;133;p13"/>
            <p:cNvSpPr/>
            <p:nvPr/>
          </p:nvSpPr>
          <p:spPr>
            <a:xfrm>
              <a:off x="15553444" y="8296629"/>
              <a:ext cx="20224" cy="22763"/>
            </a:xfrm>
            <a:custGeom>
              <a:avLst/>
              <a:gdLst/>
              <a:ahLst/>
              <a:cxnLst/>
              <a:rect l="l" t="t" r="r" b="b"/>
              <a:pathLst>
                <a:path w="20224" h="22763" extrusionOk="0">
                  <a:moveTo>
                    <a:pt x="1430" y="11822"/>
                  </a:moveTo>
                  <a:cubicBezTo>
                    <a:pt x="-3260" y="20445"/>
                    <a:pt x="4466" y="26570"/>
                    <a:pt x="11871" y="20004"/>
                  </a:cubicBezTo>
                  <a:cubicBezTo>
                    <a:pt x="30485" y="3457"/>
                    <a:pt x="13942" y="-11040"/>
                    <a:pt x="1430" y="11822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4511785" y="8452597"/>
              <a:ext cx="42144" cy="39744"/>
            </a:xfrm>
            <a:custGeom>
              <a:avLst/>
              <a:gdLst/>
              <a:ahLst/>
              <a:cxnLst/>
              <a:rect l="l" t="t" r="r" b="b"/>
              <a:pathLst>
                <a:path w="42144" h="39744" extrusionOk="0">
                  <a:moveTo>
                    <a:pt x="41971" y="24559"/>
                  </a:moveTo>
                  <a:cubicBezTo>
                    <a:pt x="40242" y="18396"/>
                    <a:pt x="23950" y="6749"/>
                    <a:pt x="19577" y="3807"/>
                  </a:cubicBezTo>
                  <a:cubicBezTo>
                    <a:pt x="5113" y="-5924"/>
                    <a:pt x="-1667" y="5345"/>
                    <a:pt x="348" y="11565"/>
                  </a:cubicBezTo>
                  <a:cubicBezTo>
                    <a:pt x="1287" y="14469"/>
                    <a:pt x="14907" y="31630"/>
                    <a:pt x="24430" y="38037"/>
                  </a:cubicBezTo>
                  <a:cubicBezTo>
                    <a:pt x="31277" y="42641"/>
                    <a:pt x="43757" y="37864"/>
                    <a:pt x="41971" y="24559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" name="Google Shape;135;p13"/>
            <p:cNvGrpSpPr/>
            <p:nvPr/>
          </p:nvGrpSpPr>
          <p:grpSpPr>
            <a:xfrm>
              <a:off x="14479824" y="8496523"/>
              <a:ext cx="40754" cy="33622"/>
              <a:chOff x="14479824" y="8496523"/>
              <a:chExt cx="40754" cy="33622"/>
            </a:xfrm>
          </p:grpSpPr>
          <p:sp>
            <p:nvSpPr>
              <p:cNvPr id="136" name="Google Shape;136;p13"/>
              <p:cNvSpPr/>
              <p:nvPr/>
            </p:nvSpPr>
            <p:spPr>
              <a:xfrm>
                <a:off x="14480352" y="8503526"/>
                <a:ext cx="192" cy="45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458" extrusionOk="0">
                    <a:moveTo>
                      <a:pt x="192" y="458"/>
                    </a:moveTo>
                    <a:cubicBezTo>
                      <a:pt x="118" y="338"/>
                      <a:pt x="108" y="201"/>
                      <a:pt x="44" y="77"/>
                    </a:cubicBezTo>
                    <a:cubicBezTo>
                      <a:pt x="-69" y="-170"/>
                      <a:pt x="55" y="236"/>
                      <a:pt x="192" y="458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14479824" y="8496523"/>
                <a:ext cx="40754" cy="33622"/>
              </a:xfrm>
              <a:custGeom>
                <a:avLst/>
                <a:gdLst/>
                <a:ahLst/>
                <a:cxnLst/>
                <a:rect l="l" t="t" r="r" b="b"/>
                <a:pathLst>
                  <a:path w="40754" h="33622" extrusionOk="0">
                    <a:moveTo>
                      <a:pt x="37730" y="15869"/>
                    </a:moveTo>
                    <a:cubicBezTo>
                      <a:pt x="35881" y="13558"/>
                      <a:pt x="33399" y="12436"/>
                      <a:pt x="31013" y="12454"/>
                    </a:cubicBezTo>
                    <a:cubicBezTo>
                      <a:pt x="23559" y="8361"/>
                      <a:pt x="19500" y="5119"/>
                      <a:pt x="14270" y="2900"/>
                    </a:cubicBezTo>
                    <a:cubicBezTo>
                      <a:pt x="-131" y="-4372"/>
                      <a:pt x="-1017" y="3947"/>
                      <a:pt x="572" y="7077"/>
                    </a:cubicBezTo>
                    <a:cubicBezTo>
                      <a:pt x="21512" y="52291"/>
                      <a:pt x="50179" y="28846"/>
                      <a:pt x="37730" y="15869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" name="Google Shape;138;p13"/>
          <p:cNvGrpSpPr/>
          <p:nvPr/>
        </p:nvGrpSpPr>
        <p:grpSpPr>
          <a:xfrm>
            <a:off x="2195305" y="3454496"/>
            <a:ext cx="1997776" cy="2129053"/>
            <a:chOff x="2195305" y="3454496"/>
            <a:chExt cx="1997776" cy="2129053"/>
          </a:xfrm>
        </p:grpSpPr>
        <p:sp>
          <p:nvSpPr>
            <p:cNvPr id="139" name="Google Shape;139;p13"/>
            <p:cNvSpPr/>
            <p:nvPr/>
          </p:nvSpPr>
          <p:spPr>
            <a:xfrm>
              <a:off x="2195305" y="3454496"/>
              <a:ext cx="1997776" cy="2129053"/>
            </a:xfrm>
            <a:custGeom>
              <a:avLst/>
              <a:gdLst/>
              <a:ahLst/>
              <a:cxnLst/>
              <a:rect l="l" t="t" r="r" b="b"/>
              <a:pathLst>
                <a:path w="1997776" h="2129053" extrusionOk="0">
                  <a:moveTo>
                    <a:pt x="1564323" y="1447854"/>
                  </a:moveTo>
                  <a:cubicBezTo>
                    <a:pt x="1629638" y="1569370"/>
                    <a:pt x="1648718" y="1722164"/>
                    <a:pt x="1598288" y="1842680"/>
                  </a:cubicBezTo>
                  <a:cubicBezTo>
                    <a:pt x="1511508" y="2050039"/>
                    <a:pt x="1184609" y="2046968"/>
                    <a:pt x="1069936" y="1812510"/>
                  </a:cubicBezTo>
                  <a:cubicBezTo>
                    <a:pt x="933185" y="2359085"/>
                    <a:pt x="373056" y="2123114"/>
                    <a:pt x="547692" y="1668928"/>
                  </a:cubicBezTo>
                  <a:cubicBezTo>
                    <a:pt x="581941" y="1579247"/>
                    <a:pt x="597096" y="1604215"/>
                    <a:pt x="505511" y="1631342"/>
                  </a:cubicBezTo>
                  <a:cubicBezTo>
                    <a:pt x="353651" y="1676382"/>
                    <a:pt x="117212" y="1662722"/>
                    <a:pt x="51852" y="1524330"/>
                  </a:cubicBezTo>
                  <a:cubicBezTo>
                    <a:pt x="-11799" y="1388958"/>
                    <a:pt x="64618" y="1180792"/>
                    <a:pt x="237158" y="1098096"/>
                  </a:cubicBezTo>
                  <a:cubicBezTo>
                    <a:pt x="308035" y="1064245"/>
                    <a:pt x="295939" y="1098628"/>
                    <a:pt x="191703" y="1038485"/>
                  </a:cubicBezTo>
                  <a:cubicBezTo>
                    <a:pt x="-260109" y="778797"/>
                    <a:pt x="180482" y="184216"/>
                    <a:pt x="550169" y="512362"/>
                  </a:cubicBezTo>
                  <a:cubicBezTo>
                    <a:pt x="416192" y="53758"/>
                    <a:pt x="803468" y="-59753"/>
                    <a:pt x="978374" y="26733"/>
                  </a:cubicBezTo>
                  <a:cubicBezTo>
                    <a:pt x="1111847" y="92844"/>
                    <a:pt x="1154546" y="295372"/>
                    <a:pt x="1175827" y="453113"/>
                  </a:cubicBezTo>
                  <a:cubicBezTo>
                    <a:pt x="1246136" y="307785"/>
                    <a:pt x="1402825" y="173500"/>
                    <a:pt x="1563746" y="210880"/>
                  </a:cubicBezTo>
                  <a:cubicBezTo>
                    <a:pt x="1743829" y="252743"/>
                    <a:pt x="1935711" y="504712"/>
                    <a:pt x="1719086" y="756923"/>
                  </a:cubicBezTo>
                  <a:cubicBezTo>
                    <a:pt x="1637750" y="851665"/>
                    <a:pt x="1632431" y="802252"/>
                    <a:pt x="1757847" y="837909"/>
                  </a:cubicBezTo>
                  <a:cubicBezTo>
                    <a:pt x="1860973" y="867282"/>
                    <a:pt x="1972459" y="929364"/>
                    <a:pt x="1993258" y="1044013"/>
                  </a:cubicBezTo>
                  <a:cubicBezTo>
                    <a:pt x="2024921" y="1218850"/>
                    <a:pt x="1891054" y="1514204"/>
                    <a:pt x="1564323" y="1447854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797673" y="4156072"/>
              <a:ext cx="703346" cy="726207"/>
            </a:xfrm>
            <a:custGeom>
              <a:avLst/>
              <a:gdLst/>
              <a:ahLst/>
              <a:cxnLst/>
              <a:rect l="l" t="t" r="r" b="b"/>
              <a:pathLst>
                <a:path w="703346" h="726207" extrusionOk="0">
                  <a:moveTo>
                    <a:pt x="233335" y="706748"/>
                  </a:moveTo>
                  <a:cubicBezTo>
                    <a:pt x="25386" y="631245"/>
                    <a:pt x="-50805" y="388975"/>
                    <a:pt x="34149" y="193616"/>
                  </a:cubicBezTo>
                  <a:cubicBezTo>
                    <a:pt x="144607" y="-60401"/>
                    <a:pt x="526289" y="-61116"/>
                    <a:pt x="659821" y="171724"/>
                  </a:cubicBezTo>
                  <a:cubicBezTo>
                    <a:pt x="813163" y="439112"/>
                    <a:pt x="535199" y="816350"/>
                    <a:pt x="233335" y="706748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484709" y="3954344"/>
              <a:ext cx="83662" cy="98274"/>
            </a:xfrm>
            <a:custGeom>
              <a:avLst/>
              <a:gdLst/>
              <a:ahLst/>
              <a:cxnLst/>
              <a:rect l="l" t="t" r="r" b="b"/>
              <a:pathLst>
                <a:path w="83662" h="98274" extrusionOk="0">
                  <a:moveTo>
                    <a:pt x="74280" y="3700"/>
                  </a:moveTo>
                  <a:cubicBezTo>
                    <a:pt x="41164" y="-17999"/>
                    <a:pt x="-17424" y="61593"/>
                    <a:pt x="4975" y="90580"/>
                  </a:cubicBezTo>
                  <a:cubicBezTo>
                    <a:pt x="32593" y="126306"/>
                    <a:pt x="110381" y="27352"/>
                    <a:pt x="74280" y="3700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497900" y="4110280"/>
              <a:ext cx="61998" cy="67948"/>
            </a:xfrm>
            <a:custGeom>
              <a:avLst/>
              <a:gdLst/>
              <a:ahLst/>
              <a:cxnLst/>
              <a:rect l="l" t="t" r="r" b="b"/>
              <a:pathLst>
                <a:path w="61998" h="67948" extrusionOk="0">
                  <a:moveTo>
                    <a:pt x="20668" y="14924"/>
                  </a:moveTo>
                  <a:cubicBezTo>
                    <a:pt x="-30309" y="64199"/>
                    <a:pt x="25024" y="96652"/>
                    <a:pt x="57929" y="31251"/>
                  </a:cubicBezTo>
                  <a:cubicBezTo>
                    <a:pt x="73606" y="105"/>
                    <a:pt x="40289" y="-12093"/>
                    <a:pt x="20668" y="1492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528006" y="4679453"/>
              <a:ext cx="95138" cy="83462"/>
            </a:xfrm>
            <a:custGeom>
              <a:avLst/>
              <a:gdLst/>
              <a:ahLst/>
              <a:cxnLst/>
              <a:rect l="l" t="t" r="r" b="b"/>
              <a:pathLst>
                <a:path w="95138" h="83462" extrusionOk="0">
                  <a:moveTo>
                    <a:pt x="87892" y="7004"/>
                  </a:moveTo>
                  <a:cubicBezTo>
                    <a:pt x="72925" y="-8952"/>
                    <a:pt x="26814" y="4464"/>
                    <a:pt x="18501" y="26072"/>
                  </a:cubicBezTo>
                  <a:cubicBezTo>
                    <a:pt x="-15257" y="53066"/>
                    <a:pt x="2259" y="86568"/>
                    <a:pt x="30583" y="83231"/>
                  </a:cubicBezTo>
                  <a:cubicBezTo>
                    <a:pt x="73934" y="78130"/>
                    <a:pt x="111379" y="32035"/>
                    <a:pt x="87892" y="700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590646" y="4779870"/>
              <a:ext cx="59424" cy="48348"/>
            </a:xfrm>
            <a:custGeom>
              <a:avLst/>
              <a:gdLst/>
              <a:ahLst/>
              <a:cxnLst/>
              <a:rect l="l" t="t" r="r" b="b"/>
              <a:pathLst>
                <a:path w="59424" h="48348" extrusionOk="0">
                  <a:moveTo>
                    <a:pt x="59189" y="11321"/>
                  </a:moveTo>
                  <a:cubicBezTo>
                    <a:pt x="55402" y="-4567"/>
                    <a:pt x="23790" y="-6593"/>
                    <a:pt x="2284" y="24027"/>
                  </a:cubicBezTo>
                  <a:cubicBezTo>
                    <a:pt x="-7400" y="37819"/>
                    <a:pt x="15252" y="57291"/>
                    <a:pt x="41178" y="43792"/>
                  </a:cubicBezTo>
                  <a:cubicBezTo>
                    <a:pt x="53815" y="37210"/>
                    <a:pt x="60827" y="23559"/>
                    <a:pt x="59189" y="11321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475356" y="4798243"/>
              <a:ext cx="62774" cy="49396"/>
            </a:xfrm>
            <a:custGeom>
              <a:avLst/>
              <a:gdLst/>
              <a:ahLst/>
              <a:cxnLst/>
              <a:rect l="l" t="t" r="r" b="b"/>
              <a:pathLst>
                <a:path w="62774" h="49396" extrusionOk="0">
                  <a:moveTo>
                    <a:pt x="12146" y="12488"/>
                  </a:moveTo>
                  <a:cubicBezTo>
                    <a:pt x="-14477" y="25121"/>
                    <a:pt x="7606" y="62047"/>
                    <a:pt x="31134" y="44964"/>
                  </a:cubicBezTo>
                  <a:cubicBezTo>
                    <a:pt x="40534" y="38139"/>
                    <a:pt x="60399" y="24085"/>
                    <a:pt x="62411" y="13052"/>
                  </a:cubicBezTo>
                  <a:cubicBezTo>
                    <a:pt x="66621" y="-9977"/>
                    <a:pt x="33289" y="2468"/>
                    <a:pt x="12146" y="12488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341892" y="4982370"/>
              <a:ext cx="78585" cy="100263"/>
            </a:xfrm>
            <a:custGeom>
              <a:avLst/>
              <a:gdLst/>
              <a:ahLst/>
              <a:cxnLst/>
              <a:rect l="l" t="t" r="r" b="b"/>
              <a:pathLst>
                <a:path w="78585" h="100263" extrusionOk="0">
                  <a:moveTo>
                    <a:pt x="31744" y="3020"/>
                  </a:moveTo>
                  <a:cubicBezTo>
                    <a:pt x="15970" y="-6780"/>
                    <a:pt x="-6127" y="7979"/>
                    <a:pt x="1586" y="37063"/>
                  </a:cubicBezTo>
                  <a:cubicBezTo>
                    <a:pt x="1976" y="38535"/>
                    <a:pt x="23357" y="93283"/>
                    <a:pt x="48247" y="99168"/>
                  </a:cubicBezTo>
                  <a:cubicBezTo>
                    <a:pt x="94051" y="110004"/>
                    <a:pt x="87544" y="37677"/>
                    <a:pt x="31744" y="3020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451784" y="5024413"/>
              <a:ext cx="73729" cy="85330"/>
            </a:xfrm>
            <a:custGeom>
              <a:avLst/>
              <a:gdLst/>
              <a:ahLst/>
              <a:cxnLst/>
              <a:rect l="l" t="t" r="r" b="b"/>
              <a:pathLst>
                <a:path w="73729" h="85330" extrusionOk="0">
                  <a:moveTo>
                    <a:pt x="72213" y="53880"/>
                  </a:moveTo>
                  <a:cubicBezTo>
                    <a:pt x="39555" y="-41649"/>
                    <a:pt x="-21234" y="12397"/>
                    <a:pt x="7503" y="45025"/>
                  </a:cubicBezTo>
                  <a:cubicBezTo>
                    <a:pt x="32173" y="108257"/>
                    <a:pt x="83149" y="85847"/>
                    <a:pt x="72213" y="53880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438708" y="5115639"/>
              <a:ext cx="46102" cy="57466"/>
            </a:xfrm>
            <a:custGeom>
              <a:avLst/>
              <a:gdLst/>
              <a:ahLst/>
              <a:cxnLst/>
              <a:rect l="l" t="t" r="r" b="b"/>
              <a:pathLst>
                <a:path w="46102" h="57466" extrusionOk="0">
                  <a:moveTo>
                    <a:pt x="45726" y="35182"/>
                  </a:moveTo>
                  <a:cubicBezTo>
                    <a:pt x="43859" y="23297"/>
                    <a:pt x="20107" y="2014"/>
                    <a:pt x="14627" y="502"/>
                  </a:cubicBezTo>
                  <a:cubicBezTo>
                    <a:pt x="-4178" y="-4673"/>
                    <a:pt x="-4833" y="31456"/>
                    <a:pt x="12559" y="50190"/>
                  </a:cubicBezTo>
                  <a:cubicBezTo>
                    <a:pt x="24839" y="63404"/>
                    <a:pt x="49435" y="58747"/>
                    <a:pt x="45726" y="35182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575536" y="4236295"/>
              <a:ext cx="87759" cy="76749"/>
            </a:xfrm>
            <a:custGeom>
              <a:avLst/>
              <a:gdLst/>
              <a:ahLst/>
              <a:cxnLst/>
              <a:rect l="l" t="t" r="r" b="b"/>
              <a:pathLst>
                <a:path w="87759" h="76749" extrusionOk="0">
                  <a:moveTo>
                    <a:pt x="86097" y="43798"/>
                  </a:moveTo>
                  <a:cubicBezTo>
                    <a:pt x="78687" y="20939"/>
                    <a:pt x="38831" y="-5588"/>
                    <a:pt x="17165" y="1031"/>
                  </a:cubicBezTo>
                  <a:cubicBezTo>
                    <a:pt x="1088" y="5945"/>
                    <a:pt x="-6597" y="26297"/>
                    <a:pt x="7045" y="39145"/>
                  </a:cubicBezTo>
                  <a:cubicBezTo>
                    <a:pt x="21163" y="89956"/>
                    <a:pt x="100124" y="87055"/>
                    <a:pt x="86097" y="43798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511699" y="4264712"/>
              <a:ext cx="49673" cy="46829"/>
            </a:xfrm>
            <a:custGeom>
              <a:avLst/>
              <a:gdLst/>
              <a:ahLst/>
              <a:cxnLst/>
              <a:rect l="l" t="t" r="r" b="b"/>
              <a:pathLst>
                <a:path w="49673" h="46829" extrusionOk="0">
                  <a:moveTo>
                    <a:pt x="49353" y="20937"/>
                  </a:moveTo>
                  <a:cubicBezTo>
                    <a:pt x="46272" y="7997"/>
                    <a:pt x="32016" y="6136"/>
                    <a:pt x="27394" y="3638"/>
                  </a:cubicBezTo>
                  <a:cubicBezTo>
                    <a:pt x="7520" y="-7084"/>
                    <a:pt x="-7213" y="7167"/>
                    <a:pt x="3724" y="29747"/>
                  </a:cubicBezTo>
                  <a:cubicBezTo>
                    <a:pt x="16136" y="55429"/>
                    <a:pt x="53508" y="51882"/>
                    <a:pt x="49353" y="20937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716647" y="4525728"/>
              <a:ext cx="66909" cy="52697"/>
            </a:xfrm>
            <a:custGeom>
              <a:avLst/>
              <a:gdLst/>
              <a:ahLst/>
              <a:cxnLst/>
              <a:rect l="l" t="t" r="r" b="b"/>
              <a:pathLst>
                <a:path w="66909" h="52697" extrusionOk="0">
                  <a:moveTo>
                    <a:pt x="59429" y="10821"/>
                  </a:moveTo>
                  <a:cubicBezTo>
                    <a:pt x="49025" y="-9741"/>
                    <a:pt x="9838" y="3886"/>
                    <a:pt x="4684" y="11853"/>
                  </a:cubicBezTo>
                  <a:cubicBezTo>
                    <a:pt x="-9545" y="27392"/>
                    <a:pt x="10783" y="55238"/>
                    <a:pt x="36929" y="52511"/>
                  </a:cubicBezTo>
                  <a:cubicBezTo>
                    <a:pt x="72365" y="48793"/>
                    <a:pt x="71388" y="19402"/>
                    <a:pt x="59429" y="10821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048176" y="3847871"/>
              <a:ext cx="52443" cy="87617"/>
            </a:xfrm>
            <a:custGeom>
              <a:avLst/>
              <a:gdLst/>
              <a:ahLst/>
              <a:cxnLst/>
              <a:rect l="l" t="t" r="r" b="b"/>
              <a:pathLst>
                <a:path w="52443" h="87617" extrusionOk="0">
                  <a:moveTo>
                    <a:pt x="51164" y="40734"/>
                  </a:moveTo>
                  <a:cubicBezTo>
                    <a:pt x="43901" y="-3889"/>
                    <a:pt x="-9978" y="-23993"/>
                    <a:pt x="1632" y="44630"/>
                  </a:cubicBezTo>
                  <a:cubicBezTo>
                    <a:pt x="6250" y="71958"/>
                    <a:pt x="16278" y="96999"/>
                    <a:pt x="40604" y="84151"/>
                  </a:cubicBezTo>
                  <a:cubicBezTo>
                    <a:pt x="53837" y="77161"/>
                    <a:pt x="53562" y="55516"/>
                    <a:pt x="51164" y="4073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766985" y="3999594"/>
              <a:ext cx="109603" cy="160989"/>
            </a:xfrm>
            <a:custGeom>
              <a:avLst/>
              <a:gdLst/>
              <a:ahLst/>
              <a:cxnLst/>
              <a:rect l="l" t="t" r="r" b="b"/>
              <a:pathLst>
                <a:path w="109603" h="160989" extrusionOk="0">
                  <a:moveTo>
                    <a:pt x="109150" y="152627"/>
                  </a:moveTo>
                  <a:cubicBezTo>
                    <a:pt x="100662" y="132138"/>
                    <a:pt x="31175" y="14610"/>
                    <a:pt x="13470" y="1556"/>
                  </a:cubicBezTo>
                  <a:cubicBezTo>
                    <a:pt x="6601" y="-3509"/>
                    <a:pt x="-1304" y="4824"/>
                    <a:pt x="182" y="11768"/>
                  </a:cubicBezTo>
                  <a:cubicBezTo>
                    <a:pt x="3924" y="29260"/>
                    <a:pt x="82412" y="142722"/>
                    <a:pt x="97920" y="159163"/>
                  </a:cubicBezTo>
                  <a:cubicBezTo>
                    <a:pt x="102254" y="163752"/>
                    <a:pt x="111787" y="158994"/>
                    <a:pt x="109150" y="15262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538756" y="4505602"/>
              <a:ext cx="197975" cy="26530"/>
            </a:xfrm>
            <a:custGeom>
              <a:avLst/>
              <a:gdLst/>
              <a:ahLst/>
              <a:cxnLst/>
              <a:rect l="l" t="t" r="r" b="b"/>
              <a:pathLst>
                <a:path w="197975" h="26530" extrusionOk="0">
                  <a:moveTo>
                    <a:pt x="194584" y="4980"/>
                  </a:moveTo>
                  <a:cubicBezTo>
                    <a:pt x="173349" y="-4183"/>
                    <a:pt x="34974" y="1794"/>
                    <a:pt x="11447" y="3399"/>
                  </a:cubicBezTo>
                  <a:cubicBezTo>
                    <a:pt x="-4772" y="4503"/>
                    <a:pt x="-2828" y="27312"/>
                    <a:pt x="11447" y="26510"/>
                  </a:cubicBezTo>
                  <a:cubicBezTo>
                    <a:pt x="164256" y="17558"/>
                    <a:pt x="180177" y="22476"/>
                    <a:pt x="192947" y="17498"/>
                  </a:cubicBezTo>
                  <a:cubicBezTo>
                    <a:pt x="197693" y="15647"/>
                    <a:pt x="200605" y="7575"/>
                    <a:pt x="194584" y="498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806676" y="4867018"/>
              <a:ext cx="101879" cy="159625"/>
            </a:xfrm>
            <a:custGeom>
              <a:avLst/>
              <a:gdLst/>
              <a:ahLst/>
              <a:cxnLst/>
              <a:rect l="l" t="t" r="r" b="b"/>
              <a:pathLst>
                <a:path w="101879" h="159625" extrusionOk="0">
                  <a:moveTo>
                    <a:pt x="91749" y="2046"/>
                  </a:moveTo>
                  <a:cubicBezTo>
                    <a:pt x="59825" y="41810"/>
                    <a:pt x="28878" y="91443"/>
                    <a:pt x="3709" y="136318"/>
                  </a:cubicBezTo>
                  <a:cubicBezTo>
                    <a:pt x="-7204" y="155762"/>
                    <a:pt x="8790" y="163169"/>
                    <a:pt x="15480" y="158054"/>
                  </a:cubicBezTo>
                  <a:cubicBezTo>
                    <a:pt x="28204" y="148322"/>
                    <a:pt x="101007" y="9829"/>
                    <a:pt x="101241" y="9371"/>
                  </a:cubicBezTo>
                  <a:cubicBezTo>
                    <a:pt x="104180" y="3632"/>
                    <a:pt x="96280" y="-3601"/>
                    <a:pt x="91749" y="204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242765" y="4975777"/>
              <a:ext cx="43525" cy="208119"/>
            </a:xfrm>
            <a:custGeom>
              <a:avLst/>
              <a:gdLst/>
              <a:ahLst/>
              <a:cxnLst/>
              <a:rect l="l" t="t" r="r" b="b"/>
              <a:pathLst>
                <a:path w="43525" h="208119" extrusionOk="0">
                  <a:moveTo>
                    <a:pt x="40441" y="173009"/>
                  </a:moveTo>
                  <a:cubicBezTo>
                    <a:pt x="19931" y="49826"/>
                    <a:pt x="23966" y="23941"/>
                    <a:pt x="13860" y="3159"/>
                  </a:cubicBezTo>
                  <a:cubicBezTo>
                    <a:pt x="11287" y="-2136"/>
                    <a:pt x="3671" y="-192"/>
                    <a:pt x="2075" y="4699"/>
                  </a:cubicBezTo>
                  <a:cubicBezTo>
                    <a:pt x="-7027" y="32563"/>
                    <a:pt x="16469" y="205100"/>
                    <a:pt x="21380" y="202276"/>
                  </a:cubicBezTo>
                  <a:cubicBezTo>
                    <a:pt x="26126" y="211320"/>
                    <a:pt x="40029" y="209445"/>
                    <a:pt x="42707" y="199549"/>
                  </a:cubicBezTo>
                  <a:cubicBezTo>
                    <a:pt x="45013" y="191060"/>
                    <a:pt x="41858" y="181512"/>
                    <a:pt x="40441" y="173009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528443" y="4698843"/>
              <a:ext cx="152937" cy="123554"/>
            </a:xfrm>
            <a:custGeom>
              <a:avLst/>
              <a:gdLst/>
              <a:ahLst/>
              <a:cxnLst/>
              <a:rect l="l" t="t" r="r" b="b"/>
              <a:pathLst>
                <a:path w="152937" h="123554" extrusionOk="0">
                  <a:moveTo>
                    <a:pt x="139958" y="95588"/>
                  </a:moveTo>
                  <a:cubicBezTo>
                    <a:pt x="26689" y="-12905"/>
                    <a:pt x="-48003" y="-25804"/>
                    <a:pt x="35998" y="40496"/>
                  </a:cubicBezTo>
                  <a:cubicBezTo>
                    <a:pt x="99552" y="90656"/>
                    <a:pt x="150124" y="144359"/>
                    <a:pt x="152889" y="115408"/>
                  </a:cubicBezTo>
                  <a:cubicBezTo>
                    <a:pt x="153655" y="107405"/>
                    <a:pt x="145222" y="100630"/>
                    <a:pt x="139958" y="9558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586192" y="4274896"/>
              <a:ext cx="186949" cy="51916"/>
            </a:xfrm>
            <a:custGeom>
              <a:avLst/>
              <a:gdLst/>
              <a:ahLst/>
              <a:cxnLst/>
              <a:rect l="l" t="t" r="r" b="b"/>
              <a:pathLst>
                <a:path w="186949" h="51916" extrusionOk="0">
                  <a:moveTo>
                    <a:pt x="1799" y="42541"/>
                  </a:moveTo>
                  <a:cubicBezTo>
                    <a:pt x="-20578" y="72001"/>
                    <a:pt x="172969" y="23472"/>
                    <a:pt x="182383" y="13993"/>
                  </a:cubicBezTo>
                  <a:cubicBezTo>
                    <a:pt x="219804" y="-23676"/>
                    <a:pt x="15358" y="24678"/>
                    <a:pt x="1799" y="42541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279192" y="3966464"/>
              <a:ext cx="51938" cy="145303"/>
            </a:xfrm>
            <a:custGeom>
              <a:avLst/>
              <a:gdLst/>
              <a:ahLst/>
              <a:cxnLst/>
              <a:rect l="l" t="t" r="r" b="b"/>
              <a:pathLst>
                <a:path w="51938" h="145303" extrusionOk="0">
                  <a:moveTo>
                    <a:pt x="50887" y="6505"/>
                  </a:moveTo>
                  <a:cubicBezTo>
                    <a:pt x="28561" y="-33823"/>
                    <a:pt x="-1304" y="126076"/>
                    <a:pt x="44" y="137852"/>
                  </a:cubicBezTo>
                  <a:cubicBezTo>
                    <a:pt x="934" y="145612"/>
                    <a:pt x="9614" y="147991"/>
                    <a:pt x="14314" y="141716"/>
                  </a:cubicBezTo>
                  <a:cubicBezTo>
                    <a:pt x="22581" y="130674"/>
                    <a:pt x="58495" y="20242"/>
                    <a:pt x="50887" y="6505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016031" y="5327924"/>
              <a:ext cx="39273" cy="95785"/>
            </a:xfrm>
            <a:custGeom>
              <a:avLst/>
              <a:gdLst/>
              <a:ahLst/>
              <a:cxnLst/>
              <a:rect l="l" t="t" r="r" b="b"/>
              <a:pathLst>
                <a:path w="39273" h="95785" extrusionOk="0">
                  <a:moveTo>
                    <a:pt x="28884" y="1352"/>
                  </a:moveTo>
                  <a:cubicBezTo>
                    <a:pt x="11973" y="9667"/>
                    <a:pt x="-16901" y="115327"/>
                    <a:pt x="12913" y="92587"/>
                  </a:cubicBezTo>
                  <a:cubicBezTo>
                    <a:pt x="18021" y="88695"/>
                    <a:pt x="57681" y="-12798"/>
                    <a:pt x="28884" y="1352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2977258" y="5345273"/>
              <a:ext cx="29110" cy="53343"/>
            </a:xfrm>
            <a:custGeom>
              <a:avLst/>
              <a:gdLst/>
              <a:ahLst/>
              <a:cxnLst/>
              <a:rect l="l" t="t" r="r" b="b"/>
              <a:pathLst>
                <a:path w="29110" h="53343" extrusionOk="0">
                  <a:moveTo>
                    <a:pt x="29085" y="6739"/>
                  </a:moveTo>
                  <a:cubicBezTo>
                    <a:pt x="29654" y="1188"/>
                    <a:pt x="20451" y="-4922"/>
                    <a:pt x="15297" y="6280"/>
                  </a:cubicBezTo>
                  <a:cubicBezTo>
                    <a:pt x="13403" y="9988"/>
                    <a:pt x="9373" y="19591"/>
                    <a:pt x="3595" y="30547"/>
                  </a:cubicBezTo>
                  <a:cubicBezTo>
                    <a:pt x="-10854" y="57989"/>
                    <a:pt x="22478" y="71544"/>
                    <a:pt x="29085" y="6739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896282" y="5338294"/>
              <a:ext cx="30188" cy="41594"/>
            </a:xfrm>
            <a:custGeom>
              <a:avLst/>
              <a:gdLst/>
              <a:ahLst/>
              <a:cxnLst/>
              <a:rect l="l" t="t" r="r" b="b"/>
              <a:pathLst>
                <a:path w="30188" h="41594" extrusionOk="0">
                  <a:moveTo>
                    <a:pt x="7191" y="13914"/>
                  </a:moveTo>
                  <a:cubicBezTo>
                    <a:pt x="-11971" y="39803"/>
                    <a:pt x="12066" y="51203"/>
                    <a:pt x="22525" y="31947"/>
                  </a:cubicBezTo>
                  <a:cubicBezTo>
                    <a:pt x="38886" y="1790"/>
                    <a:pt x="26831" y="-12616"/>
                    <a:pt x="7191" y="13914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942272" y="4465223"/>
              <a:ext cx="114658" cy="45224"/>
            </a:xfrm>
            <a:custGeom>
              <a:avLst/>
              <a:gdLst/>
              <a:ahLst/>
              <a:cxnLst/>
              <a:rect l="l" t="t" r="r" b="b"/>
              <a:pathLst>
                <a:path w="114658" h="45224" extrusionOk="0">
                  <a:moveTo>
                    <a:pt x="113671" y="30086"/>
                  </a:moveTo>
                  <a:cubicBezTo>
                    <a:pt x="109379" y="16871"/>
                    <a:pt x="96526" y="16660"/>
                    <a:pt x="60701" y="7681"/>
                  </a:cubicBezTo>
                  <a:cubicBezTo>
                    <a:pt x="-17761" y="-11988"/>
                    <a:pt x="-10057" y="10573"/>
                    <a:pt x="27163" y="25654"/>
                  </a:cubicBezTo>
                  <a:cubicBezTo>
                    <a:pt x="56812" y="37658"/>
                    <a:pt x="123544" y="60508"/>
                    <a:pt x="113671" y="3008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164;p13"/>
            <p:cNvGrpSpPr/>
            <p:nvPr/>
          </p:nvGrpSpPr>
          <p:grpSpPr>
            <a:xfrm>
              <a:off x="3976479" y="4535558"/>
              <a:ext cx="63570" cy="28330"/>
              <a:chOff x="3976479" y="4535558"/>
              <a:chExt cx="63570" cy="28330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3983645" y="4553473"/>
                <a:ext cx="628" cy="47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76" extrusionOk="0">
                    <a:moveTo>
                      <a:pt x="628" y="476"/>
                    </a:moveTo>
                    <a:cubicBezTo>
                      <a:pt x="486" y="380"/>
                      <a:pt x="362" y="256"/>
                      <a:pt x="224" y="151"/>
                    </a:cubicBezTo>
                    <a:cubicBezTo>
                      <a:pt x="-119" y="-88"/>
                      <a:pt x="-129" y="-88"/>
                      <a:pt x="628" y="476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976479" y="4535558"/>
                <a:ext cx="63570" cy="28330"/>
              </a:xfrm>
              <a:custGeom>
                <a:avLst/>
                <a:gdLst/>
                <a:ahLst/>
                <a:cxnLst/>
                <a:rect l="l" t="t" r="r" b="b"/>
                <a:pathLst>
                  <a:path w="63570" h="28330" extrusionOk="0">
                    <a:moveTo>
                      <a:pt x="57436" y="4722"/>
                    </a:moveTo>
                    <a:cubicBezTo>
                      <a:pt x="51809" y="826"/>
                      <a:pt x="21568" y="-2877"/>
                      <a:pt x="5657" y="3274"/>
                    </a:cubicBezTo>
                    <a:cubicBezTo>
                      <a:pt x="-3344" y="3457"/>
                      <a:pt x="-4798" y="17717"/>
                      <a:pt x="25672" y="24744"/>
                    </a:cubicBezTo>
                    <a:cubicBezTo>
                      <a:pt x="32569" y="26335"/>
                      <a:pt x="48292" y="29818"/>
                      <a:pt x="54437" y="27627"/>
                    </a:cubicBezTo>
                    <a:cubicBezTo>
                      <a:pt x="65112" y="23827"/>
                      <a:pt x="66841" y="11236"/>
                      <a:pt x="57436" y="4722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985808" y="4537067"/>
                <a:ext cx="670" cy="27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76" extrusionOk="0">
                    <a:moveTo>
                      <a:pt x="235" y="202"/>
                    </a:moveTo>
                    <a:cubicBezTo>
                      <a:pt x="377" y="138"/>
                      <a:pt x="528" y="55"/>
                      <a:pt x="671" y="0"/>
                    </a:cubicBezTo>
                    <a:cubicBezTo>
                      <a:pt x="-141" y="321"/>
                      <a:pt x="-123" y="325"/>
                      <a:pt x="235" y="202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3"/>
            <p:cNvGrpSpPr/>
            <p:nvPr/>
          </p:nvGrpSpPr>
          <p:grpSpPr>
            <a:xfrm>
              <a:off x="3957875" y="4625463"/>
              <a:ext cx="54549" cy="37625"/>
              <a:chOff x="3957875" y="4625463"/>
              <a:chExt cx="54549" cy="37625"/>
            </a:xfrm>
          </p:grpSpPr>
          <p:sp>
            <p:nvSpPr>
              <p:cNvPr id="169" name="Google Shape;169;p13"/>
              <p:cNvSpPr/>
              <p:nvPr/>
            </p:nvSpPr>
            <p:spPr>
              <a:xfrm>
                <a:off x="3963075" y="4625835"/>
                <a:ext cx="780" cy="33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39" extrusionOk="0">
                    <a:moveTo>
                      <a:pt x="468" y="166"/>
                    </a:moveTo>
                    <a:cubicBezTo>
                      <a:pt x="857" y="-9"/>
                      <a:pt x="1055" y="-160"/>
                      <a:pt x="0" y="340"/>
                    </a:cubicBezTo>
                    <a:cubicBezTo>
                      <a:pt x="284" y="253"/>
                      <a:pt x="160" y="299"/>
                      <a:pt x="468" y="166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957875" y="4625463"/>
                <a:ext cx="54549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54549" h="37625" extrusionOk="0">
                    <a:moveTo>
                      <a:pt x="53970" y="22540"/>
                    </a:moveTo>
                    <a:cubicBezTo>
                      <a:pt x="43360" y="-5553"/>
                      <a:pt x="-43846" y="-12489"/>
                      <a:pt x="28352" y="31635"/>
                    </a:cubicBezTo>
                    <a:cubicBezTo>
                      <a:pt x="32951" y="34444"/>
                      <a:pt x="36106" y="37199"/>
                      <a:pt x="42488" y="37607"/>
                    </a:cubicBezTo>
                    <a:cubicBezTo>
                      <a:pt x="49747" y="38070"/>
                      <a:pt x="56616" y="29553"/>
                      <a:pt x="53970" y="22540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13"/>
            <p:cNvSpPr/>
            <p:nvPr/>
          </p:nvSpPr>
          <p:spPr>
            <a:xfrm>
              <a:off x="3929930" y="4701838"/>
              <a:ext cx="39525" cy="53051"/>
            </a:xfrm>
            <a:custGeom>
              <a:avLst/>
              <a:gdLst/>
              <a:ahLst/>
              <a:cxnLst/>
              <a:rect l="l" t="t" r="r" b="b"/>
              <a:pathLst>
                <a:path w="39525" h="53051" extrusionOk="0">
                  <a:moveTo>
                    <a:pt x="38423" y="35260"/>
                  </a:moveTo>
                  <a:cubicBezTo>
                    <a:pt x="35607" y="28256"/>
                    <a:pt x="19691" y="1482"/>
                    <a:pt x="9498" y="936"/>
                  </a:cubicBezTo>
                  <a:cubicBezTo>
                    <a:pt x="-11123" y="-7324"/>
                    <a:pt x="6132" y="41512"/>
                    <a:pt x="20714" y="51271"/>
                  </a:cubicBezTo>
                  <a:cubicBezTo>
                    <a:pt x="29293" y="57014"/>
                    <a:pt x="43609" y="48122"/>
                    <a:pt x="38423" y="3526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057373" y="3593063"/>
              <a:ext cx="31474" cy="90918"/>
            </a:xfrm>
            <a:custGeom>
              <a:avLst/>
              <a:gdLst/>
              <a:ahLst/>
              <a:cxnLst/>
              <a:rect l="l" t="t" r="r" b="b"/>
              <a:pathLst>
                <a:path w="31474" h="90918" extrusionOk="0">
                  <a:moveTo>
                    <a:pt x="30421" y="53987"/>
                  </a:moveTo>
                  <a:cubicBezTo>
                    <a:pt x="24556" y="-14865"/>
                    <a:pt x="5407" y="-1962"/>
                    <a:pt x="1257" y="7930"/>
                  </a:cubicBezTo>
                  <a:cubicBezTo>
                    <a:pt x="-1654" y="14870"/>
                    <a:pt x="1248" y="23322"/>
                    <a:pt x="2395" y="45008"/>
                  </a:cubicBezTo>
                  <a:cubicBezTo>
                    <a:pt x="4091" y="76984"/>
                    <a:pt x="478" y="76654"/>
                    <a:pt x="2885" y="82361"/>
                  </a:cubicBezTo>
                  <a:cubicBezTo>
                    <a:pt x="8571" y="95832"/>
                    <a:pt x="27234" y="92367"/>
                    <a:pt x="30448" y="79148"/>
                  </a:cubicBezTo>
                  <a:cubicBezTo>
                    <a:pt x="32388" y="71204"/>
                    <a:pt x="31109" y="62036"/>
                    <a:pt x="30421" y="5398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995480" y="3619292"/>
              <a:ext cx="35304" cy="60148"/>
            </a:xfrm>
            <a:custGeom>
              <a:avLst/>
              <a:gdLst/>
              <a:ahLst/>
              <a:cxnLst/>
              <a:rect l="l" t="t" r="r" b="b"/>
              <a:pathLst>
                <a:path w="35304" h="60148" extrusionOk="0">
                  <a:moveTo>
                    <a:pt x="34542" y="33530"/>
                  </a:moveTo>
                  <a:cubicBezTo>
                    <a:pt x="27311" y="-7426"/>
                    <a:pt x="-4274" y="-7641"/>
                    <a:pt x="486" y="15580"/>
                  </a:cubicBezTo>
                  <a:cubicBezTo>
                    <a:pt x="491" y="15612"/>
                    <a:pt x="5067" y="25471"/>
                    <a:pt x="8428" y="46855"/>
                  </a:cubicBezTo>
                  <a:cubicBezTo>
                    <a:pt x="11523" y="66496"/>
                    <a:pt x="40315" y="66212"/>
                    <a:pt x="34542" y="3353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2923193" y="3639310"/>
              <a:ext cx="30734" cy="54208"/>
              <a:chOff x="2923193" y="3639310"/>
              <a:chExt cx="30734" cy="54208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2923193" y="3639310"/>
                <a:ext cx="30734" cy="54208"/>
              </a:xfrm>
              <a:custGeom>
                <a:avLst/>
                <a:gdLst/>
                <a:ahLst/>
                <a:cxnLst/>
                <a:rect l="l" t="t" r="r" b="b"/>
                <a:pathLst>
                  <a:path w="30734" h="54208" extrusionOk="0">
                    <a:moveTo>
                      <a:pt x="28685" y="28184"/>
                    </a:moveTo>
                    <a:cubicBezTo>
                      <a:pt x="25237" y="18783"/>
                      <a:pt x="20050" y="-1220"/>
                      <a:pt x="10540" y="59"/>
                    </a:cubicBezTo>
                    <a:cubicBezTo>
                      <a:pt x="2497" y="1140"/>
                      <a:pt x="-332" y="15863"/>
                      <a:pt x="30" y="24036"/>
                    </a:cubicBezTo>
                    <a:cubicBezTo>
                      <a:pt x="2002" y="68508"/>
                      <a:pt x="39827" y="58529"/>
                      <a:pt x="28685" y="28184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2942459" y="3644979"/>
                <a:ext cx="389" cy="49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90" extrusionOk="0">
                    <a:moveTo>
                      <a:pt x="0" y="0"/>
                    </a:moveTo>
                    <a:cubicBezTo>
                      <a:pt x="188" y="266"/>
                      <a:pt x="344" y="468"/>
                      <a:pt x="390" y="490"/>
                    </a:cubicBezTo>
                    <a:cubicBezTo>
                      <a:pt x="206" y="257"/>
                      <a:pt x="128" y="160"/>
                      <a:pt x="0" y="0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" name="Google Shape;177;p13"/>
            <p:cNvSpPr/>
            <p:nvPr/>
          </p:nvSpPr>
          <p:spPr>
            <a:xfrm>
              <a:off x="2850084" y="3684120"/>
              <a:ext cx="45734" cy="42368"/>
            </a:xfrm>
            <a:custGeom>
              <a:avLst/>
              <a:gdLst/>
              <a:ahLst/>
              <a:cxnLst/>
              <a:rect l="l" t="t" r="r" b="b"/>
              <a:pathLst>
                <a:path w="45734" h="42368" extrusionOk="0">
                  <a:moveTo>
                    <a:pt x="44760" y="23496"/>
                  </a:moveTo>
                  <a:cubicBezTo>
                    <a:pt x="36020" y="-1504"/>
                    <a:pt x="1721" y="-5712"/>
                    <a:pt x="24" y="6884"/>
                  </a:cubicBezTo>
                  <a:cubicBezTo>
                    <a:pt x="-650" y="11881"/>
                    <a:pt x="12928" y="21736"/>
                    <a:pt x="18664" y="31036"/>
                  </a:cubicBezTo>
                  <a:cubicBezTo>
                    <a:pt x="32255" y="53052"/>
                    <a:pt x="50120" y="38824"/>
                    <a:pt x="44760" y="2349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632076" y="5210939"/>
              <a:ext cx="37884" cy="43720"/>
            </a:xfrm>
            <a:custGeom>
              <a:avLst/>
              <a:gdLst/>
              <a:ahLst/>
              <a:cxnLst/>
              <a:rect l="l" t="t" r="r" b="b"/>
              <a:pathLst>
                <a:path w="37884" h="43720" extrusionOk="0">
                  <a:moveTo>
                    <a:pt x="37449" y="25461"/>
                  </a:moveTo>
                  <a:cubicBezTo>
                    <a:pt x="35711" y="16275"/>
                    <a:pt x="18543" y="-1446"/>
                    <a:pt x="8996" y="94"/>
                  </a:cubicBezTo>
                  <a:cubicBezTo>
                    <a:pt x="2646" y="-126"/>
                    <a:pt x="-1335" y="6204"/>
                    <a:pt x="413" y="11114"/>
                  </a:cubicBezTo>
                  <a:cubicBezTo>
                    <a:pt x="935" y="16554"/>
                    <a:pt x="3535" y="16472"/>
                    <a:pt x="11207" y="32621"/>
                  </a:cubicBezTo>
                  <a:cubicBezTo>
                    <a:pt x="19965" y="51038"/>
                    <a:pt x="41177" y="45075"/>
                    <a:pt x="37449" y="25461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595448" y="5244872"/>
              <a:ext cx="33100" cy="41847"/>
            </a:xfrm>
            <a:custGeom>
              <a:avLst/>
              <a:gdLst/>
              <a:ahLst/>
              <a:cxnLst/>
              <a:rect l="l" t="t" r="r" b="b"/>
              <a:pathLst>
                <a:path w="33100" h="41847" extrusionOk="0">
                  <a:moveTo>
                    <a:pt x="33101" y="30696"/>
                  </a:moveTo>
                  <a:cubicBezTo>
                    <a:pt x="33124" y="24856"/>
                    <a:pt x="4213" y="-13005"/>
                    <a:pt x="191" y="4656"/>
                  </a:cubicBezTo>
                  <a:cubicBezTo>
                    <a:pt x="-492" y="7653"/>
                    <a:pt x="870" y="8960"/>
                    <a:pt x="943" y="10500"/>
                  </a:cubicBezTo>
                  <a:cubicBezTo>
                    <a:pt x="4185" y="53170"/>
                    <a:pt x="33055" y="44122"/>
                    <a:pt x="33101" y="3069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" name="Google Shape;180;p13"/>
            <p:cNvGrpSpPr/>
            <p:nvPr/>
          </p:nvGrpSpPr>
          <p:grpSpPr>
            <a:xfrm>
              <a:off x="3735737" y="3829611"/>
              <a:ext cx="40734" cy="49617"/>
              <a:chOff x="3735737" y="3829611"/>
              <a:chExt cx="40734" cy="49617"/>
            </a:xfrm>
          </p:grpSpPr>
          <p:sp>
            <p:nvSpPr>
              <p:cNvPr id="181" name="Google Shape;181;p13"/>
              <p:cNvSpPr/>
              <p:nvPr/>
            </p:nvSpPr>
            <p:spPr>
              <a:xfrm>
                <a:off x="3760038" y="3840668"/>
                <a:ext cx="122" cy="12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9" extrusionOk="0">
                    <a:moveTo>
                      <a:pt x="122" y="0"/>
                    </a:moveTo>
                    <a:cubicBezTo>
                      <a:pt x="-56" y="188"/>
                      <a:pt x="-24" y="156"/>
                      <a:pt x="122" y="0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735737" y="3829611"/>
                <a:ext cx="40734" cy="49617"/>
              </a:xfrm>
              <a:custGeom>
                <a:avLst/>
                <a:gdLst/>
                <a:ahLst/>
                <a:cxnLst/>
                <a:rect l="l" t="t" r="r" b="b"/>
                <a:pathLst>
                  <a:path w="40734" h="49617" extrusionOk="0">
                    <a:moveTo>
                      <a:pt x="26986" y="8059"/>
                    </a:moveTo>
                    <a:cubicBezTo>
                      <a:pt x="26377" y="8641"/>
                      <a:pt x="22910" y="12611"/>
                      <a:pt x="25148" y="10314"/>
                    </a:cubicBezTo>
                    <a:cubicBezTo>
                      <a:pt x="2166" y="33916"/>
                      <a:pt x="2349" y="29021"/>
                      <a:pt x="419" y="35731"/>
                    </a:cubicBezTo>
                    <a:cubicBezTo>
                      <a:pt x="-2379" y="45467"/>
                      <a:pt x="9131" y="58159"/>
                      <a:pt x="26363" y="41598"/>
                    </a:cubicBezTo>
                    <a:cubicBezTo>
                      <a:pt x="47781" y="21026"/>
                      <a:pt x="42944" y="-16510"/>
                      <a:pt x="26986" y="8059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13"/>
            <p:cNvSpPr/>
            <p:nvPr/>
          </p:nvSpPr>
          <p:spPr>
            <a:xfrm>
              <a:off x="3769499" y="3870765"/>
              <a:ext cx="26275" cy="29574"/>
            </a:xfrm>
            <a:custGeom>
              <a:avLst/>
              <a:gdLst/>
              <a:ahLst/>
              <a:cxnLst/>
              <a:rect l="l" t="t" r="r" b="b"/>
              <a:pathLst>
                <a:path w="26275" h="29574" extrusionOk="0">
                  <a:moveTo>
                    <a:pt x="1858" y="15359"/>
                  </a:moveTo>
                  <a:cubicBezTo>
                    <a:pt x="-4236" y="26562"/>
                    <a:pt x="5802" y="34520"/>
                    <a:pt x="15422" y="25989"/>
                  </a:cubicBezTo>
                  <a:cubicBezTo>
                    <a:pt x="39606" y="4491"/>
                    <a:pt x="18114" y="-14343"/>
                    <a:pt x="1858" y="15359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416200" y="4073394"/>
              <a:ext cx="54752" cy="51635"/>
            </a:xfrm>
            <a:custGeom>
              <a:avLst/>
              <a:gdLst/>
              <a:ahLst/>
              <a:cxnLst/>
              <a:rect l="l" t="t" r="r" b="b"/>
              <a:pathLst>
                <a:path w="54752" h="51635" extrusionOk="0">
                  <a:moveTo>
                    <a:pt x="54528" y="31907"/>
                  </a:moveTo>
                  <a:cubicBezTo>
                    <a:pt x="52281" y="23899"/>
                    <a:pt x="31115" y="8768"/>
                    <a:pt x="25434" y="4945"/>
                  </a:cubicBezTo>
                  <a:cubicBezTo>
                    <a:pt x="6642" y="-7697"/>
                    <a:pt x="-2166" y="6944"/>
                    <a:pt x="452" y="15025"/>
                  </a:cubicBezTo>
                  <a:cubicBezTo>
                    <a:pt x="1672" y="18797"/>
                    <a:pt x="19367" y="41093"/>
                    <a:pt x="31739" y="49417"/>
                  </a:cubicBezTo>
                  <a:cubicBezTo>
                    <a:pt x="40634" y="55399"/>
                    <a:pt x="56848" y="49192"/>
                    <a:pt x="54528" y="3190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" name="Google Shape;185;p13"/>
            <p:cNvGrpSpPr/>
            <p:nvPr/>
          </p:nvGrpSpPr>
          <p:grpSpPr>
            <a:xfrm>
              <a:off x="2374677" y="4130462"/>
              <a:ext cx="52947" cy="43681"/>
              <a:chOff x="2374677" y="4130462"/>
              <a:chExt cx="52947" cy="43681"/>
            </a:xfrm>
          </p:grpSpPr>
          <p:sp>
            <p:nvSpPr>
              <p:cNvPr id="186" name="Google Shape;186;p13"/>
              <p:cNvSpPr/>
              <p:nvPr/>
            </p:nvSpPr>
            <p:spPr>
              <a:xfrm>
                <a:off x="2375363" y="4139561"/>
                <a:ext cx="249" cy="59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95" extrusionOk="0">
                    <a:moveTo>
                      <a:pt x="250" y="595"/>
                    </a:moveTo>
                    <a:cubicBezTo>
                      <a:pt x="154" y="439"/>
                      <a:pt x="140" y="261"/>
                      <a:pt x="57" y="100"/>
                    </a:cubicBezTo>
                    <a:cubicBezTo>
                      <a:pt x="-89" y="-221"/>
                      <a:pt x="71" y="306"/>
                      <a:pt x="250" y="595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2374677" y="4130462"/>
                <a:ext cx="52947" cy="43681"/>
              </a:xfrm>
              <a:custGeom>
                <a:avLst/>
                <a:gdLst/>
                <a:ahLst/>
                <a:cxnLst/>
                <a:rect l="l" t="t" r="r" b="b"/>
                <a:pathLst>
                  <a:path w="52947" h="43681" extrusionOk="0">
                    <a:moveTo>
                      <a:pt x="49018" y="20617"/>
                    </a:moveTo>
                    <a:cubicBezTo>
                      <a:pt x="46615" y="17615"/>
                      <a:pt x="43392" y="16157"/>
                      <a:pt x="40292" y="16180"/>
                    </a:cubicBezTo>
                    <a:cubicBezTo>
                      <a:pt x="30608" y="10863"/>
                      <a:pt x="25334" y="6650"/>
                      <a:pt x="18539" y="3767"/>
                    </a:cubicBezTo>
                    <a:cubicBezTo>
                      <a:pt x="-170" y="-5680"/>
                      <a:pt x="-1321" y="5128"/>
                      <a:pt x="743" y="9194"/>
                    </a:cubicBezTo>
                    <a:cubicBezTo>
                      <a:pt x="27948" y="67935"/>
                      <a:pt x="65191" y="37476"/>
                      <a:pt x="49018" y="20617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" name="Google Shape;188;p13"/>
          <p:cNvGrpSpPr/>
          <p:nvPr/>
        </p:nvGrpSpPr>
        <p:grpSpPr>
          <a:xfrm>
            <a:off x="2195304" y="351066"/>
            <a:ext cx="3498271" cy="3680750"/>
            <a:chOff x="2195304" y="351066"/>
            <a:chExt cx="3498271" cy="3680750"/>
          </a:xfrm>
        </p:grpSpPr>
        <p:sp>
          <p:nvSpPr>
            <p:cNvPr id="189" name="Google Shape;189;p13"/>
            <p:cNvSpPr/>
            <p:nvPr/>
          </p:nvSpPr>
          <p:spPr>
            <a:xfrm>
              <a:off x="2195304" y="351066"/>
              <a:ext cx="3498271" cy="3680750"/>
            </a:xfrm>
            <a:custGeom>
              <a:avLst/>
              <a:gdLst/>
              <a:ahLst/>
              <a:cxnLst/>
              <a:rect l="l" t="t" r="r" b="b"/>
              <a:pathLst>
                <a:path w="3498271" h="3680750" extrusionOk="0">
                  <a:moveTo>
                    <a:pt x="3299428" y="2501352"/>
                  </a:moveTo>
                  <a:cubicBezTo>
                    <a:pt x="3053687" y="2659190"/>
                    <a:pt x="2645175" y="2568599"/>
                    <a:pt x="2393097" y="2420971"/>
                  </a:cubicBezTo>
                  <a:cubicBezTo>
                    <a:pt x="3051403" y="3327275"/>
                    <a:pt x="2074474" y="3985474"/>
                    <a:pt x="1801919" y="3081924"/>
                  </a:cubicBezTo>
                  <a:cubicBezTo>
                    <a:pt x="1725006" y="2830963"/>
                    <a:pt x="1806119" y="2870413"/>
                    <a:pt x="1659986" y="3195806"/>
                  </a:cubicBezTo>
                  <a:cubicBezTo>
                    <a:pt x="1383489" y="3806420"/>
                    <a:pt x="869975" y="3774729"/>
                    <a:pt x="773771" y="3461527"/>
                  </a:cubicBezTo>
                  <a:cubicBezTo>
                    <a:pt x="722206" y="3295944"/>
                    <a:pt x="803275" y="2994675"/>
                    <a:pt x="860934" y="2834062"/>
                  </a:cubicBezTo>
                  <a:cubicBezTo>
                    <a:pt x="915910" y="2674339"/>
                    <a:pt x="949577" y="2728660"/>
                    <a:pt x="771531" y="2789400"/>
                  </a:cubicBezTo>
                  <a:cubicBezTo>
                    <a:pt x="122930" y="3005393"/>
                    <a:pt x="-461197" y="2277503"/>
                    <a:pt x="532370" y="1837043"/>
                  </a:cubicBezTo>
                  <a:cubicBezTo>
                    <a:pt x="761407" y="1735344"/>
                    <a:pt x="733310" y="1844132"/>
                    <a:pt x="473142" y="1661751"/>
                  </a:cubicBezTo>
                  <a:cubicBezTo>
                    <a:pt x="33196" y="1351500"/>
                    <a:pt x="85380" y="822959"/>
                    <a:pt x="444088" y="692654"/>
                  </a:cubicBezTo>
                  <a:cubicBezTo>
                    <a:pt x="763160" y="572889"/>
                    <a:pt x="1090678" y="850322"/>
                    <a:pt x="1267721" y="1170503"/>
                  </a:cubicBezTo>
                  <a:cubicBezTo>
                    <a:pt x="1242632" y="969976"/>
                    <a:pt x="1221506" y="805844"/>
                    <a:pt x="1246485" y="604448"/>
                  </a:cubicBezTo>
                  <a:cubicBezTo>
                    <a:pt x="1321298" y="20210"/>
                    <a:pt x="1741703" y="-93746"/>
                    <a:pt x="1968433" y="65189"/>
                  </a:cubicBezTo>
                  <a:cubicBezTo>
                    <a:pt x="2112790" y="166137"/>
                    <a:pt x="2149405" y="445035"/>
                    <a:pt x="2168474" y="641292"/>
                  </a:cubicBezTo>
                  <a:cubicBezTo>
                    <a:pt x="2212111" y="1169134"/>
                    <a:pt x="2054535" y="1049819"/>
                    <a:pt x="2374108" y="735078"/>
                  </a:cubicBezTo>
                  <a:cubicBezTo>
                    <a:pt x="2860675" y="256735"/>
                    <a:pt x="3235462" y="609726"/>
                    <a:pt x="3218978" y="947207"/>
                  </a:cubicBezTo>
                  <a:cubicBezTo>
                    <a:pt x="3203475" y="1249095"/>
                    <a:pt x="2855097" y="1557122"/>
                    <a:pt x="2603204" y="1723160"/>
                  </a:cubicBezTo>
                  <a:cubicBezTo>
                    <a:pt x="3424833" y="1590764"/>
                    <a:pt x="3738976" y="2218368"/>
                    <a:pt x="3299428" y="2501352"/>
                  </a:cubicBezTo>
                  <a:close/>
                </a:path>
              </a:pathLst>
            </a:custGeom>
            <a:solidFill>
              <a:srgbClr val="F9E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414685" y="1772768"/>
              <a:ext cx="932001" cy="1029429"/>
            </a:xfrm>
            <a:custGeom>
              <a:avLst/>
              <a:gdLst/>
              <a:ahLst/>
              <a:cxnLst/>
              <a:rect l="l" t="t" r="r" b="b"/>
              <a:pathLst>
                <a:path w="932001" h="1029429" extrusionOk="0">
                  <a:moveTo>
                    <a:pt x="916760" y="391040"/>
                  </a:moveTo>
                  <a:cubicBezTo>
                    <a:pt x="821426" y="-467"/>
                    <a:pt x="281628" y="-167536"/>
                    <a:pt x="77387" y="219922"/>
                  </a:cubicBezTo>
                  <a:cubicBezTo>
                    <a:pt x="-142483" y="637010"/>
                    <a:pt x="133838" y="1096905"/>
                    <a:pt x="557912" y="1021184"/>
                  </a:cubicBezTo>
                  <a:cubicBezTo>
                    <a:pt x="842065" y="970449"/>
                    <a:pt x="980329" y="652108"/>
                    <a:pt x="916760" y="391040"/>
                  </a:cubicBez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" name="Google Shape;191;p13"/>
            <p:cNvGrpSpPr/>
            <p:nvPr/>
          </p:nvGrpSpPr>
          <p:grpSpPr>
            <a:xfrm>
              <a:off x="3038706" y="1492508"/>
              <a:ext cx="1621015" cy="1620837"/>
              <a:chOff x="3038706" y="1492508"/>
              <a:chExt cx="1621015" cy="1620837"/>
            </a:xfrm>
          </p:grpSpPr>
          <p:sp>
            <p:nvSpPr>
              <p:cNvPr id="192" name="Google Shape;192;p13"/>
              <p:cNvSpPr/>
              <p:nvPr/>
            </p:nvSpPr>
            <p:spPr>
              <a:xfrm>
                <a:off x="4222678" y="1492508"/>
                <a:ext cx="102083" cy="213015"/>
              </a:xfrm>
              <a:custGeom>
                <a:avLst/>
                <a:gdLst/>
                <a:ahLst/>
                <a:cxnLst/>
                <a:rect l="l" t="t" r="r" b="b"/>
                <a:pathLst>
                  <a:path w="102083" h="213015" extrusionOk="0">
                    <a:moveTo>
                      <a:pt x="86978" y="1036"/>
                    </a:moveTo>
                    <a:cubicBezTo>
                      <a:pt x="62036" y="-5810"/>
                      <a:pt x="60098" y="20757"/>
                      <a:pt x="30557" y="96345"/>
                    </a:cubicBezTo>
                    <a:cubicBezTo>
                      <a:pt x="8540" y="152646"/>
                      <a:pt x="3544" y="159904"/>
                      <a:pt x="597" y="177233"/>
                    </a:cubicBezTo>
                    <a:cubicBezTo>
                      <a:pt x="-5578" y="213599"/>
                      <a:pt x="37852" y="224671"/>
                      <a:pt x="52582" y="199126"/>
                    </a:cubicBezTo>
                    <a:cubicBezTo>
                      <a:pt x="69043" y="170593"/>
                      <a:pt x="94317" y="58492"/>
                      <a:pt x="101516" y="26624"/>
                    </a:cubicBezTo>
                    <a:cubicBezTo>
                      <a:pt x="104000" y="15678"/>
                      <a:pt x="98179" y="4106"/>
                      <a:pt x="86978" y="1036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503381" y="2068644"/>
                <a:ext cx="156340" cy="75077"/>
              </a:xfrm>
              <a:custGeom>
                <a:avLst/>
                <a:gdLst/>
                <a:ahLst/>
                <a:cxnLst/>
                <a:rect l="l" t="t" r="r" b="b"/>
                <a:pathLst>
                  <a:path w="156340" h="75077" extrusionOk="0">
                    <a:moveTo>
                      <a:pt x="140874" y="9100"/>
                    </a:moveTo>
                    <a:cubicBezTo>
                      <a:pt x="-11051" y="-35724"/>
                      <a:pt x="-38874" y="101222"/>
                      <a:pt x="51501" y="70554"/>
                    </a:cubicBezTo>
                    <a:cubicBezTo>
                      <a:pt x="72398" y="63457"/>
                      <a:pt x="100833" y="52842"/>
                      <a:pt x="135200" y="50958"/>
                    </a:cubicBezTo>
                    <a:cubicBezTo>
                      <a:pt x="160599" y="49566"/>
                      <a:pt x="163871" y="15880"/>
                      <a:pt x="140874" y="9100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378608" y="2661660"/>
                <a:ext cx="145510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145510" h="102800" extrusionOk="0">
                    <a:moveTo>
                      <a:pt x="141567" y="69300"/>
                    </a:moveTo>
                    <a:cubicBezTo>
                      <a:pt x="52386" y="-61507"/>
                      <a:pt x="-55939" y="26890"/>
                      <a:pt x="33441" y="60326"/>
                    </a:cubicBezTo>
                    <a:cubicBezTo>
                      <a:pt x="54118" y="68056"/>
                      <a:pt x="82848" y="77824"/>
                      <a:pt x="110642" y="98113"/>
                    </a:cubicBezTo>
                    <a:cubicBezTo>
                      <a:pt x="131185" y="113094"/>
                      <a:pt x="155074" y="89095"/>
                      <a:pt x="141567" y="69300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3990243" y="2933913"/>
                <a:ext cx="74283" cy="179432"/>
              </a:xfrm>
              <a:custGeom>
                <a:avLst/>
                <a:gdLst/>
                <a:ahLst/>
                <a:cxnLst/>
                <a:rect l="l" t="t" r="r" b="b"/>
                <a:pathLst>
                  <a:path w="74283" h="179432" extrusionOk="0">
                    <a:moveTo>
                      <a:pt x="71948" y="109322"/>
                    </a:moveTo>
                    <a:cubicBezTo>
                      <a:pt x="71595" y="107805"/>
                      <a:pt x="60174" y="57666"/>
                      <a:pt x="55664" y="28919"/>
                    </a:cubicBezTo>
                    <a:cubicBezTo>
                      <a:pt x="49688" y="-13888"/>
                      <a:pt x="10510" y="-1675"/>
                      <a:pt x="7164" y="17782"/>
                    </a:cubicBezTo>
                    <a:cubicBezTo>
                      <a:pt x="-30319" y="235410"/>
                      <a:pt x="92492" y="198249"/>
                      <a:pt x="71948" y="109322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3192660" y="2713307"/>
                <a:ext cx="136704" cy="145909"/>
              </a:xfrm>
              <a:custGeom>
                <a:avLst/>
                <a:gdLst/>
                <a:ahLst/>
                <a:cxnLst/>
                <a:rect l="l" t="t" r="r" b="b"/>
                <a:pathLst>
                  <a:path w="136704" h="145909" extrusionOk="0">
                    <a:moveTo>
                      <a:pt x="101280" y="3637"/>
                    </a:moveTo>
                    <a:cubicBezTo>
                      <a:pt x="-74755" y="135496"/>
                      <a:pt x="24787" y="171250"/>
                      <a:pt x="59861" y="129224"/>
                    </a:cubicBezTo>
                    <a:cubicBezTo>
                      <a:pt x="75784" y="110135"/>
                      <a:pt x="104124" y="71244"/>
                      <a:pt x="129899" y="40694"/>
                    </a:cubicBezTo>
                    <a:cubicBezTo>
                      <a:pt x="150619" y="16122"/>
                      <a:pt x="119067" y="-9695"/>
                      <a:pt x="101280" y="3637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3038706" y="2069597"/>
                <a:ext cx="195821" cy="75535"/>
              </a:xfrm>
              <a:custGeom>
                <a:avLst/>
                <a:gdLst/>
                <a:ahLst/>
                <a:cxnLst/>
                <a:rect l="l" t="t" r="r" b="b"/>
                <a:pathLst>
                  <a:path w="195821" h="75535" extrusionOk="0">
                    <a:moveTo>
                      <a:pt x="195438" y="50962"/>
                    </a:moveTo>
                    <a:cubicBezTo>
                      <a:pt x="200028" y="16841"/>
                      <a:pt x="162979" y="18969"/>
                      <a:pt x="108629" y="8155"/>
                    </a:cubicBezTo>
                    <a:cubicBezTo>
                      <a:pt x="103648" y="7168"/>
                      <a:pt x="43933" y="-4235"/>
                      <a:pt x="26764" y="1706"/>
                    </a:cubicBezTo>
                    <a:cubicBezTo>
                      <a:pt x="-4257" y="12439"/>
                      <a:pt x="-35065" y="77110"/>
                      <a:pt x="99558" y="75122"/>
                    </a:cubicBezTo>
                    <a:cubicBezTo>
                      <a:pt x="157585" y="74276"/>
                      <a:pt x="191171" y="82690"/>
                      <a:pt x="195438" y="50962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3512325" y="1572702"/>
                <a:ext cx="102083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102083" h="141792" extrusionOk="0">
                    <a:moveTo>
                      <a:pt x="92361" y="76677"/>
                    </a:moveTo>
                    <a:cubicBezTo>
                      <a:pt x="69283" y="36175"/>
                      <a:pt x="78140" y="51398"/>
                      <a:pt x="53521" y="13847"/>
                    </a:cubicBezTo>
                    <a:cubicBezTo>
                      <a:pt x="33715" y="-16350"/>
                      <a:pt x="-8566" y="8311"/>
                      <a:pt x="1536" y="35740"/>
                    </a:cubicBezTo>
                    <a:cubicBezTo>
                      <a:pt x="15684" y="74189"/>
                      <a:pt x="33081" y="126242"/>
                      <a:pt x="52151" y="136652"/>
                    </a:cubicBezTo>
                    <a:cubicBezTo>
                      <a:pt x="84528" y="154363"/>
                      <a:pt x="119507" y="124351"/>
                      <a:pt x="92361" y="76677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9" name="Google Shape;199;p13"/>
          <p:cNvSpPr/>
          <p:nvPr/>
        </p:nvSpPr>
        <p:spPr>
          <a:xfrm>
            <a:off x="9784241" y="2096255"/>
            <a:ext cx="4970154" cy="190478"/>
          </a:xfrm>
          <a:custGeom>
            <a:avLst/>
            <a:gdLst/>
            <a:ahLst/>
            <a:cxnLst/>
            <a:rect l="l" t="t" r="r" b="b"/>
            <a:pathLst>
              <a:path w="4970154" h="190478" extrusionOk="0">
                <a:moveTo>
                  <a:pt x="2008126" y="80730"/>
                </a:moveTo>
                <a:cubicBezTo>
                  <a:pt x="2013229" y="117585"/>
                  <a:pt x="1990550" y="138563"/>
                  <a:pt x="1962484" y="152738"/>
                </a:cubicBezTo>
                <a:cubicBezTo>
                  <a:pt x="1933001" y="167763"/>
                  <a:pt x="1899832" y="168330"/>
                  <a:pt x="1871482" y="149903"/>
                </a:cubicBezTo>
                <a:cubicBezTo>
                  <a:pt x="1860710" y="142815"/>
                  <a:pt x="1855040" y="124672"/>
                  <a:pt x="1851638" y="110497"/>
                </a:cubicBezTo>
                <a:cubicBezTo>
                  <a:pt x="1843417" y="75060"/>
                  <a:pt x="1856174" y="49262"/>
                  <a:pt x="1886224" y="30268"/>
                </a:cubicBezTo>
                <a:cubicBezTo>
                  <a:pt x="1896430" y="24031"/>
                  <a:pt x="1905218" y="15527"/>
                  <a:pt x="1915141" y="9006"/>
                </a:cubicBezTo>
                <a:cubicBezTo>
                  <a:pt x="1935269" y="-4318"/>
                  <a:pt x="1944057" y="-2900"/>
                  <a:pt x="1960216" y="13542"/>
                </a:cubicBezTo>
                <a:cubicBezTo>
                  <a:pt x="1967020" y="20346"/>
                  <a:pt x="1973824" y="28000"/>
                  <a:pt x="1982329" y="32253"/>
                </a:cubicBezTo>
                <a:cubicBezTo>
                  <a:pt x="2002740" y="43026"/>
                  <a:pt x="2010961" y="58618"/>
                  <a:pt x="2008126" y="80730"/>
                </a:cubicBezTo>
                <a:close/>
                <a:moveTo>
                  <a:pt x="3721846" y="61736"/>
                </a:moveTo>
                <a:cubicBezTo>
                  <a:pt x="3703135" y="47278"/>
                  <a:pt x="3683291" y="34237"/>
                  <a:pt x="3663730" y="20913"/>
                </a:cubicBezTo>
                <a:cubicBezTo>
                  <a:pt x="3662028" y="19779"/>
                  <a:pt x="3659194" y="18645"/>
                  <a:pt x="3657493" y="19212"/>
                </a:cubicBezTo>
                <a:cubicBezTo>
                  <a:pt x="3642184" y="24598"/>
                  <a:pt x="3624607" y="27150"/>
                  <a:pt x="3612417" y="36789"/>
                </a:cubicBezTo>
                <a:cubicBezTo>
                  <a:pt x="3603629" y="43593"/>
                  <a:pt x="3599376" y="59468"/>
                  <a:pt x="3598810" y="71658"/>
                </a:cubicBezTo>
                <a:cubicBezTo>
                  <a:pt x="3598242" y="84132"/>
                  <a:pt x="3604479" y="96889"/>
                  <a:pt x="3607598" y="109363"/>
                </a:cubicBezTo>
                <a:cubicBezTo>
                  <a:pt x="3616386" y="145650"/>
                  <a:pt x="3646720" y="156707"/>
                  <a:pt x="3676487" y="157841"/>
                </a:cubicBezTo>
                <a:cubicBezTo>
                  <a:pt x="3700300" y="158691"/>
                  <a:pt x="3729500" y="153872"/>
                  <a:pt x="3737721" y="120419"/>
                </a:cubicBezTo>
                <a:cubicBezTo>
                  <a:pt x="3740273" y="110497"/>
                  <a:pt x="3748494" y="102276"/>
                  <a:pt x="3753597" y="93771"/>
                </a:cubicBezTo>
                <a:cubicBezTo>
                  <a:pt x="3741123" y="81297"/>
                  <a:pt x="3732618" y="70241"/>
                  <a:pt x="3721846" y="61736"/>
                </a:cubicBezTo>
                <a:close/>
                <a:moveTo>
                  <a:pt x="1222566" y="29134"/>
                </a:moveTo>
                <a:cubicBezTo>
                  <a:pt x="1191948" y="51247"/>
                  <a:pt x="1187412" y="81581"/>
                  <a:pt x="1194783" y="112198"/>
                </a:cubicBezTo>
                <a:cubicBezTo>
                  <a:pt x="1201020" y="137146"/>
                  <a:pt x="1218313" y="154722"/>
                  <a:pt x="1247796" y="157841"/>
                </a:cubicBezTo>
                <a:cubicBezTo>
                  <a:pt x="1291455" y="162377"/>
                  <a:pt x="1324056" y="149903"/>
                  <a:pt x="1339932" y="105961"/>
                </a:cubicBezTo>
                <a:cubicBezTo>
                  <a:pt x="1295707" y="46994"/>
                  <a:pt x="1301093" y="52664"/>
                  <a:pt x="1222566" y="29134"/>
                </a:cubicBezTo>
                <a:close/>
                <a:moveTo>
                  <a:pt x="679392" y="87818"/>
                </a:moveTo>
                <a:cubicBezTo>
                  <a:pt x="668052" y="81297"/>
                  <a:pt x="656145" y="75627"/>
                  <a:pt x="644522" y="69958"/>
                </a:cubicBezTo>
                <a:cubicBezTo>
                  <a:pt x="615039" y="56066"/>
                  <a:pt x="589524" y="71942"/>
                  <a:pt x="588957" y="104544"/>
                </a:cubicBezTo>
                <a:cubicBezTo>
                  <a:pt x="588957" y="108796"/>
                  <a:pt x="589524" y="113332"/>
                  <a:pt x="589524" y="117585"/>
                </a:cubicBezTo>
                <a:cubicBezTo>
                  <a:pt x="588957" y="117585"/>
                  <a:pt x="588674" y="117585"/>
                  <a:pt x="588107" y="117585"/>
                </a:cubicBezTo>
                <a:cubicBezTo>
                  <a:pt x="588107" y="125239"/>
                  <a:pt x="585839" y="133744"/>
                  <a:pt x="588674" y="140264"/>
                </a:cubicBezTo>
                <a:cubicBezTo>
                  <a:pt x="593777" y="153021"/>
                  <a:pt x="598596" y="168897"/>
                  <a:pt x="608518" y="175701"/>
                </a:cubicBezTo>
                <a:cubicBezTo>
                  <a:pt x="624961" y="186757"/>
                  <a:pt x="644522" y="193277"/>
                  <a:pt x="666634" y="189308"/>
                </a:cubicBezTo>
                <a:cubicBezTo>
                  <a:pt x="701221" y="183355"/>
                  <a:pt x="715962" y="165778"/>
                  <a:pt x="710576" y="131192"/>
                </a:cubicBezTo>
                <a:cubicBezTo>
                  <a:pt x="707458" y="111348"/>
                  <a:pt x="696401" y="97456"/>
                  <a:pt x="679392" y="87818"/>
                </a:cubicBezTo>
                <a:close/>
                <a:moveTo>
                  <a:pt x="2638900" y="67690"/>
                </a:moveTo>
                <a:cubicBezTo>
                  <a:pt x="2625292" y="59185"/>
                  <a:pt x="2612252" y="49829"/>
                  <a:pt x="2599211" y="40474"/>
                </a:cubicBezTo>
                <a:cubicBezTo>
                  <a:pt x="2582201" y="28000"/>
                  <a:pt x="2552718" y="30268"/>
                  <a:pt x="2540528" y="47561"/>
                </a:cubicBezTo>
                <a:cubicBezTo>
                  <a:pt x="2521250" y="74493"/>
                  <a:pt x="2526353" y="103693"/>
                  <a:pt x="2539394" y="130909"/>
                </a:cubicBezTo>
                <a:cubicBezTo>
                  <a:pt x="2550166" y="153305"/>
                  <a:pt x="2570011" y="159542"/>
                  <a:pt x="2595242" y="152171"/>
                </a:cubicBezTo>
                <a:cubicBezTo>
                  <a:pt x="2597226" y="152171"/>
                  <a:pt x="2600345" y="152171"/>
                  <a:pt x="2603463" y="152171"/>
                </a:cubicBezTo>
                <a:cubicBezTo>
                  <a:pt x="2643436" y="150753"/>
                  <a:pt x="2657327" y="134594"/>
                  <a:pt x="2654209" y="94338"/>
                </a:cubicBezTo>
                <a:cubicBezTo>
                  <a:pt x="2653358" y="82431"/>
                  <a:pt x="2649106" y="74210"/>
                  <a:pt x="2638900" y="67690"/>
                </a:cubicBezTo>
                <a:close/>
                <a:moveTo>
                  <a:pt x="4279478" y="6455"/>
                </a:moveTo>
                <a:cubicBezTo>
                  <a:pt x="4275226" y="3336"/>
                  <a:pt x="4267004" y="3903"/>
                  <a:pt x="4261334" y="5321"/>
                </a:cubicBezTo>
                <a:cubicBezTo>
                  <a:pt x="4219094" y="16377"/>
                  <a:pt x="4206336" y="55216"/>
                  <a:pt x="4217109" y="92921"/>
                </a:cubicBezTo>
                <a:cubicBezTo>
                  <a:pt x="4224480" y="118718"/>
                  <a:pt x="4238655" y="126089"/>
                  <a:pt x="4266721" y="124672"/>
                </a:cubicBezTo>
                <a:cubicBezTo>
                  <a:pt x="4280612" y="122120"/>
                  <a:pt x="4295070" y="120986"/>
                  <a:pt x="4308111" y="116451"/>
                </a:cubicBezTo>
                <a:cubicBezTo>
                  <a:pt x="4335326" y="107095"/>
                  <a:pt x="4345816" y="62020"/>
                  <a:pt x="4324837" y="42459"/>
                </a:cubicBezTo>
                <a:cubicBezTo>
                  <a:pt x="4311229" y="28851"/>
                  <a:pt x="4295354" y="17228"/>
                  <a:pt x="4279478" y="6455"/>
                </a:cubicBezTo>
                <a:close/>
                <a:moveTo>
                  <a:pt x="3201068" y="52948"/>
                </a:moveTo>
                <a:cubicBezTo>
                  <a:pt x="3177538" y="38206"/>
                  <a:pt x="3153725" y="24315"/>
                  <a:pt x="3130762" y="10424"/>
                </a:cubicBezTo>
                <a:cubicBezTo>
                  <a:pt x="3105247" y="24882"/>
                  <a:pt x="3096742" y="43309"/>
                  <a:pt x="3091073" y="63721"/>
                </a:cubicBezTo>
                <a:cubicBezTo>
                  <a:pt x="3078315" y="110497"/>
                  <a:pt x="3107232" y="143382"/>
                  <a:pt x="3155425" y="137146"/>
                </a:cubicBezTo>
                <a:cubicBezTo>
                  <a:pt x="3188027" y="132893"/>
                  <a:pt x="3214676" y="95472"/>
                  <a:pt x="3207021" y="64004"/>
                </a:cubicBezTo>
                <a:cubicBezTo>
                  <a:pt x="3205887" y="60035"/>
                  <a:pt x="3204186" y="54932"/>
                  <a:pt x="3201068" y="52948"/>
                </a:cubicBezTo>
                <a:close/>
                <a:moveTo>
                  <a:pt x="122894" y="110497"/>
                </a:moveTo>
                <a:cubicBezTo>
                  <a:pt x="103332" y="97740"/>
                  <a:pt x="80086" y="90086"/>
                  <a:pt x="58540" y="80163"/>
                </a:cubicBezTo>
                <a:cubicBezTo>
                  <a:pt x="36428" y="82998"/>
                  <a:pt x="16300" y="89519"/>
                  <a:pt x="6945" y="105678"/>
                </a:cubicBezTo>
                <a:cubicBezTo>
                  <a:pt x="-10915" y="136012"/>
                  <a:pt x="7512" y="174850"/>
                  <a:pt x="41247" y="184206"/>
                </a:cubicBezTo>
                <a:cubicBezTo>
                  <a:pt x="69313" y="191860"/>
                  <a:pt x="95678" y="184773"/>
                  <a:pt x="119492" y="171165"/>
                </a:cubicBezTo>
                <a:cubicBezTo>
                  <a:pt x="143022" y="157841"/>
                  <a:pt x="145006" y="124672"/>
                  <a:pt x="122894" y="110497"/>
                </a:cubicBezTo>
                <a:close/>
                <a:moveTo>
                  <a:pt x="4945405" y="35371"/>
                </a:moveTo>
                <a:cubicBezTo>
                  <a:pt x="4938601" y="31969"/>
                  <a:pt x="4930096" y="28567"/>
                  <a:pt x="4926694" y="22614"/>
                </a:cubicBezTo>
                <a:cubicBezTo>
                  <a:pt x="4915354" y="3053"/>
                  <a:pt x="4899195" y="4470"/>
                  <a:pt x="4881051" y="8439"/>
                </a:cubicBezTo>
                <a:cubicBezTo>
                  <a:pt x="4873964" y="10140"/>
                  <a:pt x="4866310" y="10140"/>
                  <a:pt x="4856954" y="10991"/>
                </a:cubicBezTo>
                <a:cubicBezTo>
                  <a:pt x="4853553" y="18929"/>
                  <a:pt x="4848733" y="27433"/>
                  <a:pt x="4845898" y="36789"/>
                </a:cubicBezTo>
                <a:cubicBezTo>
                  <a:pt x="4839661" y="58334"/>
                  <a:pt x="4853836" y="96889"/>
                  <a:pt x="4870846" y="107095"/>
                </a:cubicBezTo>
                <a:cubicBezTo>
                  <a:pt x="4890690" y="119002"/>
                  <a:pt x="4949374" y="104544"/>
                  <a:pt x="4961564" y="84983"/>
                </a:cubicBezTo>
                <a:cubicBezTo>
                  <a:pt x="4976589" y="61169"/>
                  <a:pt x="4972337" y="48695"/>
                  <a:pt x="4945405" y="35371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3984967" y="8411768"/>
            <a:ext cx="4970154" cy="190478"/>
          </a:xfrm>
          <a:custGeom>
            <a:avLst/>
            <a:gdLst/>
            <a:ahLst/>
            <a:cxnLst/>
            <a:rect l="l" t="t" r="r" b="b"/>
            <a:pathLst>
              <a:path w="4970154" h="190478" extrusionOk="0">
                <a:moveTo>
                  <a:pt x="2008126" y="80730"/>
                </a:moveTo>
                <a:cubicBezTo>
                  <a:pt x="2013229" y="117585"/>
                  <a:pt x="1990550" y="138563"/>
                  <a:pt x="1962484" y="152738"/>
                </a:cubicBezTo>
                <a:cubicBezTo>
                  <a:pt x="1933001" y="167763"/>
                  <a:pt x="1899832" y="168330"/>
                  <a:pt x="1871482" y="149903"/>
                </a:cubicBezTo>
                <a:cubicBezTo>
                  <a:pt x="1860710" y="142815"/>
                  <a:pt x="1855040" y="124672"/>
                  <a:pt x="1851638" y="110497"/>
                </a:cubicBezTo>
                <a:cubicBezTo>
                  <a:pt x="1843417" y="75060"/>
                  <a:pt x="1856174" y="49262"/>
                  <a:pt x="1886224" y="30268"/>
                </a:cubicBezTo>
                <a:cubicBezTo>
                  <a:pt x="1896430" y="24031"/>
                  <a:pt x="1905218" y="15527"/>
                  <a:pt x="1915141" y="9006"/>
                </a:cubicBezTo>
                <a:cubicBezTo>
                  <a:pt x="1935269" y="-4318"/>
                  <a:pt x="1944057" y="-2900"/>
                  <a:pt x="1960216" y="13542"/>
                </a:cubicBezTo>
                <a:cubicBezTo>
                  <a:pt x="1967020" y="20346"/>
                  <a:pt x="1973824" y="28000"/>
                  <a:pt x="1982329" y="32253"/>
                </a:cubicBezTo>
                <a:cubicBezTo>
                  <a:pt x="2002740" y="43026"/>
                  <a:pt x="2010961" y="58618"/>
                  <a:pt x="2008126" y="80730"/>
                </a:cubicBezTo>
                <a:close/>
                <a:moveTo>
                  <a:pt x="3721846" y="61736"/>
                </a:moveTo>
                <a:cubicBezTo>
                  <a:pt x="3703135" y="47278"/>
                  <a:pt x="3683291" y="34237"/>
                  <a:pt x="3663730" y="20913"/>
                </a:cubicBezTo>
                <a:cubicBezTo>
                  <a:pt x="3662028" y="19779"/>
                  <a:pt x="3659194" y="18645"/>
                  <a:pt x="3657493" y="19212"/>
                </a:cubicBezTo>
                <a:cubicBezTo>
                  <a:pt x="3642184" y="24598"/>
                  <a:pt x="3624607" y="27150"/>
                  <a:pt x="3612417" y="36789"/>
                </a:cubicBezTo>
                <a:cubicBezTo>
                  <a:pt x="3603629" y="43593"/>
                  <a:pt x="3599376" y="59468"/>
                  <a:pt x="3598810" y="71658"/>
                </a:cubicBezTo>
                <a:cubicBezTo>
                  <a:pt x="3598242" y="84132"/>
                  <a:pt x="3604479" y="96889"/>
                  <a:pt x="3607598" y="109363"/>
                </a:cubicBezTo>
                <a:cubicBezTo>
                  <a:pt x="3616386" y="145650"/>
                  <a:pt x="3646720" y="156707"/>
                  <a:pt x="3676487" y="157841"/>
                </a:cubicBezTo>
                <a:cubicBezTo>
                  <a:pt x="3700300" y="158691"/>
                  <a:pt x="3729500" y="153872"/>
                  <a:pt x="3737721" y="120419"/>
                </a:cubicBezTo>
                <a:cubicBezTo>
                  <a:pt x="3740273" y="110497"/>
                  <a:pt x="3748494" y="102276"/>
                  <a:pt x="3753597" y="93771"/>
                </a:cubicBezTo>
                <a:cubicBezTo>
                  <a:pt x="3741123" y="81297"/>
                  <a:pt x="3732618" y="70241"/>
                  <a:pt x="3721846" y="61736"/>
                </a:cubicBezTo>
                <a:close/>
                <a:moveTo>
                  <a:pt x="1222566" y="29134"/>
                </a:moveTo>
                <a:cubicBezTo>
                  <a:pt x="1191948" y="51247"/>
                  <a:pt x="1187412" y="81581"/>
                  <a:pt x="1194783" y="112198"/>
                </a:cubicBezTo>
                <a:cubicBezTo>
                  <a:pt x="1201020" y="137146"/>
                  <a:pt x="1218313" y="154722"/>
                  <a:pt x="1247796" y="157841"/>
                </a:cubicBezTo>
                <a:cubicBezTo>
                  <a:pt x="1291455" y="162377"/>
                  <a:pt x="1324056" y="149903"/>
                  <a:pt x="1339932" y="105961"/>
                </a:cubicBezTo>
                <a:cubicBezTo>
                  <a:pt x="1295707" y="46994"/>
                  <a:pt x="1301093" y="52664"/>
                  <a:pt x="1222566" y="29134"/>
                </a:cubicBezTo>
                <a:close/>
                <a:moveTo>
                  <a:pt x="679392" y="87818"/>
                </a:moveTo>
                <a:cubicBezTo>
                  <a:pt x="668052" y="81297"/>
                  <a:pt x="656145" y="75627"/>
                  <a:pt x="644522" y="69958"/>
                </a:cubicBezTo>
                <a:cubicBezTo>
                  <a:pt x="615039" y="56066"/>
                  <a:pt x="589524" y="71942"/>
                  <a:pt x="588957" y="104544"/>
                </a:cubicBezTo>
                <a:cubicBezTo>
                  <a:pt x="588957" y="108796"/>
                  <a:pt x="589524" y="113332"/>
                  <a:pt x="589524" y="117585"/>
                </a:cubicBezTo>
                <a:cubicBezTo>
                  <a:pt x="588957" y="117585"/>
                  <a:pt x="588674" y="117585"/>
                  <a:pt x="588107" y="117585"/>
                </a:cubicBezTo>
                <a:cubicBezTo>
                  <a:pt x="588107" y="125239"/>
                  <a:pt x="585839" y="133744"/>
                  <a:pt x="588674" y="140264"/>
                </a:cubicBezTo>
                <a:cubicBezTo>
                  <a:pt x="593777" y="153021"/>
                  <a:pt x="598596" y="168897"/>
                  <a:pt x="608518" y="175701"/>
                </a:cubicBezTo>
                <a:cubicBezTo>
                  <a:pt x="624961" y="186757"/>
                  <a:pt x="644522" y="193277"/>
                  <a:pt x="666634" y="189308"/>
                </a:cubicBezTo>
                <a:cubicBezTo>
                  <a:pt x="701221" y="183355"/>
                  <a:pt x="715962" y="165778"/>
                  <a:pt x="710576" y="131192"/>
                </a:cubicBezTo>
                <a:cubicBezTo>
                  <a:pt x="707458" y="111348"/>
                  <a:pt x="696401" y="97456"/>
                  <a:pt x="679392" y="87818"/>
                </a:cubicBezTo>
                <a:close/>
                <a:moveTo>
                  <a:pt x="2638900" y="67690"/>
                </a:moveTo>
                <a:cubicBezTo>
                  <a:pt x="2625292" y="59185"/>
                  <a:pt x="2612252" y="49829"/>
                  <a:pt x="2599211" y="40474"/>
                </a:cubicBezTo>
                <a:cubicBezTo>
                  <a:pt x="2582201" y="28000"/>
                  <a:pt x="2552718" y="30268"/>
                  <a:pt x="2540528" y="47561"/>
                </a:cubicBezTo>
                <a:cubicBezTo>
                  <a:pt x="2521250" y="74493"/>
                  <a:pt x="2526353" y="103693"/>
                  <a:pt x="2539394" y="130909"/>
                </a:cubicBezTo>
                <a:cubicBezTo>
                  <a:pt x="2550166" y="153305"/>
                  <a:pt x="2570011" y="159542"/>
                  <a:pt x="2595242" y="152171"/>
                </a:cubicBezTo>
                <a:cubicBezTo>
                  <a:pt x="2597226" y="152171"/>
                  <a:pt x="2600345" y="152171"/>
                  <a:pt x="2603463" y="152171"/>
                </a:cubicBezTo>
                <a:cubicBezTo>
                  <a:pt x="2643436" y="150753"/>
                  <a:pt x="2657327" y="134594"/>
                  <a:pt x="2654209" y="94338"/>
                </a:cubicBezTo>
                <a:cubicBezTo>
                  <a:pt x="2653358" y="82431"/>
                  <a:pt x="2649106" y="74210"/>
                  <a:pt x="2638900" y="67690"/>
                </a:cubicBezTo>
                <a:close/>
                <a:moveTo>
                  <a:pt x="4279478" y="6455"/>
                </a:moveTo>
                <a:cubicBezTo>
                  <a:pt x="4275226" y="3336"/>
                  <a:pt x="4267004" y="3903"/>
                  <a:pt x="4261334" y="5321"/>
                </a:cubicBezTo>
                <a:cubicBezTo>
                  <a:pt x="4219094" y="16377"/>
                  <a:pt x="4206336" y="55216"/>
                  <a:pt x="4217109" y="92921"/>
                </a:cubicBezTo>
                <a:cubicBezTo>
                  <a:pt x="4224480" y="118718"/>
                  <a:pt x="4238655" y="126089"/>
                  <a:pt x="4266721" y="124672"/>
                </a:cubicBezTo>
                <a:cubicBezTo>
                  <a:pt x="4280612" y="122120"/>
                  <a:pt x="4295070" y="120986"/>
                  <a:pt x="4308111" y="116451"/>
                </a:cubicBezTo>
                <a:cubicBezTo>
                  <a:pt x="4335326" y="107095"/>
                  <a:pt x="4345816" y="62020"/>
                  <a:pt x="4324837" y="42459"/>
                </a:cubicBezTo>
                <a:cubicBezTo>
                  <a:pt x="4311229" y="28851"/>
                  <a:pt x="4295354" y="17228"/>
                  <a:pt x="4279478" y="6455"/>
                </a:cubicBezTo>
                <a:close/>
                <a:moveTo>
                  <a:pt x="3201068" y="52948"/>
                </a:moveTo>
                <a:cubicBezTo>
                  <a:pt x="3177538" y="38206"/>
                  <a:pt x="3153725" y="24315"/>
                  <a:pt x="3130762" y="10424"/>
                </a:cubicBezTo>
                <a:cubicBezTo>
                  <a:pt x="3105247" y="24882"/>
                  <a:pt x="3096742" y="43309"/>
                  <a:pt x="3091073" y="63721"/>
                </a:cubicBezTo>
                <a:cubicBezTo>
                  <a:pt x="3078315" y="110497"/>
                  <a:pt x="3107232" y="143382"/>
                  <a:pt x="3155425" y="137146"/>
                </a:cubicBezTo>
                <a:cubicBezTo>
                  <a:pt x="3188027" y="132893"/>
                  <a:pt x="3214676" y="95472"/>
                  <a:pt x="3207021" y="64004"/>
                </a:cubicBezTo>
                <a:cubicBezTo>
                  <a:pt x="3205887" y="60035"/>
                  <a:pt x="3204186" y="54932"/>
                  <a:pt x="3201068" y="52948"/>
                </a:cubicBezTo>
                <a:close/>
                <a:moveTo>
                  <a:pt x="122894" y="110497"/>
                </a:moveTo>
                <a:cubicBezTo>
                  <a:pt x="103332" y="97740"/>
                  <a:pt x="80086" y="90086"/>
                  <a:pt x="58540" y="80163"/>
                </a:cubicBezTo>
                <a:cubicBezTo>
                  <a:pt x="36428" y="82998"/>
                  <a:pt x="16300" y="89519"/>
                  <a:pt x="6945" y="105678"/>
                </a:cubicBezTo>
                <a:cubicBezTo>
                  <a:pt x="-10915" y="136012"/>
                  <a:pt x="7512" y="174850"/>
                  <a:pt x="41247" y="184206"/>
                </a:cubicBezTo>
                <a:cubicBezTo>
                  <a:pt x="69313" y="191860"/>
                  <a:pt x="95678" y="184773"/>
                  <a:pt x="119492" y="171165"/>
                </a:cubicBezTo>
                <a:cubicBezTo>
                  <a:pt x="143022" y="157841"/>
                  <a:pt x="145006" y="124672"/>
                  <a:pt x="122894" y="110497"/>
                </a:cubicBezTo>
                <a:close/>
                <a:moveTo>
                  <a:pt x="4945405" y="35371"/>
                </a:moveTo>
                <a:cubicBezTo>
                  <a:pt x="4938601" y="31969"/>
                  <a:pt x="4930096" y="28567"/>
                  <a:pt x="4926694" y="22614"/>
                </a:cubicBezTo>
                <a:cubicBezTo>
                  <a:pt x="4915354" y="3053"/>
                  <a:pt x="4899195" y="4470"/>
                  <a:pt x="4881051" y="8439"/>
                </a:cubicBezTo>
                <a:cubicBezTo>
                  <a:pt x="4873964" y="10140"/>
                  <a:pt x="4866310" y="10140"/>
                  <a:pt x="4856954" y="10991"/>
                </a:cubicBezTo>
                <a:cubicBezTo>
                  <a:pt x="4853553" y="18929"/>
                  <a:pt x="4848733" y="27433"/>
                  <a:pt x="4845898" y="36789"/>
                </a:cubicBezTo>
                <a:cubicBezTo>
                  <a:pt x="4839661" y="58334"/>
                  <a:pt x="4853836" y="96889"/>
                  <a:pt x="4870846" y="107095"/>
                </a:cubicBezTo>
                <a:cubicBezTo>
                  <a:pt x="4890690" y="119002"/>
                  <a:pt x="4949374" y="104544"/>
                  <a:pt x="4961564" y="84983"/>
                </a:cubicBezTo>
                <a:cubicBezTo>
                  <a:pt x="4976589" y="61169"/>
                  <a:pt x="4972337" y="48695"/>
                  <a:pt x="4945405" y="35371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3"/>
          <p:cNvGrpSpPr/>
          <p:nvPr/>
        </p:nvGrpSpPr>
        <p:grpSpPr>
          <a:xfrm>
            <a:off x="14754022" y="1962628"/>
            <a:ext cx="3375443" cy="3618730"/>
            <a:chOff x="14754022" y="1962628"/>
            <a:chExt cx="3375443" cy="3618730"/>
          </a:xfrm>
        </p:grpSpPr>
        <p:sp>
          <p:nvSpPr>
            <p:cNvPr id="202" name="Google Shape;202;p13"/>
            <p:cNvSpPr/>
            <p:nvPr/>
          </p:nvSpPr>
          <p:spPr>
            <a:xfrm>
              <a:off x="16720412" y="1962628"/>
              <a:ext cx="1409053" cy="1710444"/>
            </a:xfrm>
            <a:custGeom>
              <a:avLst/>
              <a:gdLst/>
              <a:ahLst/>
              <a:cxnLst/>
              <a:rect l="l" t="t" r="r" b="b"/>
              <a:pathLst>
                <a:path w="1409053" h="1710444" extrusionOk="0">
                  <a:moveTo>
                    <a:pt x="676395" y="71571"/>
                  </a:moveTo>
                  <a:cubicBezTo>
                    <a:pt x="891516" y="1056372"/>
                    <a:pt x="1725971" y="727639"/>
                    <a:pt x="1279688" y="859896"/>
                  </a:cubicBezTo>
                  <a:cubicBezTo>
                    <a:pt x="1037457" y="931685"/>
                    <a:pt x="776662" y="1323629"/>
                    <a:pt x="767796" y="1675449"/>
                  </a:cubicBezTo>
                  <a:cubicBezTo>
                    <a:pt x="759807" y="1884416"/>
                    <a:pt x="715276" y="1093521"/>
                    <a:pt x="132069" y="992747"/>
                  </a:cubicBezTo>
                  <a:cubicBezTo>
                    <a:pt x="-326622" y="913490"/>
                    <a:pt x="548931" y="1076441"/>
                    <a:pt x="647438" y="73272"/>
                  </a:cubicBezTo>
                  <a:cubicBezTo>
                    <a:pt x="655716" y="-16349"/>
                    <a:pt x="654485" y="-31562"/>
                    <a:pt x="676395" y="71571"/>
                  </a:cubicBezTo>
                  <a:close/>
                </a:path>
              </a:pathLst>
            </a:custGeom>
            <a:solidFill>
              <a:srgbClr val="F9E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754022" y="2550179"/>
              <a:ext cx="2248900" cy="2688496"/>
            </a:xfrm>
            <a:custGeom>
              <a:avLst/>
              <a:gdLst/>
              <a:ahLst/>
              <a:cxnLst/>
              <a:rect l="l" t="t" r="r" b="b"/>
              <a:pathLst>
                <a:path w="2248900" h="2688496" extrusionOk="0">
                  <a:moveTo>
                    <a:pt x="1346850" y="118130"/>
                  </a:moveTo>
                  <a:cubicBezTo>
                    <a:pt x="1363415" y="1727581"/>
                    <a:pt x="2774805" y="1484127"/>
                    <a:pt x="2034112" y="1546232"/>
                  </a:cubicBezTo>
                  <a:cubicBezTo>
                    <a:pt x="1632083" y="1579944"/>
                    <a:pt x="1097072" y="2108191"/>
                    <a:pt x="968978" y="2655371"/>
                  </a:cubicBezTo>
                  <a:cubicBezTo>
                    <a:pt x="957476" y="2701771"/>
                    <a:pt x="929177" y="2698955"/>
                    <a:pt x="931603" y="2649878"/>
                  </a:cubicBezTo>
                  <a:cubicBezTo>
                    <a:pt x="966638" y="2089019"/>
                    <a:pt x="571991" y="1529868"/>
                    <a:pt x="196711" y="1381891"/>
                  </a:cubicBezTo>
                  <a:cubicBezTo>
                    <a:pt x="-494701" y="1109271"/>
                    <a:pt x="821284" y="1647882"/>
                    <a:pt x="1301023" y="111392"/>
                  </a:cubicBezTo>
                  <a:cubicBezTo>
                    <a:pt x="1343076" y="-26040"/>
                    <a:pt x="1346082" y="-50220"/>
                    <a:pt x="1346850" y="118130"/>
                  </a:cubicBezTo>
                  <a:close/>
                </a:path>
              </a:pathLst>
            </a:custGeom>
            <a:solidFill>
              <a:srgbClr val="F9E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6720416" y="4590195"/>
              <a:ext cx="829088" cy="991163"/>
            </a:xfrm>
            <a:custGeom>
              <a:avLst/>
              <a:gdLst/>
              <a:ahLst/>
              <a:cxnLst/>
              <a:rect l="l" t="t" r="r" b="b"/>
              <a:pathLst>
                <a:path w="829088" h="991163" extrusionOk="0">
                  <a:moveTo>
                    <a:pt x="496531" y="43553"/>
                  </a:moveTo>
                  <a:cubicBezTo>
                    <a:pt x="502637" y="636901"/>
                    <a:pt x="1022974" y="547149"/>
                    <a:pt x="749902" y="570049"/>
                  </a:cubicBezTo>
                  <a:cubicBezTo>
                    <a:pt x="601687" y="582476"/>
                    <a:pt x="404450" y="777221"/>
                    <a:pt x="357225" y="978950"/>
                  </a:cubicBezTo>
                  <a:cubicBezTo>
                    <a:pt x="352988" y="996060"/>
                    <a:pt x="342551" y="995017"/>
                    <a:pt x="343449" y="976924"/>
                  </a:cubicBezTo>
                  <a:cubicBezTo>
                    <a:pt x="356363" y="770150"/>
                    <a:pt x="210871" y="564013"/>
                    <a:pt x="72521" y="509457"/>
                  </a:cubicBezTo>
                  <a:cubicBezTo>
                    <a:pt x="-182379" y="408950"/>
                    <a:pt x="302778" y="607517"/>
                    <a:pt x="479640" y="41063"/>
                  </a:cubicBezTo>
                  <a:cubicBezTo>
                    <a:pt x="495141" y="-9599"/>
                    <a:pt x="496249" y="-18515"/>
                    <a:pt x="496531" y="43553"/>
                  </a:cubicBezTo>
                  <a:close/>
                </a:path>
              </a:pathLst>
            </a:custGeom>
            <a:solidFill>
              <a:srgbClr val="F9E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3"/>
          <p:cNvSpPr/>
          <p:nvPr/>
        </p:nvSpPr>
        <p:spPr>
          <a:xfrm>
            <a:off x="8841209" y="7540118"/>
            <a:ext cx="943783" cy="966656"/>
          </a:xfrm>
          <a:custGeom>
            <a:avLst/>
            <a:gdLst/>
            <a:ahLst/>
            <a:cxnLst/>
            <a:rect l="l" t="t" r="r" b="b"/>
            <a:pathLst>
              <a:path w="943783" h="966656" extrusionOk="0">
                <a:moveTo>
                  <a:pt x="383110" y="852477"/>
                </a:moveTo>
                <a:cubicBezTo>
                  <a:pt x="386065" y="856807"/>
                  <a:pt x="389217" y="861137"/>
                  <a:pt x="392369" y="865271"/>
                </a:cubicBezTo>
                <a:cubicBezTo>
                  <a:pt x="402022" y="878262"/>
                  <a:pt x="412069" y="891253"/>
                  <a:pt x="421525" y="904441"/>
                </a:cubicBezTo>
                <a:cubicBezTo>
                  <a:pt x="424676" y="908968"/>
                  <a:pt x="427434" y="914086"/>
                  <a:pt x="429207" y="919400"/>
                </a:cubicBezTo>
                <a:cubicBezTo>
                  <a:pt x="430192" y="922353"/>
                  <a:pt x="429798" y="927274"/>
                  <a:pt x="428025" y="928848"/>
                </a:cubicBezTo>
                <a:cubicBezTo>
                  <a:pt x="426055" y="930620"/>
                  <a:pt x="420540" y="930817"/>
                  <a:pt x="418373" y="929242"/>
                </a:cubicBezTo>
                <a:cubicBezTo>
                  <a:pt x="410296" y="923140"/>
                  <a:pt x="401825" y="917038"/>
                  <a:pt x="395915" y="909165"/>
                </a:cubicBezTo>
                <a:cubicBezTo>
                  <a:pt x="386853" y="896961"/>
                  <a:pt x="379564" y="883380"/>
                  <a:pt x="371487" y="870585"/>
                </a:cubicBezTo>
                <a:cubicBezTo>
                  <a:pt x="369911" y="868223"/>
                  <a:pt x="367941" y="866058"/>
                  <a:pt x="364395" y="861531"/>
                </a:cubicBezTo>
                <a:cubicBezTo>
                  <a:pt x="364395" y="867042"/>
                  <a:pt x="364001" y="869798"/>
                  <a:pt x="364395" y="872554"/>
                </a:cubicBezTo>
                <a:cubicBezTo>
                  <a:pt x="368138" y="893615"/>
                  <a:pt x="372078" y="914479"/>
                  <a:pt x="375821" y="935541"/>
                </a:cubicBezTo>
                <a:cubicBezTo>
                  <a:pt x="377003" y="942430"/>
                  <a:pt x="377988" y="949713"/>
                  <a:pt x="377988" y="956602"/>
                </a:cubicBezTo>
                <a:cubicBezTo>
                  <a:pt x="377988" y="965657"/>
                  <a:pt x="371093" y="969396"/>
                  <a:pt x="363607" y="964476"/>
                </a:cubicBezTo>
                <a:cubicBezTo>
                  <a:pt x="360455" y="962310"/>
                  <a:pt x="356909" y="959161"/>
                  <a:pt x="355727" y="955618"/>
                </a:cubicBezTo>
                <a:cubicBezTo>
                  <a:pt x="352773" y="946564"/>
                  <a:pt x="350212" y="937115"/>
                  <a:pt x="348833" y="927667"/>
                </a:cubicBezTo>
                <a:cubicBezTo>
                  <a:pt x="345878" y="908181"/>
                  <a:pt x="343711" y="888497"/>
                  <a:pt x="341544" y="868814"/>
                </a:cubicBezTo>
                <a:cubicBezTo>
                  <a:pt x="340165" y="856216"/>
                  <a:pt x="339377" y="843619"/>
                  <a:pt x="338392" y="831022"/>
                </a:cubicBezTo>
                <a:cubicBezTo>
                  <a:pt x="338392" y="830037"/>
                  <a:pt x="338195" y="828659"/>
                  <a:pt x="338786" y="828069"/>
                </a:cubicBezTo>
                <a:cubicBezTo>
                  <a:pt x="349030" y="818030"/>
                  <a:pt x="343514" y="805827"/>
                  <a:pt x="341938" y="795001"/>
                </a:cubicBezTo>
                <a:cubicBezTo>
                  <a:pt x="337210" y="764688"/>
                  <a:pt x="334649" y="734376"/>
                  <a:pt x="338983" y="703866"/>
                </a:cubicBezTo>
                <a:cubicBezTo>
                  <a:pt x="339180" y="702488"/>
                  <a:pt x="338786" y="700914"/>
                  <a:pt x="338589" y="698355"/>
                </a:cubicBezTo>
                <a:cubicBezTo>
                  <a:pt x="336225" y="697371"/>
                  <a:pt x="333664" y="695402"/>
                  <a:pt x="330709" y="695009"/>
                </a:cubicBezTo>
                <a:cubicBezTo>
                  <a:pt x="285991" y="688316"/>
                  <a:pt x="241666" y="679065"/>
                  <a:pt x="199509" y="662728"/>
                </a:cubicBezTo>
                <a:cubicBezTo>
                  <a:pt x="175081" y="653280"/>
                  <a:pt x="152229" y="638517"/>
                  <a:pt x="135288" y="617456"/>
                </a:cubicBezTo>
                <a:cubicBezTo>
                  <a:pt x="125635" y="605252"/>
                  <a:pt x="114800" y="594820"/>
                  <a:pt x="101995" y="586356"/>
                </a:cubicBezTo>
                <a:cubicBezTo>
                  <a:pt x="84266" y="574546"/>
                  <a:pt x="72643" y="557027"/>
                  <a:pt x="58656" y="541674"/>
                </a:cubicBezTo>
                <a:cubicBezTo>
                  <a:pt x="27136" y="507031"/>
                  <a:pt x="10983" y="465302"/>
                  <a:pt x="3694" y="419834"/>
                </a:cubicBezTo>
                <a:cubicBezTo>
                  <a:pt x="-640" y="392670"/>
                  <a:pt x="-2413" y="365310"/>
                  <a:pt x="5467" y="338344"/>
                </a:cubicBezTo>
                <a:cubicBezTo>
                  <a:pt x="14135" y="309409"/>
                  <a:pt x="29106" y="285199"/>
                  <a:pt x="56095" y="270830"/>
                </a:cubicBezTo>
                <a:cubicBezTo>
                  <a:pt x="65551" y="265909"/>
                  <a:pt x="77568" y="263744"/>
                  <a:pt x="88205" y="263744"/>
                </a:cubicBezTo>
                <a:cubicBezTo>
                  <a:pt x="104753" y="263940"/>
                  <a:pt x="121498" y="266893"/>
                  <a:pt x="138046" y="269058"/>
                </a:cubicBezTo>
                <a:cubicBezTo>
                  <a:pt x="154199" y="271223"/>
                  <a:pt x="170156" y="274766"/>
                  <a:pt x="186113" y="275750"/>
                </a:cubicBezTo>
                <a:cubicBezTo>
                  <a:pt x="212511" y="277325"/>
                  <a:pt x="237726" y="270436"/>
                  <a:pt x="261563" y="260397"/>
                </a:cubicBezTo>
                <a:cubicBezTo>
                  <a:pt x="284415" y="250752"/>
                  <a:pt x="306281" y="238942"/>
                  <a:pt x="328345" y="227526"/>
                </a:cubicBezTo>
                <a:cubicBezTo>
                  <a:pt x="366562" y="207646"/>
                  <a:pt x="398476" y="179301"/>
                  <a:pt x="430192" y="150957"/>
                </a:cubicBezTo>
                <a:cubicBezTo>
                  <a:pt x="444376" y="138360"/>
                  <a:pt x="456787" y="123794"/>
                  <a:pt x="471168" y="111197"/>
                </a:cubicBezTo>
                <a:cubicBezTo>
                  <a:pt x="490079" y="94466"/>
                  <a:pt x="506233" y="74782"/>
                  <a:pt x="528691" y="61988"/>
                </a:cubicBezTo>
                <a:cubicBezTo>
                  <a:pt x="537753" y="56673"/>
                  <a:pt x="545239" y="48800"/>
                  <a:pt x="554104" y="43092"/>
                </a:cubicBezTo>
                <a:cubicBezTo>
                  <a:pt x="567302" y="34825"/>
                  <a:pt x="580501" y="26361"/>
                  <a:pt x="594685" y="19865"/>
                </a:cubicBezTo>
                <a:cubicBezTo>
                  <a:pt x="613991" y="11204"/>
                  <a:pt x="634478" y="6284"/>
                  <a:pt x="655557" y="2544"/>
                </a:cubicBezTo>
                <a:cubicBezTo>
                  <a:pt x="681758" y="-2180"/>
                  <a:pt x="707367" y="379"/>
                  <a:pt x="732583" y="4512"/>
                </a:cubicBezTo>
                <a:cubicBezTo>
                  <a:pt x="757405" y="8449"/>
                  <a:pt x="782226" y="15535"/>
                  <a:pt x="803305" y="30691"/>
                </a:cubicBezTo>
                <a:cubicBezTo>
                  <a:pt x="807048" y="33250"/>
                  <a:pt x="810200" y="36793"/>
                  <a:pt x="813352" y="39942"/>
                </a:cubicBezTo>
                <a:cubicBezTo>
                  <a:pt x="835415" y="62775"/>
                  <a:pt x="854130" y="87773"/>
                  <a:pt x="864768" y="118283"/>
                </a:cubicBezTo>
                <a:cubicBezTo>
                  <a:pt x="867132" y="124975"/>
                  <a:pt x="870875" y="131077"/>
                  <a:pt x="874618" y="138950"/>
                </a:cubicBezTo>
                <a:cubicBezTo>
                  <a:pt x="889787" y="136982"/>
                  <a:pt x="904167" y="140525"/>
                  <a:pt x="918154" y="147611"/>
                </a:cubicBezTo>
                <a:cubicBezTo>
                  <a:pt x="931747" y="154500"/>
                  <a:pt x="938248" y="165720"/>
                  <a:pt x="942385" y="179301"/>
                </a:cubicBezTo>
                <a:cubicBezTo>
                  <a:pt x="947704" y="195639"/>
                  <a:pt x="937263" y="213747"/>
                  <a:pt x="921109" y="216700"/>
                </a:cubicBezTo>
                <a:cubicBezTo>
                  <a:pt x="909683" y="218865"/>
                  <a:pt x="898257" y="220440"/>
                  <a:pt x="885256" y="222408"/>
                </a:cubicBezTo>
                <a:cubicBezTo>
                  <a:pt x="883877" y="231463"/>
                  <a:pt x="882695" y="242485"/>
                  <a:pt x="880134" y="253114"/>
                </a:cubicBezTo>
                <a:cubicBezTo>
                  <a:pt x="872845" y="284214"/>
                  <a:pt x="865359" y="315314"/>
                  <a:pt x="856888" y="346217"/>
                </a:cubicBezTo>
                <a:cubicBezTo>
                  <a:pt x="850190" y="370625"/>
                  <a:pt x="841719" y="394639"/>
                  <a:pt x="834036" y="418849"/>
                </a:cubicBezTo>
                <a:cubicBezTo>
                  <a:pt x="823596" y="450737"/>
                  <a:pt x="810200" y="481640"/>
                  <a:pt x="792076" y="509787"/>
                </a:cubicBezTo>
                <a:cubicBezTo>
                  <a:pt x="776119" y="534785"/>
                  <a:pt x="758390" y="559586"/>
                  <a:pt x="734947" y="578482"/>
                </a:cubicBezTo>
                <a:cubicBezTo>
                  <a:pt x="703033" y="604465"/>
                  <a:pt x="670135" y="629069"/>
                  <a:pt x="637236" y="653280"/>
                </a:cubicBezTo>
                <a:cubicBezTo>
                  <a:pt x="627977" y="660169"/>
                  <a:pt x="616552" y="664106"/>
                  <a:pt x="606111" y="669420"/>
                </a:cubicBezTo>
                <a:cubicBezTo>
                  <a:pt x="603550" y="670798"/>
                  <a:pt x="600989" y="672373"/>
                  <a:pt x="599019" y="673554"/>
                </a:cubicBezTo>
                <a:cubicBezTo>
                  <a:pt x="615961" y="704457"/>
                  <a:pt x="632902" y="734572"/>
                  <a:pt x="649056" y="765082"/>
                </a:cubicBezTo>
                <a:cubicBezTo>
                  <a:pt x="652208" y="771184"/>
                  <a:pt x="655951" y="774333"/>
                  <a:pt x="662452" y="775711"/>
                </a:cubicBezTo>
                <a:cubicBezTo>
                  <a:pt x="691805" y="781813"/>
                  <a:pt x="721157" y="788112"/>
                  <a:pt x="750313" y="794607"/>
                </a:cubicBezTo>
                <a:cubicBezTo>
                  <a:pt x="755238" y="795591"/>
                  <a:pt x="760753" y="796969"/>
                  <a:pt x="764299" y="799922"/>
                </a:cubicBezTo>
                <a:cubicBezTo>
                  <a:pt x="767057" y="802284"/>
                  <a:pt x="767451" y="807598"/>
                  <a:pt x="769027" y="811535"/>
                </a:cubicBezTo>
                <a:cubicBezTo>
                  <a:pt x="765481" y="812913"/>
                  <a:pt x="761541" y="815865"/>
                  <a:pt x="758390" y="815275"/>
                </a:cubicBezTo>
                <a:cubicBezTo>
                  <a:pt x="730022" y="809960"/>
                  <a:pt x="700669" y="809567"/>
                  <a:pt x="673287" y="798347"/>
                </a:cubicBezTo>
                <a:cubicBezTo>
                  <a:pt x="669741" y="796969"/>
                  <a:pt x="665801" y="796379"/>
                  <a:pt x="659300" y="794804"/>
                </a:cubicBezTo>
                <a:cubicBezTo>
                  <a:pt x="662649" y="798937"/>
                  <a:pt x="663831" y="801103"/>
                  <a:pt x="665604" y="802480"/>
                </a:cubicBezTo>
                <a:cubicBezTo>
                  <a:pt x="683137" y="816259"/>
                  <a:pt x="701063" y="829840"/>
                  <a:pt x="718399" y="843816"/>
                </a:cubicBezTo>
                <a:cubicBezTo>
                  <a:pt x="722930" y="847556"/>
                  <a:pt x="726870" y="852673"/>
                  <a:pt x="729037" y="857988"/>
                </a:cubicBezTo>
                <a:cubicBezTo>
                  <a:pt x="731992" y="865468"/>
                  <a:pt x="726673" y="870585"/>
                  <a:pt x="719384" y="867436"/>
                </a:cubicBezTo>
                <a:cubicBezTo>
                  <a:pt x="711504" y="863893"/>
                  <a:pt x="704018" y="859366"/>
                  <a:pt x="697517" y="853854"/>
                </a:cubicBezTo>
                <a:cubicBezTo>
                  <a:pt x="684910" y="842832"/>
                  <a:pt x="672893" y="831022"/>
                  <a:pt x="660876" y="819408"/>
                </a:cubicBezTo>
                <a:cubicBezTo>
                  <a:pt x="659103" y="817834"/>
                  <a:pt x="657330" y="816259"/>
                  <a:pt x="653193" y="812716"/>
                </a:cubicBezTo>
                <a:cubicBezTo>
                  <a:pt x="650435" y="830431"/>
                  <a:pt x="648268" y="845784"/>
                  <a:pt x="645904" y="861137"/>
                </a:cubicBezTo>
                <a:cubicBezTo>
                  <a:pt x="645313" y="865664"/>
                  <a:pt x="645510" y="870585"/>
                  <a:pt x="643934" y="874719"/>
                </a:cubicBezTo>
                <a:cubicBezTo>
                  <a:pt x="642555" y="878656"/>
                  <a:pt x="639403" y="883970"/>
                  <a:pt x="636448" y="884561"/>
                </a:cubicBezTo>
                <a:cubicBezTo>
                  <a:pt x="633099" y="885151"/>
                  <a:pt x="627189" y="881805"/>
                  <a:pt x="625613" y="878459"/>
                </a:cubicBezTo>
                <a:cubicBezTo>
                  <a:pt x="623053" y="873341"/>
                  <a:pt x="621477" y="866845"/>
                  <a:pt x="622068" y="861137"/>
                </a:cubicBezTo>
                <a:cubicBezTo>
                  <a:pt x="624038" y="838895"/>
                  <a:pt x="626598" y="816653"/>
                  <a:pt x="629947" y="794607"/>
                </a:cubicBezTo>
                <a:cubicBezTo>
                  <a:pt x="631129" y="786734"/>
                  <a:pt x="630341" y="780238"/>
                  <a:pt x="626402" y="772955"/>
                </a:cubicBezTo>
                <a:cubicBezTo>
                  <a:pt x="611233" y="744217"/>
                  <a:pt x="597049" y="715086"/>
                  <a:pt x="582274" y="685954"/>
                </a:cubicBezTo>
                <a:cubicBezTo>
                  <a:pt x="581092" y="683789"/>
                  <a:pt x="579319" y="682018"/>
                  <a:pt x="578334" y="680443"/>
                </a:cubicBezTo>
                <a:cubicBezTo>
                  <a:pt x="558438" y="685561"/>
                  <a:pt x="539526" y="690875"/>
                  <a:pt x="520220" y="695205"/>
                </a:cubicBezTo>
                <a:cubicBezTo>
                  <a:pt x="487913" y="702685"/>
                  <a:pt x="455211" y="706425"/>
                  <a:pt x="421918" y="706031"/>
                </a:cubicBezTo>
                <a:cubicBezTo>
                  <a:pt x="405174" y="705835"/>
                  <a:pt x="388429" y="707016"/>
                  <a:pt x="371881" y="702292"/>
                </a:cubicBezTo>
                <a:cubicBezTo>
                  <a:pt x="367941" y="701111"/>
                  <a:pt x="363016" y="702685"/>
                  <a:pt x="359470" y="702882"/>
                </a:cubicBezTo>
                <a:cubicBezTo>
                  <a:pt x="354152" y="739887"/>
                  <a:pt x="358682" y="774924"/>
                  <a:pt x="365971" y="809763"/>
                </a:cubicBezTo>
                <a:cubicBezTo>
                  <a:pt x="367350" y="816259"/>
                  <a:pt x="370108" y="819211"/>
                  <a:pt x="376018" y="821377"/>
                </a:cubicBezTo>
                <a:cubicBezTo>
                  <a:pt x="397294" y="829447"/>
                  <a:pt x="418570" y="838108"/>
                  <a:pt x="439648" y="846571"/>
                </a:cubicBezTo>
                <a:cubicBezTo>
                  <a:pt x="449498" y="850508"/>
                  <a:pt x="459545" y="854248"/>
                  <a:pt x="469395" y="858578"/>
                </a:cubicBezTo>
                <a:cubicBezTo>
                  <a:pt x="472547" y="859956"/>
                  <a:pt x="476290" y="861925"/>
                  <a:pt x="477866" y="864680"/>
                </a:cubicBezTo>
                <a:cubicBezTo>
                  <a:pt x="479639" y="867830"/>
                  <a:pt x="481018" y="872947"/>
                  <a:pt x="479639" y="875506"/>
                </a:cubicBezTo>
                <a:cubicBezTo>
                  <a:pt x="478260" y="877868"/>
                  <a:pt x="472547" y="879443"/>
                  <a:pt x="469395" y="878656"/>
                </a:cubicBezTo>
                <a:cubicBezTo>
                  <a:pt x="456196" y="875113"/>
                  <a:pt x="442997" y="870979"/>
                  <a:pt x="429995" y="866649"/>
                </a:cubicBezTo>
                <a:cubicBezTo>
                  <a:pt x="414827" y="861334"/>
                  <a:pt x="399855" y="855626"/>
                  <a:pt x="384883" y="850115"/>
                </a:cubicBezTo>
                <a:cubicBezTo>
                  <a:pt x="384292" y="851295"/>
                  <a:pt x="383701" y="851886"/>
                  <a:pt x="383110" y="852477"/>
                </a:cubicBezTo>
                <a:close/>
                <a:moveTo>
                  <a:pt x="23787" y="386962"/>
                </a:moveTo>
                <a:cubicBezTo>
                  <a:pt x="24378" y="434596"/>
                  <a:pt x="34228" y="475144"/>
                  <a:pt x="56883" y="511755"/>
                </a:cubicBezTo>
                <a:cubicBezTo>
                  <a:pt x="63975" y="523172"/>
                  <a:pt x="72249" y="534785"/>
                  <a:pt x="82296" y="543446"/>
                </a:cubicBezTo>
                <a:cubicBezTo>
                  <a:pt x="98646" y="557618"/>
                  <a:pt x="117164" y="569231"/>
                  <a:pt x="134303" y="582222"/>
                </a:cubicBezTo>
                <a:cubicBezTo>
                  <a:pt x="138243" y="585175"/>
                  <a:pt x="141592" y="589308"/>
                  <a:pt x="144744" y="593245"/>
                </a:cubicBezTo>
                <a:cubicBezTo>
                  <a:pt x="157548" y="610567"/>
                  <a:pt x="175278" y="621392"/>
                  <a:pt x="193993" y="630447"/>
                </a:cubicBezTo>
                <a:cubicBezTo>
                  <a:pt x="219209" y="642651"/>
                  <a:pt x="246000" y="650524"/>
                  <a:pt x="273777" y="655051"/>
                </a:cubicBezTo>
                <a:cubicBezTo>
                  <a:pt x="315146" y="661940"/>
                  <a:pt x="354939" y="677884"/>
                  <a:pt x="397688" y="677294"/>
                </a:cubicBezTo>
                <a:cubicBezTo>
                  <a:pt x="415812" y="677097"/>
                  <a:pt x="434132" y="676506"/>
                  <a:pt x="452256" y="674735"/>
                </a:cubicBezTo>
                <a:cubicBezTo>
                  <a:pt x="488307" y="671388"/>
                  <a:pt x="523175" y="661547"/>
                  <a:pt x="557453" y="650524"/>
                </a:cubicBezTo>
                <a:cubicBezTo>
                  <a:pt x="573606" y="645209"/>
                  <a:pt x="589760" y="638517"/>
                  <a:pt x="604732" y="630250"/>
                </a:cubicBezTo>
                <a:cubicBezTo>
                  <a:pt x="646889" y="606630"/>
                  <a:pt x="686092" y="578679"/>
                  <a:pt x="721157" y="545414"/>
                </a:cubicBezTo>
                <a:cubicBezTo>
                  <a:pt x="732780" y="534195"/>
                  <a:pt x="745191" y="522975"/>
                  <a:pt x="754056" y="509787"/>
                </a:cubicBezTo>
                <a:cubicBezTo>
                  <a:pt x="777104" y="475341"/>
                  <a:pt x="798183" y="439517"/>
                  <a:pt x="812564" y="400150"/>
                </a:cubicBezTo>
                <a:cubicBezTo>
                  <a:pt x="820247" y="379089"/>
                  <a:pt x="829505" y="358618"/>
                  <a:pt x="835809" y="337360"/>
                </a:cubicBezTo>
                <a:cubicBezTo>
                  <a:pt x="843295" y="312165"/>
                  <a:pt x="848614" y="286183"/>
                  <a:pt x="854918" y="260397"/>
                </a:cubicBezTo>
                <a:cubicBezTo>
                  <a:pt x="861222" y="234415"/>
                  <a:pt x="863980" y="208433"/>
                  <a:pt x="858661" y="181860"/>
                </a:cubicBezTo>
                <a:cubicBezTo>
                  <a:pt x="852554" y="151745"/>
                  <a:pt x="841128" y="123794"/>
                  <a:pt x="826945" y="96434"/>
                </a:cubicBezTo>
                <a:cubicBezTo>
                  <a:pt x="816898" y="76947"/>
                  <a:pt x="801729" y="62972"/>
                  <a:pt x="783408" y="53130"/>
                </a:cubicBezTo>
                <a:cubicBezTo>
                  <a:pt x="759571" y="40139"/>
                  <a:pt x="732780" y="34825"/>
                  <a:pt x="705988" y="32266"/>
                </a:cubicBezTo>
                <a:cubicBezTo>
                  <a:pt x="683728" y="30101"/>
                  <a:pt x="661270" y="30888"/>
                  <a:pt x="639403" y="36793"/>
                </a:cubicBezTo>
                <a:cubicBezTo>
                  <a:pt x="622462" y="41517"/>
                  <a:pt x="604929" y="46241"/>
                  <a:pt x="589366" y="54311"/>
                </a:cubicBezTo>
                <a:cubicBezTo>
                  <a:pt x="565135" y="67302"/>
                  <a:pt x="543269" y="83640"/>
                  <a:pt x="523372" y="102733"/>
                </a:cubicBezTo>
                <a:cubicBezTo>
                  <a:pt x="503672" y="121629"/>
                  <a:pt x="481609" y="137966"/>
                  <a:pt x="462697" y="157453"/>
                </a:cubicBezTo>
                <a:cubicBezTo>
                  <a:pt x="445361" y="175168"/>
                  <a:pt x="429010" y="193670"/>
                  <a:pt x="409311" y="208827"/>
                </a:cubicBezTo>
                <a:cubicBezTo>
                  <a:pt x="381140" y="230675"/>
                  <a:pt x="352773" y="251737"/>
                  <a:pt x="319677" y="265712"/>
                </a:cubicBezTo>
                <a:cubicBezTo>
                  <a:pt x="315934" y="267287"/>
                  <a:pt x="312191" y="269058"/>
                  <a:pt x="308842" y="271026"/>
                </a:cubicBezTo>
                <a:cubicBezTo>
                  <a:pt x="282642" y="286380"/>
                  <a:pt x="254077" y="295631"/>
                  <a:pt x="224133" y="299174"/>
                </a:cubicBezTo>
                <a:cubicBezTo>
                  <a:pt x="202464" y="301733"/>
                  <a:pt x="180794" y="302126"/>
                  <a:pt x="158927" y="296615"/>
                </a:cubicBezTo>
                <a:cubicBezTo>
                  <a:pt x="137455" y="291104"/>
                  <a:pt x="115391" y="286970"/>
                  <a:pt x="92736" y="287757"/>
                </a:cubicBezTo>
                <a:cubicBezTo>
                  <a:pt x="72249" y="288348"/>
                  <a:pt x="56686" y="297009"/>
                  <a:pt x="44866" y="313346"/>
                </a:cubicBezTo>
                <a:cubicBezTo>
                  <a:pt x="28121" y="336769"/>
                  <a:pt x="24575" y="363736"/>
                  <a:pt x="23787" y="386962"/>
                </a:cubicBezTo>
                <a:close/>
                <a:moveTo>
                  <a:pt x="884665" y="196229"/>
                </a:moveTo>
                <a:cubicBezTo>
                  <a:pt x="896090" y="195836"/>
                  <a:pt x="904561" y="193473"/>
                  <a:pt x="911259" y="186584"/>
                </a:cubicBezTo>
                <a:cubicBezTo>
                  <a:pt x="916775" y="180876"/>
                  <a:pt x="916381" y="174774"/>
                  <a:pt x="909486" y="171822"/>
                </a:cubicBezTo>
                <a:cubicBezTo>
                  <a:pt x="901015" y="168279"/>
                  <a:pt x="891757" y="166310"/>
                  <a:pt x="880528" y="163161"/>
                </a:cubicBezTo>
                <a:cubicBezTo>
                  <a:pt x="882301" y="175365"/>
                  <a:pt x="883483" y="185206"/>
                  <a:pt x="884665" y="196229"/>
                </a:cubicBezTo>
                <a:close/>
                <a:moveTo>
                  <a:pt x="308251" y="473176"/>
                </a:moveTo>
                <a:cubicBezTo>
                  <a:pt x="322238" y="467468"/>
                  <a:pt x="337407" y="464121"/>
                  <a:pt x="351985" y="459594"/>
                </a:cubicBezTo>
                <a:cubicBezTo>
                  <a:pt x="356515" y="458216"/>
                  <a:pt x="361243" y="455854"/>
                  <a:pt x="360258" y="450343"/>
                </a:cubicBezTo>
                <a:cubicBezTo>
                  <a:pt x="359470" y="446209"/>
                  <a:pt x="357303" y="441289"/>
                  <a:pt x="353955" y="439123"/>
                </a:cubicBezTo>
                <a:cubicBezTo>
                  <a:pt x="350015" y="436565"/>
                  <a:pt x="344302" y="435580"/>
                  <a:pt x="339574" y="435974"/>
                </a:cubicBezTo>
                <a:cubicBezTo>
                  <a:pt x="332088" y="436565"/>
                  <a:pt x="324602" y="438730"/>
                  <a:pt x="317313" y="440501"/>
                </a:cubicBezTo>
                <a:cubicBezTo>
                  <a:pt x="286582" y="447784"/>
                  <a:pt x="260381" y="436565"/>
                  <a:pt x="235953" y="419440"/>
                </a:cubicBezTo>
                <a:cubicBezTo>
                  <a:pt x="232604" y="417078"/>
                  <a:pt x="231028" y="412354"/>
                  <a:pt x="228861" y="409204"/>
                </a:cubicBezTo>
                <a:cubicBezTo>
                  <a:pt x="232998" y="401331"/>
                  <a:pt x="238711" y="398379"/>
                  <a:pt x="245606" y="397788"/>
                </a:cubicBezTo>
                <a:cubicBezTo>
                  <a:pt x="257229" y="396607"/>
                  <a:pt x="268852" y="395229"/>
                  <a:pt x="280475" y="394639"/>
                </a:cubicBezTo>
                <a:cubicBezTo>
                  <a:pt x="314358" y="393064"/>
                  <a:pt x="347257" y="387356"/>
                  <a:pt x="377988" y="372593"/>
                </a:cubicBezTo>
                <a:cubicBezTo>
                  <a:pt x="394733" y="364523"/>
                  <a:pt x="410493" y="354484"/>
                  <a:pt x="426055" y="344446"/>
                </a:cubicBezTo>
                <a:cubicBezTo>
                  <a:pt x="434329" y="338934"/>
                  <a:pt x="441815" y="331848"/>
                  <a:pt x="448710" y="324565"/>
                </a:cubicBezTo>
                <a:cubicBezTo>
                  <a:pt x="454226" y="318660"/>
                  <a:pt x="453635" y="309606"/>
                  <a:pt x="448710" y="305276"/>
                </a:cubicBezTo>
                <a:cubicBezTo>
                  <a:pt x="443785" y="300748"/>
                  <a:pt x="438860" y="301339"/>
                  <a:pt x="431177" y="307047"/>
                </a:cubicBezTo>
                <a:cubicBezTo>
                  <a:pt x="420737" y="314921"/>
                  <a:pt x="410493" y="323384"/>
                  <a:pt x="399461" y="330274"/>
                </a:cubicBezTo>
                <a:cubicBezTo>
                  <a:pt x="388823" y="336769"/>
                  <a:pt x="377791" y="342281"/>
                  <a:pt x="365774" y="346414"/>
                </a:cubicBezTo>
                <a:cubicBezTo>
                  <a:pt x="332679" y="357634"/>
                  <a:pt x="299583" y="368263"/>
                  <a:pt x="263927" y="368853"/>
                </a:cubicBezTo>
                <a:cubicBezTo>
                  <a:pt x="251910" y="369050"/>
                  <a:pt x="239696" y="371215"/>
                  <a:pt x="228270" y="375152"/>
                </a:cubicBezTo>
                <a:cubicBezTo>
                  <a:pt x="202661" y="384010"/>
                  <a:pt x="197342" y="408023"/>
                  <a:pt x="215663" y="427904"/>
                </a:cubicBezTo>
                <a:cubicBezTo>
                  <a:pt x="226103" y="439123"/>
                  <a:pt x="237529" y="449162"/>
                  <a:pt x="251713" y="455657"/>
                </a:cubicBezTo>
                <a:cubicBezTo>
                  <a:pt x="255259" y="457232"/>
                  <a:pt x="258411" y="459594"/>
                  <a:pt x="263139" y="462547"/>
                </a:cubicBezTo>
                <a:cubicBezTo>
                  <a:pt x="258805" y="466483"/>
                  <a:pt x="255850" y="469633"/>
                  <a:pt x="252304" y="472388"/>
                </a:cubicBezTo>
                <a:cubicBezTo>
                  <a:pt x="235756" y="485380"/>
                  <a:pt x="233589" y="503488"/>
                  <a:pt x="246591" y="519629"/>
                </a:cubicBezTo>
                <a:cubicBezTo>
                  <a:pt x="254471" y="529471"/>
                  <a:pt x="264518" y="536557"/>
                  <a:pt x="277126" y="538328"/>
                </a:cubicBezTo>
                <a:cubicBezTo>
                  <a:pt x="289142" y="539903"/>
                  <a:pt x="301356" y="540296"/>
                  <a:pt x="313570" y="540296"/>
                </a:cubicBezTo>
                <a:cubicBezTo>
                  <a:pt x="324996" y="540100"/>
                  <a:pt x="336619" y="538525"/>
                  <a:pt x="348242" y="537541"/>
                </a:cubicBezTo>
                <a:cubicBezTo>
                  <a:pt x="345484" y="562145"/>
                  <a:pt x="354152" y="578286"/>
                  <a:pt x="374442" y="583600"/>
                </a:cubicBezTo>
                <a:cubicBezTo>
                  <a:pt x="383504" y="585962"/>
                  <a:pt x="393551" y="585765"/>
                  <a:pt x="403007" y="585175"/>
                </a:cubicBezTo>
                <a:cubicBezTo>
                  <a:pt x="413645" y="584584"/>
                  <a:pt x="424085" y="582419"/>
                  <a:pt x="434526" y="580254"/>
                </a:cubicBezTo>
                <a:cubicBezTo>
                  <a:pt x="446937" y="577892"/>
                  <a:pt x="459742" y="576317"/>
                  <a:pt x="471562" y="571987"/>
                </a:cubicBezTo>
                <a:cubicBezTo>
                  <a:pt x="502096" y="560767"/>
                  <a:pt x="524160" y="538131"/>
                  <a:pt x="544845" y="514117"/>
                </a:cubicBezTo>
                <a:cubicBezTo>
                  <a:pt x="545436" y="513330"/>
                  <a:pt x="546421" y="512346"/>
                  <a:pt x="546421" y="511559"/>
                </a:cubicBezTo>
                <a:cubicBezTo>
                  <a:pt x="546224" y="508803"/>
                  <a:pt x="546618" y="505063"/>
                  <a:pt x="545042" y="503488"/>
                </a:cubicBezTo>
                <a:cubicBezTo>
                  <a:pt x="543466" y="501914"/>
                  <a:pt x="539132" y="500930"/>
                  <a:pt x="536965" y="501914"/>
                </a:cubicBezTo>
                <a:cubicBezTo>
                  <a:pt x="533419" y="503488"/>
                  <a:pt x="530661" y="506835"/>
                  <a:pt x="527706" y="509590"/>
                </a:cubicBezTo>
                <a:cubicBezTo>
                  <a:pt x="507415" y="527699"/>
                  <a:pt x="485943" y="544430"/>
                  <a:pt x="458757" y="549548"/>
                </a:cubicBezTo>
                <a:cubicBezTo>
                  <a:pt x="433344" y="554272"/>
                  <a:pt x="407538" y="556634"/>
                  <a:pt x="381928" y="559783"/>
                </a:cubicBezTo>
                <a:cubicBezTo>
                  <a:pt x="379367" y="560177"/>
                  <a:pt x="376609" y="558208"/>
                  <a:pt x="371881" y="557027"/>
                </a:cubicBezTo>
                <a:cubicBezTo>
                  <a:pt x="375821" y="551319"/>
                  <a:pt x="378382" y="546595"/>
                  <a:pt x="382125" y="542658"/>
                </a:cubicBezTo>
                <a:cubicBezTo>
                  <a:pt x="388626" y="535572"/>
                  <a:pt x="395718" y="529077"/>
                  <a:pt x="402613" y="522385"/>
                </a:cubicBezTo>
                <a:cubicBezTo>
                  <a:pt x="409902" y="515298"/>
                  <a:pt x="411084" y="509197"/>
                  <a:pt x="406750" y="502307"/>
                </a:cubicBezTo>
                <a:cubicBezTo>
                  <a:pt x="402416" y="495615"/>
                  <a:pt x="393945" y="493450"/>
                  <a:pt x="385277" y="496599"/>
                </a:cubicBezTo>
                <a:cubicBezTo>
                  <a:pt x="376806" y="499748"/>
                  <a:pt x="368138" y="503095"/>
                  <a:pt x="359470" y="505260"/>
                </a:cubicBezTo>
                <a:cubicBezTo>
                  <a:pt x="334846" y="511559"/>
                  <a:pt x="310024" y="516479"/>
                  <a:pt x="284415" y="514314"/>
                </a:cubicBezTo>
                <a:cubicBezTo>
                  <a:pt x="276141" y="513724"/>
                  <a:pt x="268064" y="512936"/>
                  <a:pt x="262548" y="502898"/>
                </a:cubicBezTo>
                <a:cubicBezTo>
                  <a:pt x="275353" y="488529"/>
                  <a:pt x="291506" y="480065"/>
                  <a:pt x="308251" y="473176"/>
                </a:cubicBezTo>
                <a:close/>
                <a:moveTo>
                  <a:pt x="704609" y="195639"/>
                </a:moveTo>
                <a:cubicBezTo>
                  <a:pt x="712883" y="185010"/>
                  <a:pt x="713671" y="156272"/>
                  <a:pt x="699487" y="145446"/>
                </a:cubicBezTo>
                <a:cubicBezTo>
                  <a:pt x="688850" y="137179"/>
                  <a:pt x="677227" y="131864"/>
                  <a:pt x="663240" y="132061"/>
                </a:cubicBezTo>
                <a:cubicBezTo>
                  <a:pt x="646692" y="132258"/>
                  <a:pt x="634675" y="144658"/>
                  <a:pt x="636054" y="160996"/>
                </a:cubicBezTo>
                <a:cubicBezTo>
                  <a:pt x="638615" y="188356"/>
                  <a:pt x="653587" y="201937"/>
                  <a:pt x="679394" y="202725"/>
                </a:cubicBezTo>
                <a:cubicBezTo>
                  <a:pt x="690623" y="203512"/>
                  <a:pt x="699290" y="202331"/>
                  <a:pt x="704609" y="195639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13"/>
          <p:cNvGrpSpPr/>
          <p:nvPr/>
        </p:nvGrpSpPr>
        <p:grpSpPr>
          <a:xfrm>
            <a:off x="4342069" y="3096559"/>
            <a:ext cx="10412066" cy="4717920"/>
            <a:chOff x="-99524" y="0"/>
            <a:chExt cx="13882756" cy="6290558"/>
          </a:xfrm>
        </p:grpSpPr>
        <p:sp>
          <p:nvSpPr>
            <p:cNvPr id="207" name="Google Shape;207;p13"/>
            <p:cNvSpPr txBox="1"/>
            <p:nvPr/>
          </p:nvSpPr>
          <p:spPr>
            <a:xfrm>
              <a:off x="45032" y="1628410"/>
              <a:ext cx="13738200" cy="2800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0" dirty="0">
                  <a:solidFill>
                    <a:schemeClr val="accent2"/>
                  </a:solidFill>
                  <a:latin typeface="Luckiest Guy"/>
                  <a:sym typeface="Luckiest Guy"/>
                </a:rPr>
                <a:t>APPLICATION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2758910" y="0"/>
              <a:ext cx="7130999" cy="2092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99" dirty="0">
                  <a:solidFill>
                    <a:schemeClr val="accent2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PETSHOP 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-99524" y="3890072"/>
              <a:ext cx="13254600" cy="2400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200" dirty="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accent2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SOFIA AMANDA / 13020210152</a:t>
              </a:r>
              <a:r>
                <a:rPr lang="en-US" sz="8499" dirty="0">
                  <a:solidFill>
                    <a:schemeClr val="accent2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 </a:t>
              </a:r>
              <a:endParaRPr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 rot="-3670912">
            <a:off x="2690995" y="7115948"/>
            <a:ext cx="971870" cy="1720544"/>
            <a:chOff x="2690995" y="7115948"/>
            <a:chExt cx="971870" cy="1720544"/>
          </a:xfrm>
        </p:grpSpPr>
        <p:grpSp>
          <p:nvGrpSpPr>
            <p:cNvPr id="211" name="Google Shape;211;p13"/>
            <p:cNvGrpSpPr/>
            <p:nvPr/>
          </p:nvGrpSpPr>
          <p:grpSpPr>
            <a:xfrm>
              <a:off x="2690995" y="7115948"/>
              <a:ext cx="971870" cy="1720544"/>
              <a:chOff x="2690995" y="7115948"/>
              <a:chExt cx="971870" cy="1720544"/>
            </a:xfrm>
          </p:grpSpPr>
          <p:sp>
            <p:nvSpPr>
              <p:cNvPr id="212" name="Google Shape;212;p13"/>
              <p:cNvSpPr/>
              <p:nvPr/>
            </p:nvSpPr>
            <p:spPr>
              <a:xfrm>
                <a:off x="2780440" y="8039410"/>
                <a:ext cx="365354" cy="797082"/>
              </a:xfrm>
              <a:custGeom>
                <a:avLst/>
                <a:gdLst/>
                <a:ahLst/>
                <a:cxnLst/>
                <a:rect l="l" t="t" r="r" b="b"/>
                <a:pathLst>
                  <a:path w="365354" h="797082" extrusionOk="0">
                    <a:moveTo>
                      <a:pt x="335633" y="213025"/>
                    </a:moveTo>
                    <a:cubicBezTo>
                      <a:pt x="240582" y="411387"/>
                      <a:pt x="144049" y="591352"/>
                      <a:pt x="29462" y="789122"/>
                    </a:cubicBezTo>
                    <a:cubicBezTo>
                      <a:pt x="20981" y="803764"/>
                      <a:pt x="-3644" y="796902"/>
                      <a:pt x="457" y="779156"/>
                    </a:cubicBezTo>
                    <a:cubicBezTo>
                      <a:pt x="109125" y="309283"/>
                      <a:pt x="176550" y="-5525"/>
                      <a:pt x="205592" y="73"/>
                    </a:cubicBezTo>
                    <a:cubicBezTo>
                      <a:pt x="268878" y="12296"/>
                      <a:pt x="348604" y="34340"/>
                      <a:pt x="363641" y="107817"/>
                    </a:cubicBezTo>
                    <a:cubicBezTo>
                      <a:pt x="371369" y="145631"/>
                      <a:pt x="351354" y="180108"/>
                      <a:pt x="335633" y="213025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2924372" y="8038844"/>
                <a:ext cx="219419" cy="320017"/>
              </a:xfrm>
              <a:custGeom>
                <a:avLst/>
                <a:gdLst/>
                <a:ahLst/>
                <a:cxnLst/>
                <a:rect l="l" t="t" r="r" b="b"/>
                <a:pathLst>
                  <a:path w="219419" h="320017" extrusionOk="0">
                    <a:moveTo>
                      <a:pt x="139708" y="320018"/>
                    </a:moveTo>
                    <a:cubicBezTo>
                      <a:pt x="15477" y="191259"/>
                      <a:pt x="22139" y="198479"/>
                      <a:pt x="0" y="174553"/>
                    </a:cubicBezTo>
                    <a:cubicBezTo>
                      <a:pt x="45458" y="-888"/>
                      <a:pt x="45341" y="-2505"/>
                      <a:pt x="61660" y="640"/>
                    </a:cubicBezTo>
                    <a:cubicBezTo>
                      <a:pt x="302651" y="47184"/>
                      <a:pt x="215277" y="168169"/>
                      <a:pt x="139708" y="320018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2690995" y="7115948"/>
                <a:ext cx="971870" cy="1147253"/>
              </a:xfrm>
              <a:custGeom>
                <a:avLst/>
                <a:gdLst/>
                <a:ahLst/>
                <a:cxnLst/>
                <a:rect l="l" t="t" r="r" b="b"/>
                <a:pathLst>
                  <a:path w="971870" h="1147253" extrusionOk="0">
                    <a:moveTo>
                      <a:pt x="602852" y="3100"/>
                    </a:moveTo>
                    <a:cubicBezTo>
                      <a:pt x="315302" y="-23101"/>
                      <a:pt x="536362" y="112623"/>
                      <a:pt x="305374" y="570205"/>
                    </a:cubicBezTo>
                    <a:cubicBezTo>
                      <a:pt x="197442" y="570205"/>
                      <a:pt x="62324" y="649012"/>
                      <a:pt x="9492" y="718925"/>
                    </a:cubicBezTo>
                    <a:cubicBezTo>
                      <a:pt x="-39631" y="783927"/>
                      <a:pt x="106784" y="1020622"/>
                      <a:pt x="335994" y="1108329"/>
                    </a:cubicBezTo>
                    <a:cubicBezTo>
                      <a:pt x="560460" y="1195254"/>
                      <a:pt x="831856" y="1120927"/>
                      <a:pt x="839034" y="1038251"/>
                    </a:cubicBezTo>
                    <a:cubicBezTo>
                      <a:pt x="846655" y="950452"/>
                      <a:pt x="798770" y="801528"/>
                      <a:pt x="718949" y="729407"/>
                    </a:cubicBezTo>
                    <a:cubicBezTo>
                      <a:pt x="855442" y="228756"/>
                      <a:pt x="1110298" y="283500"/>
                      <a:pt x="877750" y="108920"/>
                    </a:cubicBezTo>
                    <a:cubicBezTo>
                      <a:pt x="828803" y="72173"/>
                      <a:pt x="722796" y="14025"/>
                      <a:pt x="602852" y="3100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2992526" y="7722305"/>
                <a:ext cx="404732" cy="173518"/>
              </a:xfrm>
              <a:custGeom>
                <a:avLst/>
                <a:gdLst/>
                <a:ahLst/>
                <a:cxnLst/>
                <a:rect l="l" t="t" r="r" b="b"/>
                <a:pathLst>
                  <a:path w="404732" h="173518" extrusionOk="0">
                    <a:moveTo>
                      <a:pt x="396839" y="149866"/>
                    </a:moveTo>
                    <a:cubicBezTo>
                      <a:pt x="237736" y="140458"/>
                      <a:pt x="180943" y="139288"/>
                      <a:pt x="18550" y="2529"/>
                    </a:cubicBezTo>
                    <a:cubicBezTo>
                      <a:pt x="10000" y="-4673"/>
                      <a:pt x="-5384" y="4731"/>
                      <a:pt x="1904" y="15385"/>
                    </a:cubicBezTo>
                    <a:cubicBezTo>
                      <a:pt x="78972" y="128036"/>
                      <a:pt x="281430" y="197749"/>
                      <a:pt x="398984" y="165702"/>
                    </a:cubicBezTo>
                    <a:cubicBezTo>
                      <a:pt x="408012" y="163242"/>
                      <a:pt x="405729" y="150393"/>
                      <a:pt x="396839" y="149866"/>
                    </a:cubicBezTo>
                    <a:close/>
                  </a:path>
                </a:pathLst>
              </a:custGeom>
              <a:solidFill>
                <a:srgbClr val="5787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13"/>
            <p:cNvSpPr/>
            <p:nvPr/>
          </p:nvSpPr>
          <p:spPr>
            <a:xfrm>
              <a:off x="3159777" y="7144460"/>
              <a:ext cx="459221" cy="238022"/>
            </a:xfrm>
            <a:custGeom>
              <a:avLst/>
              <a:gdLst/>
              <a:ahLst/>
              <a:cxnLst/>
              <a:rect l="l" t="t" r="r" b="b"/>
              <a:pathLst>
                <a:path w="459221" h="238022" extrusionOk="0">
                  <a:moveTo>
                    <a:pt x="444883" y="154254"/>
                  </a:moveTo>
                  <a:cubicBezTo>
                    <a:pt x="440472" y="148146"/>
                    <a:pt x="428065" y="151618"/>
                    <a:pt x="431517" y="159894"/>
                  </a:cubicBezTo>
                  <a:cubicBezTo>
                    <a:pt x="501152" y="326928"/>
                    <a:pt x="-97870" y="79369"/>
                    <a:pt x="33199" y="16569"/>
                  </a:cubicBezTo>
                  <a:cubicBezTo>
                    <a:pt x="42116" y="12295"/>
                    <a:pt x="35836" y="-2859"/>
                    <a:pt x="26420" y="475"/>
                  </a:cubicBezTo>
                  <a:cubicBezTo>
                    <a:pt x="-25584" y="18882"/>
                    <a:pt x="10664" y="81069"/>
                    <a:pt x="37623" y="104572"/>
                  </a:cubicBezTo>
                  <a:cubicBezTo>
                    <a:pt x="82270" y="143497"/>
                    <a:pt x="142981" y="167537"/>
                    <a:pt x="197298" y="189477"/>
                  </a:cubicBezTo>
                  <a:cubicBezTo>
                    <a:pt x="446306" y="290053"/>
                    <a:pt x="486751" y="212240"/>
                    <a:pt x="444883" y="154254"/>
                  </a:cubicBezTo>
                  <a:close/>
                </a:path>
              </a:pathLst>
            </a:custGeom>
            <a:solidFill>
              <a:srgbClr val="5787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3"/>
          <p:cNvGrpSpPr/>
          <p:nvPr/>
        </p:nvGrpSpPr>
        <p:grpSpPr>
          <a:xfrm rot="-3150858">
            <a:off x="248876" y="7049096"/>
            <a:ext cx="2566473" cy="4114793"/>
            <a:chOff x="248876" y="7049096"/>
            <a:chExt cx="2566473" cy="4114793"/>
          </a:xfrm>
        </p:grpSpPr>
        <p:sp>
          <p:nvSpPr>
            <p:cNvPr id="218" name="Google Shape;218;p13"/>
            <p:cNvSpPr/>
            <p:nvPr/>
          </p:nvSpPr>
          <p:spPr>
            <a:xfrm>
              <a:off x="788723" y="8683723"/>
              <a:ext cx="1386104" cy="1333259"/>
            </a:xfrm>
            <a:custGeom>
              <a:avLst/>
              <a:gdLst/>
              <a:ahLst/>
              <a:cxnLst/>
              <a:rect l="l" t="t" r="r" b="b"/>
              <a:pathLst>
                <a:path w="1386104" h="1333259" extrusionOk="0">
                  <a:moveTo>
                    <a:pt x="814064" y="395960"/>
                  </a:moveTo>
                  <a:cubicBezTo>
                    <a:pt x="486741" y="106681"/>
                    <a:pt x="332378" y="-29568"/>
                    <a:pt x="191076" y="5366"/>
                  </a:cubicBezTo>
                  <a:cubicBezTo>
                    <a:pt x="70656" y="35141"/>
                    <a:pt x="-3285" y="162832"/>
                    <a:pt x="112" y="290884"/>
                  </a:cubicBezTo>
                  <a:cubicBezTo>
                    <a:pt x="7169" y="557136"/>
                    <a:pt x="610113" y="1027927"/>
                    <a:pt x="824016" y="1188495"/>
                  </a:cubicBezTo>
                  <a:cubicBezTo>
                    <a:pt x="950316" y="1283283"/>
                    <a:pt x="1114516" y="1382261"/>
                    <a:pt x="1253145" y="1306277"/>
                  </a:cubicBezTo>
                  <a:cubicBezTo>
                    <a:pt x="1319009" y="1270174"/>
                    <a:pt x="1370011" y="1199564"/>
                    <a:pt x="1382768" y="1114034"/>
                  </a:cubicBezTo>
                  <a:cubicBezTo>
                    <a:pt x="1417501" y="881128"/>
                    <a:pt x="1177904" y="717490"/>
                    <a:pt x="814064" y="395960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48876" y="10431897"/>
              <a:ext cx="1524736" cy="731992"/>
            </a:xfrm>
            <a:custGeom>
              <a:avLst/>
              <a:gdLst/>
              <a:ahLst/>
              <a:cxnLst/>
              <a:rect l="l" t="t" r="r" b="b"/>
              <a:pathLst>
                <a:path w="1524736" h="731992" extrusionOk="0">
                  <a:moveTo>
                    <a:pt x="1454886" y="73490"/>
                  </a:moveTo>
                  <a:cubicBezTo>
                    <a:pt x="1366190" y="-20114"/>
                    <a:pt x="1205058" y="-18509"/>
                    <a:pt x="719440" y="45665"/>
                  </a:cubicBezTo>
                  <a:cubicBezTo>
                    <a:pt x="513146" y="72938"/>
                    <a:pt x="318489" y="93685"/>
                    <a:pt x="129393" y="199979"/>
                  </a:cubicBezTo>
                  <a:cubicBezTo>
                    <a:pt x="-71498" y="312905"/>
                    <a:pt x="-30382" y="680275"/>
                    <a:pt x="196754" y="719118"/>
                  </a:cubicBezTo>
                  <a:cubicBezTo>
                    <a:pt x="405261" y="754777"/>
                    <a:pt x="599794" y="709654"/>
                    <a:pt x="799632" y="665322"/>
                  </a:cubicBezTo>
                  <a:cubicBezTo>
                    <a:pt x="1291426" y="556197"/>
                    <a:pt x="1431692" y="501322"/>
                    <a:pt x="1491404" y="391194"/>
                  </a:cubicBezTo>
                  <a:cubicBezTo>
                    <a:pt x="1546773" y="289097"/>
                    <a:pt x="1532191" y="155078"/>
                    <a:pt x="1454886" y="73490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621819" y="7049096"/>
              <a:ext cx="1193530" cy="2163026"/>
            </a:xfrm>
            <a:custGeom>
              <a:avLst/>
              <a:gdLst/>
              <a:ahLst/>
              <a:cxnLst/>
              <a:rect l="l" t="t" r="r" b="b"/>
              <a:pathLst>
                <a:path w="1193530" h="2163026" extrusionOk="0">
                  <a:moveTo>
                    <a:pt x="1103546" y="1490535"/>
                  </a:moveTo>
                  <a:cubicBezTo>
                    <a:pt x="574658" y="182769"/>
                    <a:pt x="558793" y="86607"/>
                    <a:pt x="342258" y="12409"/>
                  </a:cubicBezTo>
                  <a:cubicBezTo>
                    <a:pt x="204657" y="-34747"/>
                    <a:pt x="72764" y="57787"/>
                    <a:pt x="25414" y="200512"/>
                  </a:cubicBezTo>
                  <a:cubicBezTo>
                    <a:pt x="-48947" y="424646"/>
                    <a:pt x="33482" y="542930"/>
                    <a:pt x="357688" y="1265423"/>
                  </a:cubicBezTo>
                  <a:cubicBezTo>
                    <a:pt x="646732" y="1909562"/>
                    <a:pt x="727015" y="2079124"/>
                    <a:pt x="900977" y="2149809"/>
                  </a:cubicBezTo>
                  <a:cubicBezTo>
                    <a:pt x="1048086" y="2209588"/>
                    <a:pt x="1341761" y="2079627"/>
                    <a:pt x="1103546" y="1490535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3"/>
          <p:cNvGrpSpPr/>
          <p:nvPr/>
        </p:nvGrpSpPr>
        <p:grpSpPr>
          <a:xfrm rot="1457843">
            <a:off x="14470090" y="416519"/>
            <a:ext cx="971870" cy="1720544"/>
            <a:chOff x="14470090" y="416519"/>
            <a:chExt cx="971870" cy="1720544"/>
          </a:xfrm>
        </p:grpSpPr>
        <p:grpSp>
          <p:nvGrpSpPr>
            <p:cNvPr id="222" name="Google Shape;222;p13"/>
            <p:cNvGrpSpPr/>
            <p:nvPr/>
          </p:nvGrpSpPr>
          <p:grpSpPr>
            <a:xfrm>
              <a:off x="14470090" y="416519"/>
              <a:ext cx="971870" cy="1720544"/>
              <a:chOff x="14470090" y="416519"/>
              <a:chExt cx="971870" cy="1720544"/>
            </a:xfrm>
          </p:grpSpPr>
          <p:sp>
            <p:nvSpPr>
              <p:cNvPr id="223" name="Google Shape;223;p13"/>
              <p:cNvSpPr/>
              <p:nvPr/>
            </p:nvSpPr>
            <p:spPr>
              <a:xfrm>
                <a:off x="14559535" y="1339981"/>
                <a:ext cx="365354" cy="797082"/>
              </a:xfrm>
              <a:custGeom>
                <a:avLst/>
                <a:gdLst/>
                <a:ahLst/>
                <a:cxnLst/>
                <a:rect l="l" t="t" r="r" b="b"/>
                <a:pathLst>
                  <a:path w="365354" h="797082" extrusionOk="0">
                    <a:moveTo>
                      <a:pt x="335633" y="213025"/>
                    </a:moveTo>
                    <a:cubicBezTo>
                      <a:pt x="240582" y="411387"/>
                      <a:pt x="144049" y="591352"/>
                      <a:pt x="29462" y="789122"/>
                    </a:cubicBezTo>
                    <a:cubicBezTo>
                      <a:pt x="20981" y="803764"/>
                      <a:pt x="-3644" y="796902"/>
                      <a:pt x="457" y="779156"/>
                    </a:cubicBezTo>
                    <a:cubicBezTo>
                      <a:pt x="109125" y="309283"/>
                      <a:pt x="176550" y="-5525"/>
                      <a:pt x="205592" y="73"/>
                    </a:cubicBezTo>
                    <a:cubicBezTo>
                      <a:pt x="268878" y="12296"/>
                      <a:pt x="348604" y="34340"/>
                      <a:pt x="363641" y="107817"/>
                    </a:cubicBezTo>
                    <a:cubicBezTo>
                      <a:pt x="371369" y="145631"/>
                      <a:pt x="351354" y="180108"/>
                      <a:pt x="335633" y="213025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14703467" y="1339415"/>
                <a:ext cx="219419" cy="320017"/>
              </a:xfrm>
              <a:custGeom>
                <a:avLst/>
                <a:gdLst/>
                <a:ahLst/>
                <a:cxnLst/>
                <a:rect l="l" t="t" r="r" b="b"/>
                <a:pathLst>
                  <a:path w="219419" h="320017" extrusionOk="0">
                    <a:moveTo>
                      <a:pt x="139708" y="320018"/>
                    </a:moveTo>
                    <a:cubicBezTo>
                      <a:pt x="15477" y="191259"/>
                      <a:pt x="22139" y="198479"/>
                      <a:pt x="0" y="174553"/>
                    </a:cubicBezTo>
                    <a:cubicBezTo>
                      <a:pt x="45458" y="-888"/>
                      <a:pt x="45341" y="-2505"/>
                      <a:pt x="61660" y="640"/>
                    </a:cubicBezTo>
                    <a:cubicBezTo>
                      <a:pt x="302651" y="47184"/>
                      <a:pt x="215277" y="168169"/>
                      <a:pt x="139708" y="320018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4470090" y="416519"/>
                <a:ext cx="971870" cy="1147253"/>
              </a:xfrm>
              <a:custGeom>
                <a:avLst/>
                <a:gdLst/>
                <a:ahLst/>
                <a:cxnLst/>
                <a:rect l="l" t="t" r="r" b="b"/>
                <a:pathLst>
                  <a:path w="971870" h="1147253" extrusionOk="0">
                    <a:moveTo>
                      <a:pt x="602852" y="3100"/>
                    </a:moveTo>
                    <a:cubicBezTo>
                      <a:pt x="315302" y="-23101"/>
                      <a:pt x="536362" y="112623"/>
                      <a:pt x="305374" y="570205"/>
                    </a:cubicBezTo>
                    <a:cubicBezTo>
                      <a:pt x="197442" y="570205"/>
                      <a:pt x="62324" y="649012"/>
                      <a:pt x="9492" y="718925"/>
                    </a:cubicBezTo>
                    <a:cubicBezTo>
                      <a:pt x="-39631" y="783927"/>
                      <a:pt x="106784" y="1020622"/>
                      <a:pt x="335994" y="1108329"/>
                    </a:cubicBezTo>
                    <a:cubicBezTo>
                      <a:pt x="560460" y="1195254"/>
                      <a:pt x="831856" y="1120927"/>
                      <a:pt x="839034" y="1038251"/>
                    </a:cubicBezTo>
                    <a:cubicBezTo>
                      <a:pt x="846655" y="950452"/>
                      <a:pt x="798770" y="801528"/>
                      <a:pt x="718949" y="729407"/>
                    </a:cubicBezTo>
                    <a:cubicBezTo>
                      <a:pt x="855442" y="228756"/>
                      <a:pt x="1110298" y="283500"/>
                      <a:pt x="877750" y="108920"/>
                    </a:cubicBezTo>
                    <a:cubicBezTo>
                      <a:pt x="828803" y="72173"/>
                      <a:pt x="722796" y="14025"/>
                      <a:pt x="602852" y="3100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4771621" y="1022876"/>
                <a:ext cx="404732" cy="173518"/>
              </a:xfrm>
              <a:custGeom>
                <a:avLst/>
                <a:gdLst/>
                <a:ahLst/>
                <a:cxnLst/>
                <a:rect l="l" t="t" r="r" b="b"/>
                <a:pathLst>
                  <a:path w="404732" h="173518" extrusionOk="0">
                    <a:moveTo>
                      <a:pt x="396839" y="149866"/>
                    </a:moveTo>
                    <a:cubicBezTo>
                      <a:pt x="237736" y="140458"/>
                      <a:pt x="180943" y="139288"/>
                      <a:pt x="18550" y="2529"/>
                    </a:cubicBezTo>
                    <a:cubicBezTo>
                      <a:pt x="10000" y="-4673"/>
                      <a:pt x="-5384" y="4731"/>
                      <a:pt x="1904" y="15385"/>
                    </a:cubicBezTo>
                    <a:cubicBezTo>
                      <a:pt x="78972" y="128036"/>
                      <a:pt x="281430" y="197749"/>
                      <a:pt x="398984" y="165702"/>
                    </a:cubicBezTo>
                    <a:cubicBezTo>
                      <a:pt x="408012" y="163242"/>
                      <a:pt x="405729" y="150393"/>
                      <a:pt x="396839" y="149866"/>
                    </a:cubicBezTo>
                    <a:close/>
                  </a:path>
                </a:pathLst>
              </a:custGeom>
              <a:solidFill>
                <a:srgbClr val="5787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" name="Google Shape;227;p13"/>
            <p:cNvSpPr/>
            <p:nvPr/>
          </p:nvSpPr>
          <p:spPr>
            <a:xfrm>
              <a:off x="14938872" y="445031"/>
              <a:ext cx="459221" cy="238022"/>
            </a:xfrm>
            <a:custGeom>
              <a:avLst/>
              <a:gdLst/>
              <a:ahLst/>
              <a:cxnLst/>
              <a:rect l="l" t="t" r="r" b="b"/>
              <a:pathLst>
                <a:path w="459221" h="238022" extrusionOk="0">
                  <a:moveTo>
                    <a:pt x="444883" y="154254"/>
                  </a:moveTo>
                  <a:cubicBezTo>
                    <a:pt x="440472" y="148146"/>
                    <a:pt x="428065" y="151618"/>
                    <a:pt x="431517" y="159894"/>
                  </a:cubicBezTo>
                  <a:cubicBezTo>
                    <a:pt x="501152" y="326928"/>
                    <a:pt x="-97870" y="79369"/>
                    <a:pt x="33199" y="16569"/>
                  </a:cubicBezTo>
                  <a:cubicBezTo>
                    <a:pt x="42116" y="12295"/>
                    <a:pt x="35836" y="-2859"/>
                    <a:pt x="26420" y="475"/>
                  </a:cubicBezTo>
                  <a:cubicBezTo>
                    <a:pt x="-25584" y="18882"/>
                    <a:pt x="10664" y="81069"/>
                    <a:pt x="37623" y="104572"/>
                  </a:cubicBezTo>
                  <a:cubicBezTo>
                    <a:pt x="82270" y="143497"/>
                    <a:pt x="142981" y="167537"/>
                    <a:pt x="197298" y="189477"/>
                  </a:cubicBezTo>
                  <a:cubicBezTo>
                    <a:pt x="446306" y="290053"/>
                    <a:pt x="486751" y="212240"/>
                    <a:pt x="444883" y="154254"/>
                  </a:cubicBezTo>
                  <a:close/>
                </a:path>
              </a:pathLst>
            </a:custGeom>
            <a:solidFill>
              <a:srgbClr val="5787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4"/>
          <p:cNvSpPr txBox="1"/>
          <p:nvPr/>
        </p:nvSpPr>
        <p:spPr>
          <a:xfrm>
            <a:off x="2856348" y="527702"/>
            <a:ext cx="14850930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7200" dirty="0" err="1">
                <a:solidFill>
                  <a:schemeClr val="dk1"/>
                </a:solidFill>
                <a:latin typeface="Luckiest Guy" panose="020B0604020202020204" charset="0"/>
                <a:sym typeface="Luckiest Guy"/>
              </a:rPr>
              <a:t>Implementasi</a:t>
            </a:r>
            <a:r>
              <a:rPr lang="en-US" sz="7200" dirty="0">
                <a:solidFill>
                  <a:schemeClr val="dk1"/>
                </a:solidFill>
                <a:latin typeface="Luckiest Guy" panose="020B0604020202020204" charset="0"/>
                <a:sym typeface="Luckiest Guy"/>
              </a:rPr>
              <a:t> dan </a:t>
            </a:r>
            <a:r>
              <a:rPr lang="en-US" sz="7200" dirty="0" err="1">
                <a:solidFill>
                  <a:schemeClr val="dk1"/>
                </a:solidFill>
                <a:latin typeface="Luckiest Guy" panose="020B0604020202020204" charset="0"/>
                <a:sym typeface="Luckiest Guy"/>
              </a:rPr>
              <a:t>pengujian</a:t>
            </a:r>
            <a:endParaRPr lang="en-US" sz="4000" dirty="0">
              <a:solidFill>
                <a:schemeClr val="dk1"/>
              </a:solidFill>
              <a:latin typeface="Luckiest Guy" panose="020B0604020202020204" charset="0"/>
            </a:endParaRPr>
          </a:p>
        </p:txBody>
      </p:sp>
      <p:grpSp>
        <p:nvGrpSpPr>
          <p:cNvPr id="695" name="Google Shape;695;p24"/>
          <p:cNvGrpSpPr/>
          <p:nvPr/>
        </p:nvGrpSpPr>
        <p:grpSpPr>
          <a:xfrm>
            <a:off x="-2456785" y="-2282371"/>
            <a:ext cx="5334191" cy="5405430"/>
            <a:chOff x="-2456785" y="-2282371"/>
            <a:chExt cx="5334191" cy="5405430"/>
          </a:xfrm>
        </p:grpSpPr>
        <p:sp>
          <p:nvSpPr>
            <p:cNvPr id="696" name="Google Shape;696;p24"/>
            <p:cNvSpPr/>
            <p:nvPr/>
          </p:nvSpPr>
          <p:spPr>
            <a:xfrm>
              <a:off x="-2456785" y="-2282371"/>
              <a:ext cx="5334191" cy="5405430"/>
            </a:xfrm>
            <a:custGeom>
              <a:avLst/>
              <a:gdLst/>
              <a:ahLst/>
              <a:cxnLst/>
              <a:rect l="l" t="t" r="r" b="b"/>
              <a:pathLst>
                <a:path w="5334191" h="5405430" extrusionOk="0">
                  <a:moveTo>
                    <a:pt x="5233074" y="4032661"/>
                  </a:moveTo>
                  <a:cubicBezTo>
                    <a:pt x="4812085" y="4837129"/>
                    <a:pt x="4549628" y="5023476"/>
                    <a:pt x="4142467" y="5292396"/>
                  </a:cubicBezTo>
                  <a:cubicBezTo>
                    <a:pt x="3820897" y="5468483"/>
                    <a:pt x="4260413" y="5380029"/>
                    <a:pt x="90730" y="5402959"/>
                  </a:cubicBezTo>
                  <a:cubicBezTo>
                    <a:pt x="-60532" y="5403813"/>
                    <a:pt x="29910" y="5582894"/>
                    <a:pt x="1142" y="1137047"/>
                  </a:cubicBezTo>
                  <a:cubicBezTo>
                    <a:pt x="4253" y="573574"/>
                    <a:pt x="2881" y="820365"/>
                    <a:pt x="6586" y="159097"/>
                  </a:cubicBezTo>
                  <a:cubicBezTo>
                    <a:pt x="7278" y="-1228"/>
                    <a:pt x="-47223" y="98977"/>
                    <a:pt x="5243207" y="15"/>
                  </a:cubicBezTo>
                  <a:cubicBezTo>
                    <a:pt x="5292447" y="-882"/>
                    <a:pt x="5332731" y="38945"/>
                    <a:pt x="5332515" y="88145"/>
                  </a:cubicBezTo>
                  <a:cubicBezTo>
                    <a:pt x="5309623" y="4219634"/>
                    <a:pt x="5392492" y="3725113"/>
                    <a:pt x="5233074" y="4032661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445824" y="1536342"/>
              <a:ext cx="1428122" cy="1583347"/>
            </a:xfrm>
            <a:custGeom>
              <a:avLst/>
              <a:gdLst/>
              <a:ahLst/>
              <a:cxnLst/>
              <a:rect l="l" t="t" r="r" b="b"/>
              <a:pathLst>
                <a:path w="1428122" h="1583347" extrusionOk="0">
                  <a:moveTo>
                    <a:pt x="1428122" y="0"/>
                  </a:moveTo>
                  <a:cubicBezTo>
                    <a:pt x="1341861" y="294650"/>
                    <a:pt x="742213" y="1350244"/>
                    <a:pt x="0" y="1583348"/>
                  </a:cubicBezTo>
                  <a:cubicBezTo>
                    <a:pt x="404072" y="1307552"/>
                    <a:pt x="552979" y="814069"/>
                    <a:pt x="630403" y="327201"/>
                  </a:cubicBezTo>
                  <a:cubicBezTo>
                    <a:pt x="641282" y="258715"/>
                    <a:pt x="818449" y="315202"/>
                    <a:pt x="1003914" y="236379"/>
                  </a:cubicBezTo>
                  <a:cubicBezTo>
                    <a:pt x="1153361" y="172336"/>
                    <a:pt x="1317781" y="131471"/>
                    <a:pt x="1428122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-2453159" y="-2282371"/>
              <a:ext cx="5328899" cy="687758"/>
            </a:xfrm>
            <a:custGeom>
              <a:avLst/>
              <a:gdLst/>
              <a:ahLst/>
              <a:cxnLst/>
              <a:rect l="l" t="t" r="r" b="b"/>
              <a:pathLst>
                <a:path w="5328899" h="687758" extrusionOk="0">
                  <a:moveTo>
                    <a:pt x="5328899" y="88156"/>
                  </a:moveTo>
                  <a:lnTo>
                    <a:pt x="5326145" y="585693"/>
                  </a:lnTo>
                  <a:lnTo>
                    <a:pt x="0" y="687759"/>
                  </a:lnTo>
                  <a:lnTo>
                    <a:pt x="2960" y="159097"/>
                  </a:lnTo>
                  <a:cubicBezTo>
                    <a:pt x="3662" y="-3380"/>
                    <a:pt x="-39528" y="98761"/>
                    <a:pt x="5239581" y="15"/>
                  </a:cubicBezTo>
                  <a:cubicBezTo>
                    <a:pt x="5288832" y="-882"/>
                    <a:pt x="5329105" y="38945"/>
                    <a:pt x="5328899" y="88156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24"/>
          <p:cNvGrpSpPr/>
          <p:nvPr/>
        </p:nvGrpSpPr>
        <p:grpSpPr>
          <a:xfrm rot="10800000">
            <a:off x="14775475" y="7093310"/>
            <a:ext cx="7756303" cy="7859891"/>
            <a:chOff x="14775475" y="7093310"/>
            <a:chExt cx="7756303" cy="7859891"/>
          </a:xfrm>
        </p:grpSpPr>
        <p:sp>
          <p:nvSpPr>
            <p:cNvPr id="700" name="Google Shape;700;p24"/>
            <p:cNvSpPr/>
            <p:nvPr/>
          </p:nvSpPr>
          <p:spPr>
            <a:xfrm>
              <a:off x="14775475" y="7093310"/>
              <a:ext cx="7756303" cy="7859891"/>
            </a:xfrm>
            <a:custGeom>
              <a:avLst/>
              <a:gdLst/>
              <a:ahLst/>
              <a:cxnLst/>
              <a:rect l="l" t="t" r="r" b="b"/>
              <a:pathLst>
                <a:path w="7756303" h="7859891" extrusionOk="0">
                  <a:moveTo>
                    <a:pt x="7609271" y="5863783"/>
                  </a:moveTo>
                  <a:cubicBezTo>
                    <a:pt x="6997122" y="7033539"/>
                    <a:pt x="6615491" y="7304501"/>
                    <a:pt x="6023449" y="7695530"/>
                  </a:cubicBezTo>
                  <a:cubicBezTo>
                    <a:pt x="5555863" y="7951574"/>
                    <a:pt x="6194952" y="7822955"/>
                    <a:pt x="131928" y="7856296"/>
                  </a:cubicBezTo>
                  <a:cubicBezTo>
                    <a:pt x="-88018" y="7857538"/>
                    <a:pt x="43491" y="8117936"/>
                    <a:pt x="1660" y="1653350"/>
                  </a:cubicBezTo>
                  <a:cubicBezTo>
                    <a:pt x="6184" y="834019"/>
                    <a:pt x="4189" y="1192870"/>
                    <a:pt x="9577" y="231338"/>
                  </a:cubicBezTo>
                  <a:cubicBezTo>
                    <a:pt x="10582" y="-1786"/>
                    <a:pt x="-68666" y="143920"/>
                    <a:pt x="7624005" y="22"/>
                  </a:cubicBezTo>
                  <a:cubicBezTo>
                    <a:pt x="7695604" y="-1283"/>
                    <a:pt x="7754180" y="56629"/>
                    <a:pt x="7753865" y="128169"/>
                  </a:cubicBezTo>
                  <a:cubicBezTo>
                    <a:pt x="7720580" y="6135656"/>
                    <a:pt x="7841077" y="5416587"/>
                    <a:pt x="7609271" y="5863783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0450154" y="12645998"/>
              <a:ext cx="2076593" cy="2302303"/>
            </a:xfrm>
            <a:custGeom>
              <a:avLst/>
              <a:gdLst/>
              <a:ahLst/>
              <a:cxnLst/>
              <a:rect l="l" t="t" r="r" b="b"/>
              <a:pathLst>
                <a:path w="2076593" h="2302303" extrusionOk="0">
                  <a:moveTo>
                    <a:pt x="2076594" y="0"/>
                  </a:moveTo>
                  <a:cubicBezTo>
                    <a:pt x="1951163" y="428443"/>
                    <a:pt x="1079232" y="1963353"/>
                    <a:pt x="0" y="2302303"/>
                  </a:cubicBezTo>
                  <a:cubicBezTo>
                    <a:pt x="587550" y="1901276"/>
                    <a:pt x="804072" y="1183715"/>
                    <a:pt x="916652" y="475775"/>
                  </a:cubicBezTo>
                  <a:cubicBezTo>
                    <a:pt x="932471" y="376190"/>
                    <a:pt x="1190085" y="458326"/>
                    <a:pt x="1459764" y="343713"/>
                  </a:cubicBezTo>
                  <a:cubicBezTo>
                    <a:pt x="1677071" y="250589"/>
                    <a:pt x="1916150" y="191168"/>
                    <a:pt x="2076594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14780747" y="7093310"/>
              <a:ext cx="7748608" cy="1000051"/>
            </a:xfrm>
            <a:custGeom>
              <a:avLst/>
              <a:gdLst/>
              <a:ahLst/>
              <a:cxnLst/>
              <a:rect l="l" t="t" r="r" b="b"/>
              <a:pathLst>
                <a:path w="7748608" h="1000051" extrusionOk="0">
                  <a:moveTo>
                    <a:pt x="7748608" y="128185"/>
                  </a:moveTo>
                  <a:lnTo>
                    <a:pt x="7744602" y="851641"/>
                  </a:lnTo>
                  <a:lnTo>
                    <a:pt x="0" y="1000051"/>
                  </a:lnTo>
                  <a:lnTo>
                    <a:pt x="4304" y="231338"/>
                  </a:lnTo>
                  <a:cubicBezTo>
                    <a:pt x="5325" y="-4914"/>
                    <a:pt x="-57476" y="143606"/>
                    <a:pt x="7618733" y="22"/>
                  </a:cubicBezTo>
                  <a:cubicBezTo>
                    <a:pt x="7690347" y="-1283"/>
                    <a:pt x="7748907" y="56629"/>
                    <a:pt x="7748608" y="128185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24"/>
          <p:cNvGrpSpPr/>
          <p:nvPr/>
        </p:nvGrpSpPr>
        <p:grpSpPr>
          <a:xfrm>
            <a:off x="211323" y="8161164"/>
            <a:ext cx="15127065" cy="356213"/>
            <a:chOff x="-274" y="-425"/>
            <a:chExt cx="20169421" cy="474950"/>
          </a:xfrm>
        </p:grpSpPr>
        <p:sp>
          <p:nvSpPr>
            <p:cNvPr id="704" name="Google Shape;704;p24"/>
            <p:cNvSpPr/>
            <p:nvPr/>
          </p:nvSpPr>
          <p:spPr>
            <a:xfrm>
              <a:off x="-274" y="102958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10473851" y="-425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24"/>
          <p:cNvSpPr/>
          <p:nvPr/>
        </p:nvSpPr>
        <p:spPr>
          <a:xfrm>
            <a:off x="295382" y="6629506"/>
            <a:ext cx="1468275" cy="1503858"/>
          </a:xfrm>
          <a:custGeom>
            <a:avLst/>
            <a:gdLst/>
            <a:ahLst/>
            <a:cxnLst/>
            <a:rect l="l" t="t" r="r" b="b"/>
            <a:pathLst>
              <a:path w="1468275" h="1503858" extrusionOk="0">
                <a:moveTo>
                  <a:pt x="596017" y="1326226"/>
                </a:moveTo>
                <a:cubicBezTo>
                  <a:pt x="600614" y="1332963"/>
                  <a:pt x="605518" y="1339699"/>
                  <a:pt x="610421" y="1346130"/>
                </a:cubicBezTo>
                <a:cubicBezTo>
                  <a:pt x="625438" y="1366341"/>
                  <a:pt x="641069" y="1386552"/>
                  <a:pt x="655779" y="1407068"/>
                </a:cubicBezTo>
                <a:cubicBezTo>
                  <a:pt x="660683" y="1414112"/>
                  <a:pt x="664974" y="1422073"/>
                  <a:pt x="667732" y="1430341"/>
                </a:cubicBezTo>
                <a:cubicBezTo>
                  <a:pt x="669264" y="1434935"/>
                  <a:pt x="668651" y="1442590"/>
                  <a:pt x="665893" y="1445040"/>
                </a:cubicBezTo>
                <a:cubicBezTo>
                  <a:pt x="662828" y="1447796"/>
                  <a:pt x="654247" y="1448102"/>
                  <a:pt x="650876" y="1445652"/>
                </a:cubicBezTo>
                <a:cubicBezTo>
                  <a:pt x="638310" y="1436160"/>
                  <a:pt x="625132" y="1426667"/>
                  <a:pt x="615938" y="1414418"/>
                </a:cubicBezTo>
                <a:cubicBezTo>
                  <a:pt x="601840" y="1395432"/>
                  <a:pt x="590500" y="1374303"/>
                  <a:pt x="577935" y="1354398"/>
                </a:cubicBezTo>
                <a:cubicBezTo>
                  <a:pt x="575483" y="1350723"/>
                  <a:pt x="572418" y="1347355"/>
                  <a:pt x="566902" y="1340312"/>
                </a:cubicBezTo>
                <a:cubicBezTo>
                  <a:pt x="566902" y="1348886"/>
                  <a:pt x="566289" y="1353173"/>
                  <a:pt x="566902" y="1357460"/>
                </a:cubicBezTo>
                <a:cubicBezTo>
                  <a:pt x="572725" y="1390226"/>
                  <a:pt x="578854" y="1422686"/>
                  <a:pt x="584677" y="1455452"/>
                </a:cubicBezTo>
                <a:cubicBezTo>
                  <a:pt x="586516" y="1466169"/>
                  <a:pt x="588048" y="1477500"/>
                  <a:pt x="588048" y="1488217"/>
                </a:cubicBezTo>
                <a:cubicBezTo>
                  <a:pt x="588048" y="1502304"/>
                  <a:pt x="577322" y="1508122"/>
                  <a:pt x="565676" y="1500466"/>
                </a:cubicBezTo>
                <a:cubicBezTo>
                  <a:pt x="560772" y="1497098"/>
                  <a:pt x="555256" y="1492198"/>
                  <a:pt x="553417" y="1486686"/>
                </a:cubicBezTo>
                <a:cubicBezTo>
                  <a:pt x="548820" y="1472600"/>
                  <a:pt x="544835" y="1457901"/>
                  <a:pt x="542690" y="1443203"/>
                </a:cubicBezTo>
                <a:cubicBezTo>
                  <a:pt x="538093" y="1412887"/>
                  <a:pt x="534722" y="1382264"/>
                  <a:pt x="531351" y="1351642"/>
                </a:cubicBezTo>
                <a:cubicBezTo>
                  <a:pt x="529205" y="1332044"/>
                  <a:pt x="527979" y="1312446"/>
                  <a:pt x="526447" y="1292847"/>
                </a:cubicBezTo>
                <a:cubicBezTo>
                  <a:pt x="526447" y="1291316"/>
                  <a:pt x="526141" y="1289173"/>
                  <a:pt x="527060" y="1288254"/>
                </a:cubicBezTo>
                <a:cubicBezTo>
                  <a:pt x="542997" y="1272637"/>
                  <a:pt x="534415" y="1253651"/>
                  <a:pt x="531964" y="1236809"/>
                </a:cubicBezTo>
                <a:cubicBezTo>
                  <a:pt x="524608" y="1189650"/>
                  <a:pt x="520624" y="1142492"/>
                  <a:pt x="527366" y="1095028"/>
                </a:cubicBezTo>
                <a:cubicBezTo>
                  <a:pt x="527673" y="1092884"/>
                  <a:pt x="527060" y="1090434"/>
                  <a:pt x="526754" y="1086454"/>
                </a:cubicBezTo>
                <a:cubicBezTo>
                  <a:pt x="523076" y="1084922"/>
                  <a:pt x="519092" y="1081860"/>
                  <a:pt x="514495" y="1081248"/>
                </a:cubicBezTo>
                <a:cubicBezTo>
                  <a:pt x="444925" y="1070836"/>
                  <a:pt x="375968" y="1056444"/>
                  <a:pt x="310382" y="1031027"/>
                </a:cubicBezTo>
                <a:cubicBezTo>
                  <a:pt x="272379" y="1016329"/>
                  <a:pt x="236828" y="993362"/>
                  <a:pt x="210472" y="960596"/>
                </a:cubicBezTo>
                <a:cubicBezTo>
                  <a:pt x="195454" y="941610"/>
                  <a:pt x="178598" y="925381"/>
                  <a:pt x="158677" y="912213"/>
                </a:cubicBezTo>
                <a:cubicBezTo>
                  <a:pt x="131095" y="893840"/>
                  <a:pt x="113013" y="866586"/>
                  <a:pt x="91253" y="842701"/>
                </a:cubicBezTo>
                <a:cubicBezTo>
                  <a:pt x="42217" y="788805"/>
                  <a:pt x="17086" y="723886"/>
                  <a:pt x="5746" y="653149"/>
                </a:cubicBezTo>
                <a:cubicBezTo>
                  <a:pt x="-996" y="610890"/>
                  <a:pt x="-3754" y="568325"/>
                  <a:pt x="8505" y="526373"/>
                </a:cubicBezTo>
                <a:cubicBezTo>
                  <a:pt x="21990" y="481358"/>
                  <a:pt x="45282" y="443693"/>
                  <a:pt x="87269" y="421338"/>
                </a:cubicBezTo>
                <a:cubicBezTo>
                  <a:pt x="101979" y="413683"/>
                  <a:pt x="120674" y="410314"/>
                  <a:pt x="137224" y="410314"/>
                </a:cubicBezTo>
                <a:cubicBezTo>
                  <a:pt x="162968" y="410621"/>
                  <a:pt x="189018" y="415214"/>
                  <a:pt x="214762" y="418582"/>
                </a:cubicBezTo>
                <a:cubicBezTo>
                  <a:pt x="239893" y="421951"/>
                  <a:pt x="264718" y="427463"/>
                  <a:pt x="289542" y="428994"/>
                </a:cubicBezTo>
                <a:cubicBezTo>
                  <a:pt x="330610" y="431444"/>
                  <a:pt x="369838" y="420726"/>
                  <a:pt x="406922" y="405109"/>
                </a:cubicBezTo>
                <a:cubicBezTo>
                  <a:pt x="442473" y="390104"/>
                  <a:pt x="476492" y="371730"/>
                  <a:pt x="510817" y="353970"/>
                </a:cubicBezTo>
                <a:cubicBezTo>
                  <a:pt x="570273" y="323041"/>
                  <a:pt x="619922" y="278945"/>
                  <a:pt x="669264" y="234849"/>
                </a:cubicBezTo>
                <a:cubicBezTo>
                  <a:pt x="691330" y="215251"/>
                  <a:pt x="710638" y="192590"/>
                  <a:pt x="733011" y="172992"/>
                </a:cubicBezTo>
                <a:cubicBezTo>
                  <a:pt x="762433" y="146963"/>
                  <a:pt x="787564" y="116341"/>
                  <a:pt x="822502" y="96436"/>
                </a:cubicBezTo>
                <a:cubicBezTo>
                  <a:pt x="836599" y="88168"/>
                  <a:pt x="848245" y="75920"/>
                  <a:pt x="862037" y="67039"/>
                </a:cubicBezTo>
                <a:cubicBezTo>
                  <a:pt x="882571" y="54178"/>
                  <a:pt x="903104" y="41010"/>
                  <a:pt x="925171" y="30905"/>
                </a:cubicBezTo>
                <a:cubicBezTo>
                  <a:pt x="955205" y="17431"/>
                  <a:pt x="987079" y="9776"/>
                  <a:pt x="1019871" y="3957"/>
                </a:cubicBezTo>
                <a:cubicBezTo>
                  <a:pt x="1060632" y="-3392"/>
                  <a:pt x="1100474" y="589"/>
                  <a:pt x="1139703" y="7020"/>
                </a:cubicBezTo>
                <a:cubicBezTo>
                  <a:pt x="1178319" y="13144"/>
                  <a:pt x="1216935" y="24168"/>
                  <a:pt x="1249727" y="47747"/>
                </a:cubicBezTo>
                <a:cubicBezTo>
                  <a:pt x="1255550" y="51728"/>
                  <a:pt x="1260454" y="57240"/>
                  <a:pt x="1265358" y="62140"/>
                </a:cubicBezTo>
                <a:cubicBezTo>
                  <a:pt x="1299683" y="97661"/>
                  <a:pt x="1328798" y="136552"/>
                  <a:pt x="1345348" y="184016"/>
                </a:cubicBezTo>
                <a:cubicBezTo>
                  <a:pt x="1349025" y="194428"/>
                  <a:pt x="1354848" y="203921"/>
                  <a:pt x="1360671" y="216169"/>
                </a:cubicBezTo>
                <a:cubicBezTo>
                  <a:pt x="1384270" y="213107"/>
                  <a:pt x="1406643" y="218619"/>
                  <a:pt x="1428402" y="229643"/>
                </a:cubicBezTo>
                <a:cubicBezTo>
                  <a:pt x="1449549" y="240361"/>
                  <a:pt x="1459663" y="257816"/>
                  <a:pt x="1466099" y="278945"/>
                </a:cubicBezTo>
                <a:cubicBezTo>
                  <a:pt x="1474373" y="304362"/>
                  <a:pt x="1458130" y="332534"/>
                  <a:pt x="1432999" y="337127"/>
                </a:cubicBezTo>
                <a:cubicBezTo>
                  <a:pt x="1415224" y="340496"/>
                  <a:pt x="1397448" y="342946"/>
                  <a:pt x="1377221" y="346008"/>
                </a:cubicBezTo>
                <a:cubicBezTo>
                  <a:pt x="1375076" y="360094"/>
                  <a:pt x="1373237" y="377242"/>
                  <a:pt x="1369253" y="393778"/>
                </a:cubicBezTo>
                <a:cubicBezTo>
                  <a:pt x="1357913" y="442162"/>
                  <a:pt x="1346267" y="490545"/>
                  <a:pt x="1333089" y="538622"/>
                </a:cubicBezTo>
                <a:cubicBezTo>
                  <a:pt x="1322668" y="576593"/>
                  <a:pt x="1309490" y="613952"/>
                  <a:pt x="1297538" y="651618"/>
                </a:cubicBezTo>
                <a:cubicBezTo>
                  <a:pt x="1281294" y="701226"/>
                  <a:pt x="1260454" y="749303"/>
                  <a:pt x="1232258" y="793092"/>
                </a:cubicBezTo>
                <a:cubicBezTo>
                  <a:pt x="1207434" y="831983"/>
                  <a:pt x="1179851" y="870567"/>
                  <a:pt x="1143381" y="899964"/>
                </a:cubicBezTo>
                <a:cubicBezTo>
                  <a:pt x="1093732" y="940385"/>
                  <a:pt x="1042550" y="978663"/>
                  <a:pt x="991369" y="1016329"/>
                </a:cubicBezTo>
                <a:cubicBezTo>
                  <a:pt x="976965" y="1027046"/>
                  <a:pt x="959189" y="1033171"/>
                  <a:pt x="942946" y="1041439"/>
                </a:cubicBezTo>
                <a:cubicBezTo>
                  <a:pt x="938962" y="1043582"/>
                  <a:pt x="934978" y="1046032"/>
                  <a:pt x="931913" y="1047870"/>
                </a:cubicBezTo>
                <a:cubicBezTo>
                  <a:pt x="958270" y="1095947"/>
                  <a:pt x="984627" y="1142798"/>
                  <a:pt x="1009758" y="1190263"/>
                </a:cubicBezTo>
                <a:cubicBezTo>
                  <a:pt x="1014661" y="1199756"/>
                  <a:pt x="1020484" y="1204655"/>
                  <a:pt x="1030598" y="1206799"/>
                </a:cubicBezTo>
                <a:cubicBezTo>
                  <a:pt x="1076263" y="1216292"/>
                  <a:pt x="1121927" y="1226091"/>
                  <a:pt x="1167286" y="1236196"/>
                </a:cubicBezTo>
                <a:cubicBezTo>
                  <a:pt x="1174948" y="1237727"/>
                  <a:pt x="1183529" y="1239871"/>
                  <a:pt x="1189045" y="1244464"/>
                </a:cubicBezTo>
                <a:cubicBezTo>
                  <a:pt x="1193336" y="1248139"/>
                  <a:pt x="1193949" y="1256407"/>
                  <a:pt x="1196401" y="1262531"/>
                </a:cubicBezTo>
                <a:cubicBezTo>
                  <a:pt x="1190884" y="1264675"/>
                  <a:pt x="1184755" y="1269268"/>
                  <a:pt x="1179851" y="1268350"/>
                </a:cubicBezTo>
                <a:cubicBezTo>
                  <a:pt x="1135719" y="1260082"/>
                  <a:pt x="1090054" y="1259469"/>
                  <a:pt x="1047454" y="1242015"/>
                </a:cubicBezTo>
                <a:cubicBezTo>
                  <a:pt x="1041938" y="1239871"/>
                  <a:pt x="1035808" y="1238952"/>
                  <a:pt x="1025694" y="1236503"/>
                </a:cubicBezTo>
                <a:cubicBezTo>
                  <a:pt x="1030904" y="1242933"/>
                  <a:pt x="1032743" y="1246302"/>
                  <a:pt x="1035502" y="1248445"/>
                </a:cubicBezTo>
                <a:cubicBezTo>
                  <a:pt x="1062778" y="1269881"/>
                  <a:pt x="1090667" y="1291010"/>
                  <a:pt x="1117637" y="1312752"/>
                </a:cubicBezTo>
                <a:cubicBezTo>
                  <a:pt x="1124686" y="1318570"/>
                  <a:pt x="1130815" y="1326532"/>
                  <a:pt x="1134186" y="1334800"/>
                </a:cubicBezTo>
                <a:cubicBezTo>
                  <a:pt x="1138784" y="1346436"/>
                  <a:pt x="1130509" y="1354398"/>
                  <a:pt x="1119169" y="1349499"/>
                </a:cubicBezTo>
                <a:cubicBezTo>
                  <a:pt x="1106910" y="1343987"/>
                  <a:pt x="1095264" y="1336943"/>
                  <a:pt x="1085150" y="1328369"/>
                </a:cubicBezTo>
                <a:cubicBezTo>
                  <a:pt x="1065536" y="1311221"/>
                  <a:pt x="1046841" y="1292847"/>
                  <a:pt x="1028146" y="1274780"/>
                </a:cubicBezTo>
                <a:cubicBezTo>
                  <a:pt x="1025388" y="1272331"/>
                  <a:pt x="1022630" y="1269881"/>
                  <a:pt x="1016194" y="1264369"/>
                </a:cubicBezTo>
                <a:cubicBezTo>
                  <a:pt x="1011903" y="1291929"/>
                  <a:pt x="1008532" y="1315814"/>
                  <a:pt x="1004854" y="1339699"/>
                </a:cubicBezTo>
                <a:cubicBezTo>
                  <a:pt x="1003935" y="1346743"/>
                  <a:pt x="1004241" y="1354398"/>
                  <a:pt x="1001789" y="1360829"/>
                </a:cubicBezTo>
                <a:cubicBezTo>
                  <a:pt x="999644" y="1366953"/>
                  <a:pt x="994740" y="1375221"/>
                  <a:pt x="990143" y="1376140"/>
                </a:cubicBezTo>
                <a:cubicBezTo>
                  <a:pt x="984933" y="1377059"/>
                  <a:pt x="975739" y="1371853"/>
                  <a:pt x="973287" y="1366647"/>
                </a:cubicBezTo>
                <a:cubicBezTo>
                  <a:pt x="969303" y="1358685"/>
                  <a:pt x="966851" y="1348580"/>
                  <a:pt x="967771" y="1339699"/>
                </a:cubicBezTo>
                <a:cubicBezTo>
                  <a:pt x="970835" y="1305096"/>
                  <a:pt x="974820" y="1270493"/>
                  <a:pt x="980030" y="1236196"/>
                </a:cubicBezTo>
                <a:cubicBezTo>
                  <a:pt x="981868" y="1223947"/>
                  <a:pt x="980643" y="1213842"/>
                  <a:pt x="974513" y="1202512"/>
                </a:cubicBezTo>
                <a:cubicBezTo>
                  <a:pt x="950915" y="1157803"/>
                  <a:pt x="928848" y="1112482"/>
                  <a:pt x="905863" y="1067162"/>
                </a:cubicBezTo>
                <a:cubicBezTo>
                  <a:pt x="904024" y="1063793"/>
                  <a:pt x="901266" y="1061037"/>
                  <a:pt x="899733" y="1058587"/>
                </a:cubicBezTo>
                <a:cubicBezTo>
                  <a:pt x="868779" y="1066549"/>
                  <a:pt x="839358" y="1074817"/>
                  <a:pt x="809323" y="1081554"/>
                </a:cubicBezTo>
                <a:cubicBezTo>
                  <a:pt x="759061" y="1093190"/>
                  <a:pt x="708187" y="1099009"/>
                  <a:pt x="656392" y="1098396"/>
                </a:cubicBezTo>
                <a:cubicBezTo>
                  <a:pt x="630342" y="1098090"/>
                  <a:pt x="604292" y="1099927"/>
                  <a:pt x="578548" y="1092578"/>
                </a:cubicBezTo>
                <a:cubicBezTo>
                  <a:pt x="572418" y="1090741"/>
                  <a:pt x="564756" y="1093190"/>
                  <a:pt x="559240" y="1093497"/>
                </a:cubicBezTo>
                <a:cubicBezTo>
                  <a:pt x="550965" y="1151067"/>
                  <a:pt x="558014" y="1205574"/>
                  <a:pt x="569353" y="1259775"/>
                </a:cubicBezTo>
                <a:cubicBezTo>
                  <a:pt x="571499" y="1269881"/>
                  <a:pt x="575789" y="1274474"/>
                  <a:pt x="584984" y="1277843"/>
                </a:cubicBezTo>
                <a:cubicBezTo>
                  <a:pt x="618083" y="1290398"/>
                  <a:pt x="651182" y="1303872"/>
                  <a:pt x="683975" y="1317039"/>
                </a:cubicBezTo>
                <a:cubicBezTo>
                  <a:pt x="699299" y="1323163"/>
                  <a:pt x="714929" y="1328982"/>
                  <a:pt x="730253" y="1335719"/>
                </a:cubicBezTo>
                <a:cubicBezTo>
                  <a:pt x="735156" y="1337862"/>
                  <a:pt x="740979" y="1340924"/>
                  <a:pt x="743431" y="1345212"/>
                </a:cubicBezTo>
                <a:cubicBezTo>
                  <a:pt x="746189" y="1350111"/>
                  <a:pt x="748335" y="1358073"/>
                  <a:pt x="746189" y="1362054"/>
                </a:cubicBezTo>
                <a:cubicBezTo>
                  <a:pt x="744044" y="1365728"/>
                  <a:pt x="735156" y="1368178"/>
                  <a:pt x="730253" y="1366953"/>
                </a:cubicBezTo>
                <a:cubicBezTo>
                  <a:pt x="709719" y="1361441"/>
                  <a:pt x="689185" y="1355011"/>
                  <a:pt x="668958" y="1348274"/>
                </a:cubicBezTo>
                <a:cubicBezTo>
                  <a:pt x="645359" y="1340006"/>
                  <a:pt x="622067" y="1331125"/>
                  <a:pt x="598775" y="1322551"/>
                </a:cubicBezTo>
                <a:cubicBezTo>
                  <a:pt x="597856" y="1324388"/>
                  <a:pt x="596936" y="1325307"/>
                  <a:pt x="596017" y="1326226"/>
                </a:cubicBezTo>
                <a:close/>
                <a:moveTo>
                  <a:pt x="37007" y="602010"/>
                </a:moveTo>
                <a:cubicBezTo>
                  <a:pt x="37926" y="676116"/>
                  <a:pt x="53250" y="739197"/>
                  <a:pt x="88495" y="796155"/>
                </a:cubicBezTo>
                <a:cubicBezTo>
                  <a:pt x="99528" y="813916"/>
                  <a:pt x="112400" y="831983"/>
                  <a:pt x="128030" y="845456"/>
                </a:cubicBezTo>
                <a:cubicBezTo>
                  <a:pt x="153467" y="867505"/>
                  <a:pt x="182276" y="885572"/>
                  <a:pt x="208939" y="905782"/>
                </a:cubicBezTo>
                <a:cubicBezTo>
                  <a:pt x="215069" y="910376"/>
                  <a:pt x="220279" y="916806"/>
                  <a:pt x="225182" y="922931"/>
                </a:cubicBezTo>
                <a:cubicBezTo>
                  <a:pt x="245103" y="949878"/>
                  <a:pt x="272686" y="966721"/>
                  <a:pt x="301801" y="980807"/>
                </a:cubicBezTo>
                <a:cubicBezTo>
                  <a:pt x="341030" y="999793"/>
                  <a:pt x="382710" y="1012041"/>
                  <a:pt x="425923" y="1019085"/>
                </a:cubicBezTo>
                <a:cubicBezTo>
                  <a:pt x="490283" y="1029802"/>
                  <a:pt x="552191" y="1054606"/>
                  <a:pt x="618696" y="1053688"/>
                </a:cubicBezTo>
                <a:cubicBezTo>
                  <a:pt x="646892" y="1053382"/>
                  <a:pt x="675394" y="1052463"/>
                  <a:pt x="703589" y="1049707"/>
                </a:cubicBezTo>
                <a:cubicBezTo>
                  <a:pt x="759674" y="1044501"/>
                  <a:pt x="813920" y="1029190"/>
                  <a:pt x="867247" y="1012041"/>
                </a:cubicBezTo>
                <a:cubicBezTo>
                  <a:pt x="892378" y="1003774"/>
                  <a:pt x="917509" y="993362"/>
                  <a:pt x="940801" y="980501"/>
                </a:cubicBezTo>
                <a:cubicBezTo>
                  <a:pt x="1006386" y="943754"/>
                  <a:pt x="1067375" y="900270"/>
                  <a:pt x="1121927" y="848519"/>
                </a:cubicBezTo>
                <a:cubicBezTo>
                  <a:pt x="1140010" y="831064"/>
                  <a:pt x="1159317" y="813609"/>
                  <a:pt x="1173109" y="793092"/>
                </a:cubicBezTo>
                <a:cubicBezTo>
                  <a:pt x="1208966" y="739504"/>
                  <a:pt x="1241759" y="683771"/>
                  <a:pt x="1264132" y="622527"/>
                </a:cubicBezTo>
                <a:cubicBezTo>
                  <a:pt x="1276084" y="589761"/>
                  <a:pt x="1290489" y="557914"/>
                  <a:pt x="1300296" y="524842"/>
                </a:cubicBezTo>
                <a:cubicBezTo>
                  <a:pt x="1311942" y="485645"/>
                  <a:pt x="1320217" y="445224"/>
                  <a:pt x="1330024" y="405109"/>
                </a:cubicBezTo>
                <a:cubicBezTo>
                  <a:pt x="1339831" y="364687"/>
                  <a:pt x="1344122" y="324266"/>
                  <a:pt x="1335847" y="282926"/>
                </a:cubicBezTo>
                <a:cubicBezTo>
                  <a:pt x="1326346" y="236074"/>
                  <a:pt x="1308571" y="192590"/>
                  <a:pt x="1286504" y="150025"/>
                </a:cubicBezTo>
                <a:cubicBezTo>
                  <a:pt x="1270874" y="119709"/>
                  <a:pt x="1247276" y="97968"/>
                  <a:pt x="1218773" y="82656"/>
                </a:cubicBezTo>
                <a:cubicBezTo>
                  <a:pt x="1181690" y="62446"/>
                  <a:pt x="1140010" y="54178"/>
                  <a:pt x="1098329" y="50197"/>
                </a:cubicBezTo>
                <a:cubicBezTo>
                  <a:pt x="1063697" y="46828"/>
                  <a:pt x="1028759" y="48053"/>
                  <a:pt x="994740" y="57240"/>
                </a:cubicBezTo>
                <a:cubicBezTo>
                  <a:pt x="968384" y="64589"/>
                  <a:pt x="941107" y="71939"/>
                  <a:pt x="916896" y="84494"/>
                </a:cubicBezTo>
                <a:cubicBezTo>
                  <a:pt x="879199" y="104704"/>
                  <a:pt x="845181" y="130121"/>
                  <a:pt x="814227" y="159825"/>
                </a:cubicBezTo>
                <a:cubicBezTo>
                  <a:pt x="783579" y="189222"/>
                  <a:pt x="749254" y="214638"/>
                  <a:pt x="719833" y="244954"/>
                </a:cubicBezTo>
                <a:cubicBezTo>
                  <a:pt x="692863" y="272514"/>
                  <a:pt x="667425" y="301299"/>
                  <a:pt x="636778" y="324878"/>
                </a:cubicBezTo>
                <a:cubicBezTo>
                  <a:pt x="592952" y="358869"/>
                  <a:pt x="548820" y="391635"/>
                  <a:pt x="497332" y="413377"/>
                </a:cubicBezTo>
                <a:cubicBezTo>
                  <a:pt x="491509" y="415826"/>
                  <a:pt x="485686" y="418582"/>
                  <a:pt x="480476" y="421645"/>
                </a:cubicBezTo>
                <a:cubicBezTo>
                  <a:pt x="439715" y="445530"/>
                  <a:pt x="395276" y="459922"/>
                  <a:pt x="348692" y="465435"/>
                </a:cubicBezTo>
                <a:cubicBezTo>
                  <a:pt x="314979" y="469415"/>
                  <a:pt x="281267" y="470028"/>
                  <a:pt x="247249" y="461454"/>
                </a:cubicBezTo>
                <a:cubicBezTo>
                  <a:pt x="213843" y="452879"/>
                  <a:pt x="179518" y="446449"/>
                  <a:pt x="144273" y="447674"/>
                </a:cubicBezTo>
                <a:cubicBezTo>
                  <a:pt x="112400" y="448592"/>
                  <a:pt x="88188" y="462066"/>
                  <a:pt x="69800" y="487483"/>
                </a:cubicBezTo>
                <a:cubicBezTo>
                  <a:pt x="43749" y="523923"/>
                  <a:pt x="38233" y="565875"/>
                  <a:pt x="37007" y="602010"/>
                </a:cubicBezTo>
                <a:close/>
                <a:moveTo>
                  <a:pt x="1376301" y="305280"/>
                </a:moveTo>
                <a:cubicBezTo>
                  <a:pt x="1394077" y="304668"/>
                  <a:pt x="1407255" y="300993"/>
                  <a:pt x="1417676" y="290275"/>
                </a:cubicBezTo>
                <a:cubicBezTo>
                  <a:pt x="1426257" y="281395"/>
                  <a:pt x="1425644" y="271902"/>
                  <a:pt x="1414917" y="267309"/>
                </a:cubicBezTo>
                <a:cubicBezTo>
                  <a:pt x="1401739" y="261797"/>
                  <a:pt x="1387335" y="258734"/>
                  <a:pt x="1369866" y="253835"/>
                </a:cubicBezTo>
                <a:cubicBezTo>
                  <a:pt x="1372624" y="272821"/>
                  <a:pt x="1374463" y="288132"/>
                  <a:pt x="1376301" y="305280"/>
                </a:cubicBezTo>
                <a:close/>
                <a:moveTo>
                  <a:pt x="479556" y="736135"/>
                </a:moveTo>
                <a:cubicBezTo>
                  <a:pt x="501316" y="727255"/>
                  <a:pt x="524915" y="722049"/>
                  <a:pt x="547594" y="715006"/>
                </a:cubicBezTo>
                <a:cubicBezTo>
                  <a:pt x="554643" y="712862"/>
                  <a:pt x="561998" y="709188"/>
                  <a:pt x="560466" y="700613"/>
                </a:cubicBezTo>
                <a:cubicBezTo>
                  <a:pt x="559240" y="694183"/>
                  <a:pt x="555869" y="686527"/>
                  <a:pt x="550658" y="683159"/>
                </a:cubicBezTo>
                <a:cubicBezTo>
                  <a:pt x="544529" y="679178"/>
                  <a:pt x="535641" y="677647"/>
                  <a:pt x="528286" y="678259"/>
                </a:cubicBezTo>
                <a:cubicBezTo>
                  <a:pt x="516640" y="679178"/>
                  <a:pt x="504994" y="682546"/>
                  <a:pt x="493654" y="685302"/>
                </a:cubicBezTo>
                <a:cubicBezTo>
                  <a:pt x="445844" y="696632"/>
                  <a:pt x="405083" y="679178"/>
                  <a:pt x="367080" y="652536"/>
                </a:cubicBezTo>
                <a:cubicBezTo>
                  <a:pt x="361870" y="648862"/>
                  <a:pt x="359418" y="641512"/>
                  <a:pt x="356047" y="636613"/>
                </a:cubicBezTo>
                <a:cubicBezTo>
                  <a:pt x="362483" y="624364"/>
                  <a:pt x="371371" y="619771"/>
                  <a:pt x="382097" y="618852"/>
                </a:cubicBezTo>
                <a:cubicBezTo>
                  <a:pt x="400179" y="617015"/>
                  <a:pt x="418261" y="614871"/>
                  <a:pt x="436343" y="613952"/>
                </a:cubicBezTo>
                <a:cubicBezTo>
                  <a:pt x="489057" y="611503"/>
                  <a:pt x="540238" y="602622"/>
                  <a:pt x="588048" y="579655"/>
                </a:cubicBezTo>
                <a:cubicBezTo>
                  <a:pt x="614099" y="567100"/>
                  <a:pt x="638617" y="551483"/>
                  <a:pt x="662828" y="535866"/>
                </a:cubicBezTo>
                <a:cubicBezTo>
                  <a:pt x="675700" y="527291"/>
                  <a:pt x="687346" y="516267"/>
                  <a:pt x="698073" y="504937"/>
                </a:cubicBezTo>
                <a:cubicBezTo>
                  <a:pt x="706654" y="495751"/>
                  <a:pt x="705735" y="481664"/>
                  <a:pt x="698073" y="474927"/>
                </a:cubicBezTo>
                <a:cubicBezTo>
                  <a:pt x="690411" y="467884"/>
                  <a:pt x="682749" y="468803"/>
                  <a:pt x="670797" y="477683"/>
                </a:cubicBezTo>
                <a:cubicBezTo>
                  <a:pt x="654553" y="489932"/>
                  <a:pt x="638617" y="503100"/>
                  <a:pt x="621454" y="513818"/>
                </a:cubicBezTo>
                <a:cubicBezTo>
                  <a:pt x="604905" y="523923"/>
                  <a:pt x="587742" y="532497"/>
                  <a:pt x="569047" y="538928"/>
                </a:cubicBezTo>
                <a:cubicBezTo>
                  <a:pt x="517559" y="556383"/>
                  <a:pt x="466071" y="572919"/>
                  <a:pt x="410600" y="573837"/>
                </a:cubicBezTo>
                <a:cubicBezTo>
                  <a:pt x="391905" y="574143"/>
                  <a:pt x="372903" y="577512"/>
                  <a:pt x="355128" y="583636"/>
                </a:cubicBezTo>
                <a:cubicBezTo>
                  <a:pt x="315286" y="597416"/>
                  <a:pt x="307011" y="634776"/>
                  <a:pt x="335513" y="665704"/>
                </a:cubicBezTo>
                <a:cubicBezTo>
                  <a:pt x="351756" y="683159"/>
                  <a:pt x="369532" y="698776"/>
                  <a:pt x="391598" y="708881"/>
                </a:cubicBezTo>
                <a:cubicBezTo>
                  <a:pt x="397115" y="711331"/>
                  <a:pt x="402018" y="715006"/>
                  <a:pt x="409374" y="719599"/>
                </a:cubicBezTo>
                <a:cubicBezTo>
                  <a:pt x="402631" y="725724"/>
                  <a:pt x="398034" y="730623"/>
                  <a:pt x="392518" y="734910"/>
                </a:cubicBezTo>
                <a:cubicBezTo>
                  <a:pt x="366774" y="755121"/>
                  <a:pt x="363402" y="783293"/>
                  <a:pt x="383630" y="808404"/>
                </a:cubicBezTo>
                <a:cubicBezTo>
                  <a:pt x="395889" y="823715"/>
                  <a:pt x="411519" y="834739"/>
                  <a:pt x="431133" y="837495"/>
                </a:cubicBezTo>
                <a:cubicBezTo>
                  <a:pt x="449828" y="839945"/>
                  <a:pt x="468830" y="840557"/>
                  <a:pt x="487831" y="840557"/>
                </a:cubicBezTo>
                <a:cubicBezTo>
                  <a:pt x="505607" y="840251"/>
                  <a:pt x="523689" y="837801"/>
                  <a:pt x="541771" y="836270"/>
                </a:cubicBezTo>
                <a:cubicBezTo>
                  <a:pt x="537480" y="874548"/>
                  <a:pt x="550965" y="899658"/>
                  <a:pt x="582532" y="907926"/>
                </a:cubicBezTo>
                <a:cubicBezTo>
                  <a:pt x="596630" y="911601"/>
                  <a:pt x="612260" y="911294"/>
                  <a:pt x="626971" y="910376"/>
                </a:cubicBezTo>
                <a:cubicBezTo>
                  <a:pt x="643520" y="909457"/>
                  <a:pt x="659764" y="906089"/>
                  <a:pt x="676007" y="902720"/>
                </a:cubicBezTo>
                <a:cubicBezTo>
                  <a:pt x="695315" y="899045"/>
                  <a:pt x="715235" y="896596"/>
                  <a:pt x="733624" y="889859"/>
                </a:cubicBezTo>
                <a:cubicBezTo>
                  <a:pt x="781128" y="872404"/>
                  <a:pt x="815453" y="837189"/>
                  <a:pt x="847633" y="799829"/>
                </a:cubicBezTo>
                <a:cubicBezTo>
                  <a:pt x="848552" y="798605"/>
                  <a:pt x="850084" y="797073"/>
                  <a:pt x="850084" y="795849"/>
                </a:cubicBezTo>
                <a:cubicBezTo>
                  <a:pt x="849778" y="791561"/>
                  <a:pt x="850391" y="785743"/>
                  <a:pt x="847939" y="783293"/>
                </a:cubicBezTo>
                <a:cubicBezTo>
                  <a:pt x="845487" y="780844"/>
                  <a:pt x="838745" y="779312"/>
                  <a:pt x="835374" y="780844"/>
                </a:cubicBezTo>
                <a:cubicBezTo>
                  <a:pt x="829857" y="783293"/>
                  <a:pt x="825566" y="788499"/>
                  <a:pt x="820969" y="792786"/>
                </a:cubicBezTo>
                <a:cubicBezTo>
                  <a:pt x="789402" y="820959"/>
                  <a:pt x="755997" y="846988"/>
                  <a:pt x="713703" y="854949"/>
                </a:cubicBezTo>
                <a:cubicBezTo>
                  <a:pt x="674168" y="862299"/>
                  <a:pt x="634020" y="865973"/>
                  <a:pt x="594178" y="870873"/>
                </a:cubicBezTo>
                <a:cubicBezTo>
                  <a:pt x="590194" y="871485"/>
                  <a:pt x="585903" y="868423"/>
                  <a:pt x="578548" y="866586"/>
                </a:cubicBezTo>
                <a:cubicBezTo>
                  <a:pt x="584677" y="857705"/>
                  <a:pt x="588661" y="850356"/>
                  <a:pt x="594484" y="844232"/>
                </a:cubicBezTo>
                <a:cubicBezTo>
                  <a:pt x="604598" y="833208"/>
                  <a:pt x="615631" y="823102"/>
                  <a:pt x="626358" y="812691"/>
                </a:cubicBezTo>
                <a:cubicBezTo>
                  <a:pt x="637697" y="801667"/>
                  <a:pt x="639536" y="792174"/>
                  <a:pt x="632794" y="781456"/>
                </a:cubicBezTo>
                <a:cubicBezTo>
                  <a:pt x="626051" y="771044"/>
                  <a:pt x="612873" y="767676"/>
                  <a:pt x="599388" y="772576"/>
                </a:cubicBezTo>
                <a:cubicBezTo>
                  <a:pt x="586210" y="777475"/>
                  <a:pt x="572725" y="782681"/>
                  <a:pt x="559240" y="786049"/>
                </a:cubicBezTo>
                <a:cubicBezTo>
                  <a:pt x="520930" y="795849"/>
                  <a:pt x="482315" y="803504"/>
                  <a:pt x="442473" y="800136"/>
                </a:cubicBezTo>
                <a:cubicBezTo>
                  <a:pt x="429601" y="799217"/>
                  <a:pt x="417036" y="797992"/>
                  <a:pt x="408454" y="782375"/>
                </a:cubicBezTo>
                <a:cubicBezTo>
                  <a:pt x="428375" y="760020"/>
                  <a:pt x="453506" y="746853"/>
                  <a:pt x="479556" y="736135"/>
                </a:cubicBezTo>
                <a:close/>
                <a:moveTo>
                  <a:pt x="1096184" y="304362"/>
                </a:moveTo>
                <a:cubicBezTo>
                  <a:pt x="1109056" y="287826"/>
                  <a:pt x="1110281" y="243117"/>
                  <a:pt x="1088215" y="226275"/>
                </a:cubicBezTo>
                <a:cubicBezTo>
                  <a:pt x="1071666" y="213413"/>
                  <a:pt x="1053584" y="205145"/>
                  <a:pt x="1031824" y="205452"/>
                </a:cubicBezTo>
                <a:cubicBezTo>
                  <a:pt x="1006080" y="205758"/>
                  <a:pt x="987385" y="225050"/>
                  <a:pt x="989530" y="250466"/>
                </a:cubicBezTo>
                <a:cubicBezTo>
                  <a:pt x="993514" y="293031"/>
                  <a:pt x="1016807" y="314161"/>
                  <a:pt x="1056955" y="315386"/>
                </a:cubicBezTo>
                <a:cubicBezTo>
                  <a:pt x="1074424" y="316610"/>
                  <a:pt x="1087909" y="314773"/>
                  <a:pt x="1096184" y="304362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24"/>
          <p:cNvGrpSpPr/>
          <p:nvPr/>
        </p:nvGrpSpPr>
        <p:grpSpPr>
          <a:xfrm>
            <a:off x="2243799" y="-1"/>
            <a:ext cx="1271440" cy="1337762"/>
            <a:chOff x="2243799" y="-1"/>
            <a:chExt cx="1271440" cy="1337762"/>
          </a:xfrm>
        </p:grpSpPr>
        <p:sp>
          <p:nvSpPr>
            <p:cNvPr id="708" name="Google Shape;708;p24"/>
            <p:cNvSpPr/>
            <p:nvPr/>
          </p:nvSpPr>
          <p:spPr>
            <a:xfrm>
              <a:off x="2243799" y="-1"/>
              <a:ext cx="1271440" cy="1337762"/>
            </a:xfrm>
            <a:custGeom>
              <a:avLst/>
              <a:gdLst/>
              <a:ahLst/>
              <a:cxnLst/>
              <a:rect l="l" t="t" r="r" b="b"/>
              <a:pathLst>
                <a:path w="1271440" h="1337762" extrusionOk="0">
                  <a:moveTo>
                    <a:pt x="1199171" y="909112"/>
                  </a:moveTo>
                  <a:cubicBezTo>
                    <a:pt x="1109857" y="966478"/>
                    <a:pt x="961384" y="933553"/>
                    <a:pt x="869767" y="879898"/>
                  </a:cubicBezTo>
                  <a:cubicBezTo>
                    <a:pt x="1109027" y="1209292"/>
                    <a:pt x="753964" y="1448514"/>
                    <a:pt x="654904" y="1120120"/>
                  </a:cubicBezTo>
                  <a:cubicBezTo>
                    <a:pt x="626950" y="1028909"/>
                    <a:pt x="656431" y="1043247"/>
                    <a:pt x="603319" y="1161510"/>
                  </a:cubicBezTo>
                  <a:cubicBezTo>
                    <a:pt x="502827" y="1383437"/>
                    <a:pt x="316191" y="1371919"/>
                    <a:pt x="281226" y="1258086"/>
                  </a:cubicBezTo>
                  <a:cubicBezTo>
                    <a:pt x="262485" y="1197905"/>
                    <a:pt x="291949" y="1088410"/>
                    <a:pt x="312905" y="1030035"/>
                  </a:cubicBezTo>
                  <a:cubicBezTo>
                    <a:pt x="332886" y="971984"/>
                    <a:pt x="345122" y="991727"/>
                    <a:pt x="280412" y="1013803"/>
                  </a:cubicBezTo>
                  <a:cubicBezTo>
                    <a:pt x="44679" y="1092305"/>
                    <a:pt x="-167621" y="827755"/>
                    <a:pt x="193489" y="667670"/>
                  </a:cubicBezTo>
                  <a:cubicBezTo>
                    <a:pt x="276732" y="630708"/>
                    <a:pt x="266520" y="670247"/>
                    <a:pt x="171963" y="603960"/>
                  </a:cubicBezTo>
                  <a:cubicBezTo>
                    <a:pt x="12065" y="491201"/>
                    <a:pt x="31031" y="299103"/>
                    <a:pt x="161403" y="251744"/>
                  </a:cubicBezTo>
                  <a:cubicBezTo>
                    <a:pt x="277369" y="208216"/>
                    <a:pt x="396405" y="309048"/>
                    <a:pt x="460751" y="425417"/>
                  </a:cubicBezTo>
                  <a:cubicBezTo>
                    <a:pt x="451632" y="352536"/>
                    <a:pt x="443954" y="292883"/>
                    <a:pt x="453033" y="219686"/>
                  </a:cubicBezTo>
                  <a:cubicBezTo>
                    <a:pt x="480223" y="7345"/>
                    <a:pt x="633019" y="-34072"/>
                    <a:pt x="715424" y="23693"/>
                  </a:cubicBezTo>
                  <a:cubicBezTo>
                    <a:pt x="767890" y="60382"/>
                    <a:pt x="781197" y="161747"/>
                    <a:pt x="788128" y="233077"/>
                  </a:cubicBezTo>
                  <a:cubicBezTo>
                    <a:pt x="803988" y="424920"/>
                    <a:pt x="746717" y="381555"/>
                    <a:pt x="862866" y="267163"/>
                  </a:cubicBezTo>
                  <a:cubicBezTo>
                    <a:pt x="1039707" y="93310"/>
                    <a:pt x="1175923" y="221604"/>
                    <a:pt x="1169932" y="344261"/>
                  </a:cubicBezTo>
                  <a:cubicBezTo>
                    <a:pt x="1164297" y="453981"/>
                    <a:pt x="1037680" y="565933"/>
                    <a:pt x="946130" y="626280"/>
                  </a:cubicBezTo>
                  <a:cubicBezTo>
                    <a:pt x="1244750" y="578160"/>
                    <a:pt x="1358924" y="806262"/>
                    <a:pt x="1199171" y="909112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686981" y="516714"/>
              <a:ext cx="338734" cy="374144"/>
            </a:xfrm>
            <a:custGeom>
              <a:avLst/>
              <a:gdLst/>
              <a:ahLst/>
              <a:cxnLst/>
              <a:rect l="l" t="t" r="r" b="b"/>
              <a:pathLst>
                <a:path w="338734" h="374144" extrusionOk="0">
                  <a:moveTo>
                    <a:pt x="333195" y="142123"/>
                  </a:moveTo>
                  <a:cubicBezTo>
                    <a:pt x="298546" y="-170"/>
                    <a:pt x="102357" y="-60891"/>
                    <a:pt x="28126" y="79930"/>
                  </a:cubicBezTo>
                  <a:cubicBezTo>
                    <a:pt x="-51785" y="231520"/>
                    <a:pt x="48643" y="398668"/>
                    <a:pt x="202772" y="371148"/>
                  </a:cubicBezTo>
                  <a:cubicBezTo>
                    <a:pt x="306047" y="352708"/>
                    <a:pt x="356299" y="237008"/>
                    <a:pt x="333195" y="142123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0" name="Google Shape;710;p24"/>
            <p:cNvGrpSpPr/>
            <p:nvPr/>
          </p:nvGrpSpPr>
          <p:grpSpPr>
            <a:xfrm>
              <a:off x="2550332" y="414854"/>
              <a:ext cx="589155" cy="589090"/>
              <a:chOff x="2550332" y="414854"/>
              <a:chExt cx="589155" cy="589090"/>
            </a:xfrm>
          </p:grpSpPr>
          <p:sp>
            <p:nvSpPr>
              <p:cNvPr id="711" name="Google Shape;711;p24"/>
              <p:cNvSpPr/>
              <p:nvPr/>
            </p:nvSpPr>
            <p:spPr>
              <a:xfrm>
                <a:off x="2980645" y="414854"/>
                <a:ext cx="37102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77420" extrusionOk="0">
                    <a:moveTo>
                      <a:pt x="31612" y="376"/>
                    </a:moveTo>
                    <a:cubicBezTo>
                      <a:pt x="22547" y="-2112"/>
                      <a:pt x="21843" y="7544"/>
                      <a:pt x="11106" y="35016"/>
                    </a:cubicBezTo>
                    <a:cubicBezTo>
                      <a:pt x="3104" y="55479"/>
                      <a:pt x="1288" y="58117"/>
                      <a:pt x="217" y="64415"/>
                    </a:cubicBezTo>
                    <a:cubicBezTo>
                      <a:pt x="-2027" y="77632"/>
                      <a:pt x="13757" y="81656"/>
                      <a:pt x="19111" y="72372"/>
                    </a:cubicBezTo>
                    <a:cubicBezTo>
                      <a:pt x="25094" y="62002"/>
                      <a:pt x="34279" y="21259"/>
                      <a:pt x="36896" y="9677"/>
                    </a:cubicBezTo>
                    <a:cubicBezTo>
                      <a:pt x="37798" y="5698"/>
                      <a:pt x="35683" y="1492"/>
                      <a:pt x="31612" y="37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3082666" y="624250"/>
                <a:ext cx="56821" cy="27286"/>
              </a:xfrm>
              <a:custGeom>
                <a:avLst/>
                <a:gdLst/>
                <a:ahLst/>
                <a:cxnLst/>
                <a:rect l="l" t="t" r="r" b="b"/>
                <a:pathLst>
                  <a:path w="56821" h="27286" extrusionOk="0">
                    <a:moveTo>
                      <a:pt x="51200" y="3307"/>
                    </a:moveTo>
                    <a:cubicBezTo>
                      <a:pt x="-4016" y="-12984"/>
                      <a:pt x="-14129" y="36789"/>
                      <a:pt x="18718" y="25643"/>
                    </a:cubicBezTo>
                    <a:cubicBezTo>
                      <a:pt x="26313" y="23064"/>
                      <a:pt x="36648" y="19205"/>
                      <a:pt x="49138" y="18520"/>
                    </a:cubicBezTo>
                    <a:cubicBezTo>
                      <a:pt x="58370" y="18015"/>
                      <a:pt x="59559" y="5772"/>
                      <a:pt x="51200" y="330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3037317" y="839780"/>
                <a:ext cx="52885" cy="37362"/>
              </a:xfrm>
              <a:custGeom>
                <a:avLst/>
                <a:gdLst/>
                <a:ahLst/>
                <a:cxnLst/>
                <a:rect l="l" t="t" r="r" b="b"/>
                <a:pathLst>
                  <a:path w="52885" h="37362" extrusionOk="0">
                    <a:moveTo>
                      <a:pt x="51452" y="25187"/>
                    </a:moveTo>
                    <a:cubicBezTo>
                      <a:pt x="19040" y="-22354"/>
                      <a:pt x="-20331" y="9773"/>
                      <a:pt x="12154" y="21925"/>
                    </a:cubicBezTo>
                    <a:cubicBezTo>
                      <a:pt x="19669" y="24735"/>
                      <a:pt x="30111" y="28285"/>
                      <a:pt x="40213" y="35659"/>
                    </a:cubicBezTo>
                    <a:cubicBezTo>
                      <a:pt x="47679" y="41104"/>
                      <a:pt x="56361" y="32381"/>
                      <a:pt x="51452" y="2518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2896167" y="938730"/>
                <a:ext cx="26998" cy="65214"/>
              </a:xfrm>
              <a:custGeom>
                <a:avLst/>
                <a:gdLst/>
                <a:ahLst/>
                <a:cxnLst/>
                <a:rect l="l" t="t" r="r" b="b"/>
                <a:pathLst>
                  <a:path w="26998" h="65214" extrusionOk="0">
                    <a:moveTo>
                      <a:pt x="26150" y="39733"/>
                    </a:moveTo>
                    <a:cubicBezTo>
                      <a:pt x="26021" y="39182"/>
                      <a:pt x="21870" y="20959"/>
                      <a:pt x="20231" y="10511"/>
                    </a:cubicBezTo>
                    <a:cubicBezTo>
                      <a:pt x="18059" y="-5047"/>
                      <a:pt x="3820" y="-609"/>
                      <a:pt x="2604" y="6463"/>
                    </a:cubicBezTo>
                    <a:cubicBezTo>
                      <a:pt x="-11020" y="85559"/>
                      <a:pt x="33616" y="72053"/>
                      <a:pt x="26150" y="3973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2606287" y="858551"/>
                <a:ext cx="49685" cy="53030"/>
              </a:xfrm>
              <a:custGeom>
                <a:avLst/>
                <a:gdLst/>
                <a:ahLst/>
                <a:cxnLst/>
                <a:rect l="l" t="t" r="r" b="b"/>
                <a:pathLst>
                  <a:path w="49685" h="53030" extrusionOk="0">
                    <a:moveTo>
                      <a:pt x="36810" y="1322"/>
                    </a:moveTo>
                    <a:cubicBezTo>
                      <a:pt x="-27170" y="49246"/>
                      <a:pt x="9009" y="62241"/>
                      <a:pt x="21756" y="46966"/>
                    </a:cubicBezTo>
                    <a:cubicBezTo>
                      <a:pt x="27544" y="40028"/>
                      <a:pt x="37844" y="25894"/>
                      <a:pt x="47212" y="14790"/>
                    </a:cubicBezTo>
                    <a:cubicBezTo>
                      <a:pt x="54742" y="5859"/>
                      <a:pt x="43275" y="-3524"/>
                      <a:pt x="36810" y="13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2550332" y="624596"/>
                <a:ext cx="71170" cy="27453"/>
              </a:xfrm>
              <a:custGeom>
                <a:avLst/>
                <a:gdLst/>
                <a:ahLst/>
                <a:cxnLst/>
                <a:rect l="l" t="t" r="r" b="b"/>
                <a:pathLst>
                  <a:path w="71170" h="27453" extrusionOk="0">
                    <a:moveTo>
                      <a:pt x="71031" y="18522"/>
                    </a:moveTo>
                    <a:cubicBezTo>
                      <a:pt x="72700" y="6121"/>
                      <a:pt x="59234" y="6894"/>
                      <a:pt x="39481" y="2964"/>
                    </a:cubicBezTo>
                    <a:cubicBezTo>
                      <a:pt x="37671" y="2605"/>
                      <a:pt x="15967" y="-1539"/>
                      <a:pt x="9727" y="620"/>
                    </a:cubicBezTo>
                    <a:cubicBezTo>
                      <a:pt x="-1547" y="4521"/>
                      <a:pt x="-12744" y="28025"/>
                      <a:pt x="36184" y="27303"/>
                    </a:cubicBezTo>
                    <a:cubicBezTo>
                      <a:pt x="57274" y="26995"/>
                      <a:pt x="69481" y="30054"/>
                      <a:pt x="71031" y="185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2722468" y="444000"/>
                <a:ext cx="37102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51534" extrusionOk="0">
                    <a:moveTo>
                      <a:pt x="33568" y="27868"/>
                    </a:moveTo>
                    <a:cubicBezTo>
                      <a:pt x="25181" y="13148"/>
                      <a:pt x="28400" y="18681"/>
                      <a:pt x="19452" y="5033"/>
                    </a:cubicBezTo>
                    <a:cubicBezTo>
                      <a:pt x="12254" y="-5942"/>
                      <a:pt x="-3113" y="3021"/>
                      <a:pt x="558" y="12990"/>
                    </a:cubicBezTo>
                    <a:cubicBezTo>
                      <a:pt x="5700" y="26964"/>
                      <a:pt x="12023" y="45883"/>
                      <a:pt x="18954" y="49666"/>
                    </a:cubicBezTo>
                    <a:cubicBezTo>
                      <a:pt x="30722" y="56103"/>
                      <a:pt x="43435" y="45195"/>
                      <a:pt x="33568" y="2786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8" name="Google Shape;718;p24"/>
          <p:cNvGrpSpPr/>
          <p:nvPr/>
        </p:nvGrpSpPr>
        <p:grpSpPr>
          <a:xfrm>
            <a:off x="13334722" y="5711887"/>
            <a:ext cx="670344" cy="705311"/>
            <a:chOff x="13510722" y="5692337"/>
            <a:chExt cx="670344" cy="705311"/>
          </a:xfrm>
        </p:grpSpPr>
        <p:sp>
          <p:nvSpPr>
            <p:cNvPr id="719" name="Google Shape;719;p24"/>
            <p:cNvSpPr/>
            <p:nvPr/>
          </p:nvSpPr>
          <p:spPr>
            <a:xfrm>
              <a:off x="13510722" y="5692337"/>
              <a:ext cx="670344" cy="705311"/>
            </a:xfrm>
            <a:custGeom>
              <a:avLst/>
              <a:gdLst/>
              <a:ahLst/>
              <a:cxnLst/>
              <a:rect l="l" t="t" r="r" b="b"/>
              <a:pathLst>
                <a:path w="670344" h="705311" extrusionOk="0">
                  <a:moveTo>
                    <a:pt x="632242" y="479313"/>
                  </a:moveTo>
                  <a:cubicBezTo>
                    <a:pt x="585153" y="509558"/>
                    <a:pt x="506873" y="492199"/>
                    <a:pt x="458569" y="463910"/>
                  </a:cubicBezTo>
                  <a:cubicBezTo>
                    <a:pt x="584715" y="637578"/>
                    <a:pt x="397514" y="763703"/>
                    <a:pt x="345287" y="590563"/>
                  </a:cubicBezTo>
                  <a:cubicBezTo>
                    <a:pt x="330549" y="542474"/>
                    <a:pt x="346092" y="550033"/>
                    <a:pt x="318089" y="612385"/>
                  </a:cubicBezTo>
                  <a:cubicBezTo>
                    <a:pt x="265106" y="729392"/>
                    <a:pt x="166706" y="723320"/>
                    <a:pt x="148271" y="663303"/>
                  </a:cubicBezTo>
                  <a:cubicBezTo>
                    <a:pt x="138390" y="631574"/>
                    <a:pt x="153925" y="573844"/>
                    <a:pt x="164974" y="543067"/>
                  </a:cubicBezTo>
                  <a:cubicBezTo>
                    <a:pt x="175508" y="512461"/>
                    <a:pt x="181960" y="522870"/>
                    <a:pt x="147842" y="534509"/>
                  </a:cubicBezTo>
                  <a:cubicBezTo>
                    <a:pt x="23556" y="575898"/>
                    <a:pt x="-88375" y="436419"/>
                    <a:pt x="102014" y="352017"/>
                  </a:cubicBezTo>
                  <a:cubicBezTo>
                    <a:pt x="145902" y="332529"/>
                    <a:pt x="140518" y="353375"/>
                    <a:pt x="90664" y="318427"/>
                  </a:cubicBezTo>
                  <a:cubicBezTo>
                    <a:pt x="6361" y="258977"/>
                    <a:pt x="16361" y="157697"/>
                    <a:pt x="85097" y="132727"/>
                  </a:cubicBezTo>
                  <a:cubicBezTo>
                    <a:pt x="146238" y="109778"/>
                    <a:pt x="208997" y="162940"/>
                    <a:pt x="242923" y="224294"/>
                  </a:cubicBezTo>
                  <a:cubicBezTo>
                    <a:pt x="238115" y="185868"/>
                    <a:pt x="234067" y="154417"/>
                    <a:pt x="238854" y="115825"/>
                  </a:cubicBezTo>
                  <a:cubicBezTo>
                    <a:pt x="253189" y="3873"/>
                    <a:pt x="333748" y="-17964"/>
                    <a:pt x="377194" y="12492"/>
                  </a:cubicBezTo>
                  <a:cubicBezTo>
                    <a:pt x="404856" y="31835"/>
                    <a:pt x="411873" y="85278"/>
                    <a:pt x="415527" y="122885"/>
                  </a:cubicBezTo>
                  <a:cubicBezTo>
                    <a:pt x="423888" y="224031"/>
                    <a:pt x="393693" y="201168"/>
                    <a:pt x="454931" y="140857"/>
                  </a:cubicBezTo>
                  <a:cubicBezTo>
                    <a:pt x="548167" y="49196"/>
                    <a:pt x="619985" y="116837"/>
                    <a:pt x="616826" y="181505"/>
                  </a:cubicBezTo>
                  <a:cubicBezTo>
                    <a:pt x="613855" y="239353"/>
                    <a:pt x="547099" y="298378"/>
                    <a:pt x="498830" y="330195"/>
                  </a:cubicBezTo>
                  <a:cubicBezTo>
                    <a:pt x="656272" y="304825"/>
                    <a:pt x="716469" y="425087"/>
                    <a:pt x="632242" y="479313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3744382" y="5964766"/>
              <a:ext cx="178591" cy="197260"/>
            </a:xfrm>
            <a:custGeom>
              <a:avLst/>
              <a:gdLst/>
              <a:ahLst/>
              <a:cxnLst/>
              <a:rect l="l" t="t" r="r" b="b"/>
              <a:pathLst>
                <a:path w="178591" h="197260" extrusionOk="0">
                  <a:moveTo>
                    <a:pt x="175671" y="74932"/>
                  </a:moveTo>
                  <a:cubicBezTo>
                    <a:pt x="157403" y="-89"/>
                    <a:pt x="53966" y="-32103"/>
                    <a:pt x="14829" y="42142"/>
                  </a:cubicBezTo>
                  <a:cubicBezTo>
                    <a:pt x="-27303" y="122065"/>
                    <a:pt x="25646" y="210191"/>
                    <a:pt x="106908" y="195681"/>
                  </a:cubicBezTo>
                  <a:cubicBezTo>
                    <a:pt x="161358" y="185959"/>
                    <a:pt x="187852" y="124958"/>
                    <a:pt x="175671" y="74932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1" name="Google Shape;721;p24"/>
            <p:cNvGrpSpPr/>
            <p:nvPr/>
          </p:nvGrpSpPr>
          <p:grpSpPr>
            <a:xfrm>
              <a:off x="13672337" y="5911062"/>
              <a:ext cx="310621" cy="310587"/>
              <a:chOff x="13672337" y="5911062"/>
              <a:chExt cx="310621" cy="310587"/>
            </a:xfrm>
          </p:grpSpPr>
          <p:sp>
            <p:nvSpPr>
              <p:cNvPr id="722" name="Google Shape;722;p24"/>
              <p:cNvSpPr/>
              <p:nvPr/>
            </p:nvSpPr>
            <p:spPr>
              <a:xfrm>
                <a:off x="13899211" y="5911062"/>
                <a:ext cx="19561" cy="40818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40818" extrusionOk="0">
                    <a:moveTo>
                      <a:pt x="16667" y="198"/>
                    </a:moveTo>
                    <a:cubicBezTo>
                      <a:pt x="11887" y="-1113"/>
                      <a:pt x="11516" y="3978"/>
                      <a:pt x="5855" y="18462"/>
                    </a:cubicBezTo>
                    <a:cubicBezTo>
                      <a:pt x="1636" y="29250"/>
                      <a:pt x="679" y="30641"/>
                      <a:pt x="114" y="33962"/>
                    </a:cubicBezTo>
                    <a:cubicBezTo>
                      <a:pt x="-1069" y="40930"/>
                      <a:pt x="7253" y="43052"/>
                      <a:pt x="10076" y="38157"/>
                    </a:cubicBezTo>
                    <a:cubicBezTo>
                      <a:pt x="13230" y="32689"/>
                      <a:pt x="18073" y="11208"/>
                      <a:pt x="19453" y="5102"/>
                    </a:cubicBezTo>
                    <a:cubicBezTo>
                      <a:pt x="19929" y="3004"/>
                      <a:pt x="18813" y="787"/>
                      <a:pt x="16667" y="19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3953000" y="6021462"/>
                <a:ext cx="29958" cy="14386"/>
              </a:xfrm>
              <a:custGeom>
                <a:avLst/>
                <a:gdLst/>
                <a:ahLst/>
                <a:cxnLst/>
                <a:rect l="l" t="t" r="r" b="b"/>
                <a:pathLst>
                  <a:path w="29958" h="14386" extrusionOk="0">
                    <a:moveTo>
                      <a:pt x="26994" y="1744"/>
                    </a:moveTo>
                    <a:cubicBezTo>
                      <a:pt x="-2118" y="-6845"/>
                      <a:pt x="-7449" y="19396"/>
                      <a:pt x="9869" y="13520"/>
                    </a:cubicBezTo>
                    <a:cubicBezTo>
                      <a:pt x="13873" y="12160"/>
                      <a:pt x="19322" y="10126"/>
                      <a:pt x="25907" y="9765"/>
                    </a:cubicBezTo>
                    <a:cubicBezTo>
                      <a:pt x="30774" y="9498"/>
                      <a:pt x="31401" y="3043"/>
                      <a:pt x="26994" y="1744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13929091" y="6135097"/>
                <a:ext cx="27883" cy="19698"/>
              </a:xfrm>
              <a:custGeom>
                <a:avLst/>
                <a:gdLst/>
                <a:ahLst/>
                <a:cxnLst/>
                <a:rect l="l" t="t" r="r" b="b"/>
                <a:pathLst>
                  <a:path w="27883" h="19698" extrusionOk="0">
                    <a:moveTo>
                      <a:pt x="27127" y="13279"/>
                    </a:moveTo>
                    <a:cubicBezTo>
                      <a:pt x="10038" y="-11786"/>
                      <a:pt x="-10719" y="5153"/>
                      <a:pt x="6408" y="11560"/>
                    </a:cubicBezTo>
                    <a:cubicBezTo>
                      <a:pt x="10370" y="13041"/>
                      <a:pt x="15875" y="14913"/>
                      <a:pt x="21201" y="18801"/>
                    </a:cubicBezTo>
                    <a:cubicBezTo>
                      <a:pt x="25138" y="21671"/>
                      <a:pt x="29716" y="17073"/>
                      <a:pt x="27127" y="13279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3854672" y="6187266"/>
                <a:ext cx="14234" cy="34383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34383" extrusionOk="0">
                    <a:moveTo>
                      <a:pt x="13787" y="20948"/>
                    </a:moveTo>
                    <a:cubicBezTo>
                      <a:pt x="13719" y="20658"/>
                      <a:pt x="11531" y="11050"/>
                      <a:pt x="10666" y="5542"/>
                    </a:cubicBezTo>
                    <a:cubicBezTo>
                      <a:pt x="9521" y="-2661"/>
                      <a:pt x="2014" y="-321"/>
                      <a:pt x="1373" y="3407"/>
                    </a:cubicBezTo>
                    <a:cubicBezTo>
                      <a:pt x="-5810" y="45110"/>
                      <a:pt x="17723" y="37989"/>
                      <a:pt x="13787" y="2094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13701837" y="6144993"/>
                <a:ext cx="26195" cy="27959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7959" extrusionOk="0">
                    <a:moveTo>
                      <a:pt x="19407" y="697"/>
                    </a:moveTo>
                    <a:cubicBezTo>
                      <a:pt x="-14325" y="25964"/>
                      <a:pt x="4750" y="32815"/>
                      <a:pt x="11471" y="24762"/>
                    </a:cubicBezTo>
                    <a:cubicBezTo>
                      <a:pt x="14522" y="21104"/>
                      <a:pt x="19952" y="13652"/>
                      <a:pt x="24891" y="7798"/>
                    </a:cubicBezTo>
                    <a:cubicBezTo>
                      <a:pt x="28862" y="3089"/>
                      <a:pt x="22816" y="-1858"/>
                      <a:pt x="19407" y="69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13672337" y="6021645"/>
                <a:ext cx="37523" cy="14474"/>
              </a:xfrm>
              <a:custGeom>
                <a:avLst/>
                <a:gdLst/>
                <a:ahLst/>
                <a:cxnLst/>
                <a:rect l="l" t="t" r="r" b="b"/>
                <a:pathLst>
                  <a:path w="37523" h="14474" extrusionOk="0">
                    <a:moveTo>
                      <a:pt x="37450" y="9765"/>
                    </a:moveTo>
                    <a:cubicBezTo>
                      <a:pt x="38330" y="3227"/>
                      <a:pt x="31230" y="3635"/>
                      <a:pt x="20816" y="1563"/>
                    </a:cubicBezTo>
                    <a:cubicBezTo>
                      <a:pt x="19861" y="1374"/>
                      <a:pt x="8418" y="-811"/>
                      <a:pt x="5129" y="327"/>
                    </a:cubicBezTo>
                    <a:cubicBezTo>
                      <a:pt x="-816" y="2384"/>
                      <a:pt x="-6719" y="14776"/>
                      <a:pt x="19077" y="14395"/>
                    </a:cubicBezTo>
                    <a:cubicBezTo>
                      <a:pt x="30197" y="14233"/>
                      <a:pt x="36633" y="15845"/>
                      <a:pt x="37450" y="976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13763092" y="5926429"/>
                <a:ext cx="19561" cy="27170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27170" extrusionOk="0">
                    <a:moveTo>
                      <a:pt x="17698" y="14693"/>
                    </a:moveTo>
                    <a:cubicBezTo>
                      <a:pt x="13276" y="6932"/>
                      <a:pt x="14973" y="9849"/>
                      <a:pt x="10256" y="2653"/>
                    </a:cubicBezTo>
                    <a:cubicBezTo>
                      <a:pt x="6460" y="-3133"/>
                      <a:pt x="-1641" y="1593"/>
                      <a:pt x="294" y="6849"/>
                    </a:cubicBezTo>
                    <a:cubicBezTo>
                      <a:pt x="3005" y="14216"/>
                      <a:pt x="6339" y="24191"/>
                      <a:pt x="9993" y="26185"/>
                    </a:cubicBezTo>
                    <a:cubicBezTo>
                      <a:pt x="16197" y="29579"/>
                      <a:pt x="22900" y="23828"/>
                      <a:pt x="17698" y="1469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748B53-CB25-646B-1312-EF68D2A9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03" y="3311303"/>
            <a:ext cx="6425769" cy="435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A28AC-D932-48CB-E9FC-D3645ACB4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565" y="3406520"/>
            <a:ext cx="6424449" cy="427327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DED0132-16AE-6B64-33F5-426B0A5A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552" y="2556414"/>
            <a:ext cx="6694543" cy="773147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Tampilan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setelah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menambah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produk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F169847-8F47-65D1-59C5-FB72E50E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3102" y="2524499"/>
            <a:ext cx="4168796" cy="77314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enor Sans" panose="020B0604020202020204" charset="0"/>
              </a:rPr>
              <a:t>Update </a:t>
            </a:r>
            <a:r>
              <a:rPr lang="en-US" dirty="0" err="1">
                <a:solidFill>
                  <a:schemeClr val="tx2"/>
                </a:solidFill>
                <a:latin typeface="Tenor Sans" panose="020B0604020202020204" charset="0"/>
              </a:rPr>
              <a:t>produk</a:t>
            </a:r>
            <a:r>
              <a:rPr lang="en-US" dirty="0">
                <a:solidFill>
                  <a:schemeClr val="tx2"/>
                </a:solidFill>
                <a:latin typeface="Tenor Sans" panose="020B060402020202020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3936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4"/>
          <p:cNvSpPr txBox="1"/>
          <p:nvPr/>
        </p:nvSpPr>
        <p:spPr>
          <a:xfrm>
            <a:off x="2807696" y="534489"/>
            <a:ext cx="14673955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dk1"/>
                </a:solidFill>
                <a:latin typeface="Luckiest Guy" panose="020B0604020202020204" charset="0"/>
              </a:rPr>
              <a:t>Implementasi</a:t>
            </a:r>
            <a:r>
              <a:rPr lang="en-US" sz="7200" dirty="0">
                <a:solidFill>
                  <a:schemeClr val="dk1"/>
                </a:solidFill>
                <a:latin typeface="Luckiest Guy" panose="020B0604020202020204" charset="0"/>
              </a:rPr>
              <a:t> dan </a:t>
            </a:r>
            <a:r>
              <a:rPr lang="en-US" sz="7200" dirty="0" err="1">
                <a:solidFill>
                  <a:schemeClr val="dk1"/>
                </a:solidFill>
                <a:latin typeface="Luckiest Guy" panose="020B0604020202020204" charset="0"/>
              </a:rPr>
              <a:t>pengujian</a:t>
            </a:r>
            <a:endParaRPr sz="7200" dirty="0">
              <a:solidFill>
                <a:schemeClr val="dk1"/>
              </a:solidFill>
              <a:latin typeface="Luckiest Guy" panose="020B0604020202020204" charset="0"/>
            </a:endParaRPr>
          </a:p>
        </p:txBody>
      </p:sp>
      <p:grpSp>
        <p:nvGrpSpPr>
          <p:cNvPr id="695" name="Google Shape;695;p24"/>
          <p:cNvGrpSpPr/>
          <p:nvPr/>
        </p:nvGrpSpPr>
        <p:grpSpPr>
          <a:xfrm>
            <a:off x="-2456785" y="-2282371"/>
            <a:ext cx="5334191" cy="5405430"/>
            <a:chOff x="-2456785" y="-2282371"/>
            <a:chExt cx="5334191" cy="5405430"/>
          </a:xfrm>
        </p:grpSpPr>
        <p:sp>
          <p:nvSpPr>
            <p:cNvPr id="696" name="Google Shape;696;p24"/>
            <p:cNvSpPr/>
            <p:nvPr/>
          </p:nvSpPr>
          <p:spPr>
            <a:xfrm>
              <a:off x="-2456785" y="-2282371"/>
              <a:ext cx="5334191" cy="5405430"/>
            </a:xfrm>
            <a:custGeom>
              <a:avLst/>
              <a:gdLst/>
              <a:ahLst/>
              <a:cxnLst/>
              <a:rect l="l" t="t" r="r" b="b"/>
              <a:pathLst>
                <a:path w="5334191" h="5405430" extrusionOk="0">
                  <a:moveTo>
                    <a:pt x="5233074" y="4032661"/>
                  </a:moveTo>
                  <a:cubicBezTo>
                    <a:pt x="4812085" y="4837129"/>
                    <a:pt x="4549628" y="5023476"/>
                    <a:pt x="4142467" y="5292396"/>
                  </a:cubicBezTo>
                  <a:cubicBezTo>
                    <a:pt x="3820897" y="5468483"/>
                    <a:pt x="4260413" y="5380029"/>
                    <a:pt x="90730" y="5402959"/>
                  </a:cubicBezTo>
                  <a:cubicBezTo>
                    <a:pt x="-60532" y="5403813"/>
                    <a:pt x="29910" y="5582894"/>
                    <a:pt x="1142" y="1137047"/>
                  </a:cubicBezTo>
                  <a:cubicBezTo>
                    <a:pt x="4253" y="573574"/>
                    <a:pt x="2881" y="820365"/>
                    <a:pt x="6586" y="159097"/>
                  </a:cubicBezTo>
                  <a:cubicBezTo>
                    <a:pt x="7278" y="-1228"/>
                    <a:pt x="-47223" y="98977"/>
                    <a:pt x="5243207" y="15"/>
                  </a:cubicBezTo>
                  <a:cubicBezTo>
                    <a:pt x="5292447" y="-882"/>
                    <a:pt x="5332731" y="38945"/>
                    <a:pt x="5332515" y="88145"/>
                  </a:cubicBezTo>
                  <a:cubicBezTo>
                    <a:pt x="5309623" y="4219634"/>
                    <a:pt x="5392492" y="3725113"/>
                    <a:pt x="5233074" y="4032661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445824" y="1536342"/>
              <a:ext cx="1428122" cy="1583347"/>
            </a:xfrm>
            <a:custGeom>
              <a:avLst/>
              <a:gdLst/>
              <a:ahLst/>
              <a:cxnLst/>
              <a:rect l="l" t="t" r="r" b="b"/>
              <a:pathLst>
                <a:path w="1428122" h="1583347" extrusionOk="0">
                  <a:moveTo>
                    <a:pt x="1428122" y="0"/>
                  </a:moveTo>
                  <a:cubicBezTo>
                    <a:pt x="1341861" y="294650"/>
                    <a:pt x="742213" y="1350244"/>
                    <a:pt x="0" y="1583348"/>
                  </a:cubicBezTo>
                  <a:cubicBezTo>
                    <a:pt x="404072" y="1307552"/>
                    <a:pt x="552979" y="814069"/>
                    <a:pt x="630403" y="327201"/>
                  </a:cubicBezTo>
                  <a:cubicBezTo>
                    <a:pt x="641282" y="258715"/>
                    <a:pt x="818449" y="315202"/>
                    <a:pt x="1003914" y="236379"/>
                  </a:cubicBezTo>
                  <a:cubicBezTo>
                    <a:pt x="1153361" y="172336"/>
                    <a:pt x="1317781" y="131471"/>
                    <a:pt x="1428122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-2453159" y="-2282371"/>
              <a:ext cx="5328899" cy="687758"/>
            </a:xfrm>
            <a:custGeom>
              <a:avLst/>
              <a:gdLst/>
              <a:ahLst/>
              <a:cxnLst/>
              <a:rect l="l" t="t" r="r" b="b"/>
              <a:pathLst>
                <a:path w="5328899" h="687758" extrusionOk="0">
                  <a:moveTo>
                    <a:pt x="5328899" y="88156"/>
                  </a:moveTo>
                  <a:lnTo>
                    <a:pt x="5326145" y="585693"/>
                  </a:lnTo>
                  <a:lnTo>
                    <a:pt x="0" y="687759"/>
                  </a:lnTo>
                  <a:lnTo>
                    <a:pt x="2960" y="159097"/>
                  </a:lnTo>
                  <a:cubicBezTo>
                    <a:pt x="3662" y="-3380"/>
                    <a:pt x="-39528" y="98761"/>
                    <a:pt x="5239581" y="15"/>
                  </a:cubicBezTo>
                  <a:cubicBezTo>
                    <a:pt x="5288832" y="-882"/>
                    <a:pt x="5329105" y="38945"/>
                    <a:pt x="5328899" y="88156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24"/>
          <p:cNvGrpSpPr/>
          <p:nvPr/>
        </p:nvGrpSpPr>
        <p:grpSpPr>
          <a:xfrm rot="10800000">
            <a:off x="14775475" y="7093310"/>
            <a:ext cx="7756303" cy="7859891"/>
            <a:chOff x="14775475" y="7093310"/>
            <a:chExt cx="7756303" cy="7859891"/>
          </a:xfrm>
        </p:grpSpPr>
        <p:sp>
          <p:nvSpPr>
            <p:cNvPr id="700" name="Google Shape;700;p24"/>
            <p:cNvSpPr/>
            <p:nvPr/>
          </p:nvSpPr>
          <p:spPr>
            <a:xfrm>
              <a:off x="14775475" y="7093310"/>
              <a:ext cx="7756303" cy="7859891"/>
            </a:xfrm>
            <a:custGeom>
              <a:avLst/>
              <a:gdLst/>
              <a:ahLst/>
              <a:cxnLst/>
              <a:rect l="l" t="t" r="r" b="b"/>
              <a:pathLst>
                <a:path w="7756303" h="7859891" extrusionOk="0">
                  <a:moveTo>
                    <a:pt x="7609271" y="5863783"/>
                  </a:moveTo>
                  <a:cubicBezTo>
                    <a:pt x="6997122" y="7033539"/>
                    <a:pt x="6615491" y="7304501"/>
                    <a:pt x="6023449" y="7695530"/>
                  </a:cubicBezTo>
                  <a:cubicBezTo>
                    <a:pt x="5555863" y="7951574"/>
                    <a:pt x="6194952" y="7822955"/>
                    <a:pt x="131928" y="7856296"/>
                  </a:cubicBezTo>
                  <a:cubicBezTo>
                    <a:pt x="-88018" y="7857538"/>
                    <a:pt x="43491" y="8117936"/>
                    <a:pt x="1660" y="1653350"/>
                  </a:cubicBezTo>
                  <a:cubicBezTo>
                    <a:pt x="6184" y="834019"/>
                    <a:pt x="4189" y="1192870"/>
                    <a:pt x="9577" y="231338"/>
                  </a:cubicBezTo>
                  <a:cubicBezTo>
                    <a:pt x="10582" y="-1786"/>
                    <a:pt x="-68666" y="143920"/>
                    <a:pt x="7624005" y="22"/>
                  </a:cubicBezTo>
                  <a:cubicBezTo>
                    <a:pt x="7695604" y="-1283"/>
                    <a:pt x="7754180" y="56629"/>
                    <a:pt x="7753865" y="128169"/>
                  </a:cubicBezTo>
                  <a:cubicBezTo>
                    <a:pt x="7720580" y="6135656"/>
                    <a:pt x="7841077" y="5416587"/>
                    <a:pt x="7609271" y="5863783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0450154" y="12645998"/>
              <a:ext cx="2076593" cy="2302303"/>
            </a:xfrm>
            <a:custGeom>
              <a:avLst/>
              <a:gdLst/>
              <a:ahLst/>
              <a:cxnLst/>
              <a:rect l="l" t="t" r="r" b="b"/>
              <a:pathLst>
                <a:path w="2076593" h="2302303" extrusionOk="0">
                  <a:moveTo>
                    <a:pt x="2076594" y="0"/>
                  </a:moveTo>
                  <a:cubicBezTo>
                    <a:pt x="1951163" y="428443"/>
                    <a:pt x="1079232" y="1963353"/>
                    <a:pt x="0" y="2302303"/>
                  </a:cubicBezTo>
                  <a:cubicBezTo>
                    <a:pt x="587550" y="1901276"/>
                    <a:pt x="804072" y="1183715"/>
                    <a:pt x="916652" y="475775"/>
                  </a:cubicBezTo>
                  <a:cubicBezTo>
                    <a:pt x="932471" y="376190"/>
                    <a:pt x="1190085" y="458326"/>
                    <a:pt x="1459764" y="343713"/>
                  </a:cubicBezTo>
                  <a:cubicBezTo>
                    <a:pt x="1677071" y="250589"/>
                    <a:pt x="1916150" y="191168"/>
                    <a:pt x="2076594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14780747" y="7093310"/>
              <a:ext cx="7748608" cy="1000051"/>
            </a:xfrm>
            <a:custGeom>
              <a:avLst/>
              <a:gdLst/>
              <a:ahLst/>
              <a:cxnLst/>
              <a:rect l="l" t="t" r="r" b="b"/>
              <a:pathLst>
                <a:path w="7748608" h="1000051" extrusionOk="0">
                  <a:moveTo>
                    <a:pt x="7748608" y="128185"/>
                  </a:moveTo>
                  <a:lnTo>
                    <a:pt x="7744602" y="851641"/>
                  </a:lnTo>
                  <a:lnTo>
                    <a:pt x="0" y="1000051"/>
                  </a:lnTo>
                  <a:lnTo>
                    <a:pt x="4304" y="231338"/>
                  </a:lnTo>
                  <a:cubicBezTo>
                    <a:pt x="5325" y="-4914"/>
                    <a:pt x="-57476" y="143606"/>
                    <a:pt x="7618733" y="22"/>
                  </a:cubicBezTo>
                  <a:cubicBezTo>
                    <a:pt x="7690347" y="-1283"/>
                    <a:pt x="7748907" y="56629"/>
                    <a:pt x="7748608" y="128185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24"/>
          <p:cNvGrpSpPr/>
          <p:nvPr/>
        </p:nvGrpSpPr>
        <p:grpSpPr>
          <a:xfrm>
            <a:off x="211323" y="8161164"/>
            <a:ext cx="15127065" cy="356213"/>
            <a:chOff x="-274" y="-425"/>
            <a:chExt cx="20169421" cy="474950"/>
          </a:xfrm>
        </p:grpSpPr>
        <p:sp>
          <p:nvSpPr>
            <p:cNvPr id="704" name="Google Shape;704;p24"/>
            <p:cNvSpPr/>
            <p:nvPr/>
          </p:nvSpPr>
          <p:spPr>
            <a:xfrm>
              <a:off x="-274" y="102958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10473851" y="-425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24"/>
          <p:cNvSpPr/>
          <p:nvPr/>
        </p:nvSpPr>
        <p:spPr>
          <a:xfrm>
            <a:off x="295382" y="6629506"/>
            <a:ext cx="1468275" cy="1503858"/>
          </a:xfrm>
          <a:custGeom>
            <a:avLst/>
            <a:gdLst/>
            <a:ahLst/>
            <a:cxnLst/>
            <a:rect l="l" t="t" r="r" b="b"/>
            <a:pathLst>
              <a:path w="1468275" h="1503858" extrusionOk="0">
                <a:moveTo>
                  <a:pt x="596017" y="1326226"/>
                </a:moveTo>
                <a:cubicBezTo>
                  <a:pt x="600614" y="1332963"/>
                  <a:pt x="605518" y="1339699"/>
                  <a:pt x="610421" y="1346130"/>
                </a:cubicBezTo>
                <a:cubicBezTo>
                  <a:pt x="625438" y="1366341"/>
                  <a:pt x="641069" y="1386552"/>
                  <a:pt x="655779" y="1407068"/>
                </a:cubicBezTo>
                <a:cubicBezTo>
                  <a:pt x="660683" y="1414112"/>
                  <a:pt x="664974" y="1422073"/>
                  <a:pt x="667732" y="1430341"/>
                </a:cubicBezTo>
                <a:cubicBezTo>
                  <a:pt x="669264" y="1434935"/>
                  <a:pt x="668651" y="1442590"/>
                  <a:pt x="665893" y="1445040"/>
                </a:cubicBezTo>
                <a:cubicBezTo>
                  <a:pt x="662828" y="1447796"/>
                  <a:pt x="654247" y="1448102"/>
                  <a:pt x="650876" y="1445652"/>
                </a:cubicBezTo>
                <a:cubicBezTo>
                  <a:pt x="638310" y="1436160"/>
                  <a:pt x="625132" y="1426667"/>
                  <a:pt x="615938" y="1414418"/>
                </a:cubicBezTo>
                <a:cubicBezTo>
                  <a:pt x="601840" y="1395432"/>
                  <a:pt x="590500" y="1374303"/>
                  <a:pt x="577935" y="1354398"/>
                </a:cubicBezTo>
                <a:cubicBezTo>
                  <a:pt x="575483" y="1350723"/>
                  <a:pt x="572418" y="1347355"/>
                  <a:pt x="566902" y="1340312"/>
                </a:cubicBezTo>
                <a:cubicBezTo>
                  <a:pt x="566902" y="1348886"/>
                  <a:pt x="566289" y="1353173"/>
                  <a:pt x="566902" y="1357460"/>
                </a:cubicBezTo>
                <a:cubicBezTo>
                  <a:pt x="572725" y="1390226"/>
                  <a:pt x="578854" y="1422686"/>
                  <a:pt x="584677" y="1455452"/>
                </a:cubicBezTo>
                <a:cubicBezTo>
                  <a:pt x="586516" y="1466169"/>
                  <a:pt x="588048" y="1477500"/>
                  <a:pt x="588048" y="1488217"/>
                </a:cubicBezTo>
                <a:cubicBezTo>
                  <a:pt x="588048" y="1502304"/>
                  <a:pt x="577322" y="1508122"/>
                  <a:pt x="565676" y="1500466"/>
                </a:cubicBezTo>
                <a:cubicBezTo>
                  <a:pt x="560772" y="1497098"/>
                  <a:pt x="555256" y="1492198"/>
                  <a:pt x="553417" y="1486686"/>
                </a:cubicBezTo>
                <a:cubicBezTo>
                  <a:pt x="548820" y="1472600"/>
                  <a:pt x="544835" y="1457901"/>
                  <a:pt x="542690" y="1443203"/>
                </a:cubicBezTo>
                <a:cubicBezTo>
                  <a:pt x="538093" y="1412887"/>
                  <a:pt x="534722" y="1382264"/>
                  <a:pt x="531351" y="1351642"/>
                </a:cubicBezTo>
                <a:cubicBezTo>
                  <a:pt x="529205" y="1332044"/>
                  <a:pt x="527979" y="1312446"/>
                  <a:pt x="526447" y="1292847"/>
                </a:cubicBezTo>
                <a:cubicBezTo>
                  <a:pt x="526447" y="1291316"/>
                  <a:pt x="526141" y="1289173"/>
                  <a:pt x="527060" y="1288254"/>
                </a:cubicBezTo>
                <a:cubicBezTo>
                  <a:pt x="542997" y="1272637"/>
                  <a:pt x="534415" y="1253651"/>
                  <a:pt x="531964" y="1236809"/>
                </a:cubicBezTo>
                <a:cubicBezTo>
                  <a:pt x="524608" y="1189650"/>
                  <a:pt x="520624" y="1142492"/>
                  <a:pt x="527366" y="1095028"/>
                </a:cubicBezTo>
                <a:cubicBezTo>
                  <a:pt x="527673" y="1092884"/>
                  <a:pt x="527060" y="1090434"/>
                  <a:pt x="526754" y="1086454"/>
                </a:cubicBezTo>
                <a:cubicBezTo>
                  <a:pt x="523076" y="1084922"/>
                  <a:pt x="519092" y="1081860"/>
                  <a:pt x="514495" y="1081248"/>
                </a:cubicBezTo>
                <a:cubicBezTo>
                  <a:pt x="444925" y="1070836"/>
                  <a:pt x="375968" y="1056444"/>
                  <a:pt x="310382" y="1031027"/>
                </a:cubicBezTo>
                <a:cubicBezTo>
                  <a:pt x="272379" y="1016329"/>
                  <a:pt x="236828" y="993362"/>
                  <a:pt x="210472" y="960596"/>
                </a:cubicBezTo>
                <a:cubicBezTo>
                  <a:pt x="195454" y="941610"/>
                  <a:pt x="178598" y="925381"/>
                  <a:pt x="158677" y="912213"/>
                </a:cubicBezTo>
                <a:cubicBezTo>
                  <a:pt x="131095" y="893840"/>
                  <a:pt x="113013" y="866586"/>
                  <a:pt x="91253" y="842701"/>
                </a:cubicBezTo>
                <a:cubicBezTo>
                  <a:pt x="42217" y="788805"/>
                  <a:pt x="17086" y="723886"/>
                  <a:pt x="5746" y="653149"/>
                </a:cubicBezTo>
                <a:cubicBezTo>
                  <a:pt x="-996" y="610890"/>
                  <a:pt x="-3754" y="568325"/>
                  <a:pt x="8505" y="526373"/>
                </a:cubicBezTo>
                <a:cubicBezTo>
                  <a:pt x="21990" y="481358"/>
                  <a:pt x="45282" y="443693"/>
                  <a:pt x="87269" y="421338"/>
                </a:cubicBezTo>
                <a:cubicBezTo>
                  <a:pt x="101979" y="413683"/>
                  <a:pt x="120674" y="410314"/>
                  <a:pt x="137224" y="410314"/>
                </a:cubicBezTo>
                <a:cubicBezTo>
                  <a:pt x="162968" y="410621"/>
                  <a:pt x="189018" y="415214"/>
                  <a:pt x="214762" y="418582"/>
                </a:cubicBezTo>
                <a:cubicBezTo>
                  <a:pt x="239893" y="421951"/>
                  <a:pt x="264718" y="427463"/>
                  <a:pt x="289542" y="428994"/>
                </a:cubicBezTo>
                <a:cubicBezTo>
                  <a:pt x="330610" y="431444"/>
                  <a:pt x="369838" y="420726"/>
                  <a:pt x="406922" y="405109"/>
                </a:cubicBezTo>
                <a:cubicBezTo>
                  <a:pt x="442473" y="390104"/>
                  <a:pt x="476492" y="371730"/>
                  <a:pt x="510817" y="353970"/>
                </a:cubicBezTo>
                <a:cubicBezTo>
                  <a:pt x="570273" y="323041"/>
                  <a:pt x="619922" y="278945"/>
                  <a:pt x="669264" y="234849"/>
                </a:cubicBezTo>
                <a:cubicBezTo>
                  <a:pt x="691330" y="215251"/>
                  <a:pt x="710638" y="192590"/>
                  <a:pt x="733011" y="172992"/>
                </a:cubicBezTo>
                <a:cubicBezTo>
                  <a:pt x="762433" y="146963"/>
                  <a:pt x="787564" y="116341"/>
                  <a:pt x="822502" y="96436"/>
                </a:cubicBezTo>
                <a:cubicBezTo>
                  <a:pt x="836599" y="88168"/>
                  <a:pt x="848245" y="75920"/>
                  <a:pt x="862037" y="67039"/>
                </a:cubicBezTo>
                <a:cubicBezTo>
                  <a:pt x="882571" y="54178"/>
                  <a:pt x="903104" y="41010"/>
                  <a:pt x="925171" y="30905"/>
                </a:cubicBezTo>
                <a:cubicBezTo>
                  <a:pt x="955205" y="17431"/>
                  <a:pt x="987079" y="9776"/>
                  <a:pt x="1019871" y="3957"/>
                </a:cubicBezTo>
                <a:cubicBezTo>
                  <a:pt x="1060632" y="-3392"/>
                  <a:pt x="1100474" y="589"/>
                  <a:pt x="1139703" y="7020"/>
                </a:cubicBezTo>
                <a:cubicBezTo>
                  <a:pt x="1178319" y="13144"/>
                  <a:pt x="1216935" y="24168"/>
                  <a:pt x="1249727" y="47747"/>
                </a:cubicBezTo>
                <a:cubicBezTo>
                  <a:pt x="1255550" y="51728"/>
                  <a:pt x="1260454" y="57240"/>
                  <a:pt x="1265358" y="62140"/>
                </a:cubicBezTo>
                <a:cubicBezTo>
                  <a:pt x="1299683" y="97661"/>
                  <a:pt x="1328798" y="136552"/>
                  <a:pt x="1345348" y="184016"/>
                </a:cubicBezTo>
                <a:cubicBezTo>
                  <a:pt x="1349025" y="194428"/>
                  <a:pt x="1354848" y="203921"/>
                  <a:pt x="1360671" y="216169"/>
                </a:cubicBezTo>
                <a:cubicBezTo>
                  <a:pt x="1384270" y="213107"/>
                  <a:pt x="1406643" y="218619"/>
                  <a:pt x="1428402" y="229643"/>
                </a:cubicBezTo>
                <a:cubicBezTo>
                  <a:pt x="1449549" y="240361"/>
                  <a:pt x="1459663" y="257816"/>
                  <a:pt x="1466099" y="278945"/>
                </a:cubicBezTo>
                <a:cubicBezTo>
                  <a:pt x="1474373" y="304362"/>
                  <a:pt x="1458130" y="332534"/>
                  <a:pt x="1432999" y="337127"/>
                </a:cubicBezTo>
                <a:cubicBezTo>
                  <a:pt x="1415224" y="340496"/>
                  <a:pt x="1397448" y="342946"/>
                  <a:pt x="1377221" y="346008"/>
                </a:cubicBezTo>
                <a:cubicBezTo>
                  <a:pt x="1375076" y="360094"/>
                  <a:pt x="1373237" y="377242"/>
                  <a:pt x="1369253" y="393778"/>
                </a:cubicBezTo>
                <a:cubicBezTo>
                  <a:pt x="1357913" y="442162"/>
                  <a:pt x="1346267" y="490545"/>
                  <a:pt x="1333089" y="538622"/>
                </a:cubicBezTo>
                <a:cubicBezTo>
                  <a:pt x="1322668" y="576593"/>
                  <a:pt x="1309490" y="613952"/>
                  <a:pt x="1297538" y="651618"/>
                </a:cubicBezTo>
                <a:cubicBezTo>
                  <a:pt x="1281294" y="701226"/>
                  <a:pt x="1260454" y="749303"/>
                  <a:pt x="1232258" y="793092"/>
                </a:cubicBezTo>
                <a:cubicBezTo>
                  <a:pt x="1207434" y="831983"/>
                  <a:pt x="1179851" y="870567"/>
                  <a:pt x="1143381" y="899964"/>
                </a:cubicBezTo>
                <a:cubicBezTo>
                  <a:pt x="1093732" y="940385"/>
                  <a:pt x="1042550" y="978663"/>
                  <a:pt x="991369" y="1016329"/>
                </a:cubicBezTo>
                <a:cubicBezTo>
                  <a:pt x="976965" y="1027046"/>
                  <a:pt x="959189" y="1033171"/>
                  <a:pt x="942946" y="1041439"/>
                </a:cubicBezTo>
                <a:cubicBezTo>
                  <a:pt x="938962" y="1043582"/>
                  <a:pt x="934978" y="1046032"/>
                  <a:pt x="931913" y="1047870"/>
                </a:cubicBezTo>
                <a:cubicBezTo>
                  <a:pt x="958270" y="1095947"/>
                  <a:pt x="984627" y="1142798"/>
                  <a:pt x="1009758" y="1190263"/>
                </a:cubicBezTo>
                <a:cubicBezTo>
                  <a:pt x="1014661" y="1199756"/>
                  <a:pt x="1020484" y="1204655"/>
                  <a:pt x="1030598" y="1206799"/>
                </a:cubicBezTo>
                <a:cubicBezTo>
                  <a:pt x="1076263" y="1216292"/>
                  <a:pt x="1121927" y="1226091"/>
                  <a:pt x="1167286" y="1236196"/>
                </a:cubicBezTo>
                <a:cubicBezTo>
                  <a:pt x="1174948" y="1237727"/>
                  <a:pt x="1183529" y="1239871"/>
                  <a:pt x="1189045" y="1244464"/>
                </a:cubicBezTo>
                <a:cubicBezTo>
                  <a:pt x="1193336" y="1248139"/>
                  <a:pt x="1193949" y="1256407"/>
                  <a:pt x="1196401" y="1262531"/>
                </a:cubicBezTo>
                <a:cubicBezTo>
                  <a:pt x="1190884" y="1264675"/>
                  <a:pt x="1184755" y="1269268"/>
                  <a:pt x="1179851" y="1268350"/>
                </a:cubicBezTo>
                <a:cubicBezTo>
                  <a:pt x="1135719" y="1260082"/>
                  <a:pt x="1090054" y="1259469"/>
                  <a:pt x="1047454" y="1242015"/>
                </a:cubicBezTo>
                <a:cubicBezTo>
                  <a:pt x="1041938" y="1239871"/>
                  <a:pt x="1035808" y="1238952"/>
                  <a:pt x="1025694" y="1236503"/>
                </a:cubicBezTo>
                <a:cubicBezTo>
                  <a:pt x="1030904" y="1242933"/>
                  <a:pt x="1032743" y="1246302"/>
                  <a:pt x="1035502" y="1248445"/>
                </a:cubicBezTo>
                <a:cubicBezTo>
                  <a:pt x="1062778" y="1269881"/>
                  <a:pt x="1090667" y="1291010"/>
                  <a:pt x="1117637" y="1312752"/>
                </a:cubicBezTo>
                <a:cubicBezTo>
                  <a:pt x="1124686" y="1318570"/>
                  <a:pt x="1130815" y="1326532"/>
                  <a:pt x="1134186" y="1334800"/>
                </a:cubicBezTo>
                <a:cubicBezTo>
                  <a:pt x="1138784" y="1346436"/>
                  <a:pt x="1130509" y="1354398"/>
                  <a:pt x="1119169" y="1349499"/>
                </a:cubicBezTo>
                <a:cubicBezTo>
                  <a:pt x="1106910" y="1343987"/>
                  <a:pt x="1095264" y="1336943"/>
                  <a:pt x="1085150" y="1328369"/>
                </a:cubicBezTo>
                <a:cubicBezTo>
                  <a:pt x="1065536" y="1311221"/>
                  <a:pt x="1046841" y="1292847"/>
                  <a:pt x="1028146" y="1274780"/>
                </a:cubicBezTo>
                <a:cubicBezTo>
                  <a:pt x="1025388" y="1272331"/>
                  <a:pt x="1022630" y="1269881"/>
                  <a:pt x="1016194" y="1264369"/>
                </a:cubicBezTo>
                <a:cubicBezTo>
                  <a:pt x="1011903" y="1291929"/>
                  <a:pt x="1008532" y="1315814"/>
                  <a:pt x="1004854" y="1339699"/>
                </a:cubicBezTo>
                <a:cubicBezTo>
                  <a:pt x="1003935" y="1346743"/>
                  <a:pt x="1004241" y="1354398"/>
                  <a:pt x="1001789" y="1360829"/>
                </a:cubicBezTo>
                <a:cubicBezTo>
                  <a:pt x="999644" y="1366953"/>
                  <a:pt x="994740" y="1375221"/>
                  <a:pt x="990143" y="1376140"/>
                </a:cubicBezTo>
                <a:cubicBezTo>
                  <a:pt x="984933" y="1377059"/>
                  <a:pt x="975739" y="1371853"/>
                  <a:pt x="973287" y="1366647"/>
                </a:cubicBezTo>
                <a:cubicBezTo>
                  <a:pt x="969303" y="1358685"/>
                  <a:pt x="966851" y="1348580"/>
                  <a:pt x="967771" y="1339699"/>
                </a:cubicBezTo>
                <a:cubicBezTo>
                  <a:pt x="970835" y="1305096"/>
                  <a:pt x="974820" y="1270493"/>
                  <a:pt x="980030" y="1236196"/>
                </a:cubicBezTo>
                <a:cubicBezTo>
                  <a:pt x="981868" y="1223947"/>
                  <a:pt x="980643" y="1213842"/>
                  <a:pt x="974513" y="1202512"/>
                </a:cubicBezTo>
                <a:cubicBezTo>
                  <a:pt x="950915" y="1157803"/>
                  <a:pt x="928848" y="1112482"/>
                  <a:pt x="905863" y="1067162"/>
                </a:cubicBezTo>
                <a:cubicBezTo>
                  <a:pt x="904024" y="1063793"/>
                  <a:pt x="901266" y="1061037"/>
                  <a:pt x="899733" y="1058587"/>
                </a:cubicBezTo>
                <a:cubicBezTo>
                  <a:pt x="868779" y="1066549"/>
                  <a:pt x="839358" y="1074817"/>
                  <a:pt x="809323" y="1081554"/>
                </a:cubicBezTo>
                <a:cubicBezTo>
                  <a:pt x="759061" y="1093190"/>
                  <a:pt x="708187" y="1099009"/>
                  <a:pt x="656392" y="1098396"/>
                </a:cubicBezTo>
                <a:cubicBezTo>
                  <a:pt x="630342" y="1098090"/>
                  <a:pt x="604292" y="1099927"/>
                  <a:pt x="578548" y="1092578"/>
                </a:cubicBezTo>
                <a:cubicBezTo>
                  <a:pt x="572418" y="1090741"/>
                  <a:pt x="564756" y="1093190"/>
                  <a:pt x="559240" y="1093497"/>
                </a:cubicBezTo>
                <a:cubicBezTo>
                  <a:pt x="550965" y="1151067"/>
                  <a:pt x="558014" y="1205574"/>
                  <a:pt x="569353" y="1259775"/>
                </a:cubicBezTo>
                <a:cubicBezTo>
                  <a:pt x="571499" y="1269881"/>
                  <a:pt x="575789" y="1274474"/>
                  <a:pt x="584984" y="1277843"/>
                </a:cubicBezTo>
                <a:cubicBezTo>
                  <a:pt x="618083" y="1290398"/>
                  <a:pt x="651182" y="1303872"/>
                  <a:pt x="683975" y="1317039"/>
                </a:cubicBezTo>
                <a:cubicBezTo>
                  <a:pt x="699299" y="1323163"/>
                  <a:pt x="714929" y="1328982"/>
                  <a:pt x="730253" y="1335719"/>
                </a:cubicBezTo>
                <a:cubicBezTo>
                  <a:pt x="735156" y="1337862"/>
                  <a:pt x="740979" y="1340924"/>
                  <a:pt x="743431" y="1345212"/>
                </a:cubicBezTo>
                <a:cubicBezTo>
                  <a:pt x="746189" y="1350111"/>
                  <a:pt x="748335" y="1358073"/>
                  <a:pt x="746189" y="1362054"/>
                </a:cubicBezTo>
                <a:cubicBezTo>
                  <a:pt x="744044" y="1365728"/>
                  <a:pt x="735156" y="1368178"/>
                  <a:pt x="730253" y="1366953"/>
                </a:cubicBezTo>
                <a:cubicBezTo>
                  <a:pt x="709719" y="1361441"/>
                  <a:pt x="689185" y="1355011"/>
                  <a:pt x="668958" y="1348274"/>
                </a:cubicBezTo>
                <a:cubicBezTo>
                  <a:pt x="645359" y="1340006"/>
                  <a:pt x="622067" y="1331125"/>
                  <a:pt x="598775" y="1322551"/>
                </a:cubicBezTo>
                <a:cubicBezTo>
                  <a:pt x="597856" y="1324388"/>
                  <a:pt x="596936" y="1325307"/>
                  <a:pt x="596017" y="1326226"/>
                </a:cubicBezTo>
                <a:close/>
                <a:moveTo>
                  <a:pt x="37007" y="602010"/>
                </a:moveTo>
                <a:cubicBezTo>
                  <a:pt x="37926" y="676116"/>
                  <a:pt x="53250" y="739197"/>
                  <a:pt x="88495" y="796155"/>
                </a:cubicBezTo>
                <a:cubicBezTo>
                  <a:pt x="99528" y="813916"/>
                  <a:pt x="112400" y="831983"/>
                  <a:pt x="128030" y="845456"/>
                </a:cubicBezTo>
                <a:cubicBezTo>
                  <a:pt x="153467" y="867505"/>
                  <a:pt x="182276" y="885572"/>
                  <a:pt x="208939" y="905782"/>
                </a:cubicBezTo>
                <a:cubicBezTo>
                  <a:pt x="215069" y="910376"/>
                  <a:pt x="220279" y="916806"/>
                  <a:pt x="225182" y="922931"/>
                </a:cubicBezTo>
                <a:cubicBezTo>
                  <a:pt x="245103" y="949878"/>
                  <a:pt x="272686" y="966721"/>
                  <a:pt x="301801" y="980807"/>
                </a:cubicBezTo>
                <a:cubicBezTo>
                  <a:pt x="341030" y="999793"/>
                  <a:pt x="382710" y="1012041"/>
                  <a:pt x="425923" y="1019085"/>
                </a:cubicBezTo>
                <a:cubicBezTo>
                  <a:pt x="490283" y="1029802"/>
                  <a:pt x="552191" y="1054606"/>
                  <a:pt x="618696" y="1053688"/>
                </a:cubicBezTo>
                <a:cubicBezTo>
                  <a:pt x="646892" y="1053382"/>
                  <a:pt x="675394" y="1052463"/>
                  <a:pt x="703589" y="1049707"/>
                </a:cubicBezTo>
                <a:cubicBezTo>
                  <a:pt x="759674" y="1044501"/>
                  <a:pt x="813920" y="1029190"/>
                  <a:pt x="867247" y="1012041"/>
                </a:cubicBezTo>
                <a:cubicBezTo>
                  <a:pt x="892378" y="1003774"/>
                  <a:pt x="917509" y="993362"/>
                  <a:pt x="940801" y="980501"/>
                </a:cubicBezTo>
                <a:cubicBezTo>
                  <a:pt x="1006386" y="943754"/>
                  <a:pt x="1067375" y="900270"/>
                  <a:pt x="1121927" y="848519"/>
                </a:cubicBezTo>
                <a:cubicBezTo>
                  <a:pt x="1140010" y="831064"/>
                  <a:pt x="1159317" y="813609"/>
                  <a:pt x="1173109" y="793092"/>
                </a:cubicBezTo>
                <a:cubicBezTo>
                  <a:pt x="1208966" y="739504"/>
                  <a:pt x="1241759" y="683771"/>
                  <a:pt x="1264132" y="622527"/>
                </a:cubicBezTo>
                <a:cubicBezTo>
                  <a:pt x="1276084" y="589761"/>
                  <a:pt x="1290489" y="557914"/>
                  <a:pt x="1300296" y="524842"/>
                </a:cubicBezTo>
                <a:cubicBezTo>
                  <a:pt x="1311942" y="485645"/>
                  <a:pt x="1320217" y="445224"/>
                  <a:pt x="1330024" y="405109"/>
                </a:cubicBezTo>
                <a:cubicBezTo>
                  <a:pt x="1339831" y="364687"/>
                  <a:pt x="1344122" y="324266"/>
                  <a:pt x="1335847" y="282926"/>
                </a:cubicBezTo>
                <a:cubicBezTo>
                  <a:pt x="1326346" y="236074"/>
                  <a:pt x="1308571" y="192590"/>
                  <a:pt x="1286504" y="150025"/>
                </a:cubicBezTo>
                <a:cubicBezTo>
                  <a:pt x="1270874" y="119709"/>
                  <a:pt x="1247276" y="97968"/>
                  <a:pt x="1218773" y="82656"/>
                </a:cubicBezTo>
                <a:cubicBezTo>
                  <a:pt x="1181690" y="62446"/>
                  <a:pt x="1140010" y="54178"/>
                  <a:pt x="1098329" y="50197"/>
                </a:cubicBezTo>
                <a:cubicBezTo>
                  <a:pt x="1063697" y="46828"/>
                  <a:pt x="1028759" y="48053"/>
                  <a:pt x="994740" y="57240"/>
                </a:cubicBezTo>
                <a:cubicBezTo>
                  <a:pt x="968384" y="64589"/>
                  <a:pt x="941107" y="71939"/>
                  <a:pt x="916896" y="84494"/>
                </a:cubicBezTo>
                <a:cubicBezTo>
                  <a:pt x="879199" y="104704"/>
                  <a:pt x="845181" y="130121"/>
                  <a:pt x="814227" y="159825"/>
                </a:cubicBezTo>
                <a:cubicBezTo>
                  <a:pt x="783579" y="189222"/>
                  <a:pt x="749254" y="214638"/>
                  <a:pt x="719833" y="244954"/>
                </a:cubicBezTo>
                <a:cubicBezTo>
                  <a:pt x="692863" y="272514"/>
                  <a:pt x="667425" y="301299"/>
                  <a:pt x="636778" y="324878"/>
                </a:cubicBezTo>
                <a:cubicBezTo>
                  <a:pt x="592952" y="358869"/>
                  <a:pt x="548820" y="391635"/>
                  <a:pt x="497332" y="413377"/>
                </a:cubicBezTo>
                <a:cubicBezTo>
                  <a:pt x="491509" y="415826"/>
                  <a:pt x="485686" y="418582"/>
                  <a:pt x="480476" y="421645"/>
                </a:cubicBezTo>
                <a:cubicBezTo>
                  <a:pt x="439715" y="445530"/>
                  <a:pt x="395276" y="459922"/>
                  <a:pt x="348692" y="465435"/>
                </a:cubicBezTo>
                <a:cubicBezTo>
                  <a:pt x="314979" y="469415"/>
                  <a:pt x="281267" y="470028"/>
                  <a:pt x="247249" y="461454"/>
                </a:cubicBezTo>
                <a:cubicBezTo>
                  <a:pt x="213843" y="452879"/>
                  <a:pt x="179518" y="446449"/>
                  <a:pt x="144273" y="447674"/>
                </a:cubicBezTo>
                <a:cubicBezTo>
                  <a:pt x="112400" y="448592"/>
                  <a:pt x="88188" y="462066"/>
                  <a:pt x="69800" y="487483"/>
                </a:cubicBezTo>
                <a:cubicBezTo>
                  <a:pt x="43749" y="523923"/>
                  <a:pt x="38233" y="565875"/>
                  <a:pt x="37007" y="602010"/>
                </a:cubicBezTo>
                <a:close/>
                <a:moveTo>
                  <a:pt x="1376301" y="305280"/>
                </a:moveTo>
                <a:cubicBezTo>
                  <a:pt x="1394077" y="304668"/>
                  <a:pt x="1407255" y="300993"/>
                  <a:pt x="1417676" y="290275"/>
                </a:cubicBezTo>
                <a:cubicBezTo>
                  <a:pt x="1426257" y="281395"/>
                  <a:pt x="1425644" y="271902"/>
                  <a:pt x="1414917" y="267309"/>
                </a:cubicBezTo>
                <a:cubicBezTo>
                  <a:pt x="1401739" y="261797"/>
                  <a:pt x="1387335" y="258734"/>
                  <a:pt x="1369866" y="253835"/>
                </a:cubicBezTo>
                <a:cubicBezTo>
                  <a:pt x="1372624" y="272821"/>
                  <a:pt x="1374463" y="288132"/>
                  <a:pt x="1376301" y="305280"/>
                </a:cubicBezTo>
                <a:close/>
                <a:moveTo>
                  <a:pt x="479556" y="736135"/>
                </a:moveTo>
                <a:cubicBezTo>
                  <a:pt x="501316" y="727255"/>
                  <a:pt x="524915" y="722049"/>
                  <a:pt x="547594" y="715006"/>
                </a:cubicBezTo>
                <a:cubicBezTo>
                  <a:pt x="554643" y="712862"/>
                  <a:pt x="561998" y="709188"/>
                  <a:pt x="560466" y="700613"/>
                </a:cubicBezTo>
                <a:cubicBezTo>
                  <a:pt x="559240" y="694183"/>
                  <a:pt x="555869" y="686527"/>
                  <a:pt x="550658" y="683159"/>
                </a:cubicBezTo>
                <a:cubicBezTo>
                  <a:pt x="544529" y="679178"/>
                  <a:pt x="535641" y="677647"/>
                  <a:pt x="528286" y="678259"/>
                </a:cubicBezTo>
                <a:cubicBezTo>
                  <a:pt x="516640" y="679178"/>
                  <a:pt x="504994" y="682546"/>
                  <a:pt x="493654" y="685302"/>
                </a:cubicBezTo>
                <a:cubicBezTo>
                  <a:pt x="445844" y="696632"/>
                  <a:pt x="405083" y="679178"/>
                  <a:pt x="367080" y="652536"/>
                </a:cubicBezTo>
                <a:cubicBezTo>
                  <a:pt x="361870" y="648862"/>
                  <a:pt x="359418" y="641512"/>
                  <a:pt x="356047" y="636613"/>
                </a:cubicBezTo>
                <a:cubicBezTo>
                  <a:pt x="362483" y="624364"/>
                  <a:pt x="371371" y="619771"/>
                  <a:pt x="382097" y="618852"/>
                </a:cubicBezTo>
                <a:cubicBezTo>
                  <a:pt x="400179" y="617015"/>
                  <a:pt x="418261" y="614871"/>
                  <a:pt x="436343" y="613952"/>
                </a:cubicBezTo>
                <a:cubicBezTo>
                  <a:pt x="489057" y="611503"/>
                  <a:pt x="540238" y="602622"/>
                  <a:pt x="588048" y="579655"/>
                </a:cubicBezTo>
                <a:cubicBezTo>
                  <a:pt x="614099" y="567100"/>
                  <a:pt x="638617" y="551483"/>
                  <a:pt x="662828" y="535866"/>
                </a:cubicBezTo>
                <a:cubicBezTo>
                  <a:pt x="675700" y="527291"/>
                  <a:pt x="687346" y="516267"/>
                  <a:pt x="698073" y="504937"/>
                </a:cubicBezTo>
                <a:cubicBezTo>
                  <a:pt x="706654" y="495751"/>
                  <a:pt x="705735" y="481664"/>
                  <a:pt x="698073" y="474927"/>
                </a:cubicBezTo>
                <a:cubicBezTo>
                  <a:pt x="690411" y="467884"/>
                  <a:pt x="682749" y="468803"/>
                  <a:pt x="670797" y="477683"/>
                </a:cubicBezTo>
                <a:cubicBezTo>
                  <a:pt x="654553" y="489932"/>
                  <a:pt x="638617" y="503100"/>
                  <a:pt x="621454" y="513818"/>
                </a:cubicBezTo>
                <a:cubicBezTo>
                  <a:pt x="604905" y="523923"/>
                  <a:pt x="587742" y="532497"/>
                  <a:pt x="569047" y="538928"/>
                </a:cubicBezTo>
                <a:cubicBezTo>
                  <a:pt x="517559" y="556383"/>
                  <a:pt x="466071" y="572919"/>
                  <a:pt x="410600" y="573837"/>
                </a:cubicBezTo>
                <a:cubicBezTo>
                  <a:pt x="391905" y="574143"/>
                  <a:pt x="372903" y="577512"/>
                  <a:pt x="355128" y="583636"/>
                </a:cubicBezTo>
                <a:cubicBezTo>
                  <a:pt x="315286" y="597416"/>
                  <a:pt x="307011" y="634776"/>
                  <a:pt x="335513" y="665704"/>
                </a:cubicBezTo>
                <a:cubicBezTo>
                  <a:pt x="351756" y="683159"/>
                  <a:pt x="369532" y="698776"/>
                  <a:pt x="391598" y="708881"/>
                </a:cubicBezTo>
                <a:cubicBezTo>
                  <a:pt x="397115" y="711331"/>
                  <a:pt x="402018" y="715006"/>
                  <a:pt x="409374" y="719599"/>
                </a:cubicBezTo>
                <a:cubicBezTo>
                  <a:pt x="402631" y="725724"/>
                  <a:pt x="398034" y="730623"/>
                  <a:pt x="392518" y="734910"/>
                </a:cubicBezTo>
                <a:cubicBezTo>
                  <a:pt x="366774" y="755121"/>
                  <a:pt x="363402" y="783293"/>
                  <a:pt x="383630" y="808404"/>
                </a:cubicBezTo>
                <a:cubicBezTo>
                  <a:pt x="395889" y="823715"/>
                  <a:pt x="411519" y="834739"/>
                  <a:pt x="431133" y="837495"/>
                </a:cubicBezTo>
                <a:cubicBezTo>
                  <a:pt x="449828" y="839945"/>
                  <a:pt x="468830" y="840557"/>
                  <a:pt x="487831" y="840557"/>
                </a:cubicBezTo>
                <a:cubicBezTo>
                  <a:pt x="505607" y="840251"/>
                  <a:pt x="523689" y="837801"/>
                  <a:pt x="541771" y="836270"/>
                </a:cubicBezTo>
                <a:cubicBezTo>
                  <a:pt x="537480" y="874548"/>
                  <a:pt x="550965" y="899658"/>
                  <a:pt x="582532" y="907926"/>
                </a:cubicBezTo>
                <a:cubicBezTo>
                  <a:pt x="596630" y="911601"/>
                  <a:pt x="612260" y="911294"/>
                  <a:pt x="626971" y="910376"/>
                </a:cubicBezTo>
                <a:cubicBezTo>
                  <a:pt x="643520" y="909457"/>
                  <a:pt x="659764" y="906089"/>
                  <a:pt x="676007" y="902720"/>
                </a:cubicBezTo>
                <a:cubicBezTo>
                  <a:pt x="695315" y="899045"/>
                  <a:pt x="715235" y="896596"/>
                  <a:pt x="733624" y="889859"/>
                </a:cubicBezTo>
                <a:cubicBezTo>
                  <a:pt x="781128" y="872404"/>
                  <a:pt x="815453" y="837189"/>
                  <a:pt x="847633" y="799829"/>
                </a:cubicBezTo>
                <a:cubicBezTo>
                  <a:pt x="848552" y="798605"/>
                  <a:pt x="850084" y="797073"/>
                  <a:pt x="850084" y="795849"/>
                </a:cubicBezTo>
                <a:cubicBezTo>
                  <a:pt x="849778" y="791561"/>
                  <a:pt x="850391" y="785743"/>
                  <a:pt x="847939" y="783293"/>
                </a:cubicBezTo>
                <a:cubicBezTo>
                  <a:pt x="845487" y="780844"/>
                  <a:pt x="838745" y="779312"/>
                  <a:pt x="835374" y="780844"/>
                </a:cubicBezTo>
                <a:cubicBezTo>
                  <a:pt x="829857" y="783293"/>
                  <a:pt x="825566" y="788499"/>
                  <a:pt x="820969" y="792786"/>
                </a:cubicBezTo>
                <a:cubicBezTo>
                  <a:pt x="789402" y="820959"/>
                  <a:pt x="755997" y="846988"/>
                  <a:pt x="713703" y="854949"/>
                </a:cubicBezTo>
                <a:cubicBezTo>
                  <a:pt x="674168" y="862299"/>
                  <a:pt x="634020" y="865973"/>
                  <a:pt x="594178" y="870873"/>
                </a:cubicBezTo>
                <a:cubicBezTo>
                  <a:pt x="590194" y="871485"/>
                  <a:pt x="585903" y="868423"/>
                  <a:pt x="578548" y="866586"/>
                </a:cubicBezTo>
                <a:cubicBezTo>
                  <a:pt x="584677" y="857705"/>
                  <a:pt x="588661" y="850356"/>
                  <a:pt x="594484" y="844232"/>
                </a:cubicBezTo>
                <a:cubicBezTo>
                  <a:pt x="604598" y="833208"/>
                  <a:pt x="615631" y="823102"/>
                  <a:pt x="626358" y="812691"/>
                </a:cubicBezTo>
                <a:cubicBezTo>
                  <a:pt x="637697" y="801667"/>
                  <a:pt x="639536" y="792174"/>
                  <a:pt x="632794" y="781456"/>
                </a:cubicBezTo>
                <a:cubicBezTo>
                  <a:pt x="626051" y="771044"/>
                  <a:pt x="612873" y="767676"/>
                  <a:pt x="599388" y="772576"/>
                </a:cubicBezTo>
                <a:cubicBezTo>
                  <a:pt x="586210" y="777475"/>
                  <a:pt x="572725" y="782681"/>
                  <a:pt x="559240" y="786049"/>
                </a:cubicBezTo>
                <a:cubicBezTo>
                  <a:pt x="520930" y="795849"/>
                  <a:pt x="482315" y="803504"/>
                  <a:pt x="442473" y="800136"/>
                </a:cubicBezTo>
                <a:cubicBezTo>
                  <a:pt x="429601" y="799217"/>
                  <a:pt x="417036" y="797992"/>
                  <a:pt x="408454" y="782375"/>
                </a:cubicBezTo>
                <a:cubicBezTo>
                  <a:pt x="428375" y="760020"/>
                  <a:pt x="453506" y="746853"/>
                  <a:pt x="479556" y="736135"/>
                </a:cubicBezTo>
                <a:close/>
                <a:moveTo>
                  <a:pt x="1096184" y="304362"/>
                </a:moveTo>
                <a:cubicBezTo>
                  <a:pt x="1109056" y="287826"/>
                  <a:pt x="1110281" y="243117"/>
                  <a:pt x="1088215" y="226275"/>
                </a:cubicBezTo>
                <a:cubicBezTo>
                  <a:pt x="1071666" y="213413"/>
                  <a:pt x="1053584" y="205145"/>
                  <a:pt x="1031824" y="205452"/>
                </a:cubicBezTo>
                <a:cubicBezTo>
                  <a:pt x="1006080" y="205758"/>
                  <a:pt x="987385" y="225050"/>
                  <a:pt x="989530" y="250466"/>
                </a:cubicBezTo>
                <a:cubicBezTo>
                  <a:pt x="993514" y="293031"/>
                  <a:pt x="1016807" y="314161"/>
                  <a:pt x="1056955" y="315386"/>
                </a:cubicBezTo>
                <a:cubicBezTo>
                  <a:pt x="1074424" y="316610"/>
                  <a:pt x="1087909" y="314773"/>
                  <a:pt x="1096184" y="304362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24"/>
          <p:cNvGrpSpPr/>
          <p:nvPr/>
        </p:nvGrpSpPr>
        <p:grpSpPr>
          <a:xfrm>
            <a:off x="2243799" y="-1"/>
            <a:ext cx="1271440" cy="1337762"/>
            <a:chOff x="2243799" y="-1"/>
            <a:chExt cx="1271440" cy="1337762"/>
          </a:xfrm>
        </p:grpSpPr>
        <p:sp>
          <p:nvSpPr>
            <p:cNvPr id="708" name="Google Shape;708;p24"/>
            <p:cNvSpPr/>
            <p:nvPr/>
          </p:nvSpPr>
          <p:spPr>
            <a:xfrm>
              <a:off x="2243799" y="-1"/>
              <a:ext cx="1271440" cy="1337762"/>
            </a:xfrm>
            <a:custGeom>
              <a:avLst/>
              <a:gdLst/>
              <a:ahLst/>
              <a:cxnLst/>
              <a:rect l="l" t="t" r="r" b="b"/>
              <a:pathLst>
                <a:path w="1271440" h="1337762" extrusionOk="0">
                  <a:moveTo>
                    <a:pt x="1199171" y="909112"/>
                  </a:moveTo>
                  <a:cubicBezTo>
                    <a:pt x="1109857" y="966478"/>
                    <a:pt x="961384" y="933553"/>
                    <a:pt x="869767" y="879898"/>
                  </a:cubicBezTo>
                  <a:cubicBezTo>
                    <a:pt x="1109027" y="1209292"/>
                    <a:pt x="753964" y="1448514"/>
                    <a:pt x="654904" y="1120120"/>
                  </a:cubicBezTo>
                  <a:cubicBezTo>
                    <a:pt x="626950" y="1028909"/>
                    <a:pt x="656431" y="1043247"/>
                    <a:pt x="603319" y="1161510"/>
                  </a:cubicBezTo>
                  <a:cubicBezTo>
                    <a:pt x="502827" y="1383437"/>
                    <a:pt x="316191" y="1371919"/>
                    <a:pt x="281226" y="1258086"/>
                  </a:cubicBezTo>
                  <a:cubicBezTo>
                    <a:pt x="262485" y="1197905"/>
                    <a:pt x="291949" y="1088410"/>
                    <a:pt x="312905" y="1030035"/>
                  </a:cubicBezTo>
                  <a:cubicBezTo>
                    <a:pt x="332886" y="971984"/>
                    <a:pt x="345122" y="991727"/>
                    <a:pt x="280412" y="1013803"/>
                  </a:cubicBezTo>
                  <a:cubicBezTo>
                    <a:pt x="44679" y="1092305"/>
                    <a:pt x="-167621" y="827755"/>
                    <a:pt x="193489" y="667670"/>
                  </a:cubicBezTo>
                  <a:cubicBezTo>
                    <a:pt x="276732" y="630708"/>
                    <a:pt x="266520" y="670247"/>
                    <a:pt x="171963" y="603960"/>
                  </a:cubicBezTo>
                  <a:cubicBezTo>
                    <a:pt x="12065" y="491201"/>
                    <a:pt x="31031" y="299103"/>
                    <a:pt x="161403" y="251744"/>
                  </a:cubicBezTo>
                  <a:cubicBezTo>
                    <a:pt x="277369" y="208216"/>
                    <a:pt x="396405" y="309048"/>
                    <a:pt x="460751" y="425417"/>
                  </a:cubicBezTo>
                  <a:cubicBezTo>
                    <a:pt x="451632" y="352536"/>
                    <a:pt x="443954" y="292883"/>
                    <a:pt x="453033" y="219686"/>
                  </a:cubicBezTo>
                  <a:cubicBezTo>
                    <a:pt x="480223" y="7345"/>
                    <a:pt x="633019" y="-34072"/>
                    <a:pt x="715424" y="23693"/>
                  </a:cubicBezTo>
                  <a:cubicBezTo>
                    <a:pt x="767890" y="60382"/>
                    <a:pt x="781197" y="161747"/>
                    <a:pt x="788128" y="233077"/>
                  </a:cubicBezTo>
                  <a:cubicBezTo>
                    <a:pt x="803988" y="424920"/>
                    <a:pt x="746717" y="381555"/>
                    <a:pt x="862866" y="267163"/>
                  </a:cubicBezTo>
                  <a:cubicBezTo>
                    <a:pt x="1039707" y="93310"/>
                    <a:pt x="1175923" y="221604"/>
                    <a:pt x="1169932" y="344261"/>
                  </a:cubicBezTo>
                  <a:cubicBezTo>
                    <a:pt x="1164297" y="453981"/>
                    <a:pt x="1037680" y="565933"/>
                    <a:pt x="946130" y="626280"/>
                  </a:cubicBezTo>
                  <a:cubicBezTo>
                    <a:pt x="1244750" y="578160"/>
                    <a:pt x="1358924" y="806262"/>
                    <a:pt x="1199171" y="909112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686981" y="516714"/>
              <a:ext cx="338734" cy="374144"/>
            </a:xfrm>
            <a:custGeom>
              <a:avLst/>
              <a:gdLst/>
              <a:ahLst/>
              <a:cxnLst/>
              <a:rect l="l" t="t" r="r" b="b"/>
              <a:pathLst>
                <a:path w="338734" h="374144" extrusionOk="0">
                  <a:moveTo>
                    <a:pt x="333195" y="142123"/>
                  </a:moveTo>
                  <a:cubicBezTo>
                    <a:pt x="298546" y="-170"/>
                    <a:pt x="102357" y="-60891"/>
                    <a:pt x="28126" y="79930"/>
                  </a:cubicBezTo>
                  <a:cubicBezTo>
                    <a:pt x="-51785" y="231520"/>
                    <a:pt x="48643" y="398668"/>
                    <a:pt x="202772" y="371148"/>
                  </a:cubicBezTo>
                  <a:cubicBezTo>
                    <a:pt x="306047" y="352708"/>
                    <a:pt x="356299" y="237008"/>
                    <a:pt x="333195" y="142123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0" name="Google Shape;710;p24"/>
            <p:cNvGrpSpPr/>
            <p:nvPr/>
          </p:nvGrpSpPr>
          <p:grpSpPr>
            <a:xfrm>
              <a:off x="2550332" y="414854"/>
              <a:ext cx="589155" cy="589090"/>
              <a:chOff x="2550332" y="414854"/>
              <a:chExt cx="589155" cy="589090"/>
            </a:xfrm>
          </p:grpSpPr>
          <p:sp>
            <p:nvSpPr>
              <p:cNvPr id="711" name="Google Shape;711;p24"/>
              <p:cNvSpPr/>
              <p:nvPr/>
            </p:nvSpPr>
            <p:spPr>
              <a:xfrm>
                <a:off x="2980645" y="414854"/>
                <a:ext cx="37102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77420" extrusionOk="0">
                    <a:moveTo>
                      <a:pt x="31612" y="376"/>
                    </a:moveTo>
                    <a:cubicBezTo>
                      <a:pt x="22547" y="-2112"/>
                      <a:pt x="21843" y="7544"/>
                      <a:pt x="11106" y="35016"/>
                    </a:cubicBezTo>
                    <a:cubicBezTo>
                      <a:pt x="3104" y="55479"/>
                      <a:pt x="1288" y="58117"/>
                      <a:pt x="217" y="64415"/>
                    </a:cubicBezTo>
                    <a:cubicBezTo>
                      <a:pt x="-2027" y="77632"/>
                      <a:pt x="13757" y="81656"/>
                      <a:pt x="19111" y="72372"/>
                    </a:cubicBezTo>
                    <a:cubicBezTo>
                      <a:pt x="25094" y="62002"/>
                      <a:pt x="34279" y="21259"/>
                      <a:pt x="36896" y="9677"/>
                    </a:cubicBezTo>
                    <a:cubicBezTo>
                      <a:pt x="37798" y="5698"/>
                      <a:pt x="35683" y="1492"/>
                      <a:pt x="31612" y="37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3082666" y="624250"/>
                <a:ext cx="56821" cy="27286"/>
              </a:xfrm>
              <a:custGeom>
                <a:avLst/>
                <a:gdLst/>
                <a:ahLst/>
                <a:cxnLst/>
                <a:rect l="l" t="t" r="r" b="b"/>
                <a:pathLst>
                  <a:path w="56821" h="27286" extrusionOk="0">
                    <a:moveTo>
                      <a:pt x="51200" y="3307"/>
                    </a:moveTo>
                    <a:cubicBezTo>
                      <a:pt x="-4016" y="-12984"/>
                      <a:pt x="-14129" y="36789"/>
                      <a:pt x="18718" y="25643"/>
                    </a:cubicBezTo>
                    <a:cubicBezTo>
                      <a:pt x="26313" y="23064"/>
                      <a:pt x="36648" y="19205"/>
                      <a:pt x="49138" y="18520"/>
                    </a:cubicBezTo>
                    <a:cubicBezTo>
                      <a:pt x="58370" y="18015"/>
                      <a:pt x="59559" y="5772"/>
                      <a:pt x="51200" y="330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3037317" y="839780"/>
                <a:ext cx="52885" cy="37362"/>
              </a:xfrm>
              <a:custGeom>
                <a:avLst/>
                <a:gdLst/>
                <a:ahLst/>
                <a:cxnLst/>
                <a:rect l="l" t="t" r="r" b="b"/>
                <a:pathLst>
                  <a:path w="52885" h="37362" extrusionOk="0">
                    <a:moveTo>
                      <a:pt x="51452" y="25187"/>
                    </a:moveTo>
                    <a:cubicBezTo>
                      <a:pt x="19040" y="-22354"/>
                      <a:pt x="-20331" y="9773"/>
                      <a:pt x="12154" y="21925"/>
                    </a:cubicBezTo>
                    <a:cubicBezTo>
                      <a:pt x="19669" y="24735"/>
                      <a:pt x="30111" y="28285"/>
                      <a:pt x="40213" y="35659"/>
                    </a:cubicBezTo>
                    <a:cubicBezTo>
                      <a:pt x="47679" y="41104"/>
                      <a:pt x="56361" y="32381"/>
                      <a:pt x="51452" y="2518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2896167" y="938730"/>
                <a:ext cx="26998" cy="65214"/>
              </a:xfrm>
              <a:custGeom>
                <a:avLst/>
                <a:gdLst/>
                <a:ahLst/>
                <a:cxnLst/>
                <a:rect l="l" t="t" r="r" b="b"/>
                <a:pathLst>
                  <a:path w="26998" h="65214" extrusionOk="0">
                    <a:moveTo>
                      <a:pt x="26150" y="39733"/>
                    </a:moveTo>
                    <a:cubicBezTo>
                      <a:pt x="26021" y="39182"/>
                      <a:pt x="21870" y="20959"/>
                      <a:pt x="20231" y="10511"/>
                    </a:cubicBezTo>
                    <a:cubicBezTo>
                      <a:pt x="18059" y="-5047"/>
                      <a:pt x="3820" y="-609"/>
                      <a:pt x="2604" y="6463"/>
                    </a:cubicBezTo>
                    <a:cubicBezTo>
                      <a:pt x="-11020" y="85559"/>
                      <a:pt x="33616" y="72053"/>
                      <a:pt x="26150" y="3973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2606287" y="858551"/>
                <a:ext cx="49685" cy="53030"/>
              </a:xfrm>
              <a:custGeom>
                <a:avLst/>
                <a:gdLst/>
                <a:ahLst/>
                <a:cxnLst/>
                <a:rect l="l" t="t" r="r" b="b"/>
                <a:pathLst>
                  <a:path w="49685" h="53030" extrusionOk="0">
                    <a:moveTo>
                      <a:pt x="36810" y="1322"/>
                    </a:moveTo>
                    <a:cubicBezTo>
                      <a:pt x="-27170" y="49246"/>
                      <a:pt x="9009" y="62241"/>
                      <a:pt x="21756" y="46966"/>
                    </a:cubicBezTo>
                    <a:cubicBezTo>
                      <a:pt x="27544" y="40028"/>
                      <a:pt x="37844" y="25894"/>
                      <a:pt x="47212" y="14790"/>
                    </a:cubicBezTo>
                    <a:cubicBezTo>
                      <a:pt x="54742" y="5859"/>
                      <a:pt x="43275" y="-3524"/>
                      <a:pt x="36810" y="13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2550332" y="624596"/>
                <a:ext cx="71170" cy="27453"/>
              </a:xfrm>
              <a:custGeom>
                <a:avLst/>
                <a:gdLst/>
                <a:ahLst/>
                <a:cxnLst/>
                <a:rect l="l" t="t" r="r" b="b"/>
                <a:pathLst>
                  <a:path w="71170" h="27453" extrusionOk="0">
                    <a:moveTo>
                      <a:pt x="71031" y="18522"/>
                    </a:moveTo>
                    <a:cubicBezTo>
                      <a:pt x="72700" y="6121"/>
                      <a:pt x="59234" y="6894"/>
                      <a:pt x="39481" y="2964"/>
                    </a:cubicBezTo>
                    <a:cubicBezTo>
                      <a:pt x="37671" y="2605"/>
                      <a:pt x="15967" y="-1539"/>
                      <a:pt x="9727" y="620"/>
                    </a:cubicBezTo>
                    <a:cubicBezTo>
                      <a:pt x="-1547" y="4521"/>
                      <a:pt x="-12744" y="28025"/>
                      <a:pt x="36184" y="27303"/>
                    </a:cubicBezTo>
                    <a:cubicBezTo>
                      <a:pt x="57274" y="26995"/>
                      <a:pt x="69481" y="30054"/>
                      <a:pt x="71031" y="185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2722468" y="444000"/>
                <a:ext cx="37102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51534" extrusionOk="0">
                    <a:moveTo>
                      <a:pt x="33568" y="27868"/>
                    </a:moveTo>
                    <a:cubicBezTo>
                      <a:pt x="25181" y="13148"/>
                      <a:pt x="28400" y="18681"/>
                      <a:pt x="19452" y="5033"/>
                    </a:cubicBezTo>
                    <a:cubicBezTo>
                      <a:pt x="12254" y="-5942"/>
                      <a:pt x="-3113" y="3021"/>
                      <a:pt x="558" y="12990"/>
                    </a:cubicBezTo>
                    <a:cubicBezTo>
                      <a:pt x="5700" y="26964"/>
                      <a:pt x="12023" y="45883"/>
                      <a:pt x="18954" y="49666"/>
                    </a:cubicBezTo>
                    <a:cubicBezTo>
                      <a:pt x="30722" y="56103"/>
                      <a:pt x="43435" y="45195"/>
                      <a:pt x="33568" y="2786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8" name="Google Shape;718;p24"/>
          <p:cNvGrpSpPr/>
          <p:nvPr/>
        </p:nvGrpSpPr>
        <p:grpSpPr>
          <a:xfrm>
            <a:off x="13334722" y="5711887"/>
            <a:ext cx="670344" cy="705311"/>
            <a:chOff x="13510722" y="5692337"/>
            <a:chExt cx="670344" cy="705311"/>
          </a:xfrm>
        </p:grpSpPr>
        <p:sp>
          <p:nvSpPr>
            <p:cNvPr id="719" name="Google Shape;719;p24"/>
            <p:cNvSpPr/>
            <p:nvPr/>
          </p:nvSpPr>
          <p:spPr>
            <a:xfrm>
              <a:off x="13510722" y="5692337"/>
              <a:ext cx="670344" cy="705311"/>
            </a:xfrm>
            <a:custGeom>
              <a:avLst/>
              <a:gdLst/>
              <a:ahLst/>
              <a:cxnLst/>
              <a:rect l="l" t="t" r="r" b="b"/>
              <a:pathLst>
                <a:path w="670344" h="705311" extrusionOk="0">
                  <a:moveTo>
                    <a:pt x="632242" y="479313"/>
                  </a:moveTo>
                  <a:cubicBezTo>
                    <a:pt x="585153" y="509558"/>
                    <a:pt x="506873" y="492199"/>
                    <a:pt x="458569" y="463910"/>
                  </a:cubicBezTo>
                  <a:cubicBezTo>
                    <a:pt x="584715" y="637578"/>
                    <a:pt x="397514" y="763703"/>
                    <a:pt x="345287" y="590563"/>
                  </a:cubicBezTo>
                  <a:cubicBezTo>
                    <a:pt x="330549" y="542474"/>
                    <a:pt x="346092" y="550033"/>
                    <a:pt x="318089" y="612385"/>
                  </a:cubicBezTo>
                  <a:cubicBezTo>
                    <a:pt x="265106" y="729392"/>
                    <a:pt x="166706" y="723320"/>
                    <a:pt x="148271" y="663303"/>
                  </a:cubicBezTo>
                  <a:cubicBezTo>
                    <a:pt x="138390" y="631574"/>
                    <a:pt x="153925" y="573844"/>
                    <a:pt x="164974" y="543067"/>
                  </a:cubicBezTo>
                  <a:cubicBezTo>
                    <a:pt x="175508" y="512461"/>
                    <a:pt x="181960" y="522870"/>
                    <a:pt x="147842" y="534509"/>
                  </a:cubicBezTo>
                  <a:cubicBezTo>
                    <a:pt x="23556" y="575898"/>
                    <a:pt x="-88375" y="436419"/>
                    <a:pt x="102014" y="352017"/>
                  </a:cubicBezTo>
                  <a:cubicBezTo>
                    <a:pt x="145902" y="332529"/>
                    <a:pt x="140518" y="353375"/>
                    <a:pt x="90664" y="318427"/>
                  </a:cubicBezTo>
                  <a:cubicBezTo>
                    <a:pt x="6361" y="258977"/>
                    <a:pt x="16361" y="157697"/>
                    <a:pt x="85097" y="132727"/>
                  </a:cubicBezTo>
                  <a:cubicBezTo>
                    <a:pt x="146238" y="109778"/>
                    <a:pt x="208997" y="162940"/>
                    <a:pt x="242923" y="224294"/>
                  </a:cubicBezTo>
                  <a:cubicBezTo>
                    <a:pt x="238115" y="185868"/>
                    <a:pt x="234067" y="154417"/>
                    <a:pt x="238854" y="115825"/>
                  </a:cubicBezTo>
                  <a:cubicBezTo>
                    <a:pt x="253189" y="3873"/>
                    <a:pt x="333748" y="-17964"/>
                    <a:pt x="377194" y="12492"/>
                  </a:cubicBezTo>
                  <a:cubicBezTo>
                    <a:pt x="404856" y="31835"/>
                    <a:pt x="411873" y="85278"/>
                    <a:pt x="415527" y="122885"/>
                  </a:cubicBezTo>
                  <a:cubicBezTo>
                    <a:pt x="423888" y="224031"/>
                    <a:pt x="393693" y="201168"/>
                    <a:pt x="454931" y="140857"/>
                  </a:cubicBezTo>
                  <a:cubicBezTo>
                    <a:pt x="548167" y="49196"/>
                    <a:pt x="619985" y="116837"/>
                    <a:pt x="616826" y="181505"/>
                  </a:cubicBezTo>
                  <a:cubicBezTo>
                    <a:pt x="613855" y="239353"/>
                    <a:pt x="547099" y="298378"/>
                    <a:pt x="498830" y="330195"/>
                  </a:cubicBezTo>
                  <a:cubicBezTo>
                    <a:pt x="656272" y="304825"/>
                    <a:pt x="716469" y="425087"/>
                    <a:pt x="632242" y="479313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3744382" y="5964766"/>
              <a:ext cx="178591" cy="197260"/>
            </a:xfrm>
            <a:custGeom>
              <a:avLst/>
              <a:gdLst/>
              <a:ahLst/>
              <a:cxnLst/>
              <a:rect l="l" t="t" r="r" b="b"/>
              <a:pathLst>
                <a:path w="178591" h="197260" extrusionOk="0">
                  <a:moveTo>
                    <a:pt x="175671" y="74932"/>
                  </a:moveTo>
                  <a:cubicBezTo>
                    <a:pt x="157403" y="-89"/>
                    <a:pt x="53966" y="-32103"/>
                    <a:pt x="14829" y="42142"/>
                  </a:cubicBezTo>
                  <a:cubicBezTo>
                    <a:pt x="-27303" y="122065"/>
                    <a:pt x="25646" y="210191"/>
                    <a:pt x="106908" y="195681"/>
                  </a:cubicBezTo>
                  <a:cubicBezTo>
                    <a:pt x="161358" y="185959"/>
                    <a:pt x="187852" y="124958"/>
                    <a:pt x="175671" y="74932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1" name="Google Shape;721;p24"/>
            <p:cNvGrpSpPr/>
            <p:nvPr/>
          </p:nvGrpSpPr>
          <p:grpSpPr>
            <a:xfrm>
              <a:off x="13672337" y="5911062"/>
              <a:ext cx="310621" cy="310587"/>
              <a:chOff x="13672337" y="5911062"/>
              <a:chExt cx="310621" cy="310587"/>
            </a:xfrm>
          </p:grpSpPr>
          <p:sp>
            <p:nvSpPr>
              <p:cNvPr id="722" name="Google Shape;722;p24"/>
              <p:cNvSpPr/>
              <p:nvPr/>
            </p:nvSpPr>
            <p:spPr>
              <a:xfrm>
                <a:off x="13899211" y="5911062"/>
                <a:ext cx="19561" cy="40818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40818" extrusionOk="0">
                    <a:moveTo>
                      <a:pt x="16667" y="198"/>
                    </a:moveTo>
                    <a:cubicBezTo>
                      <a:pt x="11887" y="-1113"/>
                      <a:pt x="11516" y="3978"/>
                      <a:pt x="5855" y="18462"/>
                    </a:cubicBezTo>
                    <a:cubicBezTo>
                      <a:pt x="1636" y="29250"/>
                      <a:pt x="679" y="30641"/>
                      <a:pt x="114" y="33962"/>
                    </a:cubicBezTo>
                    <a:cubicBezTo>
                      <a:pt x="-1069" y="40930"/>
                      <a:pt x="7253" y="43052"/>
                      <a:pt x="10076" y="38157"/>
                    </a:cubicBezTo>
                    <a:cubicBezTo>
                      <a:pt x="13230" y="32689"/>
                      <a:pt x="18073" y="11208"/>
                      <a:pt x="19453" y="5102"/>
                    </a:cubicBezTo>
                    <a:cubicBezTo>
                      <a:pt x="19929" y="3004"/>
                      <a:pt x="18813" y="787"/>
                      <a:pt x="16667" y="19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3953000" y="6021462"/>
                <a:ext cx="29958" cy="14386"/>
              </a:xfrm>
              <a:custGeom>
                <a:avLst/>
                <a:gdLst/>
                <a:ahLst/>
                <a:cxnLst/>
                <a:rect l="l" t="t" r="r" b="b"/>
                <a:pathLst>
                  <a:path w="29958" h="14386" extrusionOk="0">
                    <a:moveTo>
                      <a:pt x="26994" y="1744"/>
                    </a:moveTo>
                    <a:cubicBezTo>
                      <a:pt x="-2118" y="-6845"/>
                      <a:pt x="-7449" y="19396"/>
                      <a:pt x="9869" y="13520"/>
                    </a:cubicBezTo>
                    <a:cubicBezTo>
                      <a:pt x="13873" y="12160"/>
                      <a:pt x="19322" y="10126"/>
                      <a:pt x="25907" y="9765"/>
                    </a:cubicBezTo>
                    <a:cubicBezTo>
                      <a:pt x="30774" y="9498"/>
                      <a:pt x="31401" y="3043"/>
                      <a:pt x="26994" y="1744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13929091" y="6135097"/>
                <a:ext cx="27883" cy="19698"/>
              </a:xfrm>
              <a:custGeom>
                <a:avLst/>
                <a:gdLst/>
                <a:ahLst/>
                <a:cxnLst/>
                <a:rect l="l" t="t" r="r" b="b"/>
                <a:pathLst>
                  <a:path w="27883" h="19698" extrusionOk="0">
                    <a:moveTo>
                      <a:pt x="27127" y="13279"/>
                    </a:moveTo>
                    <a:cubicBezTo>
                      <a:pt x="10038" y="-11786"/>
                      <a:pt x="-10719" y="5153"/>
                      <a:pt x="6408" y="11560"/>
                    </a:cubicBezTo>
                    <a:cubicBezTo>
                      <a:pt x="10370" y="13041"/>
                      <a:pt x="15875" y="14913"/>
                      <a:pt x="21201" y="18801"/>
                    </a:cubicBezTo>
                    <a:cubicBezTo>
                      <a:pt x="25138" y="21671"/>
                      <a:pt x="29716" y="17073"/>
                      <a:pt x="27127" y="13279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3854672" y="6187266"/>
                <a:ext cx="14234" cy="34383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34383" extrusionOk="0">
                    <a:moveTo>
                      <a:pt x="13787" y="20948"/>
                    </a:moveTo>
                    <a:cubicBezTo>
                      <a:pt x="13719" y="20658"/>
                      <a:pt x="11531" y="11050"/>
                      <a:pt x="10666" y="5542"/>
                    </a:cubicBezTo>
                    <a:cubicBezTo>
                      <a:pt x="9521" y="-2661"/>
                      <a:pt x="2014" y="-321"/>
                      <a:pt x="1373" y="3407"/>
                    </a:cubicBezTo>
                    <a:cubicBezTo>
                      <a:pt x="-5810" y="45110"/>
                      <a:pt x="17723" y="37989"/>
                      <a:pt x="13787" y="2094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13701837" y="6144993"/>
                <a:ext cx="26195" cy="27959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7959" extrusionOk="0">
                    <a:moveTo>
                      <a:pt x="19407" y="697"/>
                    </a:moveTo>
                    <a:cubicBezTo>
                      <a:pt x="-14325" y="25964"/>
                      <a:pt x="4750" y="32815"/>
                      <a:pt x="11471" y="24762"/>
                    </a:cubicBezTo>
                    <a:cubicBezTo>
                      <a:pt x="14522" y="21104"/>
                      <a:pt x="19952" y="13652"/>
                      <a:pt x="24891" y="7798"/>
                    </a:cubicBezTo>
                    <a:cubicBezTo>
                      <a:pt x="28862" y="3089"/>
                      <a:pt x="22816" y="-1858"/>
                      <a:pt x="19407" y="69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13672337" y="6021645"/>
                <a:ext cx="37523" cy="14474"/>
              </a:xfrm>
              <a:custGeom>
                <a:avLst/>
                <a:gdLst/>
                <a:ahLst/>
                <a:cxnLst/>
                <a:rect l="l" t="t" r="r" b="b"/>
                <a:pathLst>
                  <a:path w="37523" h="14474" extrusionOk="0">
                    <a:moveTo>
                      <a:pt x="37450" y="9765"/>
                    </a:moveTo>
                    <a:cubicBezTo>
                      <a:pt x="38330" y="3227"/>
                      <a:pt x="31230" y="3635"/>
                      <a:pt x="20816" y="1563"/>
                    </a:cubicBezTo>
                    <a:cubicBezTo>
                      <a:pt x="19861" y="1374"/>
                      <a:pt x="8418" y="-811"/>
                      <a:pt x="5129" y="327"/>
                    </a:cubicBezTo>
                    <a:cubicBezTo>
                      <a:pt x="-816" y="2384"/>
                      <a:pt x="-6719" y="14776"/>
                      <a:pt x="19077" y="14395"/>
                    </a:cubicBezTo>
                    <a:cubicBezTo>
                      <a:pt x="30197" y="14233"/>
                      <a:pt x="36633" y="15845"/>
                      <a:pt x="37450" y="976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13763092" y="5926429"/>
                <a:ext cx="19561" cy="27170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27170" extrusionOk="0">
                    <a:moveTo>
                      <a:pt x="17698" y="14693"/>
                    </a:moveTo>
                    <a:cubicBezTo>
                      <a:pt x="13276" y="6932"/>
                      <a:pt x="14973" y="9849"/>
                      <a:pt x="10256" y="2653"/>
                    </a:cubicBezTo>
                    <a:cubicBezTo>
                      <a:pt x="6460" y="-3133"/>
                      <a:pt x="-1641" y="1593"/>
                      <a:pt x="294" y="6849"/>
                    </a:cubicBezTo>
                    <a:cubicBezTo>
                      <a:pt x="3005" y="14216"/>
                      <a:pt x="6339" y="24191"/>
                      <a:pt x="9993" y="26185"/>
                    </a:cubicBezTo>
                    <a:cubicBezTo>
                      <a:pt x="16197" y="29579"/>
                      <a:pt x="22900" y="23828"/>
                      <a:pt x="17698" y="1469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AD0C6B-1FB2-2388-1E00-94D58CABF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33" y="3311303"/>
            <a:ext cx="6676941" cy="4481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BCCE9-DF75-22BD-0036-78DB0F979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027" y="3281968"/>
            <a:ext cx="6676941" cy="45291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0CC8D7-6DD9-EA21-1E60-6D4B94169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154" y="2429037"/>
            <a:ext cx="6676941" cy="89138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Tampilan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setelah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update </a:t>
            </a:r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produk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:</a:t>
            </a:r>
            <a:endParaRPr lang="en-US" sz="3600" dirty="0">
              <a:solidFill>
                <a:schemeClr val="tx2"/>
              </a:solidFill>
              <a:latin typeface="Tenor Sans" panose="020B060402020202020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50E329-78BB-7725-CC3F-BCB6FEABD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2006" y="2540106"/>
            <a:ext cx="3199729" cy="6692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Delete </a:t>
            </a:r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produk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3930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4"/>
          <p:cNvSpPr txBox="1"/>
          <p:nvPr/>
        </p:nvSpPr>
        <p:spPr>
          <a:xfrm>
            <a:off x="2721451" y="500434"/>
            <a:ext cx="14787319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dk1"/>
                </a:solidFill>
                <a:latin typeface="Luckiest Guy"/>
                <a:sym typeface="Luckiest Guy"/>
              </a:rPr>
              <a:t>Implementasi</a:t>
            </a:r>
            <a:r>
              <a:rPr lang="en-US" sz="7200" dirty="0">
                <a:solidFill>
                  <a:schemeClr val="dk1"/>
                </a:solidFill>
                <a:latin typeface="Luckiest Guy"/>
                <a:sym typeface="Luckiest Guy"/>
              </a:rPr>
              <a:t> dan </a:t>
            </a:r>
            <a:r>
              <a:rPr lang="en-US" sz="7200" dirty="0" err="1">
                <a:solidFill>
                  <a:schemeClr val="dk1"/>
                </a:solidFill>
                <a:latin typeface="Luckiest Guy"/>
                <a:sym typeface="Luckiest Guy"/>
              </a:rPr>
              <a:t>pengujian</a:t>
            </a:r>
            <a:endParaRPr sz="1050" dirty="0">
              <a:solidFill>
                <a:schemeClr val="dk1"/>
              </a:solidFill>
            </a:endParaRPr>
          </a:p>
        </p:txBody>
      </p:sp>
      <p:grpSp>
        <p:nvGrpSpPr>
          <p:cNvPr id="695" name="Google Shape;695;p24"/>
          <p:cNvGrpSpPr/>
          <p:nvPr/>
        </p:nvGrpSpPr>
        <p:grpSpPr>
          <a:xfrm>
            <a:off x="-2456785" y="-2282371"/>
            <a:ext cx="5334191" cy="5405430"/>
            <a:chOff x="-2456785" y="-2282371"/>
            <a:chExt cx="5334191" cy="5405430"/>
          </a:xfrm>
        </p:grpSpPr>
        <p:sp>
          <p:nvSpPr>
            <p:cNvPr id="696" name="Google Shape;696;p24"/>
            <p:cNvSpPr/>
            <p:nvPr/>
          </p:nvSpPr>
          <p:spPr>
            <a:xfrm>
              <a:off x="-2456785" y="-2282371"/>
              <a:ext cx="5334191" cy="5405430"/>
            </a:xfrm>
            <a:custGeom>
              <a:avLst/>
              <a:gdLst/>
              <a:ahLst/>
              <a:cxnLst/>
              <a:rect l="l" t="t" r="r" b="b"/>
              <a:pathLst>
                <a:path w="5334191" h="5405430" extrusionOk="0">
                  <a:moveTo>
                    <a:pt x="5233074" y="4032661"/>
                  </a:moveTo>
                  <a:cubicBezTo>
                    <a:pt x="4812085" y="4837129"/>
                    <a:pt x="4549628" y="5023476"/>
                    <a:pt x="4142467" y="5292396"/>
                  </a:cubicBezTo>
                  <a:cubicBezTo>
                    <a:pt x="3820897" y="5468483"/>
                    <a:pt x="4260413" y="5380029"/>
                    <a:pt x="90730" y="5402959"/>
                  </a:cubicBezTo>
                  <a:cubicBezTo>
                    <a:pt x="-60532" y="5403813"/>
                    <a:pt x="29910" y="5582894"/>
                    <a:pt x="1142" y="1137047"/>
                  </a:cubicBezTo>
                  <a:cubicBezTo>
                    <a:pt x="4253" y="573574"/>
                    <a:pt x="2881" y="820365"/>
                    <a:pt x="6586" y="159097"/>
                  </a:cubicBezTo>
                  <a:cubicBezTo>
                    <a:pt x="7278" y="-1228"/>
                    <a:pt x="-47223" y="98977"/>
                    <a:pt x="5243207" y="15"/>
                  </a:cubicBezTo>
                  <a:cubicBezTo>
                    <a:pt x="5292447" y="-882"/>
                    <a:pt x="5332731" y="38945"/>
                    <a:pt x="5332515" y="88145"/>
                  </a:cubicBezTo>
                  <a:cubicBezTo>
                    <a:pt x="5309623" y="4219634"/>
                    <a:pt x="5392492" y="3725113"/>
                    <a:pt x="5233074" y="4032661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445824" y="1536342"/>
              <a:ext cx="1428122" cy="1583347"/>
            </a:xfrm>
            <a:custGeom>
              <a:avLst/>
              <a:gdLst/>
              <a:ahLst/>
              <a:cxnLst/>
              <a:rect l="l" t="t" r="r" b="b"/>
              <a:pathLst>
                <a:path w="1428122" h="1583347" extrusionOk="0">
                  <a:moveTo>
                    <a:pt x="1428122" y="0"/>
                  </a:moveTo>
                  <a:cubicBezTo>
                    <a:pt x="1341861" y="294650"/>
                    <a:pt x="742213" y="1350244"/>
                    <a:pt x="0" y="1583348"/>
                  </a:cubicBezTo>
                  <a:cubicBezTo>
                    <a:pt x="404072" y="1307552"/>
                    <a:pt x="552979" y="814069"/>
                    <a:pt x="630403" y="327201"/>
                  </a:cubicBezTo>
                  <a:cubicBezTo>
                    <a:pt x="641282" y="258715"/>
                    <a:pt x="818449" y="315202"/>
                    <a:pt x="1003914" y="236379"/>
                  </a:cubicBezTo>
                  <a:cubicBezTo>
                    <a:pt x="1153361" y="172336"/>
                    <a:pt x="1317781" y="131471"/>
                    <a:pt x="1428122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-2453159" y="-2282371"/>
              <a:ext cx="5328899" cy="687758"/>
            </a:xfrm>
            <a:custGeom>
              <a:avLst/>
              <a:gdLst/>
              <a:ahLst/>
              <a:cxnLst/>
              <a:rect l="l" t="t" r="r" b="b"/>
              <a:pathLst>
                <a:path w="5328899" h="687758" extrusionOk="0">
                  <a:moveTo>
                    <a:pt x="5328899" y="88156"/>
                  </a:moveTo>
                  <a:lnTo>
                    <a:pt x="5326145" y="585693"/>
                  </a:lnTo>
                  <a:lnTo>
                    <a:pt x="0" y="687759"/>
                  </a:lnTo>
                  <a:lnTo>
                    <a:pt x="2960" y="159097"/>
                  </a:lnTo>
                  <a:cubicBezTo>
                    <a:pt x="3662" y="-3380"/>
                    <a:pt x="-39528" y="98761"/>
                    <a:pt x="5239581" y="15"/>
                  </a:cubicBezTo>
                  <a:cubicBezTo>
                    <a:pt x="5288832" y="-882"/>
                    <a:pt x="5329105" y="38945"/>
                    <a:pt x="5328899" y="88156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24"/>
          <p:cNvGrpSpPr/>
          <p:nvPr/>
        </p:nvGrpSpPr>
        <p:grpSpPr>
          <a:xfrm rot="10800000">
            <a:off x="14775475" y="7093310"/>
            <a:ext cx="7756303" cy="7859891"/>
            <a:chOff x="14775475" y="7093310"/>
            <a:chExt cx="7756303" cy="7859891"/>
          </a:xfrm>
        </p:grpSpPr>
        <p:sp>
          <p:nvSpPr>
            <p:cNvPr id="700" name="Google Shape;700;p24"/>
            <p:cNvSpPr/>
            <p:nvPr/>
          </p:nvSpPr>
          <p:spPr>
            <a:xfrm>
              <a:off x="14775475" y="7093310"/>
              <a:ext cx="7756303" cy="7859891"/>
            </a:xfrm>
            <a:custGeom>
              <a:avLst/>
              <a:gdLst/>
              <a:ahLst/>
              <a:cxnLst/>
              <a:rect l="l" t="t" r="r" b="b"/>
              <a:pathLst>
                <a:path w="7756303" h="7859891" extrusionOk="0">
                  <a:moveTo>
                    <a:pt x="7609271" y="5863783"/>
                  </a:moveTo>
                  <a:cubicBezTo>
                    <a:pt x="6997122" y="7033539"/>
                    <a:pt x="6615491" y="7304501"/>
                    <a:pt x="6023449" y="7695530"/>
                  </a:cubicBezTo>
                  <a:cubicBezTo>
                    <a:pt x="5555863" y="7951574"/>
                    <a:pt x="6194952" y="7822955"/>
                    <a:pt x="131928" y="7856296"/>
                  </a:cubicBezTo>
                  <a:cubicBezTo>
                    <a:pt x="-88018" y="7857538"/>
                    <a:pt x="43491" y="8117936"/>
                    <a:pt x="1660" y="1653350"/>
                  </a:cubicBezTo>
                  <a:cubicBezTo>
                    <a:pt x="6184" y="834019"/>
                    <a:pt x="4189" y="1192870"/>
                    <a:pt x="9577" y="231338"/>
                  </a:cubicBezTo>
                  <a:cubicBezTo>
                    <a:pt x="10582" y="-1786"/>
                    <a:pt x="-68666" y="143920"/>
                    <a:pt x="7624005" y="22"/>
                  </a:cubicBezTo>
                  <a:cubicBezTo>
                    <a:pt x="7695604" y="-1283"/>
                    <a:pt x="7754180" y="56629"/>
                    <a:pt x="7753865" y="128169"/>
                  </a:cubicBezTo>
                  <a:cubicBezTo>
                    <a:pt x="7720580" y="6135656"/>
                    <a:pt x="7841077" y="5416587"/>
                    <a:pt x="7609271" y="5863783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0450154" y="12645998"/>
              <a:ext cx="2076593" cy="2302303"/>
            </a:xfrm>
            <a:custGeom>
              <a:avLst/>
              <a:gdLst/>
              <a:ahLst/>
              <a:cxnLst/>
              <a:rect l="l" t="t" r="r" b="b"/>
              <a:pathLst>
                <a:path w="2076593" h="2302303" extrusionOk="0">
                  <a:moveTo>
                    <a:pt x="2076594" y="0"/>
                  </a:moveTo>
                  <a:cubicBezTo>
                    <a:pt x="1951163" y="428443"/>
                    <a:pt x="1079232" y="1963353"/>
                    <a:pt x="0" y="2302303"/>
                  </a:cubicBezTo>
                  <a:cubicBezTo>
                    <a:pt x="587550" y="1901276"/>
                    <a:pt x="804072" y="1183715"/>
                    <a:pt x="916652" y="475775"/>
                  </a:cubicBezTo>
                  <a:cubicBezTo>
                    <a:pt x="932471" y="376190"/>
                    <a:pt x="1190085" y="458326"/>
                    <a:pt x="1459764" y="343713"/>
                  </a:cubicBezTo>
                  <a:cubicBezTo>
                    <a:pt x="1677071" y="250589"/>
                    <a:pt x="1916150" y="191168"/>
                    <a:pt x="2076594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14780747" y="7093310"/>
              <a:ext cx="7748608" cy="1000051"/>
            </a:xfrm>
            <a:custGeom>
              <a:avLst/>
              <a:gdLst/>
              <a:ahLst/>
              <a:cxnLst/>
              <a:rect l="l" t="t" r="r" b="b"/>
              <a:pathLst>
                <a:path w="7748608" h="1000051" extrusionOk="0">
                  <a:moveTo>
                    <a:pt x="7748608" y="128185"/>
                  </a:moveTo>
                  <a:lnTo>
                    <a:pt x="7744602" y="851641"/>
                  </a:lnTo>
                  <a:lnTo>
                    <a:pt x="0" y="1000051"/>
                  </a:lnTo>
                  <a:lnTo>
                    <a:pt x="4304" y="231338"/>
                  </a:lnTo>
                  <a:cubicBezTo>
                    <a:pt x="5325" y="-4914"/>
                    <a:pt x="-57476" y="143606"/>
                    <a:pt x="7618733" y="22"/>
                  </a:cubicBezTo>
                  <a:cubicBezTo>
                    <a:pt x="7690347" y="-1283"/>
                    <a:pt x="7748907" y="56629"/>
                    <a:pt x="7748608" y="128185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24"/>
          <p:cNvGrpSpPr/>
          <p:nvPr/>
        </p:nvGrpSpPr>
        <p:grpSpPr>
          <a:xfrm>
            <a:off x="211323" y="8161164"/>
            <a:ext cx="15127065" cy="356213"/>
            <a:chOff x="-274" y="-425"/>
            <a:chExt cx="20169421" cy="474950"/>
          </a:xfrm>
        </p:grpSpPr>
        <p:sp>
          <p:nvSpPr>
            <p:cNvPr id="704" name="Google Shape;704;p24"/>
            <p:cNvSpPr/>
            <p:nvPr/>
          </p:nvSpPr>
          <p:spPr>
            <a:xfrm>
              <a:off x="-274" y="102958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10473851" y="-425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24"/>
          <p:cNvSpPr/>
          <p:nvPr/>
        </p:nvSpPr>
        <p:spPr>
          <a:xfrm>
            <a:off x="295382" y="6629506"/>
            <a:ext cx="1468275" cy="1503858"/>
          </a:xfrm>
          <a:custGeom>
            <a:avLst/>
            <a:gdLst/>
            <a:ahLst/>
            <a:cxnLst/>
            <a:rect l="l" t="t" r="r" b="b"/>
            <a:pathLst>
              <a:path w="1468275" h="1503858" extrusionOk="0">
                <a:moveTo>
                  <a:pt x="596017" y="1326226"/>
                </a:moveTo>
                <a:cubicBezTo>
                  <a:pt x="600614" y="1332963"/>
                  <a:pt x="605518" y="1339699"/>
                  <a:pt x="610421" y="1346130"/>
                </a:cubicBezTo>
                <a:cubicBezTo>
                  <a:pt x="625438" y="1366341"/>
                  <a:pt x="641069" y="1386552"/>
                  <a:pt x="655779" y="1407068"/>
                </a:cubicBezTo>
                <a:cubicBezTo>
                  <a:pt x="660683" y="1414112"/>
                  <a:pt x="664974" y="1422073"/>
                  <a:pt x="667732" y="1430341"/>
                </a:cubicBezTo>
                <a:cubicBezTo>
                  <a:pt x="669264" y="1434935"/>
                  <a:pt x="668651" y="1442590"/>
                  <a:pt x="665893" y="1445040"/>
                </a:cubicBezTo>
                <a:cubicBezTo>
                  <a:pt x="662828" y="1447796"/>
                  <a:pt x="654247" y="1448102"/>
                  <a:pt x="650876" y="1445652"/>
                </a:cubicBezTo>
                <a:cubicBezTo>
                  <a:pt x="638310" y="1436160"/>
                  <a:pt x="625132" y="1426667"/>
                  <a:pt x="615938" y="1414418"/>
                </a:cubicBezTo>
                <a:cubicBezTo>
                  <a:pt x="601840" y="1395432"/>
                  <a:pt x="590500" y="1374303"/>
                  <a:pt x="577935" y="1354398"/>
                </a:cubicBezTo>
                <a:cubicBezTo>
                  <a:pt x="575483" y="1350723"/>
                  <a:pt x="572418" y="1347355"/>
                  <a:pt x="566902" y="1340312"/>
                </a:cubicBezTo>
                <a:cubicBezTo>
                  <a:pt x="566902" y="1348886"/>
                  <a:pt x="566289" y="1353173"/>
                  <a:pt x="566902" y="1357460"/>
                </a:cubicBezTo>
                <a:cubicBezTo>
                  <a:pt x="572725" y="1390226"/>
                  <a:pt x="578854" y="1422686"/>
                  <a:pt x="584677" y="1455452"/>
                </a:cubicBezTo>
                <a:cubicBezTo>
                  <a:pt x="586516" y="1466169"/>
                  <a:pt x="588048" y="1477500"/>
                  <a:pt x="588048" y="1488217"/>
                </a:cubicBezTo>
                <a:cubicBezTo>
                  <a:pt x="588048" y="1502304"/>
                  <a:pt x="577322" y="1508122"/>
                  <a:pt x="565676" y="1500466"/>
                </a:cubicBezTo>
                <a:cubicBezTo>
                  <a:pt x="560772" y="1497098"/>
                  <a:pt x="555256" y="1492198"/>
                  <a:pt x="553417" y="1486686"/>
                </a:cubicBezTo>
                <a:cubicBezTo>
                  <a:pt x="548820" y="1472600"/>
                  <a:pt x="544835" y="1457901"/>
                  <a:pt x="542690" y="1443203"/>
                </a:cubicBezTo>
                <a:cubicBezTo>
                  <a:pt x="538093" y="1412887"/>
                  <a:pt x="534722" y="1382264"/>
                  <a:pt x="531351" y="1351642"/>
                </a:cubicBezTo>
                <a:cubicBezTo>
                  <a:pt x="529205" y="1332044"/>
                  <a:pt x="527979" y="1312446"/>
                  <a:pt x="526447" y="1292847"/>
                </a:cubicBezTo>
                <a:cubicBezTo>
                  <a:pt x="526447" y="1291316"/>
                  <a:pt x="526141" y="1289173"/>
                  <a:pt x="527060" y="1288254"/>
                </a:cubicBezTo>
                <a:cubicBezTo>
                  <a:pt x="542997" y="1272637"/>
                  <a:pt x="534415" y="1253651"/>
                  <a:pt x="531964" y="1236809"/>
                </a:cubicBezTo>
                <a:cubicBezTo>
                  <a:pt x="524608" y="1189650"/>
                  <a:pt x="520624" y="1142492"/>
                  <a:pt x="527366" y="1095028"/>
                </a:cubicBezTo>
                <a:cubicBezTo>
                  <a:pt x="527673" y="1092884"/>
                  <a:pt x="527060" y="1090434"/>
                  <a:pt x="526754" y="1086454"/>
                </a:cubicBezTo>
                <a:cubicBezTo>
                  <a:pt x="523076" y="1084922"/>
                  <a:pt x="519092" y="1081860"/>
                  <a:pt x="514495" y="1081248"/>
                </a:cubicBezTo>
                <a:cubicBezTo>
                  <a:pt x="444925" y="1070836"/>
                  <a:pt x="375968" y="1056444"/>
                  <a:pt x="310382" y="1031027"/>
                </a:cubicBezTo>
                <a:cubicBezTo>
                  <a:pt x="272379" y="1016329"/>
                  <a:pt x="236828" y="993362"/>
                  <a:pt x="210472" y="960596"/>
                </a:cubicBezTo>
                <a:cubicBezTo>
                  <a:pt x="195454" y="941610"/>
                  <a:pt x="178598" y="925381"/>
                  <a:pt x="158677" y="912213"/>
                </a:cubicBezTo>
                <a:cubicBezTo>
                  <a:pt x="131095" y="893840"/>
                  <a:pt x="113013" y="866586"/>
                  <a:pt x="91253" y="842701"/>
                </a:cubicBezTo>
                <a:cubicBezTo>
                  <a:pt x="42217" y="788805"/>
                  <a:pt x="17086" y="723886"/>
                  <a:pt x="5746" y="653149"/>
                </a:cubicBezTo>
                <a:cubicBezTo>
                  <a:pt x="-996" y="610890"/>
                  <a:pt x="-3754" y="568325"/>
                  <a:pt x="8505" y="526373"/>
                </a:cubicBezTo>
                <a:cubicBezTo>
                  <a:pt x="21990" y="481358"/>
                  <a:pt x="45282" y="443693"/>
                  <a:pt x="87269" y="421338"/>
                </a:cubicBezTo>
                <a:cubicBezTo>
                  <a:pt x="101979" y="413683"/>
                  <a:pt x="120674" y="410314"/>
                  <a:pt x="137224" y="410314"/>
                </a:cubicBezTo>
                <a:cubicBezTo>
                  <a:pt x="162968" y="410621"/>
                  <a:pt x="189018" y="415214"/>
                  <a:pt x="214762" y="418582"/>
                </a:cubicBezTo>
                <a:cubicBezTo>
                  <a:pt x="239893" y="421951"/>
                  <a:pt x="264718" y="427463"/>
                  <a:pt x="289542" y="428994"/>
                </a:cubicBezTo>
                <a:cubicBezTo>
                  <a:pt x="330610" y="431444"/>
                  <a:pt x="369838" y="420726"/>
                  <a:pt x="406922" y="405109"/>
                </a:cubicBezTo>
                <a:cubicBezTo>
                  <a:pt x="442473" y="390104"/>
                  <a:pt x="476492" y="371730"/>
                  <a:pt x="510817" y="353970"/>
                </a:cubicBezTo>
                <a:cubicBezTo>
                  <a:pt x="570273" y="323041"/>
                  <a:pt x="619922" y="278945"/>
                  <a:pt x="669264" y="234849"/>
                </a:cubicBezTo>
                <a:cubicBezTo>
                  <a:pt x="691330" y="215251"/>
                  <a:pt x="710638" y="192590"/>
                  <a:pt x="733011" y="172992"/>
                </a:cubicBezTo>
                <a:cubicBezTo>
                  <a:pt x="762433" y="146963"/>
                  <a:pt x="787564" y="116341"/>
                  <a:pt x="822502" y="96436"/>
                </a:cubicBezTo>
                <a:cubicBezTo>
                  <a:pt x="836599" y="88168"/>
                  <a:pt x="848245" y="75920"/>
                  <a:pt x="862037" y="67039"/>
                </a:cubicBezTo>
                <a:cubicBezTo>
                  <a:pt x="882571" y="54178"/>
                  <a:pt x="903104" y="41010"/>
                  <a:pt x="925171" y="30905"/>
                </a:cubicBezTo>
                <a:cubicBezTo>
                  <a:pt x="955205" y="17431"/>
                  <a:pt x="987079" y="9776"/>
                  <a:pt x="1019871" y="3957"/>
                </a:cubicBezTo>
                <a:cubicBezTo>
                  <a:pt x="1060632" y="-3392"/>
                  <a:pt x="1100474" y="589"/>
                  <a:pt x="1139703" y="7020"/>
                </a:cubicBezTo>
                <a:cubicBezTo>
                  <a:pt x="1178319" y="13144"/>
                  <a:pt x="1216935" y="24168"/>
                  <a:pt x="1249727" y="47747"/>
                </a:cubicBezTo>
                <a:cubicBezTo>
                  <a:pt x="1255550" y="51728"/>
                  <a:pt x="1260454" y="57240"/>
                  <a:pt x="1265358" y="62140"/>
                </a:cubicBezTo>
                <a:cubicBezTo>
                  <a:pt x="1299683" y="97661"/>
                  <a:pt x="1328798" y="136552"/>
                  <a:pt x="1345348" y="184016"/>
                </a:cubicBezTo>
                <a:cubicBezTo>
                  <a:pt x="1349025" y="194428"/>
                  <a:pt x="1354848" y="203921"/>
                  <a:pt x="1360671" y="216169"/>
                </a:cubicBezTo>
                <a:cubicBezTo>
                  <a:pt x="1384270" y="213107"/>
                  <a:pt x="1406643" y="218619"/>
                  <a:pt x="1428402" y="229643"/>
                </a:cubicBezTo>
                <a:cubicBezTo>
                  <a:pt x="1449549" y="240361"/>
                  <a:pt x="1459663" y="257816"/>
                  <a:pt x="1466099" y="278945"/>
                </a:cubicBezTo>
                <a:cubicBezTo>
                  <a:pt x="1474373" y="304362"/>
                  <a:pt x="1458130" y="332534"/>
                  <a:pt x="1432999" y="337127"/>
                </a:cubicBezTo>
                <a:cubicBezTo>
                  <a:pt x="1415224" y="340496"/>
                  <a:pt x="1397448" y="342946"/>
                  <a:pt x="1377221" y="346008"/>
                </a:cubicBezTo>
                <a:cubicBezTo>
                  <a:pt x="1375076" y="360094"/>
                  <a:pt x="1373237" y="377242"/>
                  <a:pt x="1369253" y="393778"/>
                </a:cubicBezTo>
                <a:cubicBezTo>
                  <a:pt x="1357913" y="442162"/>
                  <a:pt x="1346267" y="490545"/>
                  <a:pt x="1333089" y="538622"/>
                </a:cubicBezTo>
                <a:cubicBezTo>
                  <a:pt x="1322668" y="576593"/>
                  <a:pt x="1309490" y="613952"/>
                  <a:pt x="1297538" y="651618"/>
                </a:cubicBezTo>
                <a:cubicBezTo>
                  <a:pt x="1281294" y="701226"/>
                  <a:pt x="1260454" y="749303"/>
                  <a:pt x="1232258" y="793092"/>
                </a:cubicBezTo>
                <a:cubicBezTo>
                  <a:pt x="1207434" y="831983"/>
                  <a:pt x="1179851" y="870567"/>
                  <a:pt x="1143381" y="899964"/>
                </a:cubicBezTo>
                <a:cubicBezTo>
                  <a:pt x="1093732" y="940385"/>
                  <a:pt x="1042550" y="978663"/>
                  <a:pt x="991369" y="1016329"/>
                </a:cubicBezTo>
                <a:cubicBezTo>
                  <a:pt x="976965" y="1027046"/>
                  <a:pt x="959189" y="1033171"/>
                  <a:pt x="942946" y="1041439"/>
                </a:cubicBezTo>
                <a:cubicBezTo>
                  <a:pt x="938962" y="1043582"/>
                  <a:pt x="934978" y="1046032"/>
                  <a:pt x="931913" y="1047870"/>
                </a:cubicBezTo>
                <a:cubicBezTo>
                  <a:pt x="958270" y="1095947"/>
                  <a:pt x="984627" y="1142798"/>
                  <a:pt x="1009758" y="1190263"/>
                </a:cubicBezTo>
                <a:cubicBezTo>
                  <a:pt x="1014661" y="1199756"/>
                  <a:pt x="1020484" y="1204655"/>
                  <a:pt x="1030598" y="1206799"/>
                </a:cubicBezTo>
                <a:cubicBezTo>
                  <a:pt x="1076263" y="1216292"/>
                  <a:pt x="1121927" y="1226091"/>
                  <a:pt x="1167286" y="1236196"/>
                </a:cubicBezTo>
                <a:cubicBezTo>
                  <a:pt x="1174948" y="1237727"/>
                  <a:pt x="1183529" y="1239871"/>
                  <a:pt x="1189045" y="1244464"/>
                </a:cubicBezTo>
                <a:cubicBezTo>
                  <a:pt x="1193336" y="1248139"/>
                  <a:pt x="1193949" y="1256407"/>
                  <a:pt x="1196401" y="1262531"/>
                </a:cubicBezTo>
                <a:cubicBezTo>
                  <a:pt x="1190884" y="1264675"/>
                  <a:pt x="1184755" y="1269268"/>
                  <a:pt x="1179851" y="1268350"/>
                </a:cubicBezTo>
                <a:cubicBezTo>
                  <a:pt x="1135719" y="1260082"/>
                  <a:pt x="1090054" y="1259469"/>
                  <a:pt x="1047454" y="1242015"/>
                </a:cubicBezTo>
                <a:cubicBezTo>
                  <a:pt x="1041938" y="1239871"/>
                  <a:pt x="1035808" y="1238952"/>
                  <a:pt x="1025694" y="1236503"/>
                </a:cubicBezTo>
                <a:cubicBezTo>
                  <a:pt x="1030904" y="1242933"/>
                  <a:pt x="1032743" y="1246302"/>
                  <a:pt x="1035502" y="1248445"/>
                </a:cubicBezTo>
                <a:cubicBezTo>
                  <a:pt x="1062778" y="1269881"/>
                  <a:pt x="1090667" y="1291010"/>
                  <a:pt x="1117637" y="1312752"/>
                </a:cubicBezTo>
                <a:cubicBezTo>
                  <a:pt x="1124686" y="1318570"/>
                  <a:pt x="1130815" y="1326532"/>
                  <a:pt x="1134186" y="1334800"/>
                </a:cubicBezTo>
                <a:cubicBezTo>
                  <a:pt x="1138784" y="1346436"/>
                  <a:pt x="1130509" y="1354398"/>
                  <a:pt x="1119169" y="1349499"/>
                </a:cubicBezTo>
                <a:cubicBezTo>
                  <a:pt x="1106910" y="1343987"/>
                  <a:pt x="1095264" y="1336943"/>
                  <a:pt x="1085150" y="1328369"/>
                </a:cubicBezTo>
                <a:cubicBezTo>
                  <a:pt x="1065536" y="1311221"/>
                  <a:pt x="1046841" y="1292847"/>
                  <a:pt x="1028146" y="1274780"/>
                </a:cubicBezTo>
                <a:cubicBezTo>
                  <a:pt x="1025388" y="1272331"/>
                  <a:pt x="1022630" y="1269881"/>
                  <a:pt x="1016194" y="1264369"/>
                </a:cubicBezTo>
                <a:cubicBezTo>
                  <a:pt x="1011903" y="1291929"/>
                  <a:pt x="1008532" y="1315814"/>
                  <a:pt x="1004854" y="1339699"/>
                </a:cubicBezTo>
                <a:cubicBezTo>
                  <a:pt x="1003935" y="1346743"/>
                  <a:pt x="1004241" y="1354398"/>
                  <a:pt x="1001789" y="1360829"/>
                </a:cubicBezTo>
                <a:cubicBezTo>
                  <a:pt x="999644" y="1366953"/>
                  <a:pt x="994740" y="1375221"/>
                  <a:pt x="990143" y="1376140"/>
                </a:cubicBezTo>
                <a:cubicBezTo>
                  <a:pt x="984933" y="1377059"/>
                  <a:pt x="975739" y="1371853"/>
                  <a:pt x="973287" y="1366647"/>
                </a:cubicBezTo>
                <a:cubicBezTo>
                  <a:pt x="969303" y="1358685"/>
                  <a:pt x="966851" y="1348580"/>
                  <a:pt x="967771" y="1339699"/>
                </a:cubicBezTo>
                <a:cubicBezTo>
                  <a:pt x="970835" y="1305096"/>
                  <a:pt x="974820" y="1270493"/>
                  <a:pt x="980030" y="1236196"/>
                </a:cubicBezTo>
                <a:cubicBezTo>
                  <a:pt x="981868" y="1223947"/>
                  <a:pt x="980643" y="1213842"/>
                  <a:pt x="974513" y="1202512"/>
                </a:cubicBezTo>
                <a:cubicBezTo>
                  <a:pt x="950915" y="1157803"/>
                  <a:pt x="928848" y="1112482"/>
                  <a:pt x="905863" y="1067162"/>
                </a:cubicBezTo>
                <a:cubicBezTo>
                  <a:pt x="904024" y="1063793"/>
                  <a:pt x="901266" y="1061037"/>
                  <a:pt x="899733" y="1058587"/>
                </a:cubicBezTo>
                <a:cubicBezTo>
                  <a:pt x="868779" y="1066549"/>
                  <a:pt x="839358" y="1074817"/>
                  <a:pt x="809323" y="1081554"/>
                </a:cubicBezTo>
                <a:cubicBezTo>
                  <a:pt x="759061" y="1093190"/>
                  <a:pt x="708187" y="1099009"/>
                  <a:pt x="656392" y="1098396"/>
                </a:cubicBezTo>
                <a:cubicBezTo>
                  <a:pt x="630342" y="1098090"/>
                  <a:pt x="604292" y="1099927"/>
                  <a:pt x="578548" y="1092578"/>
                </a:cubicBezTo>
                <a:cubicBezTo>
                  <a:pt x="572418" y="1090741"/>
                  <a:pt x="564756" y="1093190"/>
                  <a:pt x="559240" y="1093497"/>
                </a:cubicBezTo>
                <a:cubicBezTo>
                  <a:pt x="550965" y="1151067"/>
                  <a:pt x="558014" y="1205574"/>
                  <a:pt x="569353" y="1259775"/>
                </a:cubicBezTo>
                <a:cubicBezTo>
                  <a:pt x="571499" y="1269881"/>
                  <a:pt x="575789" y="1274474"/>
                  <a:pt x="584984" y="1277843"/>
                </a:cubicBezTo>
                <a:cubicBezTo>
                  <a:pt x="618083" y="1290398"/>
                  <a:pt x="651182" y="1303872"/>
                  <a:pt x="683975" y="1317039"/>
                </a:cubicBezTo>
                <a:cubicBezTo>
                  <a:pt x="699299" y="1323163"/>
                  <a:pt x="714929" y="1328982"/>
                  <a:pt x="730253" y="1335719"/>
                </a:cubicBezTo>
                <a:cubicBezTo>
                  <a:pt x="735156" y="1337862"/>
                  <a:pt x="740979" y="1340924"/>
                  <a:pt x="743431" y="1345212"/>
                </a:cubicBezTo>
                <a:cubicBezTo>
                  <a:pt x="746189" y="1350111"/>
                  <a:pt x="748335" y="1358073"/>
                  <a:pt x="746189" y="1362054"/>
                </a:cubicBezTo>
                <a:cubicBezTo>
                  <a:pt x="744044" y="1365728"/>
                  <a:pt x="735156" y="1368178"/>
                  <a:pt x="730253" y="1366953"/>
                </a:cubicBezTo>
                <a:cubicBezTo>
                  <a:pt x="709719" y="1361441"/>
                  <a:pt x="689185" y="1355011"/>
                  <a:pt x="668958" y="1348274"/>
                </a:cubicBezTo>
                <a:cubicBezTo>
                  <a:pt x="645359" y="1340006"/>
                  <a:pt x="622067" y="1331125"/>
                  <a:pt x="598775" y="1322551"/>
                </a:cubicBezTo>
                <a:cubicBezTo>
                  <a:pt x="597856" y="1324388"/>
                  <a:pt x="596936" y="1325307"/>
                  <a:pt x="596017" y="1326226"/>
                </a:cubicBezTo>
                <a:close/>
                <a:moveTo>
                  <a:pt x="37007" y="602010"/>
                </a:moveTo>
                <a:cubicBezTo>
                  <a:pt x="37926" y="676116"/>
                  <a:pt x="53250" y="739197"/>
                  <a:pt x="88495" y="796155"/>
                </a:cubicBezTo>
                <a:cubicBezTo>
                  <a:pt x="99528" y="813916"/>
                  <a:pt x="112400" y="831983"/>
                  <a:pt x="128030" y="845456"/>
                </a:cubicBezTo>
                <a:cubicBezTo>
                  <a:pt x="153467" y="867505"/>
                  <a:pt x="182276" y="885572"/>
                  <a:pt x="208939" y="905782"/>
                </a:cubicBezTo>
                <a:cubicBezTo>
                  <a:pt x="215069" y="910376"/>
                  <a:pt x="220279" y="916806"/>
                  <a:pt x="225182" y="922931"/>
                </a:cubicBezTo>
                <a:cubicBezTo>
                  <a:pt x="245103" y="949878"/>
                  <a:pt x="272686" y="966721"/>
                  <a:pt x="301801" y="980807"/>
                </a:cubicBezTo>
                <a:cubicBezTo>
                  <a:pt x="341030" y="999793"/>
                  <a:pt x="382710" y="1012041"/>
                  <a:pt x="425923" y="1019085"/>
                </a:cubicBezTo>
                <a:cubicBezTo>
                  <a:pt x="490283" y="1029802"/>
                  <a:pt x="552191" y="1054606"/>
                  <a:pt x="618696" y="1053688"/>
                </a:cubicBezTo>
                <a:cubicBezTo>
                  <a:pt x="646892" y="1053382"/>
                  <a:pt x="675394" y="1052463"/>
                  <a:pt x="703589" y="1049707"/>
                </a:cubicBezTo>
                <a:cubicBezTo>
                  <a:pt x="759674" y="1044501"/>
                  <a:pt x="813920" y="1029190"/>
                  <a:pt x="867247" y="1012041"/>
                </a:cubicBezTo>
                <a:cubicBezTo>
                  <a:pt x="892378" y="1003774"/>
                  <a:pt x="917509" y="993362"/>
                  <a:pt x="940801" y="980501"/>
                </a:cubicBezTo>
                <a:cubicBezTo>
                  <a:pt x="1006386" y="943754"/>
                  <a:pt x="1067375" y="900270"/>
                  <a:pt x="1121927" y="848519"/>
                </a:cubicBezTo>
                <a:cubicBezTo>
                  <a:pt x="1140010" y="831064"/>
                  <a:pt x="1159317" y="813609"/>
                  <a:pt x="1173109" y="793092"/>
                </a:cubicBezTo>
                <a:cubicBezTo>
                  <a:pt x="1208966" y="739504"/>
                  <a:pt x="1241759" y="683771"/>
                  <a:pt x="1264132" y="622527"/>
                </a:cubicBezTo>
                <a:cubicBezTo>
                  <a:pt x="1276084" y="589761"/>
                  <a:pt x="1290489" y="557914"/>
                  <a:pt x="1300296" y="524842"/>
                </a:cubicBezTo>
                <a:cubicBezTo>
                  <a:pt x="1311942" y="485645"/>
                  <a:pt x="1320217" y="445224"/>
                  <a:pt x="1330024" y="405109"/>
                </a:cubicBezTo>
                <a:cubicBezTo>
                  <a:pt x="1339831" y="364687"/>
                  <a:pt x="1344122" y="324266"/>
                  <a:pt x="1335847" y="282926"/>
                </a:cubicBezTo>
                <a:cubicBezTo>
                  <a:pt x="1326346" y="236074"/>
                  <a:pt x="1308571" y="192590"/>
                  <a:pt x="1286504" y="150025"/>
                </a:cubicBezTo>
                <a:cubicBezTo>
                  <a:pt x="1270874" y="119709"/>
                  <a:pt x="1247276" y="97968"/>
                  <a:pt x="1218773" y="82656"/>
                </a:cubicBezTo>
                <a:cubicBezTo>
                  <a:pt x="1181690" y="62446"/>
                  <a:pt x="1140010" y="54178"/>
                  <a:pt x="1098329" y="50197"/>
                </a:cubicBezTo>
                <a:cubicBezTo>
                  <a:pt x="1063697" y="46828"/>
                  <a:pt x="1028759" y="48053"/>
                  <a:pt x="994740" y="57240"/>
                </a:cubicBezTo>
                <a:cubicBezTo>
                  <a:pt x="968384" y="64589"/>
                  <a:pt x="941107" y="71939"/>
                  <a:pt x="916896" y="84494"/>
                </a:cubicBezTo>
                <a:cubicBezTo>
                  <a:pt x="879199" y="104704"/>
                  <a:pt x="845181" y="130121"/>
                  <a:pt x="814227" y="159825"/>
                </a:cubicBezTo>
                <a:cubicBezTo>
                  <a:pt x="783579" y="189222"/>
                  <a:pt x="749254" y="214638"/>
                  <a:pt x="719833" y="244954"/>
                </a:cubicBezTo>
                <a:cubicBezTo>
                  <a:pt x="692863" y="272514"/>
                  <a:pt x="667425" y="301299"/>
                  <a:pt x="636778" y="324878"/>
                </a:cubicBezTo>
                <a:cubicBezTo>
                  <a:pt x="592952" y="358869"/>
                  <a:pt x="548820" y="391635"/>
                  <a:pt x="497332" y="413377"/>
                </a:cubicBezTo>
                <a:cubicBezTo>
                  <a:pt x="491509" y="415826"/>
                  <a:pt x="485686" y="418582"/>
                  <a:pt x="480476" y="421645"/>
                </a:cubicBezTo>
                <a:cubicBezTo>
                  <a:pt x="439715" y="445530"/>
                  <a:pt x="395276" y="459922"/>
                  <a:pt x="348692" y="465435"/>
                </a:cubicBezTo>
                <a:cubicBezTo>
                  <a:pt x="314979" y="469415"/>
                  <a:pt x="281267" y="470028"/>
                  <a:pt x="247249" y="461454"/>
                </a:cubicBezTo>
                <a:cubicBezTo>
                  <a:pt x="213843" y="452879"/>
                  <a:pt x="179518" y="446449"/>
                  <a:pt x="144273" y="447674"/>
                </a:cubicBezTo>
                <a:cubicBezTo>
                  <a:pt x="112400" y="448592"/>
                  <a:pt x="88188" y="462066"/>
                  <a:pt x="69800" y="487483"/>
                </a:cubicBezTo>
                <a:cubicBezTo>
                  <a:pt x="43749" y="523923"/>
                  <a:pt x="38233" y="565875"/>
                  <a:pt x="37007" y="602010"/>
                </a:cubicBezTo>
                <a:close/>
                <a:moveTo>
                  <a:pt x="1376301" y="305280"/>
                </a:moveTo>
                <a:cubicBezTo>
                  <a:pt x="1394077" y="304668"/>
                  <a:pt x="1407255" y="300993"/>
                  <a:pt x="1417676" y="290275"/>
                </a:cubicBezTo>
                <a:cubicBezTo>
                  <a:pt x="1426257" y="281395"/>
                  <a:pt x="1425644" y="271902"/>
                  <a:pt x="1414917" y="267309"/>
                </a:cubicBezTo>
                <a:cubicBezTo>
                  <a:pt x="1401739" y="261797"/>
                  <a:pt x="1387335" y="258734"/>
                  <a:pt x="1369866" y="253835"/>
                </a:cubicBezTo>
                <a:cubicBezTo>
                  <a:pt x="1372624" y="272821"/>
                  <a:pt x="1374463" y="288132"/>
                  <a:pt x="1376301" y="305280"/>
                </a:cubicBezTo>
                <a:close/>
                <a:moveTo>
                  <a:pt x="479556" y="736135"/>
                </a:moveTo>
                <a:cubicBezTo>
                  <a:pt x="501316" y="727255"/>
                  <a:pt x="524915" y="722049"/>
                  <a:pt x="547594" y="715006"/>
                </a:cubicBezTo>
                <a:cubicBezTo>
                  <a:pt x="554643" y="712862"/>
                  <a:pt x="561998" y="709188"/>
                  <a:pt x="560466" y="700613"/>
                </a:cubicBezTo>
                <a:cubicBezTo>
                  <a:pt x="559240" y="694183"/>
                  <a:pt x="555869" y="686527"/>
                  <a:pt x="550658" y="683159"/>
                </a:cubicBezTo>
                <a:cubicBezTo>
                  <a:pt x="544529" y="679178"/>
                  <a:pt x="535641" y="677647"/>
                  <a:pt x="528286" y="678259"/>
                </a:cubicBezTo>
                <a:cubicBezTo>
                  <a:pt x="516640" y="679178"/>
                  <a:pt x="504994" y="682546"/>
                  <a:pt x="493654" y="685302"/>
                </a:cubicBezTo>
                <a:cubicBezTo>
                  <a:pt x="445844" y="696632"/>
                  <a:pt x="405083" y="679178"/>
                  <a:pt x="367080" y="652536"/>
                </a:cubicBezTo>
                <a:cubicBezTo>
                  <a:pt x="361870" y="648862"/>
                  <a:pt x="359418" y="641512"/>
                  <a:pt x="356047" y="636613"/>
                </a:cubicBezTo>
                <a:cubicBezTo>
                  <a:pt x="362483" y="624364"/>
                  <a:pt x="371371" y="619771"/>
                  <a:pt x="382097" y="618852"/>
                </a:cubicBezTo>
                <a:cubicBezTo>
                  <a:pt x="400179" y="617015"/>
                  <a:pt x="418261" y="614871"/>
                  <a:pt x="436343" y="613952"/>
                </a:cubicBezTo>
                <a:cubicBezTo>
                  <a:pt x="489057" y="611503"/>
                  <a:pt x="540238" y="602622"/>
                  <a:pt x="588048" y="579655"/>
                </a:cubicBezTo>
                <a:cubicBezTo>
                  <a:pt x="614099" y="567100"/>
                  <a:pt x="638617" y="551483"/>
                  <a:pt x="662828" y="535866"/>
                </a:cubicBezTo>
                <a:cubicBezTo>
                  <a:pt x="675700" y="527291"/>
                  <a:pt x="687346" y="516267"/>
                  <a:pt x="698073" y="504937"/>
                </a:cubicBezTo>
                <a:cubicBezTo>
                  <a:pt x="706654" y="495751"/>
                  <a:pt x="705735" y="481664"/>
                  <a:pt x="698073" y="474927"/>
                </a:cubicBezTo>
                <a:cubicBezTo>
                  <a:pt x="690411" y="467884"/>
                  <a:pt x="682749" y="468803"/>
                  <a:pt x="670797" y="477683"/>
                </a:cubicBezTo>
                <a:cubicBezTo>
                  <a:pt x="654553" y="489932"/>
                  <a:pt x="638617" y="503100"/>
                  <a:pt x="621454" y="513818"/>
                </a:cubicBezTo>
                <a:cubicBezTo>
                  <a:pt x="604905" y="523923"/>
                  <a:pt x="587742" y="532497"/>
                  <a:pt x="569047" y="538928"/>
                </a:cubicBezTo>
                <a:cubicBezTo>
                  <a:pt x="517559" y="556383"/>
                  <a:pt x="466071" y="572919"/>
                  <a:pt x="410600" y="573837"/>
                </a:cubicBezTo>
                <a:cubicBezTo>
                  <a:pt x="391905" y="574143"/>
                  <a:pt x="372903" y="577512"/>
                  <a:pt x="355128" y="583636"/>
                </a:cubicBezTo>
                <a:cubicBezTo>
                  <a:pt x="315286" y="597416"/>
                  <a:pt x="307011" y="634776"/>
                  <a:pt x="335513" y="665704"/>
                </a:cubicBezTo>
                <a:cubicBezTo>
                  <a:pt x="351756" y="683159"/>
                  <a:pt x="369532" y="698776"/>
                  <a:pt x="391598" y="708881"/>
                </a:cubicBezTo>
                <a:cubicBezTo>
                  <a:pt x="397115" y="711331"/>
                  <a:pt x="402018" y="715006"/>
                  <a:pt x="409374" y="719599"/>
                </a:cubicBezTo>
                <a:cubicBezTo>
                  <a:pt x="402631" y="725724"/>
                  <a:pt x="398034" y="730623"/>
                  <a:pt x="392518" y="734910"/>
                </a:cubicBezTo>
                <a:cubicBezTo>
                  <a:pt x="366774" y="755121"/>
                  <a:pt x="363402" y="783293"/>
                  <a:pt x="383630" y="808404"/>
                </a:cubicBezTo>
                <a:cubicBezTo>
                  <a:pt x="395889" y="823715"/>
                  <a:pt x="411519" y="834739"/>
                  <a:pt x="431133" y="837495"/>
                </a:cubicBezTo>
                <a:cubicBezTo>
                  <a:pt x="449828" y="839945"/>
                  <a:pt x="468830" y="840557"/>
                  <a:pt x="487831" y="840557"/>
                </a:cubicBezTo>
                <a:cubicBezTo>
                  <a:pt x="505607" y="840251"/>
                  <a:pt x="523689" y="837801"/>
                  <a:pt x="541771" y="836270"/>
                </a:cubicBezTo>
                <a:cubicBezTo>
                  <a:pt x="537480" y="874548"/>
                  <a:pt x="550965" y="899658"/>
                  <a:pt x="582532" y="907926"/>
                </a:cubicBezTo>
                <a:cubicBezTo>
                  <a:pt x="596630" y="911601"/>
                  <a:pt x="612260" y="911294"/>
                  <a:pt x="626971" y="910376"/>
                </a:cubicBezTo>
                <a:cubicBezTo>
                  <a:pt x="643520" y="909457"/>
                  <a:pt x="659764" y="906089"/>
                  <a:pt x="676007" y="902720"/>
                </a:cubicBezTo>
                <a:cubicBezTo>
                  <a:pt x="695315" y="899045"/>
                  <a:pt x="715235" y="896596"/>
                  <a:pt x="733624" y="889859"/>
                </a:cubicBezTo>
                <a:cubicBezTo>
                  <a:pt x="781128" y="872404"/>
                  <a:pt x="815453" y="837189"/>
                  <a:pt x="847633" y="799829"/>
                </a:cubicBezTo>
                <a:cubicBezTo>
                  <a:pt x="848552" y="798605"/>
                  <a:pt x="850084" y="797073"/>
                  <a:pt x="850084" y="795849"/>
                </a:cubicBezTo>
                <a:cubicBezTo>
                  <a:pt x="849778" y="791561"/>
                  <a:pt x="850391" y="785743"/>
                  <a:pt x="847939" y="783293"/>
                </a:cubicBezTo>
                <a:cubicBezTo>
                  <a:pt x="845487" y="780844"/>
                  <a:pt x="838745" y="779312"/>
                  <a:pt x="835374" y="780844"/>
                </a:cubicBezTo>
                <a:cubicBezTo>
                  <a:pt x="829857" y="783293"/>
                  <a:pt x="825566" y="788499"/>
                  <a:pt x="820969" y="792786"/>
                </a:cubicBezTo>
                <a:cubicBezTo>
                  <a:pt x="789402" y="820959"/>
                  <a:pt x="755997" y="846988"/>
                  <a:pt x="713703" y="854949"/>
                </a:cubicBezTo>
                <a:cubicBezTo>
                  <a:pt x="674168" y="862299"/>
                  <a:pt x="634020" y="865973"/>
                  <a:pt x="594178" y="870873"/>
                </a:cubicBezTo>
                <a:cubicBezTo>
                  <a:pt x="590194" y="871485"/>
                  <a:pt x="585903" y="868423"/>
                  <a:pt x="578548" y="866586"/>
                </a:cubicBezTo>
                <a:cubicBezTo>
                  <a:pt x="584677" y="857705"/>
                  <a:pt x="588661" y="850356"/>
                  <a:pt x="594484" y="844232"/>
                </a:cubicBezTo>
                <a:cubicBezTo>
                  <a:pt x="604598" y="833208"/>
                  <a:pt x="615631" y="823102"/>
                  <a:pt x="626358" y="812691"/>
                </a:cubicBezTo>
                <a:cubicBezTo>
                  <a:pt x="637697" y="801667"/>
                  <a:pt x="639536" y="792174"/>
                  <a:pt x="632794" y="781456"/>
                </a:cubicBezTo>
                <a:cubicBezTo>
                  <a:pt x="626051" y="771044"/>
                  <a:pt x="612873" y="767676"/>
                  <a:pt x="599388" y="772576"/>
                </a:cubicBezTo>
                <a:cubicBezTo>
                  <a:pt x="586210" y="777475"/>
                  <a:pt x="572725" y="782681"/>
                  <a:pt x="559240" y="786049"/>
                </a:cubicBezTo>
                <a:cubicBezTo>
                  <a:pt x="520930" y="795849"/>
                  <a:pt x="482315" y="803504"/>
                  <a:pt x="442473" y="800136"/>
                </a:cubicBezTo>
                <a:cubicBezTo>
                  <a:pt x="429601" y="799217"/>
                  <a:pt x="417036" y="797992"/>
                  <a:pt x="408454" y="782375"/>
                </a:cubicBezTo>
                <a:cubicBezTo>
                  <a:pt x="428375" y="760020"/>
                  <a:pt x="453506" y="746853"/>
                  <a:pt x="479556" y="736135"/>
                </a:cubicBezTo>
                <a:close/>
                <a:moveTo>
                  <a:pt x="1096184" y="304362"/>
                </a:moveTo>
                <a:cubicBezTo>
                  <a:pt x="1109056" y="287826"/>
                  <a:pt x="1110281" y="243117"/>
                  <a:pt x="1088215" y="226275"/>
                </a:cubicBezTo>
                <a:cubicBezTo>
                  <a:pt x="1071666" y="213413"/>
                  <a:pt x="1053584" y="205145"/>
                  <a:pt x="1031824" y="205452"/>
                </a:cubicBezTo>
                <a:cubicBezTo>
                  <a:pt x="1006080" y="205758"/>
                  <a:pt x="987385" y="225050"/>
                  <a:pt x="989530" y="250466"/>
                </a:cubicBezTo>
                <a:cubicBezTo>
                  <a:pt x="993514" y="293031"/>
                  <a:pt x="1016807" y="314161"/>
                  <a:pt x="1056955" y="315386"/>
                </a:cubicBezTo>
                <a:cubicBezTo>
                  <a:pt x="1074424" y="316610"/>
                  <a:pt x="1087909" y="314773"/>
                  <a:pt x="1096184" y="304362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24"/>
          <p:cNvGrpSpPr/>
          <p:nvPr/>
        </p:nvGrpSpPr>
        <p:grpSpPr>
          <a:xfrm>
            <a:off x="2243799" y="-1"/>
            <a:ext cx="1271440" cy="1337762"/>
            <a:chOff x="2243799" y="-1"/>
            <a:chExt cx="1271440" cy="1337762"/>
          </a:xfrm>
        </p:grpSpPr>
        <p:sp>
          <p:nvSpPr>
            <p:cNvPr id="708" name="Google Shape;708;p24"/>
            <p:cNvSpPr/>
            <p:nvPr/>
          </p:nvSpPr>
          <p:spPr>
            <a:xfrm>
              <a:off x="2243799" y="-1"/>
              <a:ext cx="1271440" cy="1337762"/>
            </a:xfrm>
            <a:custGeom>
              <a:avLst/>
              <a:gdLst/>
              <a:ahLst/>
              <a:cxnLst/>
              <a:rect l="l" t="t" r="r" b="b"/>
              <a:pathLst>
                <a:path w="1271440" h="1337762" extrusionOk="0">
                  <a:moveTo>
                    <a:pt x="1199171" y="909112"/>
                  </a:moveTo>
                  <a:cubicBezTo>
                    <a:pt x="1109857" y="966478"/>
                    <a:pt x="961384" y="933553"/>
                    <a:pt x="869767" y="879898"/>
                  </a:cubicBezTo>
                  <a:cubicBezTo>
                    <a:pt x="1109027" y="1209292"/>
                    <a:pt x="753964" y="1448514"/>
                    <a:pt x="654904" y="1120120"/>
                  </a:cubicBezTo>
                  <a:cubicBezTo>
                    <a:pt x="626950" y="1028909"/>
                    <a:pt x="656431" y="1043247"/>
                    <a:pt x="603319" y="1161510"/>
                  </a:cubicBezTo>
                  <a:cubicBezTo>
                    <a:pt x="502827" y="1383437"/>
                    <a:pt x="316191" y="1371919"/>
                    <a:pt x="281226" y="1258086"/>
                  </a:cubicBezTo>
                  <a:cubicBezTo>
                    <a:pt x="262485" y="1197905"/>
                    <a:pt x="291949" y="1088410"/>
                    <a:pt x="312905" y="1030035"/>
                  </a:cubicBezTo>
                  <a:cubicBezTo>
                    <a:pt x="332886" y="971984"/>
                    <a:pt x="345122" y="991727"/>
                    <a:pt x="280412" y="1013803"/>
                  </a:cubicBezTo>
                  <a:cubicBezTo>
                    <a:pt x="44679" y="1092305"/>
                    <a:pt x="-167621" y="827755"/>
                    <a:pt x="193489" y="667670"/>
                  </a:cubicBezTo>
                  <a:cubicBezTo>
                    <a:pt x="276732" y="630708"/>
                    <a:pt x="266520" y="670247"/>
                    <a:pt x="171963" y="603960"/>
                  </a:cubicBezTo>
                  <a:cubicBezTo>
                    <a:pt x="12065" y="491201"/>
                    <a:pt x="31031" y="299103"/>
                    <a:pt x="161403" y="251744"/>
                  </a:cubicBezTo>
                  <a:cubicBezTo>
                    <a:pt x="277369" y="208216"/>
                    <a:pt x="396405" y="309048"/>
                    <a:pt x="460751" y="425417"/>
                  </a:cubicBezTo>
                  <a:cubicBezTo>
                    <a:pt x="451632" y="352536"/>
                    <a:pt x="443954" y="292883"/>
                    <a:pt x="453033" y="219686"/>
                  </a:cubicBezTo>
                  <a:cubicBezTo>
                    <a:pt x="480223" y="7345"/>
                    <a:pt x="633019" y="-34072"/>
                    <a:pt x="715424" y="23693"/>
                  </a:cubicBezTo>
                  <a:cubicBezTo>
                    <a:pt x="767890" y="60382"/>
                    <a:pt x="781197" y="161747"/>
                    <a:pt x="788128" y="233077"/>
                  </a:cubicBezTo>
                  <a:cubicBezTo>
                    <a:pt x="803988" y="424920"/>
                    <a:pt x="746717" y="381555"/>
                    <a:pt x="862866" y="267163"/>
                  </a:cubicBezTo>
                  <a:cubicBezTo>
                    <a:pt x="1039707" y="93310"/>
                    <a:pt x="1175923" y="221604"/>
                    <a:pt x="1169932" y="344261"/>
                  </a:cubicBezTo>
                  <a:cubicBezTo>
                    <a:pt x="1164297" y="453981"/>
                    <a:pt x="1037680" y="565933"/>
                    <a:pt x="946130" y="626280"/>
                  </a:cubicBezTo>
                  <a:cubicBezTo>
                    <a:pt x="1244750" y="578160"/>
                    <a:pt x="1358924" y="806262"/>
                    <a:pt x="1199171" y="909112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686981" y="516714"/>
              <a:ext cx="338734" cy="374144"/>
            </a:xfrm>
            <a:custGeom>
              <a:avLst/>
              <a:gdLst/>
              <a:ahLst/>
              <a:cxnLst/>
              <a:rect l="l" t="t" r="r" b="b"/>
              <a:pathLst>
                <a:path w="338734" h="374144" extrusionOk="0">
                  <a:moveTo>
                    <a:pt x="333195" y="142123"/>
                  </a:moveTo>
                  <a:cubicBezTo>
                    <a:pt x="298546" y="-170"/>
                    <a:pt x="102357" y="-60891"/>
                    <a:pt x="28126" y="79930"/>
                  </a:cubicBezTo>
                  <a:cubicBezTo>
                    <a:pt x="-51785" y="231520"/>
                    <a:pt x="48643" y="398668"/>
                    <a:pt x="202772" y="371148"/>
                  </a:cubicBezTo>
                  <a:cubicBezTo>
                    <a:pt x="306047" y="352708"/>
                    <a:pt x="356299" y="237008"/>
                    <a:pt x="333195" y="142123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0" name="Google Shape;710;p24"/>
            <p:cNvGrpSpPr/>
            <p:nvPr/>
          </p:nvGrpSpPr>
          <p:grpSpPr>
            <a:xfrm>
              <a:off x="2550332" y="414854"/>
              <a:ext cx="589155" cy="589090"/>
              <a:chOff x="2550332" y="414854"/>
              <a:chExt cx="589155" cy="589090"/>
            </a:xfrm>
          </p:grpSpPr>
          <p:sp>
            <p:nvSpPr>
              <p:cNvPr id="711" name="Google Shape;711;p24"/>
              <p:cNvSpPr/>
              <p:nvPr/>
            </p:nvSpPr>
            <p:spPr>
              <a:xfrm>
                <a:off x="2980645" y="414854"/>
                <a:ext cx="37102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77420" extrusionOk="0">
                    <a:moveTo>
                      <a:pt x="31612" y="376"/>
                    </a:moveTo>
                    <a:cubicBezTo>
                      <a:pt x="22547" y="-2112"/>
                      <a:pt x="21843" y="7544"/>
                      <a:pt x="11106" y="35016"/>
                    </a:cubicBezTo>
                    <a:cubicBezTo>
                      <a:pt x="3104" y="55479"/>
                      <a:pt x="1288" y="58117"/>
                      <a:pt x="217" y="64415"/>
                    </a:cubicBezTo>
                    <a:cubicBezTo>
                      <a:pt x="-2027" y="77632"/>
                      <a:pt x="13757" y="81656"/>
                      <a:pt x="19111" y="72372"/>
                    </a:cubicBezTo>
                    <a:cubicBezTo>
                      <a:pt x="25094" y="62002"/>
                      <a:pt x="34279" y="21259"/>
                      <a:pt x="36896" y="9677"/>
                    </a:cubicBezTo>
                    <a:cubicBezTo>
                      <a:pt x="37798" y="5698"/>
                      <a:pt x="35683" y="1492"/>
                      <a:pt x="31612" y="37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3082666" y="624250"/>
                <a:ext cx="56821" cy="27286"/>
              </a:xfrm>
              <a:custGeom>
                <a:avLst/>
                <a:gdLst/>
                <a:ahLst/>
                <a:cxnLst/>
                <a:rect l="l" t="t" r="r" b="b"/>
                <a:pathLst>
                  <a:path w="56821" h="27286" extrusionOk="0">
                    <a:moveTo>
                      <a:pt x="51200" y="3307"/>
                    </a:moveTo>
                    <a:cubicBezTo>
                      <a:pt x="-4016" y="-12984"/>
                      <a:pt x="-14129" y="36789"/>
                      <a:pt x="18718" y="25643"/>
                    </a:cubicBezTo>
                    <a:cubicBezTo>
                      <a:pt x="26313" y="23064"/>
                      <a:pt x="36648" y="19205"/>
                      <a:pt x="49138" y="18520"/>
                    </a:cubicBezTo>
                    <a:cubicBezTo>
                      <a:pt x="58370" y="18015"/>
                      <a:pt x="59559" y="5772"/>
                      <a:pt x="51200" y="330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3037317" y="839780"/>
                <a:ext cx="52885" cy="37362"/>
              </a:xfrm>
              <a:custGeom>
                <a:avLst/>
                <a:gdLst/>
                <a:ahLst/>
                <a:cxnLst/>
                <a:rect l="l" t="t" r="r" b="b"/>
                <a:pathLst>
                  <a:path w="52885" h="37362" extrusionOk="0">
                    <a:moveTo>
                      <a:pt x="51452" y="25187"/>
                    </a:moveTo>
                    <a:cubicBezTo>
                      <a:pt x="19040" y="-22354"/>
                      <a:pt x="-20331" y="9773"/>
                      <a:pt x="12154" y="21925"/>
                    </a:cubicBezTo>
                    <a:cubicBezTo>
                      <a:pt x="19669" y="24735"/>
                      <a:pt x="30111" y="28285"/>
                      <a:pt x="40213" y="35659"/>
                    </a:cubicBezTo>
                    <a:cubicBezTo>
                      <a:pt x="47679" y="41104"/>
                      <a:pt x="56361" y="32381"/>
                      <a:pt x="51452" y="2518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2896167" y="938730"/>
                <a:ext cx="26998" cy="65214"/>
              </a:xfrm>
              <a:custGeom>
                <a:avLst/>
                <a:gdLst/>
                <a:ahLst/>
                <a:cxnLst/>
                <a:rect l="l" t="t" r="r" b="b"/>
                <a:pathLst>
                  <a:path w="26998" h="65214" extrusionOk="0">
                    <a:moveTo>
                      <a:pt x="26150" y="39733"/>
                    </a:moveTo>
                    <a:cubicBezTo>
                      <a:pt x="26021" y="39182"/>
                      <a:pt x="21870" y="20959"/>
                      <a:pt x="20231" y="10511"/>
                    </a:cubicBezTo>
                    <a:cubicBezTo>
                      <a:pt x="18059" y="-5047"/>
                      <a:pt x="3820" y="-609"/>
                      <a:pt x="2604" y="6463"/>
                    </a:cubicBezTo>
                    <a:cubicBezTo>
                      <a:pt x="-11020" y="85559"/>
                      <a:pt x="33616" y="72053"/>
                      <a:pt x="26150" y="3973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2606287" y="858551"/>
                <a:ext cx="49685" cy="53030"/>
              </a:xfrm>
              <a:custGeom>
                <a:avLst/>
                <a:gdLst/>
                <a:ahLst/>
                <a:cxnLst/>
                <a:rect l="l" t="t" r="r" b="b"/>
                <a:pathLst>
                  <a:path w="49685" h="53030" extrusionOk="0">
                    <a:moveTo>
                      <a:pt x="36810" y="1322"/>
                    </a:moveTo>
                    <a:cubicBezTo>
                      <a:pt x="-27170" y="49246"/>
                      <a:pt x="9009" y="62241"/>
                      <a:pt x="21756" y="46966"/>
                    </a:cubicBezTo>
                    <a:cubicBezTo>
                      <a:pt x="27544" y="40028"/>
                      <a:pt x="37844" y="25894"/>
                      <a:pt x="47212" y="14790"/>
                    </a:cubicBezTo>
                    <a:cubicBezTo>
                      <a:pt x="54742" y="5859"/>
                      <a:pt x="43275" y="-3524"/>
                      <a:pt x="36810" y="13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2550332" y="624596"/>
                <a:ext cx="71170" cy="27453"/>
              </a:xfrm>
              <a:custGeom>
                <a:avLst/>
                <a:gdLst/>
                <a:ahLst/>
                <a:cxnLst/>
                <a:rect l="l" t="t" r="r" b="b"/>
                <a:pathLst>
                  <a:path w="71170" h="27453" extrusionOk="0">
                    <a:moveTo>
                      <a:pt x="71031" y="18522"/>
                    </a:moveTo>
                    <a:cubicBezTo>
                      <a:pt x="72700" y="6121"/>
                      <a:pt x="59234" y="6894"/>
                      <a:pt x="39481" y="2964"/>
                    </a:cubicBezTo>
                    <a:cubicBezTo>
                      <a:pt x="37671" y="2605"/>
                      <a:pt x="15967" y="-1539"/>
                      <a:pt x="9727" y="620"/>
                    </a:cubicBezTo>
                    <a:cubicBezTo>
                      <a:pt x="-1547" y="4521"/>
                      <a:pt x="-12744" y="28025"/>
                      <a:pt x="36184" y="27303"/>
                    </a:cubicBezTo>
                    <a:cubicBezTo>
                      <a:pt x="57274" y="26995"/>
                      <a:pt x="69481" y="30054"/>
                      <a:pt x="71031" y="185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2722468" y="444000"/>
                <a:ext cx="37102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51534" extrusionOk="0">
                    <a:moveTo>
                      <a:pt x="33568" y="27868"/>
                    </a:moveTo>
                    <a:cubicBezTo>
                      <a:pt x="25181" y="13148"/>
                      <a:pt x="28400" y="18681"/>
                      <a:pt x="19452" y="5033"/>
                    </a:cubicBezTo>
                    <a:cubicBezTo>
                      <a:pt x="12254" y="-5942"/>
                      <a:pt x="-3113" y="3021"/>
                      <a:pt x="558" y="12990"/>
                    </a:cubicBezTo>
                    <a:cubicBezTo>
                      <a:pt x="5700" y="26964"/>
                      <a:pt x="12023" y="45883"/>
                      <a:pt x="18954" y="49666"/>
                    </a:cubicBezTo>
                    <a:cubicBezTo>
                      <a:pt x="30722" y="56103"/>
                      <a:pt x="43435" y="45195"/>
                      <a:pt x="33568" y="2786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8" name="Google Shape;718;p24"/>
          <p:cNvGrpSpPr/>
          <p:nvPr/>
        </p:nvGrpSpPr>
        <p:grpSpPr>
          <a:xfrm>
            <a:off x="13334722" y="5711887"/>
            <a:ext cx="670344" cy="705311"/>
            <a:chOff x="13510722" y="5692337"/>
            <a:chExt cx="670344" cy="705311"/>
          </a:xfrm>
        </p:grpSpPr>
        <p:sp>
          <p:nvSpPr>
            <p:cNvPr id="719" name="Google Shape;719;p24"/>
            <p:cNvSpPr/>
            <p:nvPr/>
          </p:nvSpPr>
          <p:spPr>
            <a:xfrm>
              <a:off x="13510722" y="5692337"/>
              <a:ext cx="670344" cy="705311"/>
            </a:xfrm>
            <a:custGeom>
              <a:avLst/>
              <a:gdLst/>
              <a:ahLst/>
              <a:cxnLst/>
              <a:rect l="l" t="t" r="r" b="b"/>
              <a:pathLst>
                <a:path w="670344" h="705311" extrusionOk="0">
                  <a:moveTo>
                    <a:pt x="632242" y="479313"/>
                  </a:moveTo>
                  <a:cubicBezTo>
                    <a:pt x="585153" y="509558"/>
                    <a:pt x="506873" y="492199"/>
                    <a:pt x="458569" y="463910"/>
                  </a:cubicBezTo>
                  <a:cubicBezTo>
                    <a:pt x="584715" y="637578"/>
                    <a:pt x="397514" y="763703"/>
                    <a:pt x="345287" y="590563"/>
                  </a:cubicBezTo>
                  <a:cubicBezTo>
                    <a:pt x="330549" y="542474"/>
                    <a:pt x="346092" y="550033"/>
                    <a:pt x="318089" y="612385"/>
                  </a:cubicBezTo>
                  <a:cubicBezTo>
                    <a:pt x="265106" y="729392"/>
                    <a:pt x="166706" y="723320"/>
                    <a:pt x="148271" y="663303"/>
                  </a:cubicBezTo>
                  <a:cubicBezTo>
                    <a:pt x="138390" y="631574"/>
                    <a:pt x="153925" y="573844"/>
                    <a:pt x="164974" y="543067"/>
                  </a:cubicBezTo>
                  <a:cubicBezTo>
                    <a:pt x="175508" y="512461"/>
                    <a:pt x="181960" y="522870"/>
                    <a:pt x="147842" y="534509"/>
                  </a:cubicBezTo>
                  <a:cubicBezTo>
                    <a:pt x="23556" y="575898"/>
                    <a:pt x="-88375" y="436419"/>
                    <a:pt x="102014" y="352017"/>
                  </a:cubicBezTo>
                  <a:cubicBezTo>
                    <a:pt x="145902" y="332529"/>
                    <a:pt x="140518" y="353375"/>
                    <a:pt x="90664" y="318427"/>
                  </a:cubicBezTo>
                  <a:cubicBezTo>
                    <a:pt x="6361" y="258977"/>
                    <a:pt x="16361" y="157697"/>
                    <a:pt x="85097" y="132727"/>
                  </a:cubicBezTo>
                  <a:cubicBezTo>
                    <a:pt x="146238" y="109778"/>
                    <a:pt x="208997" y="162940"/>
                    <a:pt x="242923" y="224294"/>
                  </a:cubicBezTo>
                  <a:cubicBezTo>
                    <a:pt x="238115" y="185868"/>
                    <a:pt x="234067" y="154417"/>
                    <a:pt x="238854" y="115825"/>
                  </a:cubicBezTo>
                  <a:cubicBezTo>
                    <a:pt x="253189" y="3873"/>
                    <a:pt x="333748" y="-17964"/>
                    <a:pt x="377194" y="12492"/>
                  </a:cubicBezTo>
                  <a:cubicBezTo>
                    <a:pt x="404856" y="31835"/>
                    <a:pt x="411873" y="85278"/>
                    <a:pt x="415527" y="122885"/>
                  </a:cubicBezTo>
                  <a:cubicBezTo>
                    <a:pt x="423888" y="224031"/>
                    <a:pt x="393693" y="201168"/>
                    <a:pt x="454931" y="140857"/>
                  </a:cubicBezTo>
                  <a:cubicBezTo>
                    <a:pt x="548167" y="49196"/>
                    <a:pt x="619985" y="116837"/>
                    <a:pt x="616826" y="181505"/>
                  </a:cubicBezTo>
                  <a:cubicBezTo>
                    <a:pt x="613855" y="239353"/>
                    <a:pt x="547099" y="298378"/>
                    <a:pt x="498830" y="330195"/>
                  </a:cubicBezTo>
                  <a:cubicBezTo>
                    <a:pt x="656272" y="304825"/>
                    <a:pt x="716469" y="425087"/>
                    <a:pt x="632242" y="479313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3744382" y="5964766"/>
              <a:ext cx="178591" cy="197260"/>
            </a:xfrm>
            <a:custGeom>
              <a:avLst/>
              <a:gdLst/>
              <a:ahLst/>
              <a:cxnLst/>
              <a:rect l="l" t="t" r="r" b="b"/>
              <a:pathLst>
                <a:path w="178591" h="197260" extrusionOk="0">
                  <a:moveTo>
                    <a:pt x="175671" y="74932"/>
                  </a:moveTo>
                  <a:cubicBezTo>
                    <a:pt x="157403" y="-89"/>
                    <a:pt x="53966" y="-32103"/>
                    <a:pt x="14829" y="42142"/>
                  </a:cubicBezTo>
                  <a:cubicBezTo>
                    <a:pt x="-27303" y="122065"/>
                    <a:pt x="25646" y="210191"/>
                    <a:pt x="106908" y="195681"/>
                  </a:cubicBezTo>
                  <a:cubicBezTo>
                    <a:pt x="161358" y="185959"/>
                    <a:pt x="187852" y="124958"/>
                    <a:pt x="175671" y="74932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1" name="Google Shape;721;p24"/>
            <p:cNvGrpSpPr/>
            <p:nvPr/>
          </p:nvGrpSpPr>
          <p:grpSpPr>
            <a:xfrm>
              <a:off x="13672337" y="5911062"/>
              <a:ext cx="310621" cy="310587"/>
              <a:chOff x="13672337" y="5911062"/>
              <a:chExt cx="310621" cy="310587"/>
            </a:xfrm>
          </p:grpSpPr>
          <p:sp>
            <p:nvSpPr>
              <p:cNvPr id="722" name="Google Shape;722;p24"/>
              <p:cNvSpPr/>
              <p:nvPr/>
            </p:nvSpPr>
            <p:spPr>
              <a:xfrm>
                <a:off x="13899211" y="5911062"/>
                <a:ext cx="19561" cy="40818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40818" extrusionOk="0">
                    <a:moveTo>
                      <a:pt x="16667" y="198"/>
                    </a:moveTo>
                    <a:cubicBezTo>
                      <a:pt x="11887" y="-1113"/>
                      <a:pt x="11516" y="3978"/>
                      <a:pt x="5855" y="18462"/>
                    </a:cubicBezTo>
                    <a:cubicBezTo>
                      <a:pt x="1636" y="29250"/>
                      <a:pt x="679" y="30641"/>
                      <a:pt x="114" y="33962"/>
                    </a:cubicBezTo>
                    <a:cubicBezTo>
                      <a:pt x="-1069" y="40930"/>
                      <a:pt x="7253" y="43052"/>
                      <a:pt x="10076" y="38157"/>
                    </a:cubicBezTo>
                    <a:cubicBezTo>
                      <a:pt x="13230" y="32689"/>
                      <a:pt x="18073" y="11208"/>
                      <a:pt x="19453" y="5102"/>
                    </a:cubicBezTo>
                    <a:cubicBezTo>
                      <a:pt x="19929" y="3004"/>
                      <a:pt x="18813" y="787"/>
                      <a:pt x="16667" y="19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3953000" y="6021462"/>
                <a:ext cx="29958" cy="14386"/>
              </a:xfrm>
              <a:custGeom>
                <a:avLst/>
                <a:gdLst/>
                <a:ahLst/>
                <a:cxnLst/>
                <a:rect l="l" t="t" r="r" b="b"/>
                <a:pathLst>
                  <a:path w="29958" h="14386" extrusionOk="0">
                    <a:moveTo>
                      <a:pt x="26994" y="1744"/>
                    </a:moveTo>
                    <a:cubicBezTo>
                      <a:pt x="-2118" y="-6845"/>
                      <a:pt x="-7449" y="19396"/>
                      <a:pt x="9869" y="13520"/>
                    </a:cubicBezTo>
                    <a:cubicBezTo>
                      <a:pt x="13873" y="12160"/>
                      <a:pt x="19322" y="10126"/>
                      <a:pt x="25907" y="9765"/>
                    </a:cubicBezTo>
                    <a:cubicBezTo>
                      <a:pt x="30774" y="9498"/>
                      <a:pt x="31401" y="3043"/>
                      <a:pt x="26994" y="1744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13929091" y="6135097"/>
                <a:ext cx="27883" cy="19698"/>
              </a:xfrm>
              <a:custGeom>
                <a:avLst/>
                <a:gdLst/>
                <a:ahLst/>
                <a:cxnLst/>
                <a:rect l="l" t="t" r="r" b="b"/>
                <a:pathLst>
                  <a:path w="27883" h="19698" extrusionOk="0">
                    <a:moveTo>
                      <a:pt x="27127" y="13279"/>
                    </a:moveTo>
                    <a:cubicBezTo>
                      <a:pt x="10038" y="-11786"/>
                      <a:pt x="-10719" y="5153"/>
                      <a:pt x="6408" y="11560"/>
                    </a:cubicBezTo>
                    <a:cubicBezTo>
                      <a:pt x="10370" y="13041"/>
                      <a:pt x="15875" y="14913"/>
                      <a:pt x="21201" y="18801"/>
                    </a:cubicBezTo>
                    <a:cubicBezTo>
                      <a:pt x="25138" y="21671"/>
                      <a:pt x="29716" y="17073"/>
                      <a:pt x="27127" y="13279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3854672" y="6187266"/>
                <a:ext cx="14234" cy="34383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34383" extrusionOk="0">
                    <a:moveTo>
                      <a:pt x="13787" y="20948"/>
                    </a:moveTo>
                    <a:cubicBezTo>
                      <a:pt x="13719" y="20658"/>
                      <a:pt x="11531" y="11050"/>
                      <a:pt x="10666" y="5542"/>
                    </a:cubicBezTo>
                    <a:cubicBezTo>
                      <a:pt x="9521" y="-2661"/>
                      <a:pt x="2014" y="-321"/>
                      <a:pt x="1373" y="3407"/>
                    </a:cubicBezTo>
                    <a:cubicBezTo>
                      <a:pt x="-5810" y="45110"/>
                      <a:pt x="17723" y="37989"/>
                      <a:pt x="13787" y="2094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13701837" y="6144993"/>
                <a:ext cx="26195" cy="27959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7959" extrusionOk="0">
                    <a:moveTo>
                      <a:pt x="19407" y="697"/>
                    </a:moveTo>
                    <a:cubicBezTo>
                      <a:pt x="-14325" y="25964"/>
                      <a:pt x="4750" y="32815"/>
                      <a:pt x="11471" y="24762"/>
                    </a:cubicBezTo>
                    <a:cubicBezTo>
                      <a:pt x="14522" y="21104"/>
                      <a:pt x="19952" y="13652"/>
                      <a:pt x="24891" y="7798"/>
                    </a:cubicBezTo>
                    <a:cubicBezTo>
                      <a:pt x="28862" y="3089"/>
                      <a:pt x="22816" y="-1858"/>
                      <a:pt x="19407" y="69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13672337" y="6021645"/>
                <a:ext cx="37523" cy="14474"/>
              </a:xfrm>
              <a:custGeom>
                <a:avLst/>
                <a:gdLst/>
                <a:ahLst/>
                <a:cxnLst/>
                <a:rect l="l" t="t" r="r" b="b"/>
                <a:pathLst>
                  <a:path w="37523" h="14474" extrusionOk="0">
                    <a:moveTo>
                      <a:pt x="37450" y="9765"/>
                    </a:moveTo>
                    <a:cubicBezTo>
                      <a:pt x="38330" y="3227"/>
                      <a:pt x="31230" y="3635"/>
                      <a:pt x="20816" y="1563"/>
                    </a:cubicBezTo>
                    <a:cubicBezTo>
                      <a:pt x="19861" y="1374"/>
                      <a:pt x="8418" y="-811"/>
                      <a:pt x="5129" y="327"/>
                    </a:cubicBezTo>
                    <a:cubicBezTo>
                      <a:pt x="-816" y="2384"/>
                      <a:pt x="-6719" y="14776"/>
                      <a:pt x="19077" y="14395"/>
                    </a:cubicBezTo>
                    <a:cubicBezTo>
                      <a:pt x="30197" y="14233"/>
                      <a:pt x="36633" y="15845"/>
                      <a:pt x="37450" y="976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13763092" y="5926429"/>
                <a:ext cx="19561" cy="27170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27170" extrusionOk="0">
                    <a:moveTo>
                      <a:pt x="17698" y="14693"/>
                    </a:moveTo>
                    <a:cubicBezTo>
                      <a:pt x="13276" y="6932"/>
                      <a:pt x="14973" y="9849"/>
                      <a:pt x="10256" y="2653"/>
                    </a:cubicBezTo>
                    <a:cubicBezTo>
                      <a:pt x="6460" y="-3133"/>
                      <a:pt x="-1641" y="1593"/>
                      <a:pt x="294" y="6849"/>
                    </a:cubicBezTo>
                    <a:cubicBezTo>
                      <a:pt x="3005" y="14216"/>
                      <a:pt x="6339" y="24191"/>
                      <a:pt x="9993" y="26185"/>
                    </a:cubicBezTo>
                    <a:cubicBezTo>
                      <a:pt x="16197" y="29579"/>
                      <a:pt x="22900" y="23828"/>
                      <a:pt x="17698" y="1469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D425814-F773-2A46-C09F-88C67ABE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728" y="2446544"/>
            <a:ext cx="7435812" cy="89287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  <a:latin typeface="Tenor Sans" panose="020B0604020202020204" charset="0"/>
              </a:rPr>
              <a:t>Tampilan</a:t>
            </a:r>
            <a:r>
              <a:rPr lang="en-US" sz="3600" dirty="0">
                <a:solidFill>
                  <a:schemeClr val="tx2"/>
                </a:solidFill>
                <a:latin typeface="Tenor Sans" panose="020B0604020202020204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enor Sans" panose="020B0604020202020204" charset="0"/>
              </a:rPr>
              <a:t>setelah</a:t>
            </a:r>
            <a:r>
              <a:rPr lang="en-US" sz="3600" dirty="0">
                <a:solidFill>
                  <a:schemeClr val="tx2"/>
                </a:solidFill>
                <a:latin typeface="Tenor Sans" panose="020B0604020202020204" charset="0"/>
              </a:rPr>
              <a:t> delete </a:t>
            </a:r>
            <a:r>
              <a:rPr lang="en-US" sz="3600" dirty="0" err="1">
                <a:solidFill>
                  <a:schemeClr val="tx2"/>
                </a:solidFill>
                <a:latin typeface="Tenor Sans" panose="020B0604020202020204" charset="0"/>
              </a:rPr>
              <a:t>produk</a:t>
            </a:r>
            <a:r>
              <a:rPr lang="en-US" sz="3600" dirty="0">
                <a:solidFill>
                  <a:schemeClr val="tx2"/>
                </a:solidFill>
                <a:latin typeface="Tenor Sans" panose="020B0604020202020204" charset="0"/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9454B-DB1C-E110-921F-E37C30AD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414" y="3371850"/>
            <a:ext cx="6966869" cy="46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0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5"/>
          <p:cNvSpPr txBox="1"/>
          <p:nvPr/>
        </p:nvSpPr>
        <p:spPr>
          <a:xfrm>
            <a:off x="2019274" y="603882"/>
            <a:ext cx="13944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chemeClr val="accent5"/>
                </a:solidFill>
                <a:latin typeface="Luckiest Guy"/>
                <a:sym typeface="Luckiest Guy"/>
              </a:rPr>
              <a:t>pengujian</a:t>
            </a:r>
            <a:endParaRPr dirty="0"/>
          </a:p>
        </p:txBody>
      </p:sp>
      <p:grpSp>
        <p:nvGrpSpPr>
          <p:cNvPr id="771" name="Google Shape;771;p25"/>
          <p:cNvGrpSpPr/>
          <p:nvPr/>
        </p:nvGrpSpPr>
        <p:grpSpPr>
          <a:xfrm>
            <a:off x="355154" y="3493812"/>
            <a:ext cx="1346401" cy="1416633"/>
            <a:chOff x="355154" y="3493812"/>
            <a:chExt cx="1346401" cy="1416633"/>
          </a:xfrm>
        </p:grpSpPr>
        <p:sp>
          <p:nvSpPr>
            <p:cNvPr id="772" name="Google Shape;772;p25"/>
            <p:cNvSpPr/>
            <p:nvPr/>
          </p:nvSpPr>
          <p:spPr>
            <a:xfrm>
              <a:off x="355154" y="3493812"/>
              <a:ext cx="1346401" cy="1416633"/>
            </a:xfrm>
            <a:custGeom>
              <a:avLst/>
              <a:gdLst/>
              <a:ahLst/>
              <a:cxnLst/>
              <a:rect l="l" t="t" r="r" b="b"/>
              <a:pathLst>
                <a:path w="1346401" h="1416633" extrusionOk="0">
                  <a:moveTo>
                    <a:pt x="1269871" y="962711"/>
                  </a:moveTo>
                  <a:cubicBezTo>
                    <a:pt x="1175291" y="1023459"/>
                    <a:pt x="1018065" y="988593"/>
                    <a:pt x="921046" y="931774"/>
                  </a:cubicBezTo>
                  <a:cubicBezTo>
                    <a:pt x="1174412" y="1280589"/>
                    <a:pt x="798416" y="1533914"/>
                    <a:pt x="693516" y="1186159"/>
                  </a:cubicBezTo>
                  <a:cubicBezTo>
                    <a:pt x="663914" y="1089570"/>
                    <a:pt x="695132" y="1104754"/>
                    <a:pt x="638889" y="1229990"/>
                  </a:cubicBezTo>
                  <a:cubicBezTo>
                    <a:pt x="532472" y="1465001"/>
                    <a:pt x="334833" y="1452804"/>
                    <a:pt x="297806" y="1332260"/>
                  </a:cubicBezTo>
                  <a:cubicBezTo>
                    <a:pt x="277960" y="1268531"/>
                    <a:pt x="309161" y="1152579"/>
                    <a:pt x="331353" y="1090763"/>
                  </a:cubicBezTo>
                  <a:cubicBezTo>
                    <a:pt x="352512" y="1029290"/>
                    <a:pt x="365470" y="1050197"/>
                    <a:pt x="296944" y="1073574"/>
                  </a:cubicBezTo>
                  <a:cubicBezTo>
                    <a:pt x="47313" y="1156705"/>
                    <a:pt x="-177504" y="876557"/>
                    <a:pt x="204897" y="707034"/>
                  </a:cubicBezTo>
                  <a:cubicBezTo>
                    <a:pt x="293047" y="667893"/>
                    <a:pt x="282234" y="709763"/>
                    <a:pt x="182101" y="639568"/>
                  </a:cubicBezTo>
                  <a:cubicBezTo>
                    <a:pt x="12776" y="520160"/>
                    <a:pt x="32861" y="316738"/>
                    <a:pt x="170919" y="266586"/>
                  </a:cubicBezTo>
                  <a:cubicBezTo>
                    <a:pt x="293722" y="220492"/>
                    <a:pt x="419776" y="327269"/>
                    <a:pt x="487916" y="450499"/>
                  </a:cubicBezTo>
                  <a:cubicBezTo>
                    <a:pt x="478259" y="373321"/>
                    <a:pt x="470129" y="310150"/>
                    <a:pt x="479743" y="232638"/>
                  </a:cubicBezTo>
                  <a:cubicBezTo>
                    <a:pt x="508536" y="7778"/>
                    <a:pt x="670340" y="-36081"/>
                    <a:pt x="757603" y="25090"/>
                  </a:cubicBezTo>
                  <a:cubicBezTo>
                    <a:pt x="813163" y="63942"/>
                    <a:pt x="827255" y="171283"/>
                    <a:pt x="834594" y="246818"/>
                  </a:cubicBezTo>
                  <a:cubicBezTo>
                    <a:pt x="851389" y="449972"/>
                    <a:pt x="790741" y="404050"/>
                    <a:pt x="913738" y="282914"/>
                  </a:cubicBezTo>
                  <a:cubicBezTo>
                    <a:pt x="1101006" y="98811"/>
                    <a:pt x="1245252" y="234669"/>
                    <a:pt x="1238908" y="364557"/>
                  </a:cubicBezTo>
                  <a:cubicBezTo>
                    <a:pt x="1232941" y="480747"/>
                    <a:pt x="1098859" y="599299"/>
                    <a:pt x="1001911" y="663204"/>
                  </a:cubicBezTo>
                  <a:cubicBezTo>
                    <a:pt x="1318137" y="612247"/>
                    <a:pt x="1439043" y="853797"/>
                    <a:pt x="1269871" y="9627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824465" y="4040992"/>
              <a:ext cx="358705" cy="396203"/>
            </a:xfrm>
            <a:custGeom>
              <a:avLst/>
              <a:gdLst/>
              <a:ahLst/>
              <a:cxnLst/>
              <a:rect l="l" t="t" r="r" b="b"/>
              <a:pathLst>
                <a:path w="358705" h="396203" extrusionOk="0">
                  <a:moveTo>
                    <a:pt x="352839" y="150502"/>
                  </a:moveTo>
                  <a:cubicBezTo>
                    <a:pt x="316147" y="-180"/>
                    <a:pt x="108392" y="-64481"/>
                    <a:pt x="29784" y="84643"/>
                  </a:cubicBezTo>
                  <a:cubicBezTo>
                    <a:pt x="-54838" y="245170"/>
                    <a:pt x="51511" y="422173"/>
                    <a:pt x="214727" y="393030"/>
                  </a:cubicBezTo>
                  <a:cubicBezTo>
                    <a:pt x="324091" y="373503"/>
                    <a:pt x="377305" y="250981"/>
                    <a:pt x="352839" y="150502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4" name="Google Shape;774;p25"/>
            <p:cNvGrpSpPr/>
            <p:nvPr/>
          </p:nvGrpSpPr>
          <p:grpSpPr>
            <a:xfrm>
              <a:off x="679760" y="3933126"/>
              <a:ext cx="623889" cy="623822"/>
              <a:chOff x="679760" y="3933126"/>
              <a:chExt cx="623889" cy="623822"/>
            </a:xfrm>
          </p:grpSpPr>
          <p:sp>
            <p:nvSpPr>
              <p:cNvPr id="775" name="Google Shape;775;p25"/>
              <p:cNvSpPr/>
              <p:nvPr/>
            </p:nvSpPr>
            <p:spPr>
              <a:xfrm>
                <a:off x="1135442" y="3933126"/>
                <a:ext cx="39289" cy="81984"/>
              </a:xfrm>
              <a:custGeom>
                <a:avLst/>
                <a:gdLst/>
                <a:ahLst/>
                <a:cxnLst/>
                <a:rect l="l" t="t" r="r" b="b"/>
                <a:pathLst>
                  <a:path w="39289" h="81984" extrusionOk="0">
                    <a:moveTo>
                      <a:pt x="33476" y="399"/>
                    </a:moveTo>
                    <a:cubicBezTo>
                      <a:pt x="23876" y="-2236"/>
                      <a:pt x="23130" y="7989"/>
                      <a:pt x="11761" y="37081"/>
                    </a:cubicBezTo>
                    <a:cubicBezTo>
                      <a:pt x="3287" y="58750"/>
                      <a:pt x="1364" y="61543"/>
                      <a:pt x="230" y="68213"/>
                    </a:cubicBezTo>
                    <a:cubicBezTo>
                      <a:pt x="-2147" y="82209"/>
                      <a:pt x="14568" y="86470"/>
                      <a:pt x="20238" y="76639"/>
                    </a:cubicBezTo>
                    <a:cubicBezTo>
                      <a:pt x="26573" y="65657"/>
                      <a:pt x="36301" y="22512"/>
                      <a:pt x="39071" y="10247"/>
                    </a:cubicBezTo>
                    <a:cubicBezTo>
                      <a:pt x="40027" y="6034"/>
                      <a:pt x="37787" y="1580"/>
                      <a:pt x="33476" y="39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5"/>
              <p:cNvSpPr/>
              <p:nvPr/>
            </p:nvSpPr>
            <p:spPr>
              <a:xfrm>
                <a:off x="1243478" y="4154868"/>
                <a:ext cx="60171" cy="28895"/>
              </a:xfrm>
              <a:custGeom>
                <a:avLst/>
                <a:gdLst/>
                <a:ahLst/>
                <a:cxnLst/>
                <a:rect l="l" t="t" r="r" b="b"/>
                <a:pathLst>
                  <a:path w="60171" h="28895" extrusionOk="0">
                    <a:moveTo>
                      <a:pt x="54219" y="3502"/>
                    </a:moveTo>
                    <a:cubicBezTo>
                      <a:pt x="-4253" y="-13749"/>
                      <a:pt x="-14962" y="38958"/>
                      <a:pt x="19821" y="27155"/>
                    </a:cubicBezTo>
                    <a:cubicBezTo>
                      <a:pt x="27864" y="24423"/>
                      <a:pt x="38808" y="20338"/>
                      <a:pt x="52035" y="19612"/>
                    </a:cubicBezTo>
                    <a:cubicBezTo>
                      <a:pt x="61811" y="19077"/>
                      <a:pt x="63070" y="6112"/>
                      <a:pt x="54219" y="350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5"/>
              <p:cNvSpPr/>
              <p:nvPr/>
            </p:nvSpPr>
            <p:spPr>
              <a:xfrm>
                <a:off x="1195456" y="4383105"/>
                <a:ext cx="56003" cy="39565"/>
              </a:xfrm>
              <a:custGeom>
                <a:avLst/>
                <a:gdLst/>
                <a:ahLst/>
                <a:cxnLst/>
                <a:rect l="l" t="t" r="r" b="b"/>
                <a:pathLst>
                  <a:path w="56003" h="39565" extrusionOk="0">
                    <a:moveTo>
                      <a:pt x="54486" y="26672"/>
                    </a:moveTo>
                    <a:cubicBezTo>
                      <a:pt x="20162" y="-23672"/>
                      <a:pt x="-21530" y="10349"/>
                      <a:pt x="12871" y="23218"/>
                    </a:cubicBezTo>
                    <a:cubicBezTo>
                      <a:pt x="20829" y="26193"/>
                      <a:pt x="31886" y="29953"/>
                      <a:pt x="42583" y="37761"/>
                    </a:cubicBezTo>
                    <a:cubicBezTo>
                      <a:pt x="50490" y="43527"/>
                      <a:pt x="59684" y="34291"/>
                      <a:pt x="54486" y="2667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5"/>
              <p:cNvSpPr/>
              <p:nvPr/>
            </p:nvSpPr>
            <p:spPr>
              <a:xfrm>
                <a:off x="1045983" y="4487889"/>
                <a:ext cx="28589" cy="69059"/>
              </a:xfrm>
              <a:custGeom>
                <a:avLst/>
                <a:gdLst/>
                <a:ahLst/>
                <a:cxnLst/>
                <a:rect l="l" t="t" r="r" b="b"/>
                <a:pathLst>
                  <a:path w="28589" h="69059" extrusionOk="0">
                    <a:moveTo>
                      <a:pt x="27691" y="42075"/>
                    </a:moveTo>
                    <a:cubicBezTo>
                      <a:pt x="27555" y="41492"/>
                      <a:pt x="23159" y="22194"/>
                      <a:pt x="21424" y="11130"/>
                    </a:cubicBezTo>
                    <a:cubicBezTo>
                      <a:pt x="19124" y="-5345"/>
                      <a:pt x="4045" y="-645"/>
                      <a:pt x="2757" y="6844"/>
                    </a:cubicBezTo>
                    <a:cubicBezTo>
                      <a:pt x="-11669" y="90604"/>
                      <a:pt x="35598" y="76301"/>
                      <a:pt x="27691" y="42075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>
                <a:off x="739013" y="4402983"/>
                <a:ext cx="52614" cy="56157"/>
              </a:xfrm>
              <a:custGeom>
                <a:avLst/>
                <a:gdLst/>
                <a:ahLst/>
                <a:cxnLst/>
                <a:rect l="l" t="t" r="r" b="b"/>
                <a:pathLst>
                  <a:path w="52614" h="56157" extrusionOk="0">
                    <a:moveTo>
                      <a:pt x="38980" y="1400"/>
                    </a:moveTo>
                    <a:cubicBezTo>
                      <a:pt x="-28771" y="52149"/>
                      <a:pt x="9540" y="65910"/>
                      <a:pt x="23039" y="49735"/>
                    </a:cubicBezTo>
                    <a:cubicBezTo>
                      <a:pt x="29168" y="42388"/>
                      <a:pt x="40075" y="27420"/>
                      <a:pt x="49995" y="15662"/>
                    </a:cubicBezTo>
                    <a:cubicBezTo>
                      <a:pt x="57970" y="6205"/>
                      <a:pt x="45826" y="-3731"/>
                      <a:pt x="38980" y="1400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5"/>
              <p:cNvSpPr/>
              <p:nvPr/>
            </p:nvSpPr>
            <p:spPr>
              <a:xfrm>
                <a:off x="679760" y="4155234"/>
                <a:ext cx="75366" cy="29071"/>
              </a:xfrm>
              <a:custGeom>
                <a:avLst/>
                <a:gdLst/>
                <a:ahLst/>
                <a:cxnLst/>
                <a:rect l="l" t="t" r="r" b="b"/>
                <a:pathLst>
                  <a:path w="75366" h="29071" extrusionOk="0">
                    <a:moveTo>
                      <a:pt x="75219" y="19614"/>
                    </a:moveTo>
                    <a:cubicBezTo>
                      <a:pt x="76986" y="6482"/>
                      <a:pt x="62727" y="7301"/>
                      <a:pt x="41809" y="3139"/>
                    </a:cubicBezTo>
                    <a:cubicBezTo>
                      <a:pt x="39891" y="2759"/>
                      <a:pt x="16909" y="-1630"/>
                      <a:pt x="10301" y="657"/>
                    </a:cubicBezTo>
                    <a:cubicBezTo>
                      <a:pt x="-1639" y="4788"/>
                      <a:pt x="-13496" y="29678"/>
                      <a:pt x="38318" y="28913"/>
                    </a:cubicBezTo>
                    <a:cubicBezTo>
                      <a:pt x="60651" y="28587"/>
                      <a:pt x="73577" y="31825"/>
                      <a:pt x="75219" y="19614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5"/>
              <p:cNvSpPr/>
              <p:nvPr/>
            </p:nvSpPr>
            <p:spPr>
              <a:xfrm>
                <a:off x="862044" y="3963991"/>
                <a:ext cx="39289" cy="54572"/>
              </a:xfrm>
              <a:custGeom>
                <a:avLst/>
                <a:gdLst/>
                <a:ahLst/>
                <a:cxnLst/>
                <a:rect l="l" t="t" r="r" b="b"/>
                <a:pathLst>
                  <a:path w="39289" h="54572" extrusionOk="0">
                    <a:moveTo>
                      <a:pt x="35548" y="29511"/>
                    </a:moveTo>
                    <a:cubicBezTo>
                      <a:pt x="26665" y="13923"/>
                      <a:pt x="30074" y="19782"/>
                      <a:pt x="20599" y="5329"/>
                    </a:cubicBezTo>
                    <a:cubicBezTo>
                      <a:pt x="12976" y="-6293"/>
                      <a:pt x="-3297" y="3199"/>
                      <a:pt x="591" y="13756"/>
                    </a:cubicBezTo>
                    <a:cubicBezTo>
                      <a:pt x="6036" y="28554"/>
                      <a:pt x="12732" y="48588"/>
                      <a:pt x="20072" y="52594"/>
                    </a:cubicBezTo>
                    <a:cubicBezTo>
                      <a:pt x="32533" y="59411"/>
                      <a:pt x="45995" y="47860"/>
                      <a:pt x="35548" y="29511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2" name="Google Shape;782;p25"/>
          <p:cNvGrpSpPr/>
          <p:nvPr/>
        </p:nvGrpSpPr>
        <p:grpSpPr>
          <a:xfrm>
            <a:off x="8148754" y="5280454"/>
            <a:ext cx="994737" cy="1046625"/>
            <a:chOff x="8148754" y="5280454"/>
            <a:chExt cx="994737" cy="1046625"/>
          </a:xfrm>
        </p:grpSpPr>
        <p:sp>
          <p:nvSpPr>
            <p:cNvPr id="783" name="Google Shape;783;p25"/>
            <p:cNvSpPr/>
            <p:nvPr/>
          </p:nvSpPr>
          <p:spPr>
            <a:xfrm>
              <a:off x="8148754" y="5280454"/>
              <a:ext cx="994737" cy="1046625"/>
            </a:xfrm>
            <a:custGeom>
              <a:avLst/>
              <a:gdLst/>
              <a:ahLst/>
              <a:cxnLst/>
              <a:rect l="l" t="t" r="r" b="b"/>
              <a:pathLst>
                <a:path w="994737" h="1046625" extrusionOk="0">
                  <a:moveTo>
                    <a:pt x="938196" y="711262"/>
                  </a:moveTo>
                  <a:cubicBezTo>
                    <a:pt x="868319" y="756143"/>
                    <a:pt x="752158" y="730384"/>
                    <a:pt x="680480" y="688406"/>
                  </a:cubicBezTo>
                  <a:cubicBezTo>
                    <a:pt x="867669" y="946114"/>
                    <a:pt x="589879" y="1133274"/>
                    <a:pt x="512377" y="876348"/>
                  </a:cubicBezTo>
                  <a:cubicBezTo>
                    <a:pt x="490507" y="804987"/>
                    <a:pt x="513572" y="816205"/>
                    <a:pt x="472019" y="908731"/>
                  </a:cubicBezTo>
                  <a:cubicBezTo>
                    <a:pt x="393396" y="1082360"/>
                    <a:pt x="247378" y="1073348"/>
                    <a:pt x="220023" y="984289"/>
                  </a:cubicBezTo>
                  <a:cubicBezTo>
                    <a:pt x="205360" y="937205"/>
                    <a:pt x="228412" y="851539"/>
                    <a:pt x="244807" y="805869"/>
                  </a:cubicBezTo>
                  <a:cubicBezTo>
                    <a:pt x="260440" y="760451"/>
                    <a:pt x="270013" y="775897"/>
                    <a:pt x="219386" y="793169"/>
                  </a:cubicBezTo>
                  <a:cubicBezTo>
                    <a:pt x="34955" y="854587"/>
                    <a:pt x="-131142" y="647611"/>
                    <a:pt x="151380" y="522365"/>
                  </a:cubicBezTo>
                  <a:cubicBezTo>
                    <a:pt x="216507" y="493447"/>
                    <a:pt x="208518" y="524381"/>
                    <a:pt x="134538" y="472521"/>
                  </a:cubicBezTo>
                  <a:cubicBezTo>
                    <a:pt x="9439" y="384301"/>
                    <a:pt x="24278" y="234009"/>
                    <a:pt x="126277" y="196957"/>
                  </a:cubicBezTo>
                  <a:cubicBezTo>
                    <a:pt x="217005" y="162902"/>
                    <a:pt x="310135" y="241790"/>
                    <a:pt x="360478" y="332834"/>
                  </a:cubicBezTo>
                  <a:cubicBezTo>
                    <a:pt x="353344" y="275814"/>
                    <a:pt x="347336" y="229143"/>
                    <a:pt x="354439" y="171875"/>
                  </a:cubicBezTo>
                  <a:cubicBezTo>
                    <a:pt x="375712" y="5747"/>
                    <a:pt x="495255" y="-26657"/>
                    <a:pt x="559726" y="18537"/>
                  </a:cubicBezTo>
                  <a:cubicBezTo>
                    <a:pt x="600774" y="47241"/>
                    <a:pt x="611185" y="126546"/>
                    <a:pt x="616608" y="182352"/>
                  </a:cubicBezTo>
                  <a:cubicBezTo>
                    <a:pt x="629016" y="332445"/>
                    <a:pt x="584209" y="298517"/>
                    <a:pt x="675080" y="209020"/>
                  </a:cubicBezTo>
                  <a:cubicBezTo>
                    <a:pt x="813436" y="73003"/>
                    <a:pt x="920007" y="173376"/>
                    <a:pt x="915320" y="269339"/>
                  </a:cubicBezTo>
                  <a:cubicBezTo>
                    <a:pt x="910911" y="355181"/>
                    <a:pt x="811850" y="442769"/>
                    <a:pt x="740224" y="489983"/>
                  </a:cubicBezTo>
                  <a:cubicBezTo>
                    <a:pt x="973855" y="452335"/>
                    <a:pt x="1063182" y="630795"/>
                    <a:pt x="938196" y="71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8495487" y="5684716"/>
              <a:ext cx="265015" cy="292719"/>
            </a:xfrm>
            <a:custGeom>
              <a:avLst/>
              <a:gdLst/>
              <a:ahLst/>
              <a:cxnLst/>
              <a:rect l="l" t="t" r="r" b="b"/>
              <a:pathLst>
                <a:path w="265015" h="292719" extrusionOk="0">
                  <a:moveTo>
                    <a:pt x="260682" y="111193"/>
                  </a:moveTo>
                  <a:cubicBezTo>
                    <a:pt x="233573" y="-133"/>
                    <a:pt x="80081" y="-47639"/>
                    <a:pt x="22005" y="62535"/>
                  </a:cubicBezTo>
                  <a:cubicBezTo>
                    <a:pt x="-40515" y="181134"/>
                    <a:pt x="38057" y="311906"/>
                    <a:pt x="158643" y="290375"/>
                  </a:cubicBezTo>
                  <a:cubicBezTo>
                    <a:pt x="239442" y="275948"/>
                    <a:pt x="278757" y="185428"/>
                    <a:pt x="260682" y="111193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5" name="Google Shape;785;p25"/>
            <p:cNvGrpSpPr/>
            <p:nvPr/>
          </p:nvGrpSpPr>
          <p:grpSpPr>
            <a:xfrm>
              <a:off x="8388577" y="5605024"/>
              <a:ext cx="460936" cy="460886"/>
              <a:chOff x="8388577" y="5605024"/>
              <a:chExt cx="460936" cy="460886"/>
            </a:xfrm>
          </p:grpSpPr>
          <p:sp>
            <p:nvSpPr>
              <p:cNvPr id="786" name="Google Shape;786;p25"/>
              <p:cNvSpPr/>
              <p:nvPr/>
            </p:nvSpPr>
            <p:spPr>
              <a:xfrm>
                <a:off x="8725240" y="5605024"/>
                <a:ext cx="29027" cy="60571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60571" extrusionOk="0">
                    <a:moveTo>
                      <a:pt x="24732" y="295"/>
                    </a:moveTo>
                    <a:cubicBezTo>
                      <a:pt x="17640" y="-1652"/>
                      <a:pt x="17089" y="5902"/>
                      <a:pt x="8689" y="27396"/>
                    </a:cubicBezTo>
                    <a:cubicBezTo>
                      <a:pt x="2428" y="43405"/>
                      <a:pt x="1008" y="45469"/>
                      <a:pt x="170" y="50396"/>
                    </a:cubicBezTo>
                    <a:cubicBezTo>
                      <a:pt x="-1586" y="60737"/>
                      <a:pt x="10763" y="63885"/>
                      <a:pt x="14952" y="56622"/>
                    </a:cubicBezTo>
                    <a:cubicBezTo>
                      <a:pt x="19633" y="48508"/>
                      <a:pt x="26819" y="16632"/>
                      <a:pt x="28866" y="7571"/>
                    </a:cubicBezTo>
                    <a:cubicBezTo>
                      <a:pt x="29572" y="4458"/>
                      <a:pt x="27917" y="1167"/>
                      <a:pt x="24732" y="295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5"/>
              <p:cNvSpPr/>
              <p:nvPr/>
            </p:nvSpPr>
            <p:spPr>
              <a:xfrm>
                <a:off x="8805058" y="5768849"/>
                <a:ext cx="44455" cy="21348"/>
              </a:xfrm>
              <a:custGeom>
                <a:avLst/>
                <a:gdLst/>
                <a:ahLst/>
                <a:cxnLst/>
                <a:rect l="l" t="t" r="r" b="b"/>
                <a:pathLst>
                  <a:path w="44455" h="21348" extrusionOk="0">
                    <a:moveTo>
                      <a:pt x="40058" y="2588"/>
                    </a:moveTo>
                    <a:cubicBezTo>
                      <a:pt x="-3142" y="-10158"/>
                      <a:pt x="-11054" y="28783"/>
                      <a:pt x="14644" y="20062"/>
                    </a:cubicBezTo>
                    <a:cubicBezTo>
                      <a:pt x="20586" y="18044"/>
                      <a:pt x="28672" y="15026"/>
                      <a:pt x="38444" y="14490"/>
                    </a:cubicBezTo>
                    <a:cubicBezTo>
                      <a:pt x="45667" y="14094"/>
                      <a:pt x="46597" y="4516"/>
                      <a:pt x="40058" y="2588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5"/>
              <p:cNvSpPr/>
              <p:nvPr/>
            </p:nvSpPr>
            <p:spPr>
              <a:xfrm>
                <a:off x="8769579" y="5937474"/>
                <a:ext cx="41376" cy="29231"/>
              </a:xfrm>
              <a:custGeom>
                <a:avLst/>
                <a:gdLst/>
                <a:ahLst/>
                <a:cxnLst/>
                <a:rect l="l" t="t" r="r" b="b"/>
                <a:pathLst>
                  <a:path w="41376" h="29231" extrusionOk="0">
                    <a:moveTo>
                      <a:pt x="40255" y="19706"/>
                    </a:moveTo>
                    <a:cubicBezTo>
                      <a:pt x="14896" y="-17489"/>
                      <a:pt x="-15906" y="7646"/>
                      <a:pt x="9509" y="17154"/>
                    </a:cubicBezTo>
                    <a:cubicBezTo>
                      <a:pt x="15388" y="19352"/>
                      <a:pt x="23558" y="22129"/>
                      <a:pt x="31461" y="27898"/>
                    </a:cubicBezTo>
                    <a:cubicBezTo>
                      <a:pt x="37303" y="32158"/>
                      <a:pt x="44095" y="25334"/>
                      <a:pt x="40255" y="19706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>
                <a:off x="8659147" y="6014889"/>
                <a:ext cx="21122" cy="51021"/>
              </a:xfrm>
              <a:custGeom>
                <a:avLst/>
                <a:gdLst/>
                <a:ahLst/>
                <a:cxnLst/>
                <a:rect l="l" t="t" r="r" b="b"/>
                <a:pathLst>
                  <a:path w="21122" h="51021" extrusionOk="0">
                    <a:moveTo>
                      <a:pt x="20459" y="31086"/>
                    </a:moveTo>
                    <a:cubicBezTo>
                      <a:pt x="20358" y="30655"/>
                      <a:pt x="17110" y="16397"/>
                      <a:pt x="15828" y="8223"/>
                    </a:cubicBezTo>
                    <a:cubicBezTo>
                      <a:pt x="14129" y="-3949"/>
                      <a:pt x="2988" y="-476"/>
                      <a:pt x="2037" y="5056"/>
                    </a:cubicBezTo>
                    <a:cubicBezTo>
                      <a:pt x="-8621" y="66939"/>
                      <a:pt x="26300" y="56372"/>
                      <a:pt x="20459" y="31086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5"/>
              <p:cNvSpPr/>
              <p:nvPr/>
            </p:nvSpPr>
            <p:spPr>
              <a:xfrm>
                <a:off x="8432354" y="5952160"/>
                <a:ext cx="38872" cy="41489"/>
              </a:xfrm>
              <a:custGeom>
                <a:avLst/>
                <a:gdLst/>
                <a:ahLst/>
                <a:cxnLst/>
                <a:rect l="l" t="t" r="r" b="b"/>
                <a:pathLst>
                  <a:path w="38872" h="41489" extrusionOk="0">
                    <a:moveTo>
                      <a:pt x="28799" y="1034"/>
                    </a:moveTo>
                    <a:cubicBezTo>
                      <a:pt x="-21257" y="38528"/>
                      <a:pt x="7048" y="48695"/>
                      <a:pt x="17022" y="36745"/>
                    </a:cubicBezTo>
                    <a:cubicBezTo>
                      <a:pt x="21549" y="31317"/>
                      <a:pt x="29608" y="20258"/>
                      <a:pt x="36937" y="11571"/>
                    </a:cubicBezTo>
                    <a:cubicBezTo>
                      <a:pt x="42829" y="4584"/>
                      <a:pt x="33857" y="-2757"/>
                      <a:pt x="28799" y="1034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5"/>
              <p:cNvSpPr/>
              <p:nvPr/>
            </p:nvSpPr>
            <p:spPr>
              <a:xfrm>
                <a:off x="8388577" y="5769120"/>
                <a:ext cx="55681" cy="21478"/>
              </a:xfrm>
              <a:custGeom>
                <a:avLst/>
                <a:gdLst/>
                <a:ahLst/>
                <a:cxnLst/>
                <a:rect l="l" t="t" r="r" b="b"/>
                <a:pathLst>
                  <a:path w="55681" h="21478" extrusionOk="0">
                    <a:moveTo>
                      <a:pt x="55573" y="14491"/>
                    </a:moveTo>
                    <a:cubicBezTo>
                      <a:pt x="56878" y="4789"/>
                      <a:pt x="46343" y="5394"/>
                      <a:pt x="30889" y="2319"/>
                    </a:cubicBezTo>
                    <a:cubicBezTo>
                      <a:pt x="29472" y="2038"/>
                      <a:pt x="12492" y="-1204"/>
                      <a:pt x="7610" y="485"/>
                    </a:cubicBezTo>
                    <a:cubicBezTo>
                      <a:pt x="-1211" y="3537"/>
                      <a:pt x="-9971" y="21926"/>
                      <a:pt x="28309" y="21361"/>
                    </a:cubicBezTo>
                    <a:cubicBezTo>
                      <a:pt x="44810" y="21120"/>
                      <a:pt x="54360" y="23513"/>
                      <a:pt x="55573" y="14491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8523251" y="5627827"/>
                <a:ext cx="29027" cy="4031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318" extrusionOk="0">
                    <a:moveTo>
                      <a:pt x="26263" y="21803"/>
                    </a:moveTo>
                    <a:cubicBezTo>
                      <a:pt x="19701" y="10286"/>
                      <a:pt x="22219" y="14615"/>
                      <a:pt x="15219" y="3937"/>
                    </a:cubicBezTo>
                    <a:cubicBezTo>
                      <a:pt x="9587" y="-4649"/>
                      <a:pt x="-2436" y="2363"/>
                      <a:pt x="437" y="10163"/>
                    </a:cubicBezTo>
                    <a:cubicBezTo>
                      <a:pt x="4460" y="21096"/>
                      <a:pt x="9407" y="35897"/>
                      <a:pt x="14829" y="38857"/>
                    </a:cubicBezTo>
                    <a:cubicBezTo>
                      <a:pt x="24036" y="43893"/>
                      <a:pt x="33982" y="35359"/>
                      <a:pt x="26263" y="21803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3" name="Google Shape;793;p25"/>
          <p:cNvGrpSpPr/>
          <p:nvPr/>
        </p:nvGrpSpPr>
        <p:grpSpPr>
          <a:xfrm>
            <a:off x="16584099" y="6327079"/>
            <a:ext cx="1155142" cy="1215397"/>
            <a:chOff x="16584099" y="6327079"/>
            <a:chExt cx="1155142" cy="1215397"/>
          </a:xfrm>
        </p:grpSpPr>
        <p:sp>
          <p:nvSpPr>
            <p:cNvPr id="794" name="Google Shape;794;p25"/>
            <p:cNvSpPr/>
            <p:nvPr/>
          </p:nvSpPr>
          <p:spPr>
            <a:xfrm>
              <a:off x="16584099" y="6327079"/>
              <a:ext cx="1155142" cy="1215397"/>
            </a:xfrm>
            <a:custGeom>
              <a:avLst/>
              <a:gdLst/>
              <a:ahLst/>
              <a:cxnLst/>
              <a:rect l="l" t="t" r="r" b="b"/>
              <a:pathLst>
                <a:path w="1155142" h="1215397" extrusionOk="0">
                  <a:moveTo>
                    <a:pt x="1089483" y="825956"/>
                  </a:moveTo>
                  <a:cubicBezTo>
                    <a:pt x="1008339" y="878074"/>
                    <a:pt x="873446" y="848161"/>
                    <a:pt x="790209" y="799414"/>
                  </a:cubicBezTo>
                  <a:cubicBezTo>
                    <a:pt x="1007584" y="1098679"/>
                    <a:pt x="684999" y="1316018"/>
                    <a:pt x="595000" y="1017663"/>
                  </a:cubicBezTo>
                  <a:cubicBezTo>
                    <a:pt x="569603" y="934794"/>
                    <a:pt x="596387" y="947821"/>
                    <a:pt x="548133" y="1055267"/>
                  </a:cubicBezTo>
                  <a:cubicBezTo>
                    <a:pt x="456833" y="1256894"/>
                    <a:pt x="287269" y="1246430"/>
                    <a:pt x="255502" y="1143009"/>
                  </a:cubicBezTo>
                  <a:cubicBezTo>
                    <a:pt x="238475" y="1088333"/>
                    <a:pt x="265244" y="988853"/>
                    <a:pt x="284283" y="935818"/>
                  </a:cubicBezTo>
                  <a:cubicBezTo>
                    <a:pt x="302437" y="883077"/>
                    <a:pt x="313554" y="901014"/>
                    <a:pt x="254762" y="921070"/>
                  </a:cubicBezTo>
                  <a:cubicBezTo>
                    <a:pt x="40592" y="992392"/>
                    <a:pt x="-152289" y="752040"/>
                    <a:pt x="175791" y="606598"/>
                  </a:cubicBezTo>
                  <a:cubicBezTo>
                    <a:pt x="251419" y="573017"/>
                    <a:pt x="242142" y="608939"/>
                    <a:pt x="156233" y="548716"/>
                  </a:cubicBezTo>
                  <a:cubicBezTo>
                    <a:pt x="10961" y="446270"/>
                    <a:pt x="28193" y="271744"/>
                    <a:pt x="146639" y="228717"/>
                  </a:cubicBezTo>
                  <a:cubicBezTo>
                    <a:pt x="251998" y="189170"/>
                    <a:pt x="360146" y="280780"/>
                    <a:pt x="418606" y="386505"/>
                  </a:cubicBezTo>
                  <a:cubicBezTo>
                    <a:pt x="410322" y="320290"/>
                    <a:pt x="403346" y="266093"/>
                    <a:pt x="411594" y="199591"/>
                  </a:cubicBezTo>
                  <a:cubicBezTo>
                    <a:pt x="436297" y="6673"/>
                    <a:pt x="575117" y="-30955"/>
                    <a:pt x="649984" y="21526"/>
                  </a:cubicBezTo>
                  <a:cubicBezTo>
                    <a:pt x="697651" y="54859"/>
                    <a:pt x="709741" y="146952"/>
                    <a:pt x="716038" y="211757"/>
                  </a:cubicBezTo>
                  <a:cubicBezTo>
                    <a:pt x="730447" y="386052"/>
                    <a:pt x="678415" y="346654"/>
                    <a:pt x="783939" y="242725"/>
                  </a:cubicBezTo>
                  <a:cubicBezTo>
                    <a:pt x="944605" y="84775"/>
                    <a:pt x="1068361" y="201334"/>
                    <a:pt x="1062918" y="312771"/>
                  </a:cubicBezTo>
                  <a:cubicBezTo>
                    <a:pt x="1057799" y="412456"/>
                    <a:pt x="942764" y="514167"/>
                    <a:pt x="859587" y="568994"/>
                  </a:cubicBezTo>
                  <a:cubicBezTo>
                    <a:pt x="1130892" y="525276"/>
                    <a:pt x="1234624" y="732513"/>
                    <a:pt x="1089483" y="825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16986743" y="6796530"/>
              <a:ext cx="307750" cy="339921"/>
            </a:xfrm>
            <a:custGeom>
              <a:avLst/>
              <a:gdLst/>
              <a:ahLst/>
              <a:cxnLst/>
              <a:rect l="l" t="t" r="r" b="b"/>
              <a:pathLst>
                <a:path w="307750" h="339921" extrusionOk="0">
                  <a:moveTo>
                    <a:pt x="302718" y="129123"/>
                  </a:moveTo>
                  <a:cubicBezTo>
                    <a:pt x="271238" y="-154"/>
                    <a:pt x="92995" y="-55321"/>
                    <a:pt x="25554" y="72619"/>
                  </a:cubicBezTo>
                  <a:cubicBezTo>
                    <a:pt x="-47048" y="210343"/>
                    <a:pt x="44194" y="362202"/>
                    <a:pt x="184225" y="337199"/>
                  </a:cubicBezTo>
                  <a:cubicBezTo>
                    <a:pt x="278053" y="320446"/>
                    <a:pt x="323708" y="215329"/>
                    <a:pt x="302718" y="129123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6" name="Google Shape;796;p25"/>
            <p:cNvGrpSpPr/>
            <p:nvPr/>
          </p:nvGrpSpPr>
          <p:grpSpPr>
            <a:xfrm>
              <a:off x="16862594" y="6703987"/>
              <a:ext cx="535265" cy="535206"/>
              <a:chOff x="16862594" y="6703987"/>
              <a:chExt cx="535265" cy="535206"/>
            </a:xfrm>
          </p:grpSpPr>
          <p:sp>
            <p:nvSpPr>
              <p:cNvPr id="797" name="Google Shape;797;p25"/>
              <p:cNvSpPr/>
              <p:nvPr/>
            </p:nvSpPr>
            <p:spPr>
              <a:xfrm>
                <a:off x="17253546" y="6703987"/>
                <a:ext cx="33708" cy="70338"/>
              </a:xfrm>
              <a:custGeom>
                <a:avLst/>
                <a:gdLst/>
                <a:ahLst/>
                <a:cxnLst/>
                <a:rect l="l" t="t" r="r" b="b"/>
                <a:pathLst>
                  <a:path w="33708" h="70338" extrusionOk="0">
                    <a:moveTo>
                      <a:pt x="28721" y="342"/>
                    </a:moveTo>
                    <a:cubicBezTo>
                      <a:pt x="20484" y="-1919"/>
                      <a:pt x="19845" y="6854"/>
                      <a:pt x="10090" y="31814"/>
                    </a:cubicBezTo>
                    <a:cubicBezTo>
                      <a:pt x="2820" y="50404"/>
                      <a:pt x="1170" y="52801"/>
                      <a:pt x="197" y="58523"/>
                    </a:cubicBezTo>
                    <a:cubicBezTo>
                      <a:pt x="-1842" y="70531"/>
                      <a:pt x="12499" y="74187"/>
                      <a:pt x="17363" y="65752"/>
                    </a:cubicBezTo>
                    <a:cubicBezTo>
                      <a:pt x="22798" y="56331"/>
                      <a:pt x="31144" y="19314"/>
                      <a:pt x="33521" y="8791"/>
                    </a:cubicBezTo>
                    <a:cubicBezTo>
                      <a:pt x="34341" y="5177"/>
                      <a:pt x="32419" y="1356"/>
                      <a:pt x="28721" y="34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5"/>
              <p:cNvSpPr/>
              <p:nvPr/>
            </p:nvSpPr>
            <p:spPr>
              <a:xfrm>
                <a:off x="17346235" y="6894229"/>
                <a:ext cx="51624" cy="24790"/>
              </a:xfrm>
              <a:custGeom>
                <a:avLst/>
                <a:gdLst/>
                <a:ahLst/>
                <a:cxnLst/>
                <a:rect l="l" t="t" r="r" b="b"/>
                <a:pathLst>
                  <a:path w="51624" h="24790" extrusionOk="0">
                    <a:moveTo>
                      <a:pt x="46517" y="3005"/>
                    </a:moveTo>
                    <a:cubicBezTo>
                      <a:pt x="-3649" y="-11796"/>
                      <a:pt x="-12836" y="33424"/>
                      <a:pt x="17006" y="23297"/>
                    </a:cubicBezTo>
                    <a:cubicBezTo>
                      <a:pt x="23906" y="20954"/>
                      <a:pt x="33295" y="17449"/>
                      <a:pt x="44644" y="16826"/>
                    </a:cubicBezTo>
                    <a:cubicBezTo>
                      <a:pt x="53030" y="16367"/>
                      <a:pt x="54111" y="5244"/>
                      <a:pt x="46517" y="3005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5"/>
              <p:cNvSpPr/>
              <p:nvPr/>
            </p:nvSpPr>
            <p:spPr>
              <a:xfrm>
                <a:off x="17305034" y="7090045"/>
                <a:ext cx="48048" cy="33945"/>
              </a:xfrm>
              <a:custGeom>
                <a:avLst/>
                <a:gdLst/>
                <a:ahLst/>
                <a:cxnLst/>
                <a:rect l="l" t="t" r="r" b="b"/>
                <a:pathLst>
                  <a:path w="48048" h="33945" extrusionOk="0">
                    <a:moveTo>
                      <a:pt x="46746" y="22883"/>
                    </a:moveTo>
                    <a:cubicBezTo>
                      <a:pt x="17298" y="-20310"/>
                      <a:pt x="-18471" y="8879"/>
                      <a:pt x="11042" y="19920"/>
                    </a:cubicBezTo>
                    <a:cubicBezTo>
                      <a:pt x="17870" y="22472"/>
                      <a:pt x="27357" y="25698"/>
                      <a:pt x="36534" y="32397"/>
                    </a:cubicBezTo>
                    <a:cubicBezTo>
                      <a:pt x="43318" y="37344"/>
                      <a:pt x="51206" y="29419"/>
                      <a:pt x="46746" y="22883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5"/>
              <p:cNvSpPr/>
              <p:nvPr/>
            </p:nvSpPr>
            <p:spPr>
              <a:xfrm>
                <a:off x="17176795" y="7179944"/>
                <a:ext cx="24528" cy="59249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59249" extrusionOk="0">
                    <a:moveTo>
                      <a:pt x="23758" y="36099"/>
                    </a:moveTo>
                    <a:cubicBezTo>
                      <a:pt x="23641" y="35598"/>
                      <a:pt x="19870" y="19042"/>
                      <a:pt x="18380" y="9549"/>
                    </a:cubicBezTo>
                    <a:cubicBezTo>
                      <a:pt x="16407" y="-4586"/>
                      <a:pt x="3470" y="-553"/>
                      <a:pt x="2366" y="5872"/>
                    </a:cubicBezTo>
                    <a:cubicBezTo>
                      <a:pt x="-10012" y="77733"/>
                      <a:pt x="30541" y="65462"/>
                      <a:pt x="23758" y="3609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5"/>
              <p:cNvSpPr/>
              <p:nvPr/>
            </p:nvSpPr>
            <p:spPr>
              <a:xfrm>
                <a:off x="16913430" y="7107099"/>
                <a:ext cx="45140" cy="48179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48179" extrusionOk="0">
                    <a:moveTo>
                      <a:pt x="33443" y="1201"/>
                    </a:moveTo>
                    <a:cubicBezTo>
                      <a:pt x="-24684" y="44741"/>
                      <a:pt x="8185" y="56548"/>
                      <a:pt x="19766" y="42670"/>
                    </a:cubicBezTo>
                    <a:cubicBezTo>
                      <a:pt x="25024" y="36367"/>
                      <a:pt x="34382" y="23525"/>
                      <a:pt x="42893" y="13437"/>
                    </a:cubicBezTo>
                    <a:cubicBezTo>
                      <a:pt x="49735" y="5323"/>
                      <a:pt x="39316" y="-3201"/>
                      <a:pt x="33443" y="1201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5"/>
              <p:cNvSpPr/>
              <p:nvPr/>
            </p:nvSpPr>
            <p:spPr>
              <a:xfrm>
                <a:off x="16862594" y="6894544"/>
                <a:ext cx="64660" cy="24942"/>
              </a:xfrm>
              <a:custGeom>
                <a:avLst/>
                <a:gdLst/>
                <a:ahLst/>
                <a:cxnLst/>
                <a:rect l="l" t="t" r="r" b="b"/>
                <a:pathLst>
                  <a:path w="64660" h="24942" extrusionOk="0">
                    <a:moveTo>
                      <a:pt x="64534" y="16828"/>
                    </a:moveTo>
                    <a:cubicBezTo>
                      <a:pt x="66050" y="5561"/>
                      <a:pt x="53816" y="6264"/>
                      <a:pt x="35870" y="2693"/>
                    </a:cubicBezTo>
                    <a:cubicBezTo>
                      <a:pt x="34225" y="2367"/>
                      <a:pt x="14507" y="-1398"/>
                      <a:pt x="8838" y="563"/>
                    </a:cubicBezTo>
                    <a:cubicBezTo>
                      <a:pt x="-1406" y="4107"/>
                      <a:pt x="-11579" y="25462"/>
                      <a:pt x="32874" y="24806"/>
                    </a:cubicBezTo>
                    <a:cubicBezTo>
                      <a:pt x="52035" y="24526"/>
                      <a:pt x="63125" y="27305"/>
                      <a:pt x="64534" y="16828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5"/>
              <p:cNvSpPr/>
              <p:nvPr/>
            </p:nvSpPr>
            <p:spPr>
              <a:xfrm>
                <a:off x="17018984" y="6730467"/>
                <a:ext cx="33708" cy="46820"/>
              </a:xfrm>
              <a:custGeom>
                <a:avLst/>
                <a:gdLst/>
                <a:ahLst/>
                <a:cxnLst/>
                <a:rect l="l" t="t" r="r" b="b"/>
                <a:pathLst>
                  <a:path w="33708" h="46820" extrusionOk="0">
                    <a:moveTo>
                      <a:pt x="30498" y="25319"/>
                    </a:moveTo>
                    <a:cubicBezTo>
                      <a:pt x="22877" y="11945"/>
                      <a:pt x="25802" y="16972"/>
                      <a:pt x="17673" y="4572"/>
                    </a:cubicBezTo>
                    <a:cubicBezTo>
                      <a:pt x="11133" y="-5399"/>
                      <a:pt x="-2828" y="2744"/>
                      <a:pt x="507" y="11802"/>
                    </a:cubicBezTo>
                    <a:cubicBezTo>
                      <a:pt x="5179" y="24498"/>
                      <a:pt x="10924" y="41686"/>
                      <a:pt x="17220" y="45123"/>
                    </a:cubicBezTo>
                    <a:cubicBezTo>
                      <a:pt x="27912" y="50971"/>
                      <a:pt x="39462" y="41061"/>
                      <a:pt x="30498" y="2531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25"/>
          <p:cNvGrpSpPr/>
          <p:nvPr/>
        </p:nvGrpSpPr>
        <p:grpSpPr>
          <a:xfrm>
            <a:off x="12365598" y="3599067"/>
            <a:ext cx="1146329" cy="1206124"/>
            <a:chOff x="12365598" y="3599067"/>
            <a:chExt cx="1146329" cy="1206124"/>
          </a:xfrm>
        </p:grpSpPr>
        <p:sp>
          <p:nvSpPr>
            <p:cNvPr id="805" name="Google Shape;805;p25"/>
            <p:cNvSpPr/>
            <p:nvPr/>
          </p:nvSpPr>
          <p:spPr>
            <a:xfrm>
              <a:off x="12365598" y="3599067"/>
              <a:ext cx="1146329" cy="1206124"/>
            </a:xfrm>
            <a:custGeom>
              <a:avLst/>
              <a:gdLst/>
              <a:ahLst/>
              <a:cxnLst/>
              <a:rect l="l" t="t" r="r" b="b"/>
              <a:pathLst>
                <a:path w="1146329" h="1206124" extrusionOk="0">
                  <a:moveTo>
                    <a:pt x="1081172" y="819654"/>
                  </a:moveTo>
                  <a:cubicBezTo>
                    <a:pt x="1000646" y="871375"/>
                    <a:pt x="866783" y="841690"/>
                    <a:pt x="784181" y="793315"/>
                  </a:cubicBezTo>
                  <a:cubicBezTo>
                    <a:pt x="999898" y="1090296"/>
                    <a:pt x="679773" y="1305978"/>
                    <a:pt x="590461" y="1009898"/>
                  </a:cubicBezTo>
                  <a:cubicBezTo>
                    <a:pt x="565258" y="927662"/>
                    <a:pt x="591837" y="940590"/>
                    <a:pt x="543952" y="1047216"/>
                  </a:cubicBezTo>
                  <a:cubicBezTo>
                    <a:pt x="453348" y="1247304"/>
                    <a:pt x="285077" y="1236920"/>
                    <a:pt x="253553" y="1134288"/>
                  </a:cubicBezTo>
                  <a:cubicBezTo>
                    <a:pt x="236656" y="1080030"/>
                    <a:pt x="263221" y="981308"/>
                    <a:pt x="282115" y="928678"/>
                  </a:cubicBezTo>
                  <a:cubicBezTo>
                    <a:pt x="300130" y="876339"/>
                    <a:pt x="311162" y="894139"/>
                    <a:pt x="252819" y="914043"/>
                  </a:cubicBezTo>
                  <a:cubicBezTo>
                    <a:pt x="40282" y="984821"/>
                    <a:pt x="-151127" y="746302"/>
                    <a:pt x="174450" y="601970"/>
                  </a:cubicBezTo>
                  <a:cubicBezTo>
                    <a:pt x="249501" y="568645"/>
                    <a:pt x="240295" y="604293"/>
                    <a:pt x="155041" y="544530"/>
                  </a:cubicBezTo>
                  <a:cubicBezTo>
                    <a:pt x="10878" y="442866"/>
                    <a:pt x="27978" y="269671"/>
                    <a:pt x="145521" y="226972"/>
                  </a:cubicBezTo>
                  <a:cubicBezTo>
                    <a:pt x="250076" y="187727"/>
                    <a:pt x="357398" y="278637"/>
                    <a:pt x="415413" y="383556"/>
                  </a:cubicBezTo>
                  <a:cubicBezTo>
                    <a:pt x="407191" y="317846"/>
                    <a:pt x="400269" y="264063"/>
                    <a:pt x="408454" y="198068"/>
                  </a:cubicBezTo>
                  <a:cubicBezTo>
                    <a:pt x="432969" y="6623"/>
                    <a:pt x="570729" y="-30719"/>
                    <a:pt x="645025" y="21361"/>
                  </a:cubicBezTo>
                  <a:cubicBezTo>
                    <a:pt x="692329" y="54441"/>
                    <a:pt x="704327" y="145831"/>
                    <a:pt x="710576" y="210142"/>
                  </a:cubicBezTo>
                  <a:cubicBezTo>
                    <a:pt x="724875" y="383107"/>
                    <a:pt x="673239" y="344009"/>
                    <a:pt x="777959" y="240874"/>
                  </a:cubicBezTo>
                  <a:cubicBezTo>
                    <a:pt x="937399" y="84128"/>
                    <a:pt x="1060211" y="199798"/>
                    <a:pt x="1054809" y="310385"/>
                  </a:cubicBezTo>
                  <a:cubicBezTo>
                    <a:pt x="1049729" y="409309"/>
                    <a:pt x="935571" y="510244"/>
                    <a:pt x="853030" y="564653"/>
                  </a:cubicBezTo>
                  <a:cubicBezTo>
                    <a:pt x="1122265" y="521268"/>
                    <a:pt x="1225205" y="726925"/>
                    <a:pt x="1081172" y="8196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12765171" y="4064936"/>
              <a:ext cx="305402" cy="337328"/>
            </a:xfrm>
            <a:custGeom>
              <a:avLst/>
              <a:gdLst/>
              <a:ahLst/>
              <a:cxnLst/>
              <a:rect l="l" t="t" r="r" b="b"/>
              <a:pathLst>
                <a:path w="305402" h="337328" extrusionOk="0">
                  <a:moveTo>
                    <a:pt x="300408" y="128138"/>
                  </a:moveTo>
                  <a:cubicBezTo>
                    <a:pt x="269169" y="-153"/>
                    <a:pt x="92285" y="-54899"/>
                    <a:pt x="25359" y="72065"/>
                  </a:cubicBezTo>
                  <a:cubicBezTo>
                    <a:pt x="-46689" y="208738"/>
                    <a:pt x="43857" y="359439"/>
                    <a:pt x="182819" y="334626"/>
                  </a:cubicBezTo>
                  <a:cubicBezTo>
                    <a:pt x="275932" y="318001"/>
                    <a:pt x="321239" y="213686"/>
                    <a:pt x="300408" y="128138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7" name="Google Shape;807;p25"/>
            <p:cNvGrpSpPr/>
            <p:nvPr/>
          </p:nvGrpSpPr>
          <p:grpSpPr>
            <a:xfrm>
              <a:off x="12641968" y="3973099"/>
              <a:ext cx="531181" cy="531123"/>
              <a:chOff x="12641968" y="3973099"/>
              <a:chExt cx="531181" cy="531123"/>
            </a:xfrm>
          </p:grpSpPr>
          <p:sp>
            <p:nvSpPr>
              <p:cNvPr id="808" name="Google Shape;808;p25"/>
              <p:cNvSpPr/>
              <p:nvPr/>
            </p:nvSpPr>
            <p:spPr>
              <a:xfrm>
                <a:off x="13029938" y="3973099"/>
                <a:ext cx="33451" cy="69801"/>
              </a:xfrm>
              <a:custGeom>
                <a:avLst/>
                <a:gdLst/>
                <a:ahLst/>
                <a:cxnLst/>
                <a:rect l="l" t="t" r="r" b="b"/>
                <a:pathLst>
                  <a:path w="33451" h="69801" extrusionOk="0">
                    <a:moveTo>
                      <a:pt x="28501" y="339"/>
                    </a:moveTo>
                    <a:cubicBezTo>
                      <a:pt x="20328" y="-1904"/>
                      <a:pt x="19693" y="6802"/>
                      <a:pt x="10013" y="31571"/>
                    </a:cubicBezTo>
                    <a:cubicBezTo>
                      <a:pt x="2799" y="50020"/>
                      <a:pt x="1161" y="52398"/>
                      <a:pt x="196" y="58077"/>
                    </a:cubicBezTo>
                    <a:cubicBezTo>
                      <a:pt x="-1828" y="69993"/>
                      <a:pt x="12404" y="73621"/>
                      <a:pt x="17230" y="65251"/>
                    </a:cubicBezTo>
                    <a:cubicBezTo>
                      <a:pt x="22624" y="55901"/>
                      <a:pt x="30906" y="19167"/>
                      <a:pt x="33265" y="8724"/>
                    </a:cubicBezTo>
                    <a:cubicBezTo>
                      <a:pt x="34079" y="5137"/>
                      <a:pt x="32172" y="1345"/>
                      <a:pt x="28501" y="33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5"/>
              <p:cNvSpPr/>
              <p:nvPr/>
            </p:nvSpPr>
            <p:spPr>
              <a:xfrm>
                <a:off x="13121919" y="4161890"/>
                <a:ext cx="51230" cy="24601"/>
              </a:xfrm>
              <a:custGeom>
                <a:avLst/>
                <a:gdLst/>
                <a:ahLst/>
                <a:cxnLst/>
                <a:rect l="l" t="t" r="r" b="b"/>
                <a:pathLst>
                  <a:path w="51230" h="24601" extrusionOk="0">
                    <a:moveTo>
                      <a:pt x="46162" y="2982"/>
                    </a:moveTo>
                    <a:cubicBezTo>
                      <a:pt x="-3621" y="-11706"/>
                      <a:pt x="-12739" y="33169"/>
                      <a:pt x="16876" y="23119"/>
                    </a:cubicBezTo>
                    <a:cubicBezTo>
                      <a:pt x="23724" y="20794"/>
                      <a:pt x="33041" y="17316"/>
                      <a:pt x="44303" y="16698"/>
                    </a:cubicBezTo>
                    <a:cubicBezTo>
                      <a:pt x="52626" y="16242"/>
                      <a:pt x="53698" y="5204"/>
                      <a:pt x="46162" y="298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5"/>
              <p:cNvSpPr/>
              <p:nvPr/>
            </p:nvSpPr>
            <p:spPr>
              <a:xfrm>
                <a:off x="13081033" y="4356212"/>
                <a:ext cx="47681" cy="33686"/>
              </a:xfrm>
              <a:custGeom>
                <a:avLst/>
                <a:gdLst/>
                <a:ahLst/>
                <a:cxnLst/>
                <a:rect l="l" t="t" r="r" b="b"/>
                <a:pathLst>
                  <a:path w="47681" h="33686" extrusionOk="0">
                    <a:moveTo>
                      <a:pt x="46389" y="22709"/>
                    </a:moveTo>
                    <a:cubicBezTo>
                      <a:pt x="17166" y="-20155"/>
                      <a:pt x="-18330" y="8812"/>
                      <a:pt x="10958" y="19768"/>
                    </a:cubicBezTo>
                    <a:cubicBezTo>
                      <a:pt x="17733" y="22301"/>
                      <a:pt x="27148" y="25502"/>
                      <a:pt x="36256" y="32150"/>
                    </a:cubicBezTo>
                    <a:cubicBezTo>
                      <a:pt x="42987" y="37059"/>
                      <a:pt x="50815" y="29195"/>
                      <a:pt x="46389" y="2270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5"/>
              <p:cNvSpPr/>
              <p:nvPr/>
            </p:nvSpPr>
            <p:spPr>
              <a:xfrm>
                <a:off x="12953772" y="4445425"/>
                <a:ext cx="24341" cy="58797"/>
              </a:xfrm>
              <a:custGeom>
                <a:avLst/>
                <a:gdLst/>
                <a:ahLst/>
                <a:cxnLst/>
                <a:rect l="l" t="t" r="r" b="b"/>
                <a:pathLst>
                  <a:path w="24341" h="58797" extrusionOk="0">
                    <a:moveTo>
                      <a:pt x="23576" y="35823"/>
                    </a:moveTo>
                    <a:cubicBezTo>
                      <a:pt x="23461" y="35326"/>
                      <a:pt x="19718" y="18896"/>
                      <a:pt x="18240" y="9476"/>
                    </a:cubicBezTo>
                    <a:cubicBezTo>
                      <a:pt x="16282" y="-4551"/>
                      <a:pt x="3444" y="-549"/>
                      <a:pt x="2348" y="5827"/>
                    </a:cubicBezTo>
                    <a:cubicBezTo>
                      <a:pt x="-9935" y="77140"/>
                      <a:pt x="30308" y="64963"/>
                      <a:pt x="23576" y="35823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5"/>
              <p:cNvSpPr/>
              <p:nvPr/>
            </p:nvSpPr>
            <p:spPr>
              <a:xfrm>
                <a:off x="12692416" y="4373136"/>
                <a:ext cx="44795" cy="47812"/>
              </a:xfrm>
              <a:custGeom>
                <a:avLst/>
                <a:gdLst/>
                <a:ahLst/>
                <a:cxnLst/>
                <a:rect l="l" t="t" r="r" b="b"/>
                <a:pathLst>
                  <a:path w="44795" h="47812" extrusionOk="0">
                    <a:moveTo>
                      <a:pt x="33188" y="1192"/>
                    </a:moveTo>
                    <a:cubicBezTo>
                      <a:pt x="-24496" y="44400"/>
                      <a:pt x="8122" y="56116"/>
                      <a:pt x="19616" y="42345"/>
                    </a:cubicBezTo>
                    <a:cubicBezTo>
                      <a:pt x="24833" y="36090"/>
                      <a:pt x="34120" y="23346"/>
                      <a:pt x="42566" y="13335"/>
                    </a:cubicBezTo>
                    <a:cubicBezTo>
                      <a:pt x="49356" y="5283"/>
                      <a:pt x="39016" y="-3177"/>
                      <a:pt x="33188" y="119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5"/>
              <p:cNvSpPr/>
              <p:nvPr/>
            </p:nvSpPr>
            <p:spPr>
              <a:xfrm>
                <a:off x="12641968" y="4162203"/>
                <a:ext cx="64167" cy="24751"/>
              </a:xfrm>
              <a:custGeom>
                <a:avLst/>
                <a:gdLst/>
                <a:ahLst/>
                <a:cxnLst/>
                <a:rect l="l" t="t" r="r" b="b"/>
                <a:pathLst>
                  <a:path w="64167" h="24751" extrusionOk="0">
                    <a:moveTo>
                      <a:pt x="64042" y="16699"/>
                    </a:moveTo>
                    <a:cubicBezTo>
                      <a:pt x="65546" y="5519"/>
                      <a:pt x="53406" y="6216"/>
                      <a:pt x="35596" y="2672"/>
                    </a:cubicBezTo>
                    <a:cubicBezTo>
                      <a:pt x="33964" y="2349"/>
                      <a:pt x="14396" y="-1388"/>
                      <a:pt x="8770" y="559"/>
                    </a:cubicBezTo>
                    <a:cubicBezTo>
                      <a:pt x="-1395" y="4076"/>
                      <a:pt x="-11490" y="25268"/>
                      <a:pt x="32624" y="24616"/>
                    </a:cubicBezTo>
                    <a:cubicBezTo>
                      <a:pt x="51638" y="24339"/>
                      <a:pt x="62644" y="27096"/>
                      <a:pt x="64042" y="1669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5"/>
              <p:cNvSpPr/>
              <p:nvPr/>
            </p:nvSpPr>
            <p:spPr>
              <a:xfrm>
                <a:off x="12797166" y="3999378"/>
                <a:ext cx="33451" cy="46463"/>
              </a:xfrm>
              <a:custGeom>
                <a:avLst/>
                <a:gdLst/>
                <a:ahLst/>
                <a:cxnLst/>
                <a:rect l="l" t="t" r="r" b="b"/>
                <a:pathLst>
                  <a:path w="33451" h="46463" extrusionOk="0">
                    <a:moveTo>
                      <a:pt x="30265" y="25126"/>
                    </a:moveTo>
                    <a:cubicBezTo>
                      <a:pt x="22703" y="11854"/>
                      <a:pt x="25605" y="16842"/>
                      <a:pt x="17538" y="4537"/>
                    </a:cubicBezTo>
                    <a:cubicBezTo>
                      <a:pt x="11048" y="-5358"/>
                      <a:pt x="-2807" y="2723"/>
                      <a:pt x="503" y="11711"/>
                    </a:cubicBezTo>
                    <a:cubicBezTo>
                      <a:pt x="5139" y="24311"/>
                      <a:pt x="10840" y="41368"/>
                      <a:pt x="17089" y="44779"/>
                    </a:cubicBezTo>
                    <a:cubicBezTo>
                      <a:pt x="27699" y="50582"/>
                      <a:pt x="39161" y="40748"/>
                      <a:pt x="30265" y="25126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5" name="Google Shape;815;p25"/>
          <p:cNvGrpSpPr/>
          <p:nvPr/>
        </p:nvGrpSpPr>
        <p:grpSpPr>
          <a:xfrm rot="-2198340">
            <a:off x="849575" y="259342"/>
            <a:ext cx="1302465" cy="2088225"/>
            <a:chOff x="774946" y="594186"/>
            <a:chExt cx="1302465" cy="2088225"/>
          </a:xfrm>
        </p:grpSpPr>
        <p:sp>
          <p:nvSpPr>
            <p:cNvPr id="816" name="Google Shape;816;p25"/>
            <p:cNvSpPr/>
            <p:nvPr/>
          </p:nvSpPr>
          <p:spPr>
            <a:xfrm>
              <a:off x="1048914" y="1423746"/>
              <a:ext cx="703437" cy="676618"/>
            </a:xfrm>
            <a:custGeom>
              <a:avLst/>
              <a:gdLst/>
              <a:ahLst/>
              <a:cxnLst/>
              <a:rect l="l" t="t" r="r" b="b"/>
              <a:pathLst>
                <a:path w="703437" h="676618" extrusionOk="0">
                  <a:moveTo>
                    <a:pt x="413131" y="200946"/>
                  </a:moveTo>
                  <a:cubicBezTo>
                    <a:pt x="247017" y="54140"/>
                    <a:pt x="168679" y="-15006"/>
                    <a:pt x="96969" y="2723"/>
                  </a:cubicBezTo>
                  <a:cubicBezTo>
                    <a:pt x="35858" y="17834"/>
                    <a:pt x="-1667" y="82636"/>
                    <a:pt x="57" y="147621"/>
                  </a:cubicBezTo>
                  <a:cubicBezTo>
                    <a:pt x="3638" y="282742"/>
                    <a:pt x="309627" y="521665"/>
                    <a:pt x="418181" y="603152"/>
                  </a:cubicBezTo>
                  <a:cubicBezTo>
                    <a:pt x="482278" y="651256"/>
                    <a:pt x="565608" y="701486"/>
                    <a:pt x="635961" y="662925"/>
                  </a:cubicBezTo>
                  <a:cubicBezTo>
                    <a:pt x="669387" y="644603"/>
                    <a:pt x="695270" y="608769"/>
                    <a:pt x="701744" y="565363"/>
                  </a:cubicBezTo>
                  <a:cubicBezTo>
                    <a:pt x="719370" y="447165"/>
                    <a:pt x="597777" y="364121"/>
                    <a:pt x="413131" y="200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774946" y="2310931"/>
              <a:ext cx="773791" cy="371480"/>
            </a:xfrm>
            <a:custGeom>
              <a:avLst/>
              <a:gdLst/>
              <a:ahLst/>
              <a:cxnLst/>
              <a:rect l="l" t="t" r="r" b="b"/>
              <a:pathLst>
                <a:path w="773791" h="371480" extrusionOk="0">
                  <a:moveTo>
                    <a:pt x="738343" y="37295"/>
                  </a:moveTo>
                  <a:cubicBezTo>
                    <a:pt x="693330" y="-10208"/>
                    <a:pt x="611557" y="-9393"/>
                    <a:pt x="365110" y="23175"/>
                  </a:cubicBezTo>
                  <a:cubicBezTo>
                    <a:pt x="260417" y="37016"/>
                    <a:pt x="161631" y="47545"/>
                    <a:pt x="65666" y="101488"/>
                  </a:cubicBezTo>
                  <a:cubicBezTo>
                    <a:pt x="-36285" y="158797"/>
                    <a:pt x="-15419" y="345234"/>
                    <a:pt x="99851" y="364947"/>
                  </a:cubicBezTo>
                  <a:cubicBezTo>
                    <a:pt x="205667" y="383043"/>
                    <a:pt x="304391" y="360144"/>
                    <a:pt x="405807" y="337645"/>
                  </a:cubicBezTo>
                  <a:cubicBezTo>
                    <a:pt x="655388" y="282265"/>
                    <a:pt x="726572" y="254417"/>
                    <a:pt x="756876" y="198528"/>
                  </a:cubicBezTo>
                  <a:cubicBezTo>
                    <a:pt x="784975" y="146714"/>
                    <a:pt x="777575" y="78701"/>
                    <a:pt x="738343" y="37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1471704" y="594186"/>
              <a:ext cx="605707" cy="1097718"/>
            </a:xfrm>
            <a:custGeom>
              <a:avLst/>
              <a:gdLst/>
              <a:ahLst/>
              <a:cxnLst/>
              <a:rect l="l" t="t" r="r" b="b"/>
              <a:pathLst>
                <a:path w="605707" h="1097718" extrusionOk="0">
                  <a:moveTo>
                    <a:pt x="560041" y="756435"/>
                  </a:moveTo>
                  <a:cubicBezTo>
                    <a:pt x="291634" y="92754"/>
                    <a:pt x="283583" y="43952"/>
                    <a:pt x="173693" y="6297"/>
                  </a:cubicBezTo>
                  <a:cubicBezTo>
                    <a:pt x="103862" y="-17634"/>
                    <a:pt x="36927" y="29326"/>
                    <a:pt x="12897" y="101758"/>
                  </a:cubicBezTo>
                  <a:cubicBezTo>
                    <a:pt x="-24840" y="215504"/>
                    <a:pt x="16992" y="275532"/>
                    <a:pt x="181524" y="642192"/>
                  </a:cubicBezTo>
                  <a:cubicBezTo>
                    <a:pt x="328211" y="969087"/>
                    <a:pt x="368954" y="1055139"/>
                    <a:pt x="457239" y="1091011"/>
                  </a:cubicBezTo>
                  <a:cubicBezTo>
                    <a:pt x="531895" y="1121348"/>
                    <a:pt x="680933" y="1055394"/>
                    <a:pt x="560041" y="7564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9" name="Google Shape;819;p25"/>
          <p:cNvGrpSpPr/>
          <p:nvPr/>
        </p:nvGrpSpPr>
        <p:grpSpPr>
          <a:xfrm rot="8537275">
            <a:off x="16211362" y="373890"/>
            <a:ext cx="1302465" cy="2088225"/>
            <a:chOff x="16221246" y="590136"/>
            <a:chExt cx="1302465" cy="2088225"/>
          </a:xfrm>
        </p:grpSpPr>
        <p:sp>
          <p:nvSpPr>
            <p:cNvPr id="820" name="Google Shape;820;p25"/>
            <p:cNvSpPr/>
            <p:nvPr/>
          </p:nvSpPr>
          <p:spPr>
            <a:xfrm>
              <a:off x="16495214" y="1419696"/>
              <a:ext cx="703437" cy="676618"/>
            </a:xfrm>
            <a:custGeom>
              <a:avLst/>
              <a:gdLst/>
              <a:ahLst/>
              <a:cxnLst/>
              <a:rect l="l" t="t" r="r" b="b"/>
              <a:pathLst>
                <a:path w="703437" h="676618" extrusionOk="0">
                  <a:moveTo>
                    <a:pt x="413131" y="200946"/>
                  </a:moveTo>
                  <a:cubicBezTo>
                    <a:pt x="247017" y="54140"/>
                    <a:pt x="168679" y="-15006"/>
                    <a:pt x="96969" y="2723"/>
                  </a:cubicBezTo>
                  <a:cubicBezTo>
                    <a:pt x="35858" y="17834"/>
                    <a:pt x="-1667" y="82636"/>
                    <a:pt x="57" y="147621"/>
                  </a:cubicBezTo>
                  <a:cubicBezTo>
                    <a:pt x="3638" y="282742"/>
                    <a:pt x="309627" y="521665"/>
                    <a:pt x="418181" y="603152"/>
                  </a:cubicBezTo>
                  <a:cubicBezTo>
                    <a:pt x="482278" y="651256"/>
                    <a:pt x="565608" y="701486"/>
                    <a:pt x="635961" y="662925"/>
                  </a:cubicBezTo>
                  <a:cubicBezTo>
                    <a:pt x="669387" y="644603"/>
                    <a:pt x="695270" y="608769"/>
                    <a:pt x="701744" y="565363"/>
                  </a:cubicBezTo>
                  <a:cubicBezTo>
                    <a:pt x="719370" y="447165"/>
                    <a:pt x="597777" y="364121"/>
                    <a:pt x="413131" y="200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16221246" y="2306881"/>
              <a:ext cx="773791" cy="371480"/>
            </a:xfrm>
            <a:custGeom>
              <a:avLst/>
              <a:gdLst/>
              <a:ahLst/>
              <a:cxnLst/>
              <a:rect l="l" t="t" r="r" b="b"/>
              <a:pathLst>
                <a:path w="773791" h="371480" extrusionOk="0">
                  <a:moveTo>
                    <a:pt x="738343" y="37295"/>
                  </a:moveTo>
                  <a:cubicBezTo>
                    <a:pt x="693330" y="-10208"/>
                    <a:pt x="611557" y="-9393"/>
                    <a:pt x="365110" y="23175"/>
                  </a:cubicBezTo>
                  <a:cubicBezTo>
                    <a:pt x="260417" y="37016"/>
                    <a:pt x="161631" y="47545"/>
                    <a:pt x="65666" y="101488"/>
                  </a:cubicBezTo>
                  <a:cubicBezTo>
                    <a:pt x="-36285" y="158797"/>
                    <a:pt x="-15419" y="345234"/>
                    <a:pt x="99851" y="364947"/>
                  </a:cubicBezTo>
                  <a:cubicBezTo>
                    <a:pt x="205667" y="383043"/>
                    <a:pt x="304391" y="360144"/>
                    <a:pt x="405807" y="337645"/>
                  </a:cubicBezTo>
                  <a:cubicBezTo>
                    <a:pt x="655388" y="282265"/>
                    <a:pt x="726572" y="254417"/>
                    <a:pt x="756876" y="198528"/>
                  </a:cubicBezTo>
                  <a:cubicBezTo>
                    <a:pt x="784975" y="146714"/>
                    <a:pt x="777575" y="78701"/>
                    <a:pt x="738343" y="37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16918004" y="590136"/>
              <a:ext cx="605707" cy="1097718"/>
            </a:xfrm>
            <a:custGeom>
              <a:avLst/>
              <a:gdLst/>
              <a:ahLst/>
              <a:cxnLst/>
              <a:rect l="l" t="t" r="r" b="b"/>
              <a:pathLst>
                <a:path w="605707" h="1097718" extrusionOk="0">
                  <a:moveTo>
                    <a:pt x="560041" y="756435"/>
                  </a:moveTo>
                  <a:cubicBezTo>
                    <a:pt x="291634" y="92754"/>
                    <a:pt x="283583" y="43952"/>
                    <a:pt x="173693" y="6297"/>
                  </a:cubicBezTo>
                  <a:cubicBezTo>
                    <a:pt x="103862" y="-17634"/>
                    <a:pt x="36927" y="29326"/>
                    <a:pt x="12897" y="101758"/>
                  </a:cubicBezTo>
                  <a:cubicBezTo>
                    <a:pt x="-24840" y="215504"/>
                    <a:pt x="16992" y="275532"/>
                    <a:pt x="181524" y="642192"/>
                  </a:cubicBezTo>
                  <a:cubicBezTo>
                    <a:pt x="328211" y="969087"/>
                    <a:pt x="368954" y="1055139"/>
                    <a:pt x="457239" y="1091011"/>
                  </a:cubicBezTo>
                  <a:cubicBezTo>
                    <a:pt x="531895" y="1121348"/>
                    <a:pt x="680933" y="1055394"/>
                    <a:pt x="560041" y="7564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575155-D81C-BCB0-4957-1CC840F6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660" y="2496503"/>
            <a:ext cx="6598428" cy="7423688"/>
          </a:xfrm>
        </p:spPr>
        <p:txBody>
          <a:bodyPr>
            <a:normAutofit fontScale="92500" lnSpcReduction="20000"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Penambahan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Masukkan ID, Nama, Harga, dan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"Add"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Periksa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Pembaruan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diperbarui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Perbarui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Harga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"Update"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mengupdate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Periksa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diperbarui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E15DA4-F3C5-074C-C5F2-5B25C771807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886211" y="2427580"/>
            <a:ext cx="6402536" cy="7947319"/>
          </a:xfrm>
        </p:spPr>
        <p:txBody>
          <a:bodyPr>
            <a:normAutofit fontScale="85000" lnSpcReduction="20000"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dihapus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"Delete"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Konfirmasi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Periksa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dihapus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Periksa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(ID, Nama, Harga,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terlihat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US" sz="2400" dirty="0">
                <a:solidFill>
                  <a:schemeClr val="tx2"/>
                </a:solidFill>
                <a:effectLst/>
                <a:latin typeface="Luckiest Gu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Coba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masukkan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ID yang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Coba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masukkan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format yang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valid.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Periksa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sz="24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chemeClr val="accent3"/>
              </a:solidFill>
              <a:effectLst/>
              <a:latin typeface="Tenor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chemeClr val="accent3"/>
              </a:solidFill>
              <a:effectLst/>
              <a:latin typeface="Tenor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28"/>
          <p:cNvGrpSpPr/>
          <p:nvPr/>
        </p:nvGrpSpPr>
        <p:grpSpPr>
          <a:xfrm>
            <a:off x="2318474" y="295274"/>
            <a:ext cx="13542316" cy="9190028"/>
            <a:chOff x="49810" y="46919"/>
            <a:chExt cx="18056421" cy="12253370"/>
          </a:xfrm>
        </p:grpSpPr>
        <p:grpSp>
          <p:nvGrpSpPr>
            <p:cNvPr id="869" name="Google Shape;869;p28"/>
            <p:cNvGrpSpPr/>
            <p:nvPr/>
          </p:nvGrpSpPr>
          <p:grpSpPr>
            <a:xfrm>
              <a:off x="1186823" y="735518"/>
              <a:ext cx="15927959" cy="10939125"/>
              <a:chOff x="1186823" y="735518"/>
              <a:chExt cx="15927959" cy="10939125"/>
            </a:xfrm>
          </p:grpSpPr>
          <p:sp>
            <p:nvSpPr>
              <p:cNvPr id="870" name="Google Shape;870;p28"/>
              <p:cNvSpPr/>
              <p:nvPr/>
            </p:nvSpPr>
            <p:spPr>
              <a:xfrm>
                <a:off x="1891281" y="1372984"/>
                <a:ext cx="14496093" cy="9699197"/>
              </a:xfrm>
              <a:custGeom>
                <a:avLst/>
                <a:gdLst/>
                <a:ahLst/>
                <a:cxnLst/>
                <a:rect l="l" t="t" r="r" b="b"/>
                <a:pathLst>
                  <a:path w="14496093" h="9699197" extrusionOk="0">
                    <a:moveTo>
                      <a:pt x="14399698" y="6035116"/>
                    </a:moveTo>
                    <a:cubicBezTo>
                      <a:pt x="14453191" y="7159111"/>
                      <a:pt x="14463190" y="8367862"/>
                      <a:pt x="14496094" y="9483674"/>
                    </a:cubicBezTo>
                    <a:cubicBezTo>
                      <a:pt x="13667828" y="9563771"/>
                      <a:pt x="12097537" y="9520080"/>
                      <a:pt x="9702788" y="9520080"/>
                    </a:cubicBezTo>
                    <a:cubicBezTo>
                      <a:pt x="4696126" y="9520080"/>
                      <a:pt x="1019639" y="9699197"/>
                      <a:pt x="312053" y="9699197"/>
                    </a:cubicBezTo>
                    <a:cubicBezTo>
                      <a:pt x="312053" y="8546257"/>
                      <a:pt x="-115689" y="1295805"/>
                      <a:pt x="30414" y="341060"/>
                    </a:cubicBezTo>
                    <a:cubicBezTo>
                      <a:pt x="2475987" y="85128"/>
                      <a:pt x="9719394" y="427632"/>
                      <a:pt x="14062292" y="0"/>
                    </a:cubicBezTo>
                    <a:cubicBezTo>
                      <a:pt x="14254186" y="2298048"/>
                      <a:pt x="14211436" y="4008161"/>
                      <a:pt x="14399698" y="6035116"/>
                    </a:cubicBezTo>
                  </a:path>
                </a:pathLst>
              </a:custGeom>
              <a:solidFill>
                <a:srgbClr val="FFD9C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1186823" y="735518"/>
                <a:ext cx="15927959" cy="10939125"/>
              </a:xfrm>
              <a:custGeom>
                <a:avLst/>
                <a:gdLst/>
                <a:ahLst/>
                <a:cxnLst/>
                <a:rect l="l" t="t" r="r" b="b"/>
                <a:pathLst>
                  <a:path w="15927959" h="10939125" extrusionOk="0">
                    <a:moveTo>
                      <a:pt x="313781" y="10939125"/>
                    </a:moveTo>
                    <a:cubicBezTo>
                      <a:pt x="313781" y="8707675"/>
                      <a:pt x="-173053" y="1986501"/>
                      <a:pt x="66076" y="424154"/>
                    </a:cubicBezTo>
                    <a:cubicBezTo>
                      <a:pt x="3373914" y="77930"/>
                      <a:pt x="10043674" y="530482"/>
                      <a:pt x="15430777" y="0"/>
                    </a:cubicBezTo>
                    <a:cubicBezTo>
                      <a:pt x="15613373" y="2185812"/>
                      <a:pt x="15843925" y="7830292"/>
                      <a:pt x="15927960" y="10678249"/>
                    </a:cubicBezTo>
                    <a:cubicBezTo>
                      <a:pt x="15397018" y="10729597"/>
                      <a:pt x="15163403" y="10763859"/>
                      <a:pt x="13759804" y="10763859"/>
                    </a:cubicBezTo>
                    <a:cubicBezTo>
                      <a:pt x="2919984" y="10763880"/>
                      <a:pt x="2332641" y="10939125"/>
                      <a:pt x="313781" y="10939125"/>
                    </a:cubicBezTo>
                    <a:close/>
                    <a:moveTo>
                      <a:pt x="738132" y="1100410"/>
                    </a:moveTo>
                    <a:cubicBezTo>
                      <a:pt x="683721" y="3317377"/>
                      <a:pt x="996536" y="8250770"/>
                      <a:pt x="1047359" y="10192858"/>
                    </a:cubicBezTo>
                    <a:cubicBezTo>
                      <a:pt x="13529339" y="9861402"/>
                      <a:pt x="13230679" y="10099482"/>
                      <a:pt x="15168786" y="9999979"/>
                    </a:cubicBezTo>
                    <a:cubicBezTo>
                      <a:pt x="15015965" y="4025795"/>
                      <a:pt x="15072827" y="8172971"/>
                      <a:pt x="14900449" y="3640804"/>
                    </a:cubicBezTo>
                    <a:cubicBezTo>
                      <a:pt x="14866559" y="2750096"/>
                      <a:pt x="14831664" y="1832347"/>
                      <a:pt x="14754498" y="807351"/>
                    </a:cubicBezTo>
                    <a:cubicBezTo>
                      <a:pt x="10345834" y="1186064"/>
                      <a:pt x="3427363" y="899896"/>
                      <a:pt x="738132" y="1100410"/>
                    </a:cubicBezTo>
                    <a:close/>
                  </a:path>
                </a:pathLst>
              </a:custGeom>
              <a:solidFill>
                <a:srgbClr val="F284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1494500" y="1062833"/>
                <a:ext cx="15298169" cy="10269852"/>
              </a:xfrm>
              <a:custGeom>
                <a:avLst/>
                <a:gdLst/>
                <a:ahLst/>
                <a:cxnLst/>
                <a:rect l="l" t="t" r="r" b="b"/>
                <a:pathLst>
                  <a:path w="15298169" h="10269852" extrusionOk="0">
                    <a:moveTo>
                      <a:pt x="351780" y="10269853"/>
                    </a:moveTo>
                    <a:lnTo>
                      <a:pt x="327714" y="10269853"/>
                    </a:lnTo>
                    <a:lnTo>
                      <a:pt x="327714" y="10245787"/>
                    </a:lnTo>
                    <a:cubicBezTo>
                      <a:pt x="327714" y="7722131"/>
                      <a:pt x="205852" y="5643566"/>
                      <a:pt x="107947" y="3973380"/>
                    </a:cubicBezTo>
                    <a:cubicBezTo>
                      <a:pt x="47629" y="2944490"/>
                      <a:pt x="0" y="2131800"/>
                      <a:pt x="0" y="1518619"/>
                    </a:cubicBezTo>
                    <a:cubicBezTo>
                      <a:pt x="0" y="1426030"/>
                      <a:pt x="19078" y="1328825"/>
                      <a:pt x="37521" y="1234814"/>
                    </a:cubicBezTo>
                    <a:cubicBezTo>
                      <a:pt x="55046" y="1145573"/>
                      <a:pt x="73139" y="1053312"/>
                      <a:pt x="74080" y="967637"/>
                    </a:cubicBezTo>
                    <a:cubicBezTo>
                      <a:pt x="75436" y="843521"/>
                      <a:pt x="60997" y="717634"/>
                      <a:pt x="49401" y="616491"/>
                    </a:cubicBezTo>
                    <a:cubicBezTo>
                      <a:pt x="37959" y="516748"/>
                      <a:pt x="28923" y="437964"/>
                      <a:pt x="36559" y="388148"/>
                    </a:cubicBezTo>
                    <a:lnTo>
                      <a:pt x="39359" y="369792"/>
                    </a:lnTo>
                    <a:lnTo>
                      <a:pt x="57824" y="367845"/>
                    </a:lnTo>
                    <a:cubicBezTo>
                      <a:pt x="108494" y="362550"/>
                      <a:pt x="240945" y="360822"/>
                      <a:pt x="634163" y="355768"/>
                    </a:cubicBezTo>
                    <a:cubicBezTo>
                      <a:pt x="975004" y="351370"/>
                      <a:pt x="1490062" y="344719"/>
                      <a:pt x="2301505" y="331308"/>
                    </a:cubicBezTo>
                    <a:cubicBezTo>
                      <a:pt x="2532889" y="327479"/>
                      <a:pt x="2794268" y="312208"/>
                      <a:pt x="3070963" y="296040"/>
                    </a:cubicBezTo>
                    <a:cubicBezTo>
                      <a:pt x="3493191" y="271361"/>
                      <a:pt x="3971734" y="243401"/>
                      <a:pt x="4519740" y="243401"/>
                    </a:cubicBezTo>
                    <a:cubicBezTo>
                      <a:pt x="5220763" y="243401"/>
                      <a:pt x="5883018" y="258256"/>
                      <a:pt x="6584150" y="273965"/>
                    </a:cubicBezTo>
                    <a:cubicBezTo>
                      <a:pt x="8754428" y="322578"/>
                      <a:pt x="10998612" y="372898"/>
                      <a:pt x="14784819" y="115"/>
                    </a:cubicBezTo>
                    <a:cubicBezTo>
                      <a:pt x="14791863" y="-541"/>
                      <a:pt x="14798733" y="1624"/>
                      <a:pt x="14804159" y="6372"/>
                    </a:cubicBezTo>
                    <a:cubicBezTo>
                      <a:pt x="14816848" y="17399"/>
                      <a:pt x="14827787" y="26916"/>
                      <a:pt x="14852093" y="494651"/>
                    </a:cubicBezTo>
                    <a:cubicBezTo>
                      <a:pt x="14866970" y="780731"/>
                      <a:pt x="14883533" y="1174802"/>
                      <a:pt x="14902720" y="1631095"/>
                    </a:cubicBezTo>
                    <a:cubicBezTo>
                      <a:pt x="14923198" y="2118148"/>
                      <a:pt x="14946411" y="2670180"/>
                      <a:pt x="14973081" y="3220747"/>
                    </a:cubicBezTo>
                    <a:cubicBezTo>
                      <a:pt x="15021081" y="4211853"/>
                      <a:pt x="15105050" y="5195346"/>
                      <a:pt x="15160621" y="5846137"/>
                    </a:cubicBezTo>
                    <a:cubicBezTo>
                      <a:pt x="15180486" y="6078834"/>
                      <a:pt x="15196174" y="6262611"/>
                      <a:pt x="15204443" y="6380403"/>
                    </a:cubicBezTo>
                    <a:cubicBezTo>
                      <a:pt x="15228947" y="6729514"/>
                      <a:pt x="15219211" y="7094685"/>
                      <a:pt x="15209803" y="7447843"/>
                    </a:cubicBezTo>
                    <a:cubicBezTo>
                      <a:pt x="15203306" y="7691567"/>
                      <a:pt x="15196589" y="7943582"/>
                      <a:pt x="15200898" y="8191244"/>
                    </a:cubicBezTo>
                    <a:cubicBezTo>
                      <a:pt x="15206652" y="8520643"/>
                      <a:pt x="15229516" y="8859887"/>
                      <a:pt x="15251613" y="9187930"/>
                    </a:cubicBezTo>
                    <a:cubicBezTo>
                      <a:pt x="15270253" y="9464602"/>
                      <a:pt x="15289549" y="9750660"/>
                      <a:pt x="15297513" y="10020681"/>
                    </a:cubicBezTo>
                    <a:lnTo>
                      <a:pt x="15298170" y="10043172"/>
                    </a:lnTo>
                    <a:lnTo>
                      <a:pt x="15275767" y="10045338"/>
                    </a:lnTo>
                    <a:cubicBezTo>
                      <a:pt x="14933547" y="10078462"/>
                      <a:pt x="14462507" y="10067544"/>
                      <a:pt x="13866150" y="10053740"/>
                    </a:cubicBezTo>
                    <a:cubicBezTo>
                      <a:pt x="13530516" y="10045973"/>
                      <a:pt x="13150097" y="10037156"/>
                      <a:pt x="12734519" y="10035078"/>
                    </a:cubicBezTo>
                    <a:cubicBezTo>
                      <a:pt x="12393942" y="10033262"/>
                      <a:pt x="12021989" y="10047548"/>
                      <a:pt x="11628093" y="10062556"/>
                    </a:cubicBezTo>
                    <a:cubicBezTo>
                      <a:pt x="11184292" y="10079468"/>
                      <a:pt x="10725374" y="10096949"/>
                      <a:pt x="10222153" y="10096949"/>
                    </a:cubicBezTo>
                    <a:cubicBezTo>
                      <a:pt x="9486059" y="10096949"/>
                      <a:pt x="8781842" y="10089095"/>
                      <a:pt x="8100794" y="10081481"/>
                    </a:cubicBezTo>
                    <a:cubicBezTo>
                      <a:pt x="7098202" y="10070301"/>
                      <a:pt x="6151245" y="10059734"/>
                      <a:pt x="5300422" y="10077631"/>
                    </a:cubicBezTo>
                    <a:cubicBezTo>
                      <a:pt x="3606039" y="10113249"/>
                      <a:pt x="2256632" y="10181836"/>
                      <a:pt x="1363715" y="10227234"/>
                    </a:cubicBezTo>
                    <a:cubicBezTo>
                      <a:pt x="876858" y="10251979"/>
                      <a:pt x="525078" y="10269853"/>
                      <a:pt x="351780" y="10269853"/>
                    </a:cubicBezTo>
                    <a:close/>
                    <a:moveTo>
                      <a:pt x="82284" y="414183"/>
                    </a:moveTo>
                    <a:cubicBezTo>
                      <a:pt x="79856" y="459864"/>
                      <a:pt x="87994" y="530684"/>
                      <a:pt x="97205" y="611043"/>
                    </a:cubicBezTo>
                    <a:cubicBezTo>
                      <a:pt x="108954" y="713521"/>
                      <a:pt x="123590" y="841049"/>
                      <a:pt x="122212" y="968184"/>
                    </a:cubicBezTo>
                    <a:cubicBezTo>
                      <a:pt x="121227" y="1058278"/>
                      <a:pt x="102697" y="1152749"/>
                      <a:pt x="84756" y="1244112"/>
                    </a:cubicBezTo>
                    <a:cubicBezTo>
                      <a:pt x="66751" y="1335870"/>
                      <a:pt x="48132" y="1430734"/>
                      <a:pt x="48132" y="1518641"/>
                    </a:cubicBezTo>
                    <a:cubicBezTo>
                      <a:pt x="48132" y="2130422"/>
                      <a:pt x="95739" y="2942477"/>
                      <a:pt x="156014" y="3970580"/>
                    </a:cubicBezTo>
                    <a:cubicBezTo>
                      <a:pt x="253656" y="5636083"/>
                      <a:pt x="375081" y="7707407"/>
                      <a:pt x="375846" y="10221633"/>
                    </a:cubicBezTo>
                    <a:cubicBezTo>
                      <a:pt x="555423" y="10220123"/>
                      <a:pt x="896790" y="10202774"/>
                      <a:pt x="1361330" y="10179168"/>
                    </a:cubicBezTo>
                    <a:cubicBezTo>
                      <a:pt x="2254532" y="10133770"/>
                      <a:pt x="3604376" y="10065160"/>
                      <a:pt x="5299481" y="10029499"/>
                    </a:cubicBezTo>
                    <a:cubicBezTo>
                      <a:pt x="6151048" y="10011602"/>
                      <a:pt x="7098421" y="10022170"/>
                      <a:pt x="8101385" y="10033371"/>
                    </a:cubicBezTo>
                    <a:cubicBezTo>
                      <a:pt x="8782302" y="10040962"/>
                      <a:pt x="9486409" y="10048817"/>
                      <a:pt x="10222219" y="10048817"/>
                    </a:cubicBezTo>
                    <a:cubicBezTo>
                      <a:pt x="10724499" y="10048817"/>
                      <a:pt x="11182958" y="10031358"/>
                      <a:pt x="11626321" y="10014468"/>
                    </a:cubicBezTo>
                    <a:cubicBezTo>
                      <a:pt x="12020741" y="9999438"/>
                      <a:pt x="12393329" y="9985217"/>
                      <a:pt x="12734826" y="9986967"/>
                    </a:cubicBezTo>
                    <a:cubicBezTo>
                      <a:pt x="13150863" y="9989046"/>
                      <a:pt x="13531501" y="9997862"/>
                      <a:pt x="13867332" y="10005629"/>
                    </a:cubicBezTo>
                    <a:cubicBezTo>
                      <a:pt x="14449075" y="10019084"/>
                      <a:pt x="14911274" y="10029783"/>
                      <a:pt x="15248790" y="9999525"/>
                    </a:cubicBezTo>
                    <a:cubicBezTo>
                      <a:pt x="15240520" y="9737752"/>
                      <a:pt x="15222601" y="9472019"/>
                      <a:pt x="15203677" y="9191168"/>
                    </a:cubicBezTo>
                    <a:cubicBezTo>
                      <a:pt x="15181514" y="8862513"/>
                      <a:pt x="15158608" y="8522677"/>
                      <a:pt x="15152854" y="8192076"/>
                    </a:cubicBezTo>
                    <a:cubicBezTo>
                      <a:pt x="15148522" y="7943385"/>
                      <a:pt x="15155239" y="7690801"/>
                      <a:pt x="15161758" y="7446553"/>
                    </a:cubicBezTo>
                    <a:cubicBezTo>
                      <a:pt x="15171144" y="7094553"/>
                      <a:pt x="15180836" y="6730565"/>
                      <a:pt x="15156507" y="6383751"/>
                    </a:cubicBezTo>
                    <a:cubicBezTo>
                      <a:pt x="15148260" y="6266330"/>
                      <a:pt x="15132595" y="6082706"/>
                      <a:pt x="15112729" y="5850206"/>
                    </a:cubicBezTo>
                    <a:cubicBezTo>
                      <a:pt x="15057136" y="5199066"/>
                      <a:pt x="14973102" y="4215047"/>
                      <a:pt x="14925079" y="3223066"/>
                    </a:cubicBezTo>
                    <a:cubicBezTo>
                      <a:pt x="14898410" y="2672346"/>
                      <a:pt x="14875197" y="2120227"/>
                      <a:pt x="14854697" y="1633108"/>
                    </a:cubicBezTo>
                    <a:cubicBezTo>
                      <a:pt x="14821595" y="846037"/>
                      <a:pt x="14792804" y="160942"/>
                      <a:pt x="14771516" y="49757"/>
                    </a:cubicBezTo>
                    <a:cubicBezTo>
                      <a:pt x="10993296" y="420943"/>
                      <a:pt x="8751344" y="370689"/>
                      <a:pt x="6583078" y="322097"/>
                    </a:cubicBezTo>
                    <a:cubicBezTo>
                      <a:pt x="5882230" y="306389"/>
                      <a:pt x="5220238" y="291555"/>
                      <a:pt x="4519762" y="291555"/>
                    </a:cubicBezTo>
                    <a:cubicBezTo>
                      <a:pt x="3973156" y="291555"/>
                      <a:pt x="3495357" y="319472"/>
                      <a:pt x="3073785" y="344128"/>
                    </a:cubicBezTo>
                    <a:cubicBezTo>
                      <a:pt x="2796544" y="360318"/>
                      <a:pt x="2534705" y="375633"/>
                      <a:pt x="2302314" y="379484"/>
                    </a:cubicBezTo>
                    <a:cubicBezTo>
                      <a:pt x="1490762" y="392895"/>
                      <a:pt x="975639" y="399524"/>
                      <a:pt x="634776" y="403944"/>
                    </a:cubicBezTo>
                    <a:cubicBezTo>
                      <a:pt x="295488" y="408297"/>
                      <a:pt x="145315" y="410245"/>
                      <a:pt x="82284" y="414183"/>
                    </a:cubicBezTo>
                    <a:close/>
                  </a:path>
                </a:pathLst>
              </a:custGeom>
              <a:solidFill>
                <a:srgbClr val="FFD9C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3" name="Google Shape;873;p28"/>
            <p:cNvGrpSpPr/>
            <p:nvPr/>
          </p:nvGrpSpPr>
          <p:grpSpPr>
            <a:xfrm rot="-2767957">
              <a:off x="-151396" y="1788670"/>
              <a:ext cx="5611807" cy="1831566"/>
              <a:chOff x="-151396" y="1788670"/>
              <a:chExt cx="5611807" cy="1831566"/>
            </a:xfrm>
          </p:grpSpPr>
          <p:sp>
            <p:nvSpPr>
              <p:cNvPr id="874" name="Google Shape;874;p28"/>
              <p:cNvSpPr/>
              <p:nvPr/>
            </p:nvSpPr>
            <p:spPr>
              <a:xfrm>
                <a:off x="-151396" y="1788670"/>
                <a:ext cx="5611807" cy="1831566"/>
              </a:xfrm>
              <a:custGeom>
                <a:avLst/>
                <a:gdLst/>
                <a:ahLst/>
                <a:cxnLst/>
                <a:rect l="l" t="t" r="r" b="b"/>
                <a:pathLst>
                  <a:path w="5611807" h="1831566" extrusionOk="0">
                    <a:moveTo>
                      <a:pt x="5609269" y="1762213"/>
                    </a:moveTo>
                    <a:cubicBezTo>
                      <a:pt x="5557264" y="1657410"/>
                      <a:pt x="5469414" y="1561111"/>
                      <a:pt x="5376680" y="1264845"/>
                    </a:cubicBezTo>
                    <a:cubicBezTo>
                      <a:pt x="5243410" y="823965"/>
                      <a:pt x="5234684" y="974599"/>
                      <a:pt x="5384647" y="674398"/>
                    </a:cubicBezTo>
                    <a:cubicBezTo>
                      <a:pt x="5620907" y="197110"/>
                      <a:pt x="5593279" y="199638"/>
                      <a:pt x="5485756" y="181361"/>
                    </a:cubicBezTo>
                    <a:cubicBezTo>
                      <a:pt x="5166281" y="127661"/>
                      <a:pt x="4761143" y="125076"/>
                      <a:pt x="4448297" y="99677"/>
                    </a:cubicBezTo>
                    <a:cubicBezTo>
                      <a:pt x="2002921" y="-115133"/>
                      <a:pt x="1388211" y="85334"/>
                      <a:pt x="38009" y="77408"/>
                    </a:cubicBezTo>
                    <a:cubicBezTo>
                      <a:pt x="-41171" y="78837"/>
                      <a:pt x="9168" y="174127"/>
                      <a:pt x="135231" y="624666"/>
                    </a:cubicBezTo>
                    <a:cubicBezTo>
                      <a:pt x="270371" y="1113372"/>
                      <a:pt x="215125" y="805166"/>
                      <a:pt x="46520" y="1663397"/>
                    </a:cubicBezTo>
                    <a:cubicBezTo>
                      <a:pt x="38077" y="1715804"/>
                      <a:pt x="-5972" y="1810686"/>
                      <a:pt x="76562" y="1820267"/>
                    </a:cubicBezTo>
                    <a:cubicBezTo>
                      <a:pt x="1296463" y="1725317"/>
                      <a:pt x="2522891" y="1852797"/>
                      <a:pt x="3745205" y="1828397"/>
                    </a:cubicBezTo>
                    <a:cubicBezTo>
                      <a:pt x="4349466" y="1817965"/>
                      <a:pt x="4954408" y="1797964"/>
                      <a:pt x="5558613" y="1819496"/>
                    </a:cubicBezTo>
                    <a:cubicBezTo>
                      <a:pt x="5590683" y="1825755"/>
                      <a:pt x="5620885" y="1793451"/>
                      <a:pt x="5609269" y="1762213"/>
                    </a:cubicBezTo>
                    <a:close/>
                  </a:path>
                </a:pathLst>
              </a:custGeom>
              <a:solidFill>
                <a:srgbClr val="CFEA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-151396" y="1788670"/>
                <a:ext cx="5611807" cy="1831566"/>
              </a:xfrm>
              <a:custGeom>
                <a:avLst/>
                <a:gdLst/>
                <a:ahLst/>
                <a:cxnLst/>
                <a:rect l="l" t="t" r="r" b="b"/>
                <a:pathLst>
                  <a:path w="5611807" h="1831566" extrusionOk="0">
                    <a:moveTo>
                      <a:pt x="5609269" y="1762213"/>
                    </a:moveTo>
                    <a:cubicBezTo>
                      <a:pt x="5557264" y="1657410"/>
                      <a:pt x="5469414" y="1561111"/>
                      <a:pt x="5376680" y="1264845"/>
                    </a:cubicBezTo>
                    <a:cubicBezTo>
                      <a:pt x="5243410" y="823965"/>
                      <a:pt x="5234684" y="974599"/>
                      <a:pt x="5384647" y="674398"/>
                    </a:cubicBezTo>
                    <a:cubicBezTo>
                      <a:pt x="5620907" y="197110"/>
                      <a:pt x="5593279" y="199638"/>
                      <a:pt x="5485756" y="181361"/>
                    </a:cubicBezTo>
                    <a:cubicBezTo>
                      <a:pt x="5166281" y="127661"/>
                      <a:pt x="4761143" y="125076"/>
                      <a:pt x="4448297" y="99677"/>
                    </a:cubicBezTo>
                    <a:cubicBezTo>
                      <a:pt x="2002921" y="-115133"/>
                      <a:pt x="1388211" y="85334"/>
                      <a:pt x="38009" y="77408"/>
                    </a:cubicBezTo>
                    <a:cubicBezTo>
                      <a:pt x="-41171" y="78837"/>
                      <a:pt x="9168" y="174127"/>
                      <a:pt x="135231" y="624666"/>
                    </a:cubicBezTo>
                    <a:cubicBezTo>
                      <a:pt x="270371" y="1113372"/>
                      <a:pt x="215125" y="805166"/>
                      <a:pt x="46520" y="1663397"/>
                    </a:cubicBezTo>
                    <a:cubicBezTo>
                      <a:pt x="38077" y="1715804"/>
                      <a:pt x="-5972" y="1810686"/>
                      <a:pt x="76562" y="1820267"/>
                    </a:cubicBezTo>
                    <a:cubicBezTo>
                      <a:pt x="1296463" y="1725317"/>
                      <a:pt x="2522891" y="1852797"/>
                      <a:pt x="3745205" y="1828397"/>
                    </a:cubicBezTo>
                    <a:cubicBezTo>
                      <a:pt x="4349466" y="1817965"/>
                      <a:pt x="4954408" y="1797964"/>
                      <a:pt x="5558613" y="1819496"/>
                    </a:cubicBezTo>
                    <a:cubicBezTo>
                      <a:pt x="5590683" y="1825755"/>
                      <a:pt x="5620885" y="1793451"/>
                      <a:pt x="5609269" y="17622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6" name="Google Shape;876;p28"/>
            <p:cNvGrpSpPr/>
            <p:nvPr/>
          </p:nvGrpSpPr>
          <p:grpSpPr>
            <a:xfrm rot="-2920628">
              <a:off x="13533528" y="9197556"/>
              <a:ext cx="4799703" cy="1566514"/>
              <a:chOff x="13533528" y="9197556"/>
              <a:chExt cx="4799703" cy="1566514"/>
            </a:xfrm>
          </p:grpSpPr>
          <p:sp>
            <p:nvSpPr>
              <p:cNvPr id="877" name="Google Shape;877;p28"/>
              <p:cNvSpPr/>
              <p:nvPr/>
            </p:nvSpPr>
            <p:spPr>
              <a:xfrm>
                <a:off x="13533528" y="9197556"/>
                <a:ext cx="4799703" cy="1566514"/>
              </a:xfrm>
              <a:custGeom>
                <a:avLst/>
                <a:gdLst/>
                <a:ahLst/>
                <a:cxnLst/>
                <a:rect l="l" t="t" r="r" b="b"/>
                <a:pathLst>
                  <a:path w="4799703" h="1566514" extrusionOk="0">
                    <a:moveTo>
                      <a:pt x="4797532" y="1507197"/>
                    </a:moveTo>
                    <a:cubicBezTo>
                      <a:pt x="4753053" y="1417560"/>
                      <a:pt x="4677917" y="1335197"/>
                      <a:pt x="4598602" y="1081804"/>
                    </a:cubicBezTo>
                    <a:cubicBezTo>
                      <a:pt x="4484618" y="704726"/>
                      <a:pt x="4477155" y="833561"/>
                      <a:pt x="4605416" y="576803"/>
                    </a:cubicBezTo>
                    <a:cubicBezTo>
                      <a:pt x="4807486" y="168585"/>
                      <a:pt x="4783856" y="170748"/>
                      <a:pt x="4691893" y="155115"/>
                    </a:cubicBezTo>
                    <a:cubicBezTo>
                      <a:pt x="4418651" y="109187"/>
                      <a:pt x="4072142" y="106976"/>
                      <a:pt x="3804569" y="85253"/>
                    </a:cubicBezTo>
                    <a:cubicBezTo>
                      <a:pt x="1713071" y="-98472"/>
                      <a:pt x="1187318" y="72985"/>
                      <a:pt x="32509" y="66206"/>
                    </a:cubicBezTo>
                    <a:cubicBezTo>
                      <a:pt x="-35213" y="67428"/>
                      <a:pt x="7841" y="148928"/>
                      <a:pt x="115661" y="534269"/>
                    </a:cubicBezTo>
                    <a:cubicBezTo>
                      <a:pt x="231245" y="952252"/>
                      <a:pt x="183994" y="688647"/>
                      <a:pt x="39788" y="1422681"/>
                    </a:cubicBezTo>
                    <a:cubicBezTo>
                      <a:pt x="32567" y="1467504"/>
                      <a:pt x="-5108" y="1548655"/>
                      <a:pt x="65483" y="1556849"/>
                    </a:cubicBezTo>
                    <a:cubicBezTo>
                      <a:pt x="1108847" y="1475640"/>
                      <a:pt x="2157795" y="1584672"/>
                      <a:pt x="3203224" y="1563803"/>
                    </a:cubicBezTo>
                    <a:cubicBezTo>
                      <a:pt x="3720040" y="1554881"/>
                      <a:pt x="4237438" y="1537774"/>
                      <a:pt x="4754207" y="1556190"/>
                    </a:cubicBezTo>
                    <a:cubicBezTo>
                      <a:pt x="4781636" y="1561543"/>
                      <a:pt x="4807467" y="1533914"/>
                      <a:pt x="4797532" y="1507197"/>
                    </a:cubicBezTo>
                    <a:close/>
                  </a:path>
                </a:pathLst>
              </a:custGeom>
              <a:solidFill>
                <a:srgbClr val="CFEA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13533528" y="9197556"/>
                <a:ext cx="4799703" cy="1566514"/>
              </a:xfrm>
              <a:custGeom>
                <a:avLst/>
                <a:gdLst/>
                <a:ahLst/>
                <a:cxnLst/>
                <a:rect l="l" t="t" r="r" b="b"/>
                <a:pathLst>
                  <a:path w="4799703" h="1566514" extrusionOk="0">
                    <a:moveTo>
                      <a:pt x="4797532" y="1507197"/>
                    </a:moveTo>
                    <a:cubicBezTo>
                      <a:pt x="4753053" y="1417560"/>
                      <a:pt x="4677917" y="1335197"/>
                      <a:pt x="4598602" y="1081804"/>
                    </a:cubicBezTo>
                    <a:cubicBezTo>
                      <a:pt x="4484618" y="704726"/>
                      <a:pt x="4477155" y="833561"/>
                      <a:pt x="4605416" y="576803"/>
                    </a:cubicBezTo>
                    <a:cubicBezTo>
                      <a:pt x="4807486" y="168585"/>
                      <a:pt x="4783856" y="170748"/>
                      <a:pt x="4691893" y="155115"/>
                    </a:cubicBezTo>
                    <a:cubicBezTo>
                      <a:pt x="4418651" y="109187"/>
                      <a:pt x="4072142" y="106976"/>
                      <a:pt x="3804569" y="85253"/>
                    </a:cubicBezTo>
                    <a:cubicBezTo>
                      <a:pt x="1713071" y="-98472"/>
                      <a:pt x="1187318" y="72985"/>
                      <a:pt x="32509" y="66206"/>
                    </a:cubicBezTo>
                    <a:cubicBezTo>
                      <a:pt x="-35213" y="67428"/>
                      <a:pt x="7841" y="148928"/>
                      <a:pt x="115661" y="534269"/>
                    </a:cubicBezTo>
                    <a:cubicBezTo>
                      <a:pt x="231245" y="952252"/>
                      <a:pt x="183994" y="688647"/>
                      <a:pt x="39788" y="1422681"/>
                    </a:cubicBezTo>
                    <a:cubicBezTo>
                      <a:pt x="32567" y="1467504"/>
                      <a:pt x="-5108" y="1548655"/>
                      <a:pt x="65483" y="1556849"/>
                    </a:cubicBezTo>
                    <a:cubicBezTo>
                      <a:pt x="1108847" y="1475640"/>
                      <a:pt x="2157795" y="1584672"/>
                      <a:pt x="3203224" y="1563803"/>
                    </a:cubicBezTo>
                    <a:cubicBezTo>
                      <a:pt x="3720040" y="1554881"/>
                      <a:pt x="4237438" y="1537774"/>
                      <a:pt x="4754207" y="1556190"/>
                    </a:cubicBezTo>
                    <a:cubicBezTo>
                      <a:pt x="4781636" y="1561543"/>
                      <a:pt x="4807467" y="1533914"/>
                      <a:pt x="4797532" y="1507197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9" name="Google Shape;879;p28"/>
          <p:cNvSpPr txBox="1"/>
          <p:nvPr/>
        </p:nvSpPr>
        <p:spPr>
          <a:xfrm>
            <a:off x="4361726" y="1738644"/>
            <a:ext cx="95202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err="1">
                <a:solidFill>
                  <a:schemeClr val="lt2"/>
                </a:solidFill>
                <a:latin typeface="Luckiest Guy"/>
                <a:sym typeface="Luckiest Guy"/>
              </a:rPr>
              <a:t>kesimpulan</a:t>
            </a:r>
            <a:endParaRPr sz="1200" dirty="0">
              <a:solidFill>
                <a:schemeClr val="l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C1B2-F889-ACA8-E9EA-4A2862904A65}"/>
              </a:ext>
            </a:extLst>
          </p:cNvPr>
          <p:cNvSpPr txBox="1"/>
          <p:nvPr/>
        </p:nvSpPr>
        <p:spPr>
          <a:xfrm>
            <a:off x="4194734" y="3259449"/>
            <a:ext cx="9520200" cy="4905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Management pada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Petshop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berguna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produk-produk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petshop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enor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Object-Oriented Programming (OOP)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OOP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pengorganisasian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entitas-entitas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dan lain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sebagainya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enor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Management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Fitur-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penambahan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pembaruan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sukses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integritas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enor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disesuaikan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preferensi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waterfall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agile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enor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UI/UX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Desain yang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intuitif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fungsional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berinteraksi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enor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1"/>
          <p:cNvGrpSpPr/>
          <p:nvPr/>
        </p:nvGrpSpPr>
        <p:grpSpPr>
          <a:xfrm rot="10800000">
            <a:off x="15779553" y="-552367"/>
            <a:ext cx="7496350" cy="11391738"/>
            <a:chOff x="15779553" y="-552367"/>
            <a:chExt cx="7496350" cy="11391738"/>
          </a:xfrm>
        </p:grpSpPr>
        <p:sp>
          <p:nvSpPr>
            <p:cNvPr id="981" name="Google Shape;981;p31"/>
            <p:cNvSpPr/>
            <p:nvPr/>
          </p:nvSpPr>
          <p:spPr>
            <a:xfrm>
              <a:off x="15779553" y="-552367"/>
              <a:ext cx="7496350" cy="11391738"/>
            </a:xfrm>
            <a:custGeom>
              <a:avLst/>
              <a:gdLst/>
              <a:ahLst/>
              <a:cxnLst/>
              <a:rect l="l" t="t" r="r" b="b"/>
              <a:pathLst>
                <a:path w="7496350" h="11391738" extrusionOk="0">
                  <a:moveTo>
                    <a:pt x="7492983" y="11307849"/>
                  </a:moveTo>
                  <a:cubicBezTo>
                    <a:pt x="7495444" y="11349611"/>
                    <a:pt x="7860400" y="11331817"/>
                    <a:pt x="212879" y="11391738"/>
                  </a:cubicBezTo>
                  <a:cubicBezTo>
                    <a:pt x="76186" y="11391738"/>
                    <a:pt x="49363" y="1696797"/>
                    <a:pt x="0" y="215529"/>
                  </a:cubicBezTo>
                  <a:cubicBezTo>
                    <a:pt x="0" y="109130"/>
                    <a:pt x="1199016" y="145196"/>
                    <a:pt x="1596424" y="125648"/>
                  </a:cubicBezTo>
                  <a:cubicBezTo>
                    <a:pt x="4283704" y="-6496"/>
                    <a:pt x="5636596" y="-56711"/>
                    <a:pt x="7295532" y="85709"/>
                  </a:cubicBezTo>
                  <a:cubicBezTo>
                    <a:pt x="7412854" y="95779"/>
                    <a:pt x="7178029" y="4312455"/>
                    <a:pt x="7492983" y="11307849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096399" y="-200689"/>
              <a:ext cx="6852932" cy="10688351"/>
            </a:xfrm>
            <a:custGeom>
              <a:avLst/>
              <a:gdLst/>
              <a:ahLst/>
              <a:cxnLst/>
              <a:rect l="l" t="t" r="r" b="b"/>
              <a:pathLst>
                <a:path w="6852932" h="10688351" extrusionOk="0">
                  <a:moveTo>
                    <a:pt x="0" y="150604"/>
                  </a:moveTo>
                  <a:cubicBezTo>
                    <a:pt x="268167" y="127160"/>
                    <a:pt x="543696" y="131215"/>
                    <a:pt x="852178" y="131785"/>
                  </a:cubicBezTo>
                  <a:cubicBezTo>
                    <a:pt x="1908849" y="131785"/>
                    <a:pt x="4377780" y="-110768"/>
                    <a:pt x="6701722" y="62249"/>
                  </a:cubicBezTo>
                  <a:cubicBezTo>
                    <a:pt x="6769499" y="4785425"/>
                    <a:pt x="6573621" y="4507763"/>
                    <a:pt x="6852932" y="10636132"/>
                  </a:cubicBezTo>
                  <a:cubicBezTo>
                    <a:pt x="3748053" y="10661217"/>
                    <a:pt x="3970299" y="10658072"/>
                    <a:pt x="169077" y="10688351"/>
                  </a:cubicBezTo>
                  <a:cubicBezTo>
                    <a:pt x="16728" y="6097663"/>
                    <a:pt x="48907" y="2075489"/>
                    <a:pt x="0" y="150604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6100219" y="-204500"/>
              <a:ext cx="6839418" cy="10692325"/>
            </a:xfrm>
            <a:custGeom>
              <a:avLst/>
              <a:gdLst/>
              <a:ahLst/>
              <a:cxnLst/>
              <a:rect l="l" t="t" r="r" b="b"/>
              <a:pathLst>
                <a:path w="6839418" h="10692325" extrusionOk="0">
                  <a:moveTo>
                    <a:pt x="6792866" y="10421928"/>
                  </a:moveTo>
                  <a:cubicBezTo>
                    <a:pt x="6848405" y="10421928"/>
                    <a:pt x="6839358" y="10427350"/>
                    <a:pt x="6838150" y="10400739"/>
                  </a:cubicBezTo>
                  <a:cubicBezTo>
                    <a:pt x="6798769" y="10400784"/>
                    <a:pt x="6784594" y="10400739"/>
                    <a:pt x="6741066" y="10400807"/>
                  </a:cubicBezTo>
                  <a:cubicBezTo>
                    <a:pt x="6743139" y="9912717"/>
                    <a:pt x="6700067" y="9986854"/>
                    <a:pt x="6819120" y="9987128"/>
                  </a:cubicBezTo>
                  <a:cubicBezTo>
                    <a:pt x="6817935" y="9961474"/>
                    <a:pt x="6824385" y="9965939"/>
                    <a:pt x="6792866" y="9965939"/>
                  </a:cubicBezTo>
                  <a:cubicBezTo>
                    <a:pt x="6720349" y="9965939"/>
                    <a:pt x="6735026" y="10030690"/>
                    <a:pt x="6728577" y="9618787"/>
                  </a:cubicBezTo>
                  <a:cubicBezTo>
                    <a:pt x="6727369" y="9540617"/>
                    <a:pt x="6710937" y="9553809"/>
                    <a:pt x="6792866" y="9553809"/>
                  </a:cubicBezTo>
                  <a:cubicBezTo>
                    <a:pt x="6804125" y="9553809"/>
                    <a:pt x="6801960" y="9558070"/>
                    <a:pt x="6801071" y="9532666"/>
                  </a:cubicBezTo>
                  <a:cubicBezTo>
                    <a:pt x="6703189" y="9532666"/>
                    <a:pt x="6729557" y="9574155"/>
                    <a:pt x="6725363" y="9307565"/>
                  </a:cubicBezTo>
                  <a:cubicBezTo>
                    <a:pt x="6721671" y="9080664"/>
                    <a:pt x="6700522" y="9117756"/>
                    <a:pt x="6787534" y="9117779"/>
                  </a:cubicBezTo>
                  <a:cubicBezTo>
                    <a:pt x="6786668" y="9089504"/>
                    <a:pt x="6798587" y="9096772"/>
                    <a:pt x="6721922" y="9096522"/>
                  </a:cubicBezTo>
                  <a:cubicBezTo>
                    <a:pt x="6717455" y="8822801"/>
                    <a:pt x="6720646" y="9007644"/>
                    <a:pt x="6716521" y="8682979"/>
                  </a:cubicBezTo>
                  <a:cubicBezTo>
                    <a:pt x="6785277" y="8682819"/>
                    <a:pt x="6774954" y="8689951"/>
                    <a:pt x="6774156" y="8661745"/>
                  </a:cubicBezTo>
                  <a:cubicBezTo>
                    <a:pt x="6705263" y="8661768"/>
                    <a:pt x="6710162" y="8731485"/>
                    <a:pt x="6708225" y="8246448"/>
                  </a:cubicBezTo>
                  <a:cubicBezTo>
                    <a:pt x="6773632" y="8247176"/>
                    <a:pt x="6762876" y="8252098"/>
                    <a:pt x="6762169" y="8225646"/>
                  </a:cubicBezTo>
                  <a:cubicBezTo>
                    <a:pt x="6700021" y="8225441"/>
                    <a:pt x="6708157" y="8227150"/>
                    <a:pt x="6708134" y="8218993"/>
                  </a:cubicBezTo>
                  <a:cubicBezTo>
                    <a:pt x="6707838" y="8121389"/>
                    <a:pt x="6707405" y="8109496"/>
                    <a:pt x="6702710" y="7811693"/>
                  </a:cubicBezTo>
                  <a:cubicBezTo>
                    <a:pt x="6760619" y="7812308"/>
                    <a:pt x="6751093" y="7817275"/>
                    <a:pt x="6750364" y="7790869"/>
                  </a:cubicBezTo>
                  <a:cubicBezTo>
                    <a:pt x="6683134" y="7790596"/>
                    <a:pt x="6703189" y="7843362"/>
                    <a:pt x="6696876" y="7441462"/>
                  </a:cubicBezTo>
                  <a:cubicBezTo>
                    <a:pt x="6695645" y="7363360"/>
                    <a:pt x="6684797" y="7376893"/>
                    <a:pt x="6738787" y="7377485"/>
                  </a:cubicBezTo>
                  <a:cubicBezTo>
                    <a:pt x="6738012" y="7350464"/>
                    <a:pt x="6746694" y="7356821"/>
                    <a:pt x="6695577" y="7355545"/>
                  </a:cubicBezTo>
                  <a:cubicBezTo>
                    <a:pt x="6690244" y="6993492"/>
                    <a:pt x="6691840" y="7083738"/>
                    <a:pt x="6686439" y="6939473"/>
                  </a:cubicBezTo>
                  <a:cubicBezTo>
                    <a:pt x="6733408" y="6939199"/>
                    <a:pt x="6725705" y="6944872"/>
                    <a:pt x="6724839" y="6918147"/>
                  </a:cubicBezTo>
                  <a:cubicBezTo>
                    <a:pt x="6676456" y="6918307"/>
                    <a:pt x="6685276" y="6938152"/>
                    <a:pt x="6683408" y="6819450"/>
                  </a:cubicBezTo>
                  <a:cubicBezTo>
                    <a:pt x="6677527" y="6442770"/>
                    <a:pt x="6667090" y="6504286"/>
                    <a:pt x="6710641" y="6503670"/>
                  </a:cubicBezTo>
                  <a:cubicBezTo>
                    <a:pt x="6709661" y="6477150"/>
                    <a:pt x="6715974" y="6482277"/>
                    <a:pt x="6679078" y="6482983"/>
                  </a:cubicBezTo>
                  <a:cubicBezTo>
                    <a:pt x="6671557" y="6017721"/>
                    <a:pt x="6660936" y="6070602"/>
                    <a:pt x="6695851" y="6070511"/>
                  </a:cubicBezTo>
                  <a:cubicBezTo>
                    <a:pt x="6695167" y="6043877"/>
                    <a:pt x="6700545" y="6049300"/>
                    <a:pt x="6671557" y="6049368"/>
                  </a:cubicBezTo>
                  <a:cubicBezTo>
                    <a:pt x="6664013" y="5581965"/>
                    <a:pt x="6656720" y="5634891"/>
                    <a:pt x="6688740" y="5634617"/>
                  </a:cubicBezTo>
                  <a:cubicBezTo>
                    <a:pt x="6688513" y="5609191"/>
                    <a:pt x="6694460" y="5613360"/>
                    <a:pt x="6665289" y="5613657"/>
                  </a:cubicBezTo>
                  <a:cubicBezTo>
                    <a:pt x="6662167" y="5403456"/>
                    <a:pt x="6665745" y="5381857"/>
                    <a:pt x="6661620" y="5199703"/>
                  </a:cubicBezTo>
                  <a:cubicBezTo>
                    <a:pt x="6693161" y="5199703"/>
                    <a:pt x="6687829" y="5205172"/>
                    <a:pt x="6687965" y="5178537"/>
                  </a:cubicBezTo>
                  <a:cubicBezTo>
                    <a:pt x="6652732" y="5178560"/>
                    <a:pt x="6660208" y="5238709"/>
                    <a:pt x="6652390" y="4798076"/>
                  </a:cubicBezTo>
                  <a:cubicBezTo>
                    <a:pt x="6651661" y="4757476"/>
                    <a:pt x="6650407" y="4762807"/>
                    <a:pt x="6655877" y="4762853"/>
                  </a:cubicBezTo>
                  <a:cubicBezTo>
                    <a:pt x="6698813" y="4763263"/>
                    <a:pt x="6691521" y="4768640"/>
                    <a:pt x="6691862" y="4742006"/>
                  </a:cubicBezTo>
                  <a:cubicBezTo>
                    <a:pt x="6641725" y="4741642"/>
                    <a:pt x="6647650" y="4781330"/>
                    <a:pt x="6648904" y="4486899"/>
                  </a:cubicBezTo>
                  <a:cubicBezTo>
                    <a:pt x="6649496" y="4297045"/>
                    <a:pt x="6632997" y="4328281"/>
                    <a:pt x="6698152" y="4326937"/>
                  </a:cubicBezTo>
                  <a:cubicBezTo>
                    <a:pt x="6698585" y="4300417"/>
                    <a:pt x="6707040" y="4305361"/>
                    <a:pt x="6655717" y="4306842"/>
                  </a:cubicBezTo>
                  <a:cubicBezTo>
                    <a:pt x="6643526" y="4307183"/>
                    <a:pt x="6648493" y="4355780"/>
                    <a:pt x="6638625" y="3892410"/>
                  </a:cubicBezTo>
                  <a:cubicBezTo>
                    <a:pt x="6657700" y="3892068"/>
                    <a:pt x="6679943" y="3891635"/>
                    <a:pt x="6705058" y="3891339"/>
                  </a:cubicBezTo>
                  <a:cubicBezTo>
                    <a:pt x="6705445" y="3864842"/>
                    <a:pt x="6715267" y="3869832"/>
                    <a:pt x="6655809" y="3870948"/>
                  </a:cubicBezTo>
                  <a:cubicBezTo>
                    <a:pt x="6634979" y="3871312"/>
                    <a:pt x="6638215" y="3873226"/>
                    <a:pt x="6638056" y="3865206"/>
                  </a:cubicBezTo>
                  <a:cubicBezTo>
                    <a:pt x="6627983" y="3405686"/>
                    <a:pt x="6624678" y="3457587"/>
                    <a:pt x="6655900" y="3457906"/>
                  </a:cubicBezTo>
                  <a:cubicBezTo>
                    <a:pt x="6721261" y="3458704"/>
                    <a:pt x="6710208" y="3463762"/>
                    <a:pt x="6710413" y="3437264"/>
                  </a:cubicBezTo>
                  <a:cubicBezTo>
                    <a:pt x="6679374" y="3437036"/>
                    <a:pt x="6650590" y="3436672"/>
                    <a:pt x="6631446" y="3436467"/>
                  </a:cubicBezTo>
                  <a:cubicBezTo>
                    <a:pt x="6630672" y="3385227"/>
                    <a:pt x="6625932" y="3023539"/>
                    <a:pt x="6625909" y="3021944"/>
                  </a:cubicBezTo>
                  <a:cubicBezTo>
                    <a:pt x="6664674" y="3021807"/>
                    <a:pt x="6683977" y="3021694"/>
                    <a:pt x="6711439" y="3021625"/>
                  </a:cubicBezTo>
                  <a:cubicBezTo>
                    <a:pt x="6711348" y="2994969"/>
                    <a:pt x="6722697" y="3000368"/>
                    <a:pt x="6655923" y="3000641"/>
                  </a:cubicBezTo>
                  <a:cubicBezTo>
                    <a:pt x="6611528" y="3000824"/>
                    <a:pt x="6629943" y="3059127"/>
                    <a:pt x="6620804" y="2621775"/>
                  </a:cubicBezTo>
                  <a:cubicBezTo>
                    <a:pt x="6619915" y="2578942"/>
                    <a:pt x="6610822" y="2585800"/>
                    <a:pt x="6655809" y="2586643"/>
                  </a:cubicBezTo>
                  <a:cubicBezTo>
                    <a:pt x="6716817" y="2587782"/>
                    <a:pt x="6706721" y="2592817"/>
                    <a:pt x="6706197" y="2566297"/>
                  </a:cubicBezTo>
                  <a:cubicBezTo>
                    <a:pt x="6672172" y="2565887"/>
                    <a:pt x="6652276" y="2565340"/>
                    <a:pt x="6619664" y="2564862"/>
                  </a:cubicBezTo>
                  <a:cubicBezTo>
                    <a:pt x="6612235" y="2174968"/>
                    <a:pt x="6612144" y="2159248"/>
                    <a:pt x="6612007" y="2149838"/>
                  </a:cubicBezTo>
                  <a:cubicBezTo>
                    <a:pt x="6641725" y="2150317"/>
                    <a:pt x="6665130" y="2150977"/>
                    <a:pt x="6694574" y="2151456"/>
                  </a:cubicBezTo>
                  <a:cubicBezTo>
                    <a:pt x="6693594" y="2124685"/>
                    <a:pt x="6702164" y="2130495"/>
                    <a:pt x="6656151" y="2129492"/>
                  </a:cubicBezTo>
                  <a:cubicBezTo>
                    <a:pt x="6594709" y="2128171"/>
                    <a:pt x="6613670" y="2193172"/>
                    <a:pt x="6605877" y="1714605"/>
                  </a:cubicBezTo>
                  <a:cubicBezTo>
                    <a:pt x="6638420" y="1715220"/>
                    <a:pt x="6658407" y="1715949"/>
                    <a:pt x="6686256" y="1716610"/>
                  </a:cubicBezTo>
                  <a:cubicBezTo>
                    <a:pt x="6686096" y="1689908"/>
                    <a:pt x="6692136" y="1695627"/>
                    <a:pt x="6656219" y="1694647"/>
                  </a:cubicBezTo>
                  <a:cubicBezTo>
                    <a:pt x="6584819" y="1692596"/>
                    <a:pt x="6606514" y="1756686"/>
                    <a:pt x="6596829" y="1279099"/>
                  </a:cubicBezTo>
                  <a:cubicBezTo>
                    <a:pt x="6633224" y="1279714"/>
                    <a:pt x="6651821" y="1280534"/>
                    <a:pt x="6687669" y="1281400"/>
                  </a:cubicBezTo>
                  <a:cubicBezTo>
                    <a:pt x="6687988" y="1254675"/>
                    <a:pt x="6694005" y="1260485"/>
                    <a:pt x="6656219" y="1259346"/>
                  </a:cubicBezTo>
                  <a:cubicBezTo>
                    <a:pt x="6584477" y="1257295"/>
                    <a:pt x="6596510" y="1267251"/>
                    <a:pt x="6595826" y="1223257"/>
                  </a:cubicBezTo>
                  <a:cubicBezTo>
                    <a:pt x="6588784" y="770184"/>
                    <a:pt x="6576227" y="844322"/>
                    <a:pt x="6656014" y="844117"/>
                  </a:cubicBezTo>
                  <a:cubicBezTo>
                    <a:pt x="6701821" y="843980"/>
                    <a:pt x="6694118" y="849516"/>
                    <a:pt x="6694529" y="822860"/>
                  </a:cubicBezTo>
                  <a:cubicBezTo>
                    <a:pt x="6657905" y="822928"/>
                    <a:pt x="6635799" y="823042"/>
                    <a:pt x="6591268" y="823087"/>
                  </a:cubicBezTo>
                  <a:cubicBezTo>
                    <a:pt x="6587987" y="658773"/>
                    <a:pt x="6586118" y="650662"/>
                    <a:pt x="6585411" y="409408"/>
                  </a:cubicBezTo>
                  <a:cubicBezTo>
                    <a:pt x="6634500" y="409681"/>
                    <a:pt x="6652938" y="410160"/>
                    <a:pt x="6699041" y="410570"/>
                  </a:cubicBezTo>
                  <a:cubicBezTo>
                    <a:pt x="6699178" y="383822"/>
                    <a:pt x="6707770" y="389563"/>
                    <a:pt x="6656128" y="388903"/>
                  </a:cubicBezTo>
                  <a:cubicBezTo>
                    <a:pt x="6562690" y="387786"/>
                    <a:pt x="6586801" y="448504"/>
                    <a:pt x="6580306" y="58383"/>
                  </a:cubicBezTo>
                  <a:cubicBezTo>
                    <a:pt x="6550748" y="56332"/>
                    <a:pt x="6564490" y="15367"/>
                    <a:pt x="6566655" y="388128"/>
                  </a:cubicBezTo>
                  <a:cubicBezTo>
                    <a:pt x="6529303" y="387991"/>
                    <a:pt x="6257170" y="386875"/>
                    <a:pt x="6203113" y="387057"/>
                  </a:cubicBezTo>
                  <a:cubicBezTo>
                    <a:pt x="6194361" y="-3634"/>
                    <a:pt x="6213642" y="35599"/>
                    <a:pt x="6181417" y="33936"/>
                  </a:cubicBezTo>
                  <a:cubicBezTo>
                    <a:pt x="6185542" y="452218"/>
                    <a:pt x="6207466" y="386556"/>
                    <a:pt x="6108672" y="387946"/>
                  </a:cubicBezTo>
                  <a:cubicBezTo>
                    <a:pt x="6006483" y="389381"/>
                    <a:pt x="6004431" y="388652"/>
                    <a:pt x="5835399" y="389085"/>
                  </a:cubicBezTo>
                  <a:cubicBezTo>
                    <a:pt x="5821954" y="389108"/>
                    <a:pt x="5825258" y="403985"/>
                    <a:pt x="5823481" y="290432"/>
                  </a:cubicBezTo>
                  <a:cubicBezTo>
                    <a:pt x="5818809" y="-18876"/>
                    <a:pt x="5827196" y="17532"/>
                    <a:pt x="5800668" y="16575"/>
                  </a:cubicBezTo>
                  <a:cubicBezTo>
                    <a:pt x="5804018" y="238532"/>
                    <a:pt x="5805089" y="314697"/>
                    <a:pt x="5806502" y="389153"/>
                  </a:cubicBezTo>
                  <a:cubicBezTo>
                    <a:pt x="5721474" y="389313"/>
                    <a:pt x="5700849" y="389244"/>
                    <a:pt x="5445147" y="389062"/>
                  </a:cubicBezTo>
                  <a:cubicBezTo>
                    <a:pt x="5435849" y="-36488"/>
                    <a:pt x="5450343" y="6801"/>
                    <a:pt x="5420671" y="6186"/>
                  </a:cubicBezTo>
                  <a:cubicBezTo>
                    <a:pt x="5426984" y="420025"/>
                    <a:pt x="5426824" y="389039"/>
                    <a:pt x="5425206" y="389039"/>
                  </a:cubicBezTo>
                  <a:cubicBezTo>
                    <a:pt x="5287237" y="389039"/>
                    <a:pt x="5288741" y="386989"/>
                    <a:pt x="5151775" y="386989"/>
                  </a:cubicBezTo>
                  <a:cubicBezTo>
                    <a:pt x="5037415" y="386989"/>
                    <a:pt x="5067635" y="461354"/>
                    <a:pt x="5060661" y="1697"/>
                  </a:cubicBezTo>
                  <a:cubicBezTo>
                    <a:pt x="5035273" y="1538"/>
                    <a:pt x="5040127" y="-47105"/>
                    <a:pt x="5047170" y="387923"/>
                  </a:cubicBezTo>
                  <a:cubicBezTo>
                    <a:pt x="4855120" y="391842"/>
                    <a:pt x="4870503" y="390270"/>
                    <a:pt x="4686088" y="388834"/>
                  </a:cubicBezTo>
                  <a:cubicBezTo>
                    <a:pt x="4677246" y="-44758"/>
                    <a:pt x="4687547" y="1697"/>
                    <a:pt x="4660040" y="1948"/>
                  </a:cubicBezTo>
                  <a:cubicBezTo>
                    <a:pt x="4667537" y="454542"/>
                    <a:pt x="4690373" y="388561"/>
                    <a:pt x="4605002" y="388561"/>
                  </a:cubicBezTo>
                  <a:cubicBezTo>
                    <a:pt x="4252331" y="388561"/>
                    <a:pt x="4306661" y="419615"/>
                    <a:pt x="4304633" y="290387"/>
                  </a:cubicBezTo>
                  <a:cubicBezTo>
                    <a:pt x="4302263" y="138125"/>
                    <a:pt x="4301420" y="143342"/>
                    <a:pt x="4299163" y="7735"/>
                  </a:cubicBezTo>
                  <a:cubicBezTo>
                    <a:pt x="4272454" y="8327"/>
                    <a:pt x="4279450" y="-40042"/>
                    <a:pt x="4287655" y="389586"/>
                  </a:cubicBezTo>
                  <a:cubicBezTo>
                    <a:pt x="4195903" y="389130"/>
                    <a:pt x="4093349" y="384938"/>
                    <a:pt x="3926505" y="388515"/>
                  </a:cubicBezTo>
                  <a:cubicBezTo>
                    <a:pt x="3925411" y="262682"/>
                    <a:pt x="3921651" y="101854"/>
                    <a:pt x="3920261" y="17691"/>
                  </a:cubicBezTo>
                  <a:cubicBezTo>
                    <a:pt x="3889722" y="18625"/>
                    <a:pt x="3904490" y="-23023"/>
                    <a:pt x="3907840" y="388903"/>
                  </a:cubicBezTo>
                  <a:cubicBezTo>
                    <a:pt x="3745053" y="392275"/>
                    <a:pt x="3663693" y="388196"/>
                    <a:pt x="3544389" y="387786"/>
                  </a:cubicBezTo>
                  <a:cubicBezTo>
                    <a:pt x="3540036" y="193739"/>
                    <a:pt x="3541996" y="161159"/>
                    <a:pt x="3540401" y="30131"/>
                  </a:cubicBezTo>
                  <a:cubicBezTo>
                    <a:pt x="3515127" y="30997"/>
                    <a:pt x="3522078" y="12155"/>
                    <a:pt x="3522465" y="135140"/>
                  </a:cubicBezTo>
                  <a:cubicBezTo>
                    <a:pt x="3522738" y="222720"/>
                    <a:pt x="3524015" y="310755"/>
                    <a:pt x="3525724" y="387763"/>
                  </a:cubicBezTo>
                  <a:cubicBezTo>
                    <a:pt x="3509087" y="387741"/>
                    <a:pt x="3249330" y="387604"/>
                    <a:pt x="3238162" y="387581"/>
                  </a:cubicBezTo>
                  <a:cubicBezTo>
                    <a:pt x="3140212" y="387581"/>
                    <a:pt x="3165919" y="447502"/>
                    <a:pt x="3162295" y="43870"/>
                  </a:cubicBezTo>
                  <a:cubicBezTo>
                    <a:pt x="3137090" y="44826"/>
                    <a:pt x="3144086" y="28286"/>
                    <a:pt x="3143858" y="135072"/>
                  </a:cubicBezTo>
                  <a:cubicBezTo>
                    <a:pt x="3143676" y="220533"/>
                    <a:pt x="3144793" y="304672"/>
                    <a:pt x="3146776" y="387877"/>
                  </a:cubicBezTo>
                  <a:cubicBezTo>
                    <a:pt x="2794651" y="390566"/>
                    <a:pt x="3138776" y="387718"/>
                    <a:pt x="2786651" y="389996"/>
                  </a:cubicBezTo>
                  <a:cubicBezTo>
                    <a:pt x="2785899" y="318000"/>
                    <a:pt x="2784646" y="249263"/>
                    <a:pt x="2781547" y="58929"/>
                  </a:cubicBezTo>
                  <a:cubicBezTo>
                    <a:pt x="2755430" y="60000"/>
                    <a:pt x="2762335" y="25324"/>
                    <a:pt x="2766665" y="290729"/>
                  </a:cubicBezTo>
                  <a:cubicBezTo>
                    <a:pt x="2768670" y="417997"/>
                    <a:pt x="2839911" y="390589"/>
                    <a:pt x="2418072" y="390589"/>
                  </a:cubicBezTo>
                  <a:cubicBezTo>
                    <a:pt x="2402689" y="390589"/>
                    <a:pt x="2410711" y="428318"/>
                    <a:pt x="2400912" y="75060"/>
                  </a:cubicBezTo>
                  <a:cubicBezTo>
                    <a:pt x="2370145" y="76382"/>
                    <a:pt x="2386805" y="29926"/>
                    <a:pt x="2389266" y="390520"/>
                  </a:cubicBezTo>
                  <a:cubicBezTo>
                    <a:pt x="2273061" y="389928"/>
                    <a:pt x="2197148" y="383207"/>
                    <a:pt x="2025860" y="387832"/>
                  </a:cubicBezTo>
                  <a:cubicBezTo>
                    <a:pt x="2024424" y="320621"/>
                    <a:pt x="2024379" y="296288"/>
                    <a:pt x="2020596" y="92079"/>
                  </a:cubicBezTo>
                  <a:cubicBezTo>
                    <a:pt x="1996051" y="93219"/>
                    <a:pt x="1999971" y="46809"/>
                    <a:pt x="2007172" y="388356"/>
                  </a:cubicBezTo>
                  <a:cubicBezTo>
                    <a:pt x="1918156" y="390930"/>
                    <a:pt x="1825173" y="390589"/>
                    <a:pt x="1734903" y="389472"/>
                  </a:cubicBezTo>
                  <a:cubicBezTo>
                    <a:pt x="1620157" y="388174"/>
                    <a:pt x="1644473" y="442535"/>
                    <a:pt x="1643037" y="109737"/>
                  </a:cubicBezTo>
                  <a:cubicBezTo>
                    <a:pt x="1620635" y="110807"/>
                    <a:pt x="1620635" y="67314"/>
                    <a:pt x="1627700" y="388698"/>
                  </a:cubicBezTo>
                  <a:cubicBezTo>
                    <a:pt x="1607759" y="388652"/>
                    <a:pt x="1619336" y="388675"/>
                    <a:pt x="1324869" y="388606"/>
                  </a:cubicBezTo>
                  <a:cubicBezTo>
                    <a:pt x="1246199" y="388606"/>
                    <a:pt x="1265775" y="434971"/>
                    <a:pt x="1261423" y="127963"/>
                  </a:cubicBezTo>
                  <a:cubicBezTo>
                    <a:pt x="1234280" y="129171"/>
                    <a:pt x="1241527" y="89391"/>
                    <a:pt x="1246723" y="388401"/>
                  </a:cubicBezTo>
                  <a:cubicBezTo>
                    <a:pt x="1149639" y="387832"/>
                    <a:pt x="1135851" y="386510"/>
                    <a:pt x="886303" y="387786"/>
                  </a:cubicBezTo>
                  <a:cubicBezTo>
                    <a:pt x="884480" y="324516"/>
                    <a:pt x="882976" y="232448"/>
                    <a:pt x="883067" y="135368"/>
                  </a:cubicBezTo>
                  <a:cubicBezTo>
                    <a:pt x="859434" y="135414"/>
                    <a:pt x="862738" y="112015"/>
                    <a:pt x="865541" y="290751"/>
                  </a:cubicBezTo>
                  <a:cubicBezTo>
                    <a:pt x="867433" y="412825"/>
                    <a:pt x="886348" y="388014"/>
                    <a:pt x="778302" y="388014"/>
                  </a:cubicBezTo>
                  <a:cubicBezTo>
                    <a:pt x="642908" y="388014"/>
                    <a:pt x="641928" y="390065"/>
                    <a:pt x="507810" y="390087"/>
                  </a:cubicBezTo>
                  <a:cubicBezTo>
                    <a:pt x="505645" y="279109"/>
                    <a:pt x="505896" y="253227"/>
                    <a:pt x="502956" y="135300"/>
                  </a:cubicBezTo>
                  <a:cubicBezTo>
                    <a:pt x="477135" y="135414"/>
                    <a:pt x="483585" y="102514"/>
                    <a:pt x="489123" y="390065"/>
                  </a:cubicBezTo>
                  <a:cubicBezTo>
                    <a:pt x="487482" y="390065"/>
                    <a:pt x="128201" y="387490"/>
                    <a:pt x="126560" y="387467"/>
                  </a:cubicBezTo>
                  <a:cubicBezTo>
                    <a:pt x="124737" y="324972"/>
                    <a:pt x="123666" y="244569"/>
                    <a:pt x="122321" y="145507"/>
                  </a:cubicBezTo>
                  <a:cubicBezTo>
                    <a:pt x="97480" y="146942"/>
                    <a:pt x="103200" y="125776"/>
                    <a:pt x="105798" y="290729"/>
                  </a:cubicBezTo>
                  <a:cubicBezTo>
                    <a:pt x="107531" y="401684"/>
                    <a:pt x="112567" y="387285"/>
                    <a:pt x="95384" y="387012"/>
                  </a:cubicBezTo>
                  <a:cubicBezTo>
                    <a:pt x="-16514" y="385348"/>
                    <a:pt x="715" y="379493"/>
                    <a:pt x="1262" y="407289"/>
                  </a:cubicBezTo>
                  <a:cubicBezTo>
                    <a:pt x="49553" y="407471"/>
                    <a:pt x="76172" y="407950"/>
                    <a:pt x="108533" y="408405"/>
                  </a:cubicBezTo>
                  <a:cubicBezTo>
                    <a:pt x="116441" y="651209"/>
                    <a:pt x="114436" y="662487"/>
                    <a:pt x="116077" y="824637"/>
                  </a:cubicBezTo>
                  <a:cubicBezTo>
                    <a:pt x="82804" y="824956"/>
                    <a:pt x="56048" y="825297"/>
                    <a:pt x="7985" y="825457"/>
                  </a:cubicBezTo>
                  <a:cubicBezTo>
                    <a:pt x="8327" y="853139"/>
                    <a:pt x="-7900" y="847101"/>
                    <a:pt x="95338" y="846008"/>
                  </a:cubicBezTo>
                  <a:cubicBezTo>
                    <a:pt x="125854" y="845711"/>
                    <a:pt x="114390" y="788297"/>
                    <a:pt x="121296" y="1223507"/>
                  </a:cubicBezTo>
                  <a:cubicBezTo>
                    <a:pt x="122025" y="1269849"/>
                    <a:pt x="142353" y="1258275"/>
                    <a:pt x="12087" y="1258206"/>
                  </a:cubicBezTo>
                  <a:cubicBezTo>
                    <a:pt x="12269" y="1286412"/>
                    <a:pt x="-7695" y="1279349"/>
                    <a:pt x="122230" y="1279418"/>
                  </a:cubicBezTo>
                  <a:cubicBezTo>
                    <a:pt x="124076" y="1382878"/>
                    <a:pt x="128520" y="1529763"/>
                    <a:pt x="128771" y="1694328"/>
                  </a:cubicBezTo>
                  <a:cubicBezTo>
                    <a:pt x="90734" y="1694487"/>
                    <a:pt x="61290" y="1694738"/>
                    <a:pt x="14275" y="1694852"/>
                  </a:cubicBezTo>
                  <a:cubicBezTo>
                    <a:pt x="14366" y="1722465"/>
                    <a:pt x="-903" y="1716223"/>
                    <a:pt x="95292" y="1715699"/>
                  </a:cubicBezTo>
                  <a:cubicBezTo>
                    <a:pt x="142308" y="1715448"/>
                    <a:pt x="127494" y="1651244"/>
                    <a:pt x="135175" y="2129447"/>
                  </a:cubicBezTo>
                  <a:cubicBezTo>
                    <a:pt x="93971" y="2129652"/>
                    <a:pt x="63934" y="2129971"/>
                    <a:pt x="15597" y="2130130"/>
                  </a:cubicBezTo>
                  <a:cubicBezTo>
                    <a:pt x="15665" y="2158222"/>
                    <a:pt x="1239" y="2151524"/>
                    <a:pt x="95292" y="2150909"/>
                  </a:cubicBezTo>
                  <a:cubicBezTo>
                    <a:pt x="152107" y="2150521"/>
                    <a:pt x="135448" y="2101856"/>
                    <a:pt x="141168" y="2466688"/>
                  </a:cubicBezTo>
                  <a:cubicBezTo>
                    <a:pt x="142991" y="2582975"/>
                    <a:pt x="155776" y="2563085"/>
                    <a:pt x="95087" y="2564224"/>
                  </a:cubicBezTo>
                  <a:cubicBezTo>
                    <a:pt x="2743" y="2565956"/>
                    <a:pt x="16987" y="2558027"/>
                    <a:pt x="17123" y="2586506"/>
                  </a:cubicBezTo>
                  <a:cubicBezTo>
                    <a:pt x="73164" y="2586096"/>
                    <a:pt x="96569" y="2585231"/>
                    <a:pt x="143675" y="2584615"/>
                  </a:cubicBezTo>
                  <a:cubicBezTo>
                    <a:pt x="149076" y="2774402"/>
                    <a:pt x="147162" y="2687483"/>
                    <a:pt x="151469" y="2999389"/>
                  </a:cubicBezTo>
                  <a:cubicBezTo>
                    <a:pt x="106232" y="3000049"/>
                    <a:pt x="75921" y="3001393"/>
                    <a:pt x="19995" y="3001986"/>
                  </a:cubicBezTo>
                  <a:cubicBezTo>
                    <a:pt x="20223" y="3028005"/>
                    <a:pt x="4931" y="3024040"/>
                    <a:pt x="95429" y="3021739"/>
                  </a:cubicBezTo>
                  <a:cubicBezTo>
                    <a:pt x="172208" y="3019871"/>
                    <a:pt x="151515" y="2956670"/>
                    <a:pt x="158261" y="3434940"/>
                  </a:cubicBezTo>
                  <a:cubicBezTo>
                    <a:pt x="102221" y="3434667"/>
                    <a:pt x="85584" y="3434211"/>
                    <a:pt x="25510" y="3433983"/>
                  </a:cubicBezTo>
                  <a:cubicBezTo>
                    <a:pt x="25943" y="3461984"/>
                    <a:pt x="12930" y="3454876"/>
                    <a:pt x="95133" y="3455673"/>
                  </a:cubicBezTo>
                  <a:cubicBezTo>
                    <a:pt x="174715" y="3456403"/>
                    <a:pt x="158602" y="3436262"/>
                    <a:pt x="159468" y="3554531"/>
                  </a:cubicBezTo>
                  <a:cubicBezTo>
                    <a:pt x="162249" y="3934787"/>
                    <a:pt x="193858" y="3871244"/>
                    <a:pt x="95224" y="3871495"/>
                  </a:cubicBezTo>
                  <a:cubicBezTo>
                    <a:pt x="23482" y="3871609"/>
                    <a:pt x="34353" y="3864568"/>
                    <a:pt x="35059" y="3892752"/>
                  </a:cubicBezTo>
                  <a:cubicBezTo>
                    <a:pt x="71432" y="3892706"/>
                    <a:pt x="104568" y="3892615"/>
                    <a:pt x="164801" y="3892546"/>
                  </a:cubicBezTo>
                  <a:cubicBezTo>
                    <a:pt x="175604" y="4389956"/>
                    <a:pt x="185517" y="4307912"/>
                    <a:pt x="95315" y="4307069"/>
                  </a:cubicBezTo>
                  <a:cubicBezTo>
                    <a:pt x="36381" y="4306522"/>
                    <a:pt x="46066" y="4301260"/>
                    <a:pt x="46841" y="4327825"/>
                  </a:cubicBezTo>
                  <a:cubicBezTo>
                    <a:pt x="92877" y="4328121"/>
                    <a:pt x="117535" y="4328554"/>
                    <a:pt x="169428" y="4328759"/>
                  </a:cubicBezTo>
                  <a:cubicBezTo>
                    <a:pt x="169450" y="4329625"/>
                    <a:pt x="174396" y="4532512"/>
                    <a:pt x="178566" y="4743601"/>
                  </a:cubicBezTo>
                  <a:cubicBezTo>
                    <a:pt x="123369" y="4743168"/>
                    <a:pt x="99645" y="4742165"/>
                    <a:pt x="56687" y="4741436"/>
                  </a:cubicBezTo>
                  <a:cubicBezTo>
                    <a:pt x="57165" y="4768207"/>
                    <a:pt x="49325" y="4762397"/>
                    <a:pt x="95042" y="4763422"/>
                  </a:cubicBezTo>
                  <a:cubicBezTo>
                    <a:pt x="202222" y="4765883"/>
                    <a:pt x="178498" y="4688556"/>
                    <a:pt x="186246" y="5179312"/>
                  </a:cubicBezTo>
                  <a:cubicBezTo>
                    <a:pt x="133420" y="5179198"/>
                    <a:pt x="113023" y="5178925"/>
                    <a:pt x="62908" y="5178652"/>
                  </a:cubicBezTo>
                  <a:cubicBezTo>
                    <a:pt x="63204" y="5205354"/>
                    <a:pt x="56709" y="5199794"/>
                    <a:pt x="95156" y="5200045"/>
                  </a:cubicBezTo>
                  <a:cubicBezTo>
                    <a:pt x="221890" y="5200911"/>
                    <a:pt x="181415" y="5136798"/>
                    <a:pt x="188480" y="5575654"/>
                  </a:cubicBezTo>
                  <a:cubicBezTo>
                    <a:pt x="189209" y="5623180"/>
                    <a:pt x="211908" y="5611287"/>
                    <a:pt x="66441" y="5611333"/>
                  </a:cubicBezTo>
                  <a:cubicBezTo>
                    <a:pt x="66600" y="5639538"/>
                    <a:pt x="44312" y="5632475"/>
                    <a:pt x="189369" y="5632453"/>
                  </a:cubicBezTo>
                  <a:cubicBezTo>
                    <a:pt x="189414" y="5634663"/>
                    <a:pt x="194291" y="5939551"/>
                    <a:pt x="196912" y="6050438"/>
                  </a:cubicBezTo>
                  <a:cubicBezTo>
                    <a:pt x="135835" y="6050119"/>
                    <a:pt x="104340" y="6048958"/>
                    <a:pt x="68150" y="6048183"/>
                  </a:cubicBezTo>
                  <a:cubicBezTo>
                    <a:pt x="68218" y="6073632"/>
                    <a:pt x="42261" y="6070830"/>
                    <a:pt x="197413" y="6071605"/>
                  </a:cubicBezTo>
                  <a:cubicBezTo>
                    <a:pt x="197459" y="6073632"/>
                    <a:pt x="205549" y="6482732"/>
                    <a:pt x="205572" y="6484395"/>
                  </a:cubicBezTo>
                  <a:cubicBezTo>
                    <a:pt x="138479" y="6484509"/>
                    <a:pt x="108647" y="6485011"/>
                    <a:pt x="69107" y="6485375"/>
                  </a:cubicBezTo>
                  <a:cubicBezTo>
                    <a:pt x="69153" y="6511986"/>
                    <a:pt x="63820" y="6506609"/>
                    <a:pt x="95338" y="6506268"/>
                  </a:cubicBezTo>
                  <a:cubicBezTo>
                    <a:pt x="218038" y="6504946"/>
                    <a:pt x="205914" y="6504605"/>
                    <a:pt x="205982" y="6508615"/>
                  </a:cubicBezTo>
                  <a:cubicBezTo>
                    <a:pt x="208216" y="6650874"/>
                    <a:pt x="212477" y="6795504"/>
                    <a:pt x="212979" y="6918125"/>
                  </a:cubicBezTo>
                  <a:cubicBezTo>
                    <a:pt x="42192" y="6918284"/>
                    <a:pt x="70201" y="6913887"/>
                    <a:pt x="70292" y="6940247"/>
                  </a:cubicBezTo>
                  <a:cubicBezTo>
                    <a:pt x="111086" y="6939883"/>
                    <a:pt x="140621" y="6939359"/>
                    <a:pt x="213047" y="6939268"/>
                  </a:cubicBezTo>
                  <a:cubicBezTo>
                    <a:pt x="213389" y="7199387"/>
                    <a:pt x="216648" y="7231580"/>
                    <a:pt x="219497" y="7352127"/>
                  </a:cubicBezTo>
                  <a:cubicBezTo>
                    <a:pt x="146547" y="7352196"/>
                    <a:pt x="116487" y="7352856"/>
                    <a:pt x="72662" y="7353449"/>
                  </a:cubicBezTo>
                  <a:cubicBezTo>
                    <a:pt x="72867" y="7378875"/>
                    <a:pt x="67101" y="7374705"/>
                    <a:pt x="95361" y="7374296"/>
                  </a:cubicBezTo>
                  <a:cubicBezTo>
                    <a:pt x="258194" y="7371880"/>
                    <a:pt x="216329" y="7297014"/>
                    <a:pt x="223439" y="7752888"/>
                  </a:cubicBezTo>
                  <a:cubicBezTo>
                    <a:pt x="224214" y="7802693"/>
                    <a:pt x="248576" y="7790254"/>
                    <a:pt x="95201" y="7790687"/>
                  </a:cubicBezTo>
                  <a:cubicBezTo>
                    <a:pt x="73528" y="7790732"/>
                    <a:pt x="77243" y="7785287"/>
                    <a:pt x="77630" y="7811921"/>
                  </a:cubicBezTo>
                  <a:cubicBezTo>
                    <a:pt x="115826" y="7811852"/>
                    <a:pt x="142718" y="7811693"/>
                    <a:pt x="224328" y="7811693"/>
                  </a:cubicBezTo>
                  <a:cubicBezTo>
                    <a:pt x="225490" y="7895673"/>
                    <a:pt x="226721" y="8054724"/>
                    <a:pt x="230550" y="8223117"/>
                  </a:cubicBezTo>
                  <a:cubicBezTo>
                    <a:pt x="159013" y="8223140"/>
                    <a:pt x="130731" y="8223823"/>
                    <a:pt x="85402" y="8224735"/>
                  </a:cubicBezTo>
                  <a:cubicBezTo>
                    <a:pt x="86108" y="8254581"/>
                    <a:pt x="63022" y="8244283"/>
                    <a:pt x="230983" y="8244260"/>
                  </a:cubicBezTo>
                  <a:cubicBezTo>
                    <a:pt x="231028" y="8245969"/>
                    <a:pt x="239096" y="8659671"/>
                    <a:pt x="239141" y="8661562"/>
                  </a:cubicBezTo>
                  <a:cubicBezTo>
                    <a:pt x="178543" y="8661631"/>
                    <a:pt x="144632" y="8661083"/>
                    <a:pt x="97799" y="8660013"/>
                  </a:cubicBezTo>
                  <a:cubicBezTo>
                    <a:pt x="98665" y="8686327"/>
                    <a:pt x="75329" y="8682728"/>
                    <a:pt x="231917" y="8682728"/>
                  </a:cubicBezTo>
                  <a:cubicBezTo>
                    <a:pt x="240874" y="8682728"/>
                    <a:pt x="239483" y="8681794"/>
                    <a:pt x="239529" y="8685667"/>
                  </a:cubicBezTo>
                  <a:cubicBezTo>
                    <a:pt x="246639" y="9146987"/>
                    <a:pt x="250878" y="9097365"/>
                    <a:pt x="231917" y="9097365"/>
                  </a:cubicBezTo>
                  <a:cubicBezTo>
                    <a:pt x="91760" y="9097365"/>
                    <a:pt x="112111" y="9091350"/>
                    <a:pt x="113023" y="9118667"/>
                  </a:cubicBezTo>
                  <a:cubicBezTo>
                    <a:pt x="148324" y="9118576"/>
                    <a:pt x="180116" y="9118530"/>
                    <a:pt x="246229" y="9118530"/>
                  </a:cubicBezTo>
                  <a:cubicBezTo>
                    <a:pt x="252907" y="9408473"/>
                    <a:pt x="251038" y="9411048"/>
                    <a:pt x="252154" y="9529499"/>
                  </a:cubicBezTo>
                  <a:cubicBezTo>
                    <a:pt x="198029" y="9529339"/>
                    <a:pt x="158785" y="9529727"/>
                    <a:pt x="126697" y="9530296"/>
                  </a:cubicBezTo>
                  <a:cubicBezTo>
                    <a:pt x="127631" y="9558138"/>
                    <a:pt x="109126" y="9550620"/>
                    <a:pt x="231940" y="9550620"/>
                  </a:cubicBezTo>
                  <a:cubicBezTo>
                    <a:pt x="260017" y="9550620"/>
                    <a:pt x="251858" y="9502888"/>
                    <a:pt x="258536" y="9930055"/>
                  </a:cubicBezTo>
                  <a:cubicBezTo>
                    <a:pt x="259265" y="9975257"/>
                    <a:pt x="266193" y="9967534"/>
                    <a:pt x="231940" y="9967534"/>
                  </a:cubicBezTo>
                  <a:cubicBezTo>
                    <a:pt x="123142" y="9967534"/>
                    <a:pt x="140940" y="9959286"/>
                    <a:pt x="141898" y="9988108"/>
                  </a:cubicBezTo>
                  <a:cubicBezTo>
                    <a:pt x="180412" y="9988677"/>
                    <a:pt x="220613" y="9988768"/>
                    <a:pt x="259516" y="9988654"/>
                  </a:cubicBezTo>
                  <a:cubicBezTo>
                    <a:pt x="267378" y="10467973"/>
                    <a:pt x="278568" y="10403997"/>
                    <a:pt x="231940" y="10403997"/>
                  </a:cubicBezTo>
                  <a:cubicBezTo>
                    <a:pt x="141373" y="10403997"/>
                    <a:pt x="155480" y="10397117"/>
                    <a:pt x="156392" y="10425186"/>
                  </a:cubicBezTo>
                  <a:cubicBezTo>
                    <a:pt x="194747" y="10425118"/>
                    <a:pt x="228362" y="10425140"/>
                    <a:pt x="265145" y="10425140"/>
                  </a:cubicBezTo>
                  <a:cubicBezTo>
                    <a:pt x="265441" y="10499460"/>
                    <a:pt x="266991" y="10589979"/>
                    <a:pt x="268768" y="10691229"/>
                  </a:cubicBezTo>
                  <a:cubicBezTo>
                    <a:pt x="297688" y="10691001"/>
                    <a:pt x="285040" y="10725472"/>
                    <a:pt x="283809" y="10425140"/>
                  </a:cubicBezTo>
                  <a:lnTo>
                    <a:pt x="644572" y="10425163"/>
                  </a:lnTo>
                  <a:cubicBezTo>
                    <a:pt x="646121" y="10535390"/>
                    <a:pt x="647101" y="10610507"/>
                    <a:pt x="649813" y="10688199"/>
                  </a:cubicBezTo>
                  <a:cubicBezTo>
                    <a:pt x="677161" y="10687971"/>
                    <a:pt x="667384" y="10723832"/>
                    <a:pt x="663259" y="10425163"/>
                  </a:cubicBezTo>
                  <a:cubicBezTo>
                    <a:pt x="970534" y="10425186"/>
                    <a:pt x="887100" y="10422452"/>
                    <a:pt x="1025526" y="10421951"/>
                  </a:cubicBezTo>
                  <a:cubicBezTo>
                    <a:pt x="1027941" y="10522221"/>
                    <a:pt x="1028192" y="10576947"/>
                    <a:pt x="1030471" y="10685191"/>
                  </a:cubicBezTo>
                  <a:cubicBezTo>
                    <a:pt x="1055471" y="10684986"/>
                    <a:pt x="1049159" y="10705924"/>
                    <a:pt x="1046743" y="10552409"/>
                  </a:cubicBezTo>
                  <a:cubicBezTo>
                    <a:pt x="1044441" y="10406526"/>
                    <a:pt x="1041296" y="10421905"/>
                    <a:pt x="1051620" y="10421905"/>
                  </a:cubicBezTo>
                  <a:cubicBezTo>
                    <a:pt x="1184439" y="10421905"/>
                    <a:pt x="1187105" y="10424160"/>
                    <a:pt x="1324824" y="10424160"/>
                  </a:cubicBezTo>
                  <a:cubicBezTo>
                    <a:pt x="1426922" y="10424183"/>
                    <a:pt x="1403813" y="10398302"/>
                    <a:pt x="1406229" y="10552819"/>
                  </a:cubicBezTo>
                  <a:cubicBezTo>
                    <a:pt x="1408553" y="10701891"/>
                    <a:pt x="1404064" y="10682298"/>
                    <a:pt x="1427993" y="10682092"/>
                  </a:cubicBezTo>
                  <a:cubicBezTo>
                    <a:pt x="1425236" y="10601394"/>
                    <a:pt x="1423777" y="10498526"/>
                    <a:pt x="1423754" y="10424183"/>
                  </a:cubicBezTo>
                  <a:cubicBezTo>
                    <a:pt x="1575899" y="10424229"/>
                    <a:pt x="1647709" y="10424434"/>
                    <a:pt x="1734880" y="10423728"/>
                  </a:cubicBezTo>
                  <a:cubicBezTo>
                    <a:pt x="1796663" y="10423227"/>
                    <a:pt x="1783400" y="10397595"/>
                    <a:pt x="1785815" y="10552797"/>
                  </a:cubicBezTo>
                  <a:cubicBezTo>
                    <a:pt x="1788094" y="10698474"/>
                    <a:pt x="1781804" y="10679313"/>
                    <a:pt x="1806600" y="10679131"/>
                  </a:cubicBezTo>
                  <a:cubicBezTo>
                    <a:pt x="1805004" y="10589113"/>
                    <a:pt x="1803591" y="10498139"/>
                    <a:pt x="1802566" y="10423295"/>
                  </a:cubicBezTo>
                  <a:cubicBezTo>
                    <a:pt x="1911501" y="10422885"/>
                    <a:pt x="1998923" y="10423568"/>
                    <a:pt x="2165220" y="10423500"/>
                  </a:cubicBezTo>
                  <a:cubicBezTo>
                    <a:pt x="2165562" y="10502764"/>
                    <a:pt x="2167271" y="10605745"/>
                    <a:pt x="2168980" y="10676328"/>
                  </a:cubicBezTo>
                  <a:cubicBezTo>
                    <a:pt x="2198060" y="10676123"/>
                    <a:pt x="2185047" y="10709091"/>
                    <a:pt x="2183907" y="10423455"/>
                  </a:cubicBezTo>
                  <a:cubicBezTo>
                    <a:pt x="2185594" y="10423455"/>
                    <a:pt x="2542049" y="10421883"/>
                    <a:pt x="2543872" y="10421860"/>
                  </a:cubicBezTo>
                  <a:cubicBezTo>
                    <a:pt x="2546219" y="10546599"/>
                    <a:pt x="2546379" y="10585627"/>
                    <a:pt x="2548384" y="10673367"/>
                  </a:cubicBezTo>
                  <a:cubicBezTo>
                    <a:pt x="2574387" y="10673184"/>
                    <a:pt x="2567847" y="10709501"/>
                    <a:pt x="2562582" y="10421746"/>
                  </a:cubicBezTo>
                  <a:cubicBezTo>
                    <a:pt x="2817167" y="10420014"/>
                    <a:pt x="2796337" y="10423341"/>
                    <a:pt x="2925760" y="10423955"/>
                  </a:cubicBezTo>
                  <a:cubicBezTo>
                    <a:pt x="2928313" y="10501830"/>
                    <a:pt x="2929726" y="10597270"/>
                    <a:pt x="2930090" y="10670428"/>
                  </a:cubicBezTo>
                  <a:cubicBezTo>
                    <a:pt x="2954361" y="10670245"/>
                    <a:pt x="2949621" y="10689862"/>
                    <a:pt x="2947479" y="10552409"/>
                  </a:cubicBezTo>
                  <a:cubicBezTo>
                    <a:pt x="2945154" y="10404521"/>
                    <a:pt x="2936768" y="10424069"/>
                    <a:pt x="2964799" y="10424069"/>
                  </a:cubicBezTo>
                  <a:cubicBezTo>
                    <a:pt x="3210450" y="10424274"/>
                    <a:pt x="3252269" y="10424388"/>
                    <a:pt x="3305347" y="10424160"/>
                  </a:cubicBezTo>
                  <a:cubicBezTo>
                    <a:pt x="3306988" y="10527392"/>
                    <a:pt x="3308218" y="10596746"/>
                    <a:pt x="3308879" y="10667534"/>
                  </a:cubicBezTo>
                  <a:cubicBezTo>
                    <a:pt x="3333150" y="10667352"/>
                    <a:pt x="3328159" y="10686741"/>
                    <a:pt x="3326063" y="10552409"/>
                  </a:cubicBezTo>
                  <a:cubicBezTo>
                    <a:pt x="3323670" y="10401810"/>
                    <a:pt x="3307033" y="10424297"/>
                    <a:pt x="3374970" y="10423660"/>
                  </a:cubicBezTo>
                  <a:cubicBezTo>
                    <a:pt x="3505487" y="10422429"/>
                    <a:pt x="3580146" y="10422976"/>
                    <a:pt x="3648196" y="10423978"/>
                  </a:cubicBezTo>
                  <a:cubicBezTo>
                    <a:pt x="3695781" y="10424685"/>
                    <a:pt x="3683247" y="10400352"/>
                    <a:pt x="3685640" y="10552819"/>
                  </a:cubicBezTo>
                  <a:cubicBezTo>
                    <a:pt x="3687691" y="10683824"/>
                    <a:pt x="3682632" y="10664663"/>
                    <a:pt x="3706561" y="10664481"/>
                  </a:cubicBezTo>
                  <a:cubicBezTo>
                    <a:pt x="3704874" y="10599776"/>
                    <a:pt x="3703188" y="10502262"/>
                    <a:pt x="3703233" y="10424662"/>
                  </a:cubicBezTo>
                  <a:cubicBezTo>
                    <a:pt x="3914062" y="10426553"/>
                    <a:pt x="3898200" y="10421358"/>
                    <a:pt x="4063266" y="10421358"/>
                  </a:cubicBezTo>
                  <a:cubicBezTo>
                    <a:pt x="4063586" y="10497797"/>
                    <a:pt x="4065181" y="10596335"/>
                    <a:pt x="4066708" y="10661724"/>
                  </a:cubicBezTo>
                  <a:cubicBezTo>
                    <a:pt x="4095286" y="10661496"/>
                    <a:pt x="4083071" y="10694828"/>
                    <a:pt x="4081954" y="10421381"/>
                  </a:cubicBezTo>
                  <a:cubicBezTo>
                    <a:pt x="4117415" y="10421426"/>
                    <a:pt x="3969236" y="10420789"/>
                    <a:pt x="4445041" y="10423090"/>
                  </a:cubicBezTo>
                  <a:cubicBezTo>
                    <a:pt x="4446408" y="10490369"/>
                    <a:pt x="4448118" y="10590184"/>
                    <a:pt x="4448619" y="10658808"/>
                  </a:cubicBezTo>
                  <a:cubicBezTo>
                    <a:pt x="4473027" y="10658626"/>
                    <a:pt x="4467945" y="10677080"/>
                    <a:pt x="4466007" y="10552431"/>
                  </a:cubicBezTo>
                  <a:cubicBezTo>
                    <a:pt x="4463774" y="10408850"/>
                    <a:pt x="4461609" y="10423181"/>
                    <a:pt x="4468355" y="10423204"/>
                  </a:cubicBezTo>
                  <a:cubicBezTo>
                    <a:pt x="4897646" y="10425505"/>
                    <a:pt x="4823966" y="10383310"/>
                    <a:pt x="4826678" y="10552797"/>
                  </a:cubicBezTo>
                  <a:cubicBezTo>
                    <a:pt x="4828547" y="10673116"/>
                    <a:pt x="4822690" y="10655937"/>
                    <a:pt x="4847144" y="10655755"/>
                  </a:cubicBezTo>
                  <a:cubicBezTo>
                    <a:pt x="4845207" y="10555827"/>
                    <a:pt x="4845047" y="10519191"/>
                    <a:pt x="4842950" y="10421974"/>
                  </a:cubicBezTo>
                  <a:cubicBezTo>
                    <a:pt x="5015013" y="10421540"/>
                    <a:pt x="5006558" y="10424616"/>
                    <a:pt x="5203940" y="10424160"/>
                  </a:cubicBezTo>
                  <a:cubicBezTo>
                    <a:pt x="5206174" y="10525092"/>
                    <a:pt x="5206220" y="10561112"/>
                    <a:pt x="5208111" y="10652975"/>
                  </a:cubicBezTo>
                  <a:cubicBezTo>
                    <a:pt x="5232747" y="10652793"/>
                    <a:pt x="5226890" y="10669653"/>
                    <a:pt x="5224998" y="10552431"/>
                  </a:cubicBezTo>
                  <a:cubicBezTo>
                    <a:pt x="5222605" y="10398347"/>
                    <a:pt x="5205171" y="10424320"/>
                    <a:pt x="5288513" y="10423773"/>
                  </a:cubicBezTo>
                  <a:cubicBezTo>
                    <a:pt x="5369372" y="10423227"/>
                    <a:pt x="5435462" y="10422999"/>
                    <a:pt x="5561877" y="10423682"/>
                  </a:cubicBezTo>
                  <a:cubicBezTo>
                    <a:pt x="5592392" y="10423842"/>
                    <a:pt x="5583869" y="10400830"/>
                    <a:pt x="5586284" y="10552819"/>
                  </a:cubicBezTo>
                  <a:cubicBezTo>
                    <a:pt x="5588176" y="10669516"/>
                    <a:pt x="5581636" y="10650127"/>
                    <a:pt x="5606522" y="10649945"/>
                  </a:cubicBezTo>
                  <a:cubicBezTo>
                    <a:pt x="5605223" y="10570157"/>
                    <a:pt x="5604015" y="10500827"/>
                    <a:pt x="5603218" y="10423887"/>
                  </a:cubicBezTo>
                  <a:cubicBezTo>
                    <a:pt x="5866416" y="10424913"/>
                    <a:pt x="5794674" y="10421814"/>
                    <a:pt x="5963456" y="10421677"/>
                  </a:cubicBezTo>
                  <a:cubicBezTo>
                    <a:pt x="5966828" y="10682207"/>
                    <a:pt x="5959763" y="10647211"/>
                    <a:pt x="5985744" y="10647006"/>
                  </a:cubicBezTo>
                  <a:cubicBezTo>
                    <a:pt x="5984308" y="10580296"/>
                    <a:pt x="5983032" y="10489185"/>
                    <a:pt x="5982166" y="10421677"/>
                  </a:cubicBezTo>
                  <a:cubicBezTo>
                    <a:pt x="6101676" y="10421723"/>
                    <a:pt x="6078498" y="10422702"/>
                    <a:pt x="6343543" y="10422611"/>
                  </a:cubicBezTo>
                  <a:cubicBezTo>
                    <a:pt x="6347418" y="10678288"/>
                    <a:pt x="6339213" y="10644135"/>
                    <a:pt x="6365740" y="10643907"/>
                  </a:cubicBezTo>
                  <a:cubicBezTo>
                    <a:pt x="6364442" y="10575534"/>
                    <a:pt x="6363621" y="10516980"/>
                    <a:pt x="6362208" y="10422588"/>
                  </a:cubicBezTo>
                  <a:cubicBezTo>
                    <a:pt x="6541336" y="10422520"/>
                    <a:pt x="6582380" y="10422611"/>
                    <a:pt x="6656014" y="10422224"/>
                  </a:cubicBezTo>
                  <a:cubicBezTo>
                    <a:pt x="6740747" y="10421769"/>
                    <a:pt x="6720897" y="10395772"/>
                    <a:pt x="6723335" y="10552865"/>
                  </a:cubicBezTo>
                  <a:cubicBezTo>
                    <a:pt x="6724953" y="10657031"/>
                    <a:pt x="6719051" y="10640923"/>
                    <a:pt x="6743618" y="10640717"/>
                  </a:cubicBezTo>
                  <a:cubicBezTo>
                    <a:pt x="6738125" y="10387502"/>
                    <a:pt x="6725682" y="10421928"/>
                    <a:pt x="6792866" y="10421928"/>
                  </a:cubicBezTo>
                  <a:close/>
                  <a:moveTo>
                    <a:pt x="6697925" y="8685758"/>
                  </a:moveTo>
                  <a:cubicBezTo>
                    <a:pt x="6705195" y="9161614"/>
                    <a:pt x="6718891" y="9096613"/>
                    <a:pt x="6656037" y="9096180"/>
                  </a:cubicBezTo>
                  <a:cubicBezTo>
                    <a:pt x="6276109" y="9093605"/>
                    <a:pt x="6340945" y="9121401"/>
                    <a:pt x="6339008" y="8996525"/>
                  </a:cubicBezTo>
                  <a:cubicBezTo>
                    <a:pt x="6333106" y="8618706"/>
                    <a:pt x="6316423" y="8680883"/>
                    <a:pt x="6382127" y="8682136"/>
                  </a:cubicBezTo>
                  <a:cubicBezTo>
                    <a:pt x="6615471" y="8686533"/>
                    <a:pt x="6697811" y="8679333"/>
                    <a:pt x="6697925" y="8685758"/>
                  </a:cubicBezTo>
                  <a:close/>
                  <a:moveTo>
                    <a:pt x="6697514" y="8661859"/>
                  </a:moveTo>
                  <a:cubicBezTo>
                    <a:pt x="6386434" y="8662610"/>
                    <a:pt x="6501066" y="8662337"/>
                    <a:pt x="6334495" y="8660195"/>
                  </a:cubicBezTo>
                  <a:cubicBezTo>
                    <a:pt x="6332810" y="8540718"/>
                    <a:pt x="6334040" y="8390234"/>
                    <a:pt x="6328639" y="8244351"/>
                  </a:cubicBezTo>
                  <a:cubicBezTo>
                    <a:pt x="6644779" y="8244510"/>
                    <a:pt x="6552412" y="8244260"/>
                    <a:pt x="6689538" y="8246242"/>
                  </a:cubicBezTo>
                  <a:cubicBezTo>
                    <a:pt x="6690427" y="8445916"/>
                    <a:pt x="6695212" y="8529691"/>
                    <a:pt x="6697514" y="8661859"/>
                  </a:cubicBezTo>
                  <a:close/>
                  <a:moveTo>
                    <a:pt x="6689470" y="8225031"/>
                  </a:moveTo>
                  <a:cubicBezTo>
                    <a:pt x="6312823" y="8219380"/>
                    <a:pt x="6328046" y="8228654"/>
                    <a:pt x="6327682" y="8218583"/>
                  </a:cubicBezTo>
                  <a:cubicBezTo>
                    <a:pt x="6323488" y="8112070"/>
                    <a:pt x="6322349" y="8018020"/>
                    <a:pt x="6321870" y="7908136"/>
                  </a:cubicBezTo>
                  <a:cubicBezTo>
                    <a:pt x="6321369" y="7790573"/>
                    <a:pt x="6304915" y="7810348"/>
                    <a:pt x="6382263" y="7810143"/>
                  </a:cubicBezTo>
                  <a:cubicBezTo>
                    <a:pt x="6491928" y="7809847"/>
                    <a:pt x="6569025" y="7809665"/>
                    <a:pt x="6655854" y="7811055"/>
                  </a:cubicBezTo>
                  <a:cubicBezTo>
                    <a:pt x="6693025" y="7811670"/>
                    <a:pt x="6687555" y="7753367"/>
                    <a:pt x="6689470" y="8225031"/>
                  </a:cubicBezTo>
                  <a:close/>
                  <a:moveTo>
                    <a:pt x="2918262" y="8685394"/>
                  </a:moveTo>
                  <a:cubicBezTo>
                    <a:pt x="2918149" y="8679014"/>
                    <a:pt x="2876352" y="8677579"/>
                    <a:pt x="3278797" y="8679903"/>
                  </a:cubicBezTo>
                  <a:cubicBezTo>
                    <a:pt x="3281554" y="8839455"/>
                    <a:pt x="3279093" y="8910130"/>
                    <a:pt x="3283833" y="9096066"/>
                  </a:cubicBezTo>
                  <a:cubicBezTo>
                    <a:pt x="3080913" y="9096248"/>
                    <a:pt x="3034354" y="9098982"/>
                    <a:pt x="2921407" y="9097957"/>
                  </a:cubicBezTo>
                  <a:cubicBezTo>
                    <a:pt x="2916325" y="8813072"/>
                    <a:pt x="2920974" y="8859368"/>
                    <a:pt x="2918262" y="8685394"/>
                  </a:cubicBezTo>
                  <a:close/>
                  <a:moveTo>
                    <a:pt x="631308" y="8247290"/>
                  </a:moveTo>
                  <a:cubicBezTo>
                    <a:pt x="1000753" y="8247290"/>
                    <a:pt x="833636" y="8246242"/>
                    <a:pt x="991409" y="8245103"/>
                  </a:cubicBezTo>
                  <a:cubicBezTo>
                    <a:pt x="991728" y="8334095"/>
                    <a:pt x="993096" y="8375310"/>
                    <a:pt x="994873" y="8530283"/>
                  </a:cubicBezTo>
                  <a:cubicBezTo>
                    <a:pt x="996856" y="8703028"/>
                    <a:pt x="1069920" y="8656709"/>
                    <a:pt x="641700" y="8659033"/>
                  </a:cubicBezTo>
                  <a:cubicBezTo>
                    <a:pt x="625702" y="8659124"/>
                    <a:pt x="643273" y="8644907"/>
                    <a:pt x="631308" y="8247290"/>
                  </a:cubicBezTo>
                  <a:close/>
                  <a:moveTo>
                    <a:pt x="611618" y="6939541"/>
                  </a:moveTo>
                  <a:cubicBezTo>
                    <a:pt x="767842" y="6941865"/>
                    <a:pt x="724108" y="6941432"/>
                    <a:pt x="969987" y="6940657"/>
                  </a:cubicBezTo>
                  <a:cubicBezTo>
                    <a:pt x="978898" y="7370399"/>
                    <a:pt x="967320" y="6867226"/>
                    <a:pt x="978898" y="7352765"/>
                  </a:cubicBezTo>
                  <a:cubicBezTo>
                    <a:pt x="849224" y="7354474"/>
                    <a:pt x="928669" y="7356775"/>
                    <a:pt x="615902" y="7355271"/>
                  </a:cubicBezTo>
                  <a:cubicBezTo>
                    <a:pt x="615082" y="7197837"/>
                    <a:pt x="618477" y="7316107"/>
                    <a:pt x="611618" y="6939541"/>
                  </a:cubicBezTo>
                  <a:close/>
                  <a:moveTo>
                    <a:pt x="586025" y="5264431"/>
                  </a:moveTo>
                  <a:cubicBezTo>
                    <a:pt x="584657" y="5176214"/>
                    <a:pt x="526361" y="5201253"/>
                    <a:pt x="915018" y="5198633"/>
                  </a:cubicBezTo>
                  <a:cubicBezTo>
                    <a:pt x="958091" y="5198359"/>
                    <a:pt x="941568" y="5141856"/>
                    <a:pt x="948359" y="5575813"/>
                  </a:cubicBezTo>
                  <a:cubicBezTo>
                    <a:pt x="949089" y="5620970"/>
                    <a:pt x="998862" y="5615457"/>
                    <a:pt x="641791" y="5611629"/>
                  </a:cubicBezTo>
                  <a:cubicBezTo>
                    <a:pt x="566061" y="5610786"/>
                    <a:pt x="592315" y="5666514"/>
                    <a:pt x="586025" y="5264431"/>
                  </a:cubicBezTo>
                  <a:close/>
                  <a:moveTo>
                    <a:pt x="550632" y="3088176"/>
                  </a:moveTo>
                  <a:cubicBezTo>
                    <a:pt x="549333" y="3005061"/>
                    <a:pt x="482764" y="3019279"/>
                    <a:pt x="910483" y="3022696"/>
                  </a:cubicBezTo>
                  <a:cubicBezTo>
                    <a:pt x="917958" y="3467111"/>
                    <a:pt x="917206" y="3436922"/>
                    <a:pt x="915155" y="3436877"/>
                  </a:cubicBezTo>
                  <a:cubicBezTo>
                    <a:pt x="502751" y="3428561"/>
                    <a:pt x="553937" y="3462121"/>
                    <a:pt x="552934" y="3399034"/>
                  </a:cubicBezTo>
                  <a:cubicBezTo>
                    <a:pt x="550541" y="3241030"/>
                    <a:pt x="553094" y="3241919"/>
                    <a:pt x="550632" y="3088176"/>
                  </a:cubicBezTo>
                  <a:close/>
                  <a:moveTo>
                    <a:pt x="897926" y="2150863"/>
                  </a:moveTo>
                  <a:cubicBezTo>
                    <a:pt x="898404" y="2180596"/>
                    <a:pt x="903669" y="2563973"/>
                    <a:pt x="903669" y="2565591"/>
                  </a:cubicBezTo>
                  <a:cubicBezTo>
                    <a:pt x="472099" y="2557776"/>
                    <a:pt x="543909" y="2600131"/>
                    <a:pt x="541835" y="2466437"/>
                  </a:cubicBezTo>
                  <a:cubicBezTo>
                    <a:pt x="539397" y="2310598"/>
                    <a:pt x="536981" y="2311008"/>
                    <a:pt x="534543" y="2155807"/>
                  </a:cubicBezTo>
                  <a:cubicBezTo>
                    <a:pt x="534337" y="2143208"/>
                    <a:pt x="515627" y="2153597"/>
                    <a:pt x="897926" y="2150863"/>
                  </a:cubicBezTo>
                  <a:close/>
                  <a:moveTo>
                    <a:pt x="534110" y="2128627"/>
                  </a:moveTo>
                  <a:cubicBezTo>
                    <a:pt x="530896" y="1927221"/>
                    <a:pt x="528116" y="1823419"/>
                    <a:pt x="528275" y="1716861"/>
                  </a:cubicBezTo>
                  <a:cubicBezTo>
                    <a:pt x="664148" y="1716975"/>
                    <a:pt x="657015" y="1718137"/>
                    <a:pt x="889357" y="1717704"/>
                  </a:cubicBezTo>
                  <a:cubicBezTo>
                    <a:pt x="889699" y="1922618"/>
                    <a:pt x="894895" y="1979554"/>
                    <a:pt x="897584" y="2129675"/>
                  </a:cubicBezTo>
                  <a:cubicBezTo>
                    <a:pt x="702663" y="2131133"/>
                    <a:pt x="656582" y="2128854"/>
                    <a:pt x="534110" y="2128627"/>
                  </a:cubicBezTo>
                  <a:close/>
                  <a:moveTo>
                    <a:pt x="903897" y="2586757"/>
                  </a:moveTo>
                  <a:cubicBezTo>
                    <a:pt x="906130" y="2800922"/>
                    <a:pt x="907497" y="2849952"/>
                    <a:pt x="910118" y="3001553"/>
                  </a:cubicBezTo>
                  <a:cubicBezTo>
                    <a:pt x="820121" y="3000847"/>
                    <a:pt x="730877" y="3000938"/>
                    <a:pt x="641677" y="3001416"/>
                  </a:cubicBezTo>
                  <a:cubicBezTo>
                    <a:pt x="524675" y="3002054"/>
                    <a:pt x="549128" y="3074232"/>
                    <a:pt x="543932" y="2621912"/>
                  </a:cubicBezTo>
                  <a:cubicBezTo>
                    <a:pt x="543385" y="2573839"/>
                    <a:pt x="485659" y="2579466"/>
                    <a:pt x="903897" y="2586757"/>
                  </a:cubicBezTo>
                  <a:close/>
                  <a:moveTo>
                    <a:pt x="3938378" y="2466825"/>
                  </a:moveTo>
                  <a:cubicBezTo>
                    <a:pt x="3940407" y="2596417"/>
                    <a:pt x="4000868" y="2559941"/>
                    <a:pt x="3648219" y="2564179"/>
                  </a:cubicBezTo>
                  <a:cubicBezTo>
                    <a:pt x="3563623" y="2565204"/>
                    <a:pt x="3581923" y="2584228"/>
                    <a:pt x="3580078" y="2466415"/>
                  </a:cubicBezTo>
                  <a:cubicBezTo>
                    <a:pt x="3577639" y="2310849"/>
                    <a:pt x="3574882" y="2310735"/>
                    <a:pt x="3572466" y="2155785"/>
                  </a:cubicBezTo>
                  <a:cubicBezTo>
                    <a:pt x="3572284" y="2144210"/>
                    <a:pt x="3550109" y="2155283"/>
                    <a:pt x="3921742" y="2151273"/>
                  </a:cubicBezTo>
                  <a:cubicBezTo>
                    <a:pt x="3947905" y="2151000"/>
                    <a:pt x="3932886" y="2115936"/>
                    <a:pt x="3938378" y="2466825"/>
                  </a:cubicBezTo>
                  <a:close/>
                  <a:moveTo>
                    <a:pt x="4319720" y="2564361"/>
                  </a:moveTo>
                  <a:cubicBezTo>
                    <a:pt x="4208369" y="2564315"/>
                    <a:pt x="4346293" y="2564201"/>
                    <a:pt x="3958958" y="2563586"/>
                  </a:cubicBezTo>
                  <a:cubicBezTo>
                    <a:pt x="3953488" y="2346870"/>
                    <a:pt x="3958160" y="2329486"/>
                    <a:pt x="3955334" y="2150932"/>
                  </a:cubicBezTo>
                  <a:cubicBezTo>
                    <a:pt x="4170880" y="2148904"/>
                    <a:pt x="4316552" y="2154053"/>
                    <a:pt x="4316575" y="2156058"/>
                  </a:cubicBezTo>
                  <a:cubicBezTo>
                    <a:pt x="4319264" y="2327367"/>
                    <a:pt x="4313817" y="2353773"/>
                    <a:pt x="4319720" y="2564361"/>
                  </a:cubicBezTo>
                  <a:close/>
                  <a:moveTo>
                    <a:pt x="5832323" y="2130039"/>
                  </a:moveTo>
                  <a:cubicBezTo>
                    <a:pt x="5397357" y="2130199"/>
                    <a:pt x="5472746" y="2154440"/>
                    <a:pt x="5471447" y="2000447"/>
                  </a:cubicBezTo>
                  <a:cubicBezTo>
                    <a:pt x="5470763" y="1907422"/>
                    <a:pt x="5469122" y="1802732"/>
                    <a:pt x="5467231" y="1716154"/>
                  </a:cubicBezTo>
                  <a:cubicBezTo>
                    <a:pt x="5565774" y="1715653"/>
                    <a:pt x="5675826" y="1710755"/>
                    <a:pt x="5827719" y="1715266"/>
                  </a:cubicBezTo>
                  <a:cubicBezTo>
                    <a:pt x="5834169" y="1883681"/>
                    <a:pt x="5830842" y="2015119"/>
                    <a:pt x="5832323" y="2130039"/>
                  </a:cubicBezTo>
                  <a:close/>
                  <a:moveTo>
                    <a:pt x="5843080" y="2777682"/>
                  </a:moveTo>
                  <a:cubicBezTo>
                    <a:pt x="5847000" y="3031764"/>
                    <a:pt x="5851193" y="3000619"/>
                    <a:pt x="5835217" y="3000983"/>
                  </a:cubicBezTo>
                  <a:cubicBezTo>
                    <a:pt x="5739933" y="3003034"/>
                    <a:pt x="5658300" y="3003057"/>
                    <a:pt x="5562059" y="3000983"/>
                  </a:cubicBezTo>
                  <a:cubicBezTo>
                    <a:pt x="5457089" y="2998728"/>
                    <a:pt x="5493143" y="3066577"/>
                    <a:pt x="5480130" y="2621707"/>
                  </a:cubicBezTo>
                  <a:cubicBezTo>
                    <a:pt x="5478967" y="2581927"/>
                    <a:pt x="5420785" y="2581311"/>
                    <a:pt x="5835285" y="2586347"/>
                  </a:cubicBezTo>
                  <a:cubicBezTo>
                    <a:pt x="5846726" y="2586483"/>
                    <a:pt x="5839730" y="2563586"/>
                    <a:pt x="5843080" y="2777682"/>
                  </a:cubicBezTo>
                  <a:close/>
                  <a:moveTo>
                    <a:pt x="6245501" y="7353859"/>
                  </a:moveTo>
                  <a:cubicBezTo>
                    <a:pt x="5873117" y="7353859"/>
                    <a:pt x="5932735" y="7370856"/>
                    <a:pt x="5932029" y="7286123"/>
                  </a:cubicBezTo>
                  <a:cubicBezTo>
                    <a:pt x="5928701" y="6886934"/>
                    <a:pt x="5912361" y="6941979"/>
                    <a:pt x="5972093" y="6941979"/>
                  </a:cubicBezTo>
                  <a:cubicBezTo>
                    <a:pt x="6334770" y="6941979"/>
                    <a:pt x="6289417" y="6920130"/>
                    <a:pt x="6289783" y="6975220"/>
                  </a:cubicBezTo>
                  <a:cubicBezTo>
                    <a:pt x="6292039" y="7410932"/>
                    <a:pt x="6318816" y="7353859"/>
                    <a:pt x="6245501" y="7353859"/>
                  </a:cubicBezTo>
                  <a:close/>
                  <a:moveTo>
                    <a:pt x="6295229" y="7374934"/>
                  </a:moveTo>
                  <a:cubicBezTo>
                    <a:pt x="6298647" y="7594384"/>
                    <a:pt x="6300721" y="7680756"/>
                    <a:pt x="6302180" y="7789137"/>
                  </a:cubicBezTo>
                  <a:cubicBezTo>
                    <a:pt x="6074168" y="7789388"/>
                    <a:pt x="6088685" y="7790937"/>
                    <a:pt x="5940802" y="7790596"/>
                  </a:cubicBezTo>
                  <a:cubicBezTo>
                    <a:pt x="5935834" y="7513275"/>
                    <a:pt x="5935219" y="7555128"/>
                    <a:pt x="5932917" y="7374728"/>
                  </a:cubicBezTo>
                  <a:cubicBezTo>
                    <a:pt x="6045202" y="7374478"/>
                    <a:pt x="6189986" y="7375298"/>
                    <a:pt x="6295229" y="7374934"/>
                  </a:cubicBezTo>
                  <a:close/>
                  <a:moveTo>
                    <a:pt x="6245501" y="6917829"/>
                  </a:moveTo>
                  <a:cubicBezTo>
                    <a:pt x="5863363" y="6917829"/>
                    <a:pt x="5929180" y="6953872"/>
                    <a:pt x="5927083" y="6819427"/>
                  </a:cubicBezTo>
                  <a:cubicBezTo>
                    <a:pt x="5921180" y="6442360"/>
                    <a:pt x="5902424" y="6505493"/>
                    <a:pt x="5972093" y="6505493"/>
                  </a:cubicBezTo>
                  <a:cubicBezTo>
                    <a:pt x="6307855" y="6505493"/>
                    <a:pt x="6282193" y="6500116"/>
                    <a:pt x="6282307" y="6508751"/>
                  </a:cubicBezTo>
                  <a:cubicBezTo>
                    <a:pt x="6289646" y="6981713"/>
                    <a:pt x="6306920" y="6917829"/>
                    <a:pt x="6245501" y="6917829"/>
                  </a:cubicBezTo>
                  <a:close/>
                  <a:moveTo>
                    <a:pt x="5919038" y="6352798"/>
                  </a:moveTo>
                  <a:cubicBezTo>
                    <a:pt x="5916759" y="6243688"/>
                    <a:pt x="5915233" y="6142006"/>
                    <a:pt x="5914526" y="6068962"/>
                  </a:cubicBezTo>
                  <a:cubicBezTo>
                    <a:pt x="5991304" y="6068916"/>
                    <a:pt x="5931231" y="6068916"/>
                    <a:pt x="6245501" y="6069030"/>
                  </a:cubicBezTo>
                  <a:cubicBezTo>
                    <a:pt x="6286318" y="6069030"/>
                    <a:pt x="6273921" y="6004940"/>
                    <a:pt x="6281920" y="6482960"/>
                  </a:cubicBezTo>
                  <a:cubicBezTo>
                    <a:pt x="5849666" y="6481639"/>
                    <a:pt x="5922685" y="6526773"/>
                    <a:pt x="5919038" y="6352798"/>
                  </a:cubicBezTo>
                  <a:close/>
                  <a:moveTo>
                    <a:pt x="6245501" y="6047864"/>
                  </a:moveTo>
                  <a:cubicBezTo>
                    <a:pt x="5928838" y="6047750"/>
                    <a:pt x="5990507" y="6047773"/>
                    <a:pt x="5914321" y="6047796"/>
                  </a:cubicBezTo>
                  <a:cubicBezTo>
                    <a:pt x="5912588" y="5839668"/>
                    <a:pt x="5908577" y="5715157"/>
                    <a:pt x="5907051" y="5635232"/>
                  </a:cubicBezTo>
                  <a:cubicBezTo>
                    <a:pt x="6174534" y="5634413"/>
                    <a:pt x="6117537" y="5631565"/>
                    <a:pt x="6267585" y="5632020"/>
                  </a:cubicBezTo>
                  <a:cubicBezTo>
                    <a:pt x="6277066" y="6097372"/>
                    <a:pt x="6288734" y="6047864"/>
                    <a:pt x="6245501" y="6047864"/>
                  </a:cubicBezTo>
                  <a:close/>
                  <a:moveTo>
                    <a:pt x="4789622" y="6940794"/>
                  </a:moveTo>
                  <a:cubicBezTo>
                    <a:pt x="5200522" y="6943802"/>
                    <a:pt x="5147718" y="6919332"/>
                    <a:pt x="5149291" y="6974924"/>
                  </a:cubicBezTo>
                  <a:cubicBezTo>
                    <a:pt x="5153643" y="7129715"/>
                    <a:pt x="5156219" y="7354155"/>
                    <a:pt x="5151729" y="7354155"/>
                  </a:cubicBezTo>
                  <a:cubicBezTo>
                    <a:pt x="5015902" y="7354155"/>
                    <a:pt x="5012369" y="7356092"/>
                    <a:pt x="4878297" y="7356092"/>
                  </a:cubicBezTo>
                  <a:cubicBezTo>
                    <a:pt x="4760383" y="7356115"/>
                    <a:pt x="4799923" y="7430890"/>
                    <a:pt x="4789622" y="6940794"/>
                  </a:cubicBezTo>
                  <a:close/>
                  <a:moveTo>
                    <a:pt x="3270023" y="6938858"/>
                  </a:moveTo>
                  <a:cubicBezTo>
                    <a:pt x="3688033" y="6940612"/>
                    <a:pt x="3629212" y="6930724"/>
                    <a:pt x="3630648" y="6975539"/>
                  </a:cubicBezTo>
                  <a:cubicBezTo>
                    <a:pt x="3633041" y="7051613"/>
                    <a:pt x="3635047" y="7132973"/>
                    <a:pt x="3636004" y="7286260"/>
                  </a:cubicBezTo>
                  <a:cubicBezTo>
                    <a:pt x="3636619" y="7383728"/>
                    <a:pt x="3692591" y="7355180"/>
                    <a:pt x="3275219" y="7352811"/>
                  </a:cubicBezTo>
                  <a:cubicBezTo>
                    <a:pt x="3274535" y="7231443"/>
                    <a:pt x="3277133" y="7247824"/>
                    <a:pt x="3270023" y="6938858"/>
                  </a:cubicBezTo>
                  <a:close/>
                  <a:moveTo>
                    <a:pt x="985005" y="6508318"/>
                  </a:moveTo>
                  <a:cubicBezTo>
                    <a:pt x="984960" y="6505835"/>
                    <a:pt x="956381" y="6503260"/>
                    <a:pt x="1324869" y="6503260"/>
                  </a:cubicBezTo>
                  <a:cubicBezTo>
                    <a:pt x="1349414" y="6503260"/>
                    <a:pt x="1342919" y="6454709"/>
                    <a:pt x="1348639" y="6819814"/>
                  </a:cubicBezTo>
                  <a:cubicBezTo>
                    <a:pt x="1350645" y="6949726"/>
                    <a:pt x="1412678" y="6919378"/>
                    <a:pt x="1051665" y="6919378"/>
                  </a:cubicBezTo>
                  <a:cubicBezTo>
                    <a:pt x="958866" y="6919378"/>
                    <a:pt x="992412" y="6981941"/>
                    <a:pt x="985005" y="6508318"/>
                  </a:cubicBezTo>
                  <a:close/>
                  <a:moveTo>
                    <a:pt x="1298410" y="3456972"/>
                  </a:moveTo>
                  <a:cubicBezTo>
                    <a:pt x="1299368" y="3570024"/>
                    <a:pt x="1301555" y="3866323"/>
                    <a:pt x="1301624" y="3871472"/>
                  </a:cubicBezTo>
                  <a:cubicBezTo>
                    <a:pt x="1006337" y="3871722"/>
                    <a:pt x="990771" y="3871654"/>
                    <a:pt x="940839" y="3872338"/>
                  </a:cubicBezTo>
                  <a:cubicBezTo>
                    <a:pt x="934708" y="3557834"/>
                    <a:pt x="937511" y="3607616"/>
                    <a:pt x="935757" y="3458453"/>
                  </a:cubicBezTo>
                  <a:cubicBezTo>
                    <a:pt x="1091753" y="3461346"/>
                    <a:pt x="1197657" y="3457245"/>
                    <a:pt x="1298410" y="3456972"/>
                  </a:cubicBezTo>
                  <a:close/>
                  <a:moveTo>
                    <a:pt x="935506" y="3437287"/>
                  </a:moveTo>
                  <a:cubicBezTo>
                    <a:pt x="928874" y="2937212"/>
                    <a:pt x="893732" y="3023311"/>
                    <a:pt x="1051688" y="3023311"/>
                  </a:cubicBezTo>
                  <a:cubicBezTo>
                    <a:pt x="1180245" y="3023311"/>
                    <a:pt x="1184667" y="3021944"/>
                    <a:pt x="1289568" y="3021671"/>
                  </a:cubicBezTo>
                  <a:cubicBezTo>
                    <a:pt x="1297476" y="3405458"/>
                    <a:pt x="1296883" y="3321775"/>
                    <a:pt x="1298182" y="3435852"/>
                  </a:cubicBezTo>
                  <a:cubicBezTo>
                    <a:pt x="1187424" y="3436102"/>
                    <a:pt x="1090249" y="3440181"/>
                    <a:pt x="935506" y="3437287"/>
                  </a:cubicBezTo>
                  <a:close/>
                  <a:moveTo>
                    <a:pt x="1301920" y="3892615"/>
                  </a:moveTo>
                  <a:cubicBezTo>
                    <a:pt x="1306387" y="4208918"/>
                    <a:pt x="1306934" y="4132730"/>
                    <a:pt x="1309965" y="4304996"/>
                  </a:cubicBezTo>
                  <a:cubicBezTo>
                    <a:pt x="1308347" y="4304996"/>
                    <a:pt x="973405" y="4306751"/>
                    <a:pt x="949636" y="4307092"/>
                  </a:cubicBezTo>
                  <a:cubicBezTo>
                    <a:pt x="947676" y="4190577"/>
                    <a:pt x="950183" y="4357125"/>
                    <a:pt x="941272" y="3893481"/>
                  </a:cubicBezTo>
                  <a:cubicBezTo>
                    <a:pt x="999340" y="3892729"/>
                    <a:pt x="1010074" y="3892866"/>
                    <a:pt x="1301920" y="3892615"/>
                  </a:cubicBezTo>
                  <a:close/>
                  <a:moveTo>
                    <a:pt x="2053527" y="3399398"/>
                  </a:moveTo>
                  <a:cubicBezTo>
                    <a:pt x="2054165" y="3440591"/>
                    <a:pt x="2105807" y="3446195"/>
                    <a:pt x="1735063" y="3436057"/>
                  </a:cubicBezTo>
                  <a:cubicBezTo>
                    <a:pt x="1681985" y="3434530"/>
                    <a:pt x="1694907" y="3494382"/>
                    <a:pt x="1688549" y="3088221"/>
                  </a:cubicBezTo>
                  <a:cubicBezTo>
                    <a:pt x="1687181" y="3000209"/>
                    <a:pt x="1630617" y="3023972"/>
                    <a:pt x="2008152" y="3022468"/>
                  </a:cubicBezTo>
                  <a:cubicBezTo>
                    <a:pt x="2071690" y="3022286"/>
                    <a:pt x="2046781" y="2967765"/>
                    <a:pt x="2053527" y="3399398"/>
                  </a:cubicBezTo>
                  <a:close/>
                  <a:moveTo>
                    <a:pt x="2822591" y="3872292"/>
                  </a:moveTo>
                  <a:cubicBezTo>
                    <a:pt x="2463014" y="3865526"/>
                    <a:pt x="2462171" y="3883524"/>
                    <a:pt x="2461510" y="3865366"/>
                  </a:cubicBezTo>
                  <a:cubicBezTo>
                    <a:pt x="2457612" y="3760448"/>
                    <a:pt x="2456313" y="3660087"/>
                    <a:pt x="2455744" y="3554554"/>
                  </a:cubicBezTo>
                  <a:cubicBezTo>
                    <a:pt x="2455106" y="3428948"/>
                    <a:pt x="2383500" y="3455856"/>
                    <a:pt x="2817030" y="3455491"/>
                  </a:cubicBezTo>
                  <a:cubicBezTo>
                    <a:pt x="2818056" y="3570866"/>
                    <a:pt x="2814159" y="3670430"/>
                    <a:pt x="2822591" y="3872292"/>
                  </a:cubicBezTo>
                  <a:close/>
                  <a:moveTo>
                    <a:pt x="3200924" y="3873659"/>
                  </a:moveTo>
                  <a:cubicBezTo>
                    <a:pt x="2953222" y="3873750"/>
                    <a:pt x="2918969" y="3874092"/>
                    <a:pt x="2841301" y="3872656"/>
                  </a:cubicBezTo>
                  <a:cubicBezTo>
                    <a:pt x="2832824" y="3670248"/>
                    <a:pt x="2836675" y="3564897"/>
                    <a:pt x="2835695" y="3455491"/>
                  </a:cubicBezTo>
                  <a:cubicBezTo>
                    <a:pt x="3272256" y="3455127"/>
                    <a:pt x="3198007" y="3434553"/>
                    <a:pt x="3197369" y="3554531"/>
                  </a:cubicBezTo>
                  <a:cubicBezTo>
                    <a:pt x="3196959" y="3633362"/>
                    <a:pt x="3197186" y="3657945"/>
                    <a:pt x="3200924" y="3873659"/>
                  </a:cubicBezTo>
                  <a:close/>
                  <a:moveTo>
                    <a:pt x="5835331" y="5614454"/>
                  </a:moveTo>
                  <a:cubicBezTo>
                    <a:pt x="5477190" y="5616869"/>
                    <a:pt x="5526006" y="5624820"/>
                    <a:pt x="5525231" y="5575403"/>
                  </a:cubicBezTo>
                  <a:cubicBezTo>
                    <a:pt x="5518417" y="5140512"/>
                    <a:pt x="5506133" y="5199908"/>
                    <a:pt x="5562104" y="5198359"/>
                  </a:cubicBezTo>
                  <a:cubicBezTo>
                    <a:pt x="5646313" y="5196172"/>
                    <a:pt x="5726670" y="5195648"/>
                    <a:pt x="5835172" y="5198131"/>
                  </a:cubicBezTo>
                  <a:cubicBezTo>
                    <a:pt x="5893536" y="5199476"/>
                    <a:pt x="5881959" y="5185737"/>
                    <a:pt x="5883190" y="5264773"/>
                  </a:cubicBezTo>
                  <a:cubicBezTo>
                    <a:pt x="5889594" y="5674693"/>
                    <a:pt x="5904954" y="5613998"/>
                    <a:pt x="5835331" y="5614454"/>
                  </a:cubicBezTo>
                  <a:close/>
                  <a:moveTo>
                    <a:pt x="5888386" y="5635323"/>
                  </a:moveTo>
                  <a:cubicBezTo>
                    <a:pt x="5890733" y="5762091"/>
                    <a:pt x="5893104" y="5791003"/>
                    <a:pt x="5895656" y="6047842"/>
                  </a:cubicBezTo>
                  <a:cubicBezTo>
                    <a:pt x="5493074" y="6048047"/>
                    <a:pt x="5534096" y="6051897"/>
                    <a:pt x="5533982" y="6041964"/>
                  </a:cubicBezTo>
                  <a:cubicBezTo>
                    <a:pt x="5529105" y="5574765"/>
                    <a:pt x="5508207" y="5635164"/>
                    <a:pt x="5561808" y="5635597"/>
                  </a:cubicBezTo>
                  <a:cubicBezTo>
                    <a:pt x="5710625" y="5636759"/>
                    <a:pt x="5833508" y="5635551"/>
                    <a:pt x="5888386" y="5635323"/>
                  </a:cubicBezTo>
                  <a:close/>
                  <a:moveTo>
                    <a:pt x="4768542" y="5634276"/>
                  </a:moveTo>
                  <a:cubicBezTo>
                    <a:pt x="5198152" y="5633911"/>
                    <a:pt x="5128370" y="5608872"/>
                    <a:pt x="5131560" y="5731356"/>
                  </a:cubicBezTo>
                  <a:cubicBezTo>
                    <a:pt x="5134340" y="5841628"/>
                    <a:pt x="5136186" y="5938754"/>
                    <a:pt x="5135412" y="6042305"/>
                  </a:cubicBezTo>
                  <a:cubicBezTo>
                    <a:pt x="5135320" y="6052967"/>
                    <a:pt x="5174519" y="6049732"/>
                    <a:pt x="4772576" y="6049960"/>
                  </a:cubicBezTo>
                  <a:cubicBezTo>
                    <a:pt x="4765898" y="5614568"/>
                    <a:pt x="4770502" y="5822262"/>
                    <a:pt x="4768542" y="5634276"/>
                  </a:cubicBezTo>
                  <a:close/>
                  <a:moveTo>
                    <a:pt x="3629030" y="5634139"/>
                  </a:moveTo>
                  <a:cubicBezTo>
                    <a:pt x="3821171" y="5636850"/>
                    <a:pt x="3898861" y="5634595"/>
                    <a:pt x="3990521" y="5634093"/>
                  </a:cubicBezTo>
                  <a:cubicBezTo>
                    <a:pt x="3996196" y="6024602"/>
                    <a:pt x="3996378" y="6047568"/>
                    <a:pt x="3996401" y="6050347"/>
                  </a:cubicBezTo>
                  <a:cubicBezTo>
                    <a:pt x="3592202" y="6050279"/>
                    <a:pt x="3633747" y="6054517"/>
                    <a:pt x="3633429" y="6041804"/>
                  </a:cubicBezTo>
                  <a:cubicBezTo>
                    <a:pt x="3627161" y="5780887"/>
                    <a:pt x="3630192" y="5754367"/>
                    <a:pt x="3629030" y="5634139"/>
                  </a:cubicBezTo>
                  <a:close/>
                  <a:moveTo>
                    <a:pt x="1737364" y="6070579"/>
                  </a:moveTo>
                  <a:cubicBezTo>
                    <a:pt x="1968156" y="6073063"/>
                    <a:pt x="1979802" y="6069235"/>
                    <a:pt x="2095597" y="6068415"/>
                  </a:cubicBezTo>
                  <a:cubicBezTo>
                    <a:pt x="2102844" y="6458195"/>
                    <a:pt x="2102685" y="6337260"/>
                    <a:pt x="2105328" y="6485193"/>
                  </a:cubicBezTo>
                  <a:cubicBezTo>
                    <a:pt x="1937892" y="6484760"/>
                    <a:pt x="2087552" y="6483712"/>
                    <a:pt x="1740806" y="6483963"/>
                  </a:cubicBezTo>
                  <a:cubicBezTo>
                    <a:pt x="1738663" y="6316869"/>
                    <a:pt x="1743928" y="6343731"/>
                    <a:pt x="1737364" y="6070579"/>
                  </a:cubicBezTo>
                  <a:close/>
                  <a:moveTo>
                    <a:pt x="2073035" y="4643035"/>
                  </a:moveTo>
                  <a:cubicBezTo>
                    <a:pt x="2074926" y="4763673"/>
                    <a:pt x="2092817" y="4743214"/>
                    <a:pt x="2008016" y="4743874"/>
                  </a:cubicBezTo>
                  <a:cubicBezTo>
                    <a:pt x="1886751" y="4744854"/>
                    <a:pt x="1808514" y="4744535"/>
                    <a:pt x="1734903" y="4743738"/>
                  </a:cubicBezTo>
                  <a:cubicBezTo>
                    <a:pt x="1707282" y="4743441"/>
                    <a:pt x="1717583" y="4793110"/>
                    <a:pt x="1710131" y="4331630"/>
                  </a:cubicBezTo>
                  <a:cubicBezTo>
                    <a:pt x="1710108" y="4330012"/>
                    <a:pt x="1680595" y="4320534"/>
                    <a:pt x="2007902" y="4328463"/>
                  </a:cubicBezTo>
                  <a:cubicBezTo>
                    <a:pt x="2098218" y="4330627"/>
                    <a:pt x="2067155" y="4266241"/>
                    <a:pt x="2073035" y="4643035"/>
                  </a:cubicBezTo>
                  <a:close/>
                  <a:moveTo>
                    <a:pt x="1734744" y="4764881"/>
                  </a:moveTo>
                  <a:cubicBezTo>
                    <a:pt x="2128346" y="4769118"/>
                    <a:pt x="2075177" y="4748089"/>
                    <a:pt x="2076818" y="4798213"/>
                  </a:cubicBezTo>
                  <a:cubicBezTo>
                    <a:pt x="2080054" y="4895043"/>
                    <a:pt x="2079895" y="4908098"/>
                    <a:pt x="2084225" y="5179244"/>
                  </a:cubicBezTo>
                  <a:cubicBezTo>
                    <a:pt x="1772734" y="5178743"/>
                    <a:pt x="1794635" y="5178492"/>
                    <a:pt x="1722460" y="5177398"/>
                  </a:cubicBezTo>
                  <a:cubicBezTo>
                    <a:pt x="1717173" y="4713117"/>
                    <a:pt x="1708057" y="4764607"/>
                    <a:pt x="1734744" y="4764881"/>
                  </a:cubicBezTo>
                  <a:close/>
                  <a:moveTo>
                    <a:pt x="1734698" y="5198815"/>
                  </a:moveTo>
                  <a:cubicBezTo>
                    <a:pt x="2146053" y="5205445"/>
                    <a:pt x="2084088" y="5172136"/>
                    <a:pt x="2085569" y="5264796"/>
                  </a:cubicBezTo>
                  <a:cubicBezTo>
                    <a:pt x="2092110" y="5682645"/>
                    <a:pt x="2109795" y="5611742"/>
                    <a:pt x="2008107" y="5611606"/>
                  </a:cubicBezTo>
                  <a:cubicBezTo>
                    <a:pt x="1671320" y="5610672"/>
                    <a:pt x="1727610" y="5630812"/>
                    <a:pt x="1726721" y="5575426"/>
                  </a:cubicBezTo>
                  <a:cubicBezTo>
                    <a:pt x="1720090" y="5151858"/>
                    <a:pt x="1719566" y="5198564"/>
                    <a:pt x="1734698" y="5198815"/>
                  </a:cubicBezTo>
                  <a:close/>
                  <a:moveTo>
                    <a:pt x="1735040" y="5634367"/>
                  </a:moveTo>
                  <a:cubicBezTo>
                    <a:pt x="1817630" y="5632248"/>
                    <a:pt x="1842904" y="5632544"/>
                    <a:pt x="2008107" y="5632749"/>
                  </a:cubicBezTo>
                  <a:cubicBezTo>
                    <a:pt x="2115812" y="5633045"/>
                    <a:pt x="2085934" y="5554328"/>
                    <a:pt x="2095095" y="6042282"/>
                  </a:cubicBezTo>
                  <a:cubicBezTo>
                    <a:pt x="2095118" y="6043968"/>
                    <a:pt x="2136664" y="6053720"/>
                    <a:pt x="1736840" y="6049391"/>
                  </a:cubicBezTo>
                  <a:cubicBezTo>
                    <a:pt x="1736817" y="6047796"/>
                    <a:pt x="1725764" y="5634595"/>
                    <a:pt x="1735040" y="5634367"/>
                  </a:cubicBezTo>
                  <a:close/>
                  <a:moveTo>
                    <a:pt x="2418072" y="4741892"/>
                  </a:moveTo>
                  <a:cubicBezTo>
                    <a:pt x="2028048" y="4741892"/>
                    <a:pt x="2093842" y="4773994"/>
                    <a:pt x="2091700" y="4642647"/>
                  </a:cubicBezTo>
                  <a:cubicBezTo>
                    <a:pt x="2089330" y="4491160"/>
                    <a:pt x="2092543" y="4486307"/>
                    <a:pt x="2090127" y="4331607"/>
                  </a:cubicBezTo>
                  <a:cubicBezTo>
                    <a:pt x="2090104" y="4329989"/>
                    <a:pt x="2451801" y="4325410"/>
                    <a:pt x="2451892" y="4331926"/>
                  </a:cubicBezTo>
                  <a:cubicBezTo>
                    <a:pt x="2459345" y="4807508"/>
                    <a:pt x="2468438" y="4741892"/>
                    <a:pt x="2418072" y="4741892"/>
                  </a:cubicBezTo>
                  <a:close/>
                  <a:moveTo>
                    <a:pt x="2456747" y="4763104"/>
                  </a:moveTo>
                  <a:cubicBezTo>
                    <a:pt x="2464290" y="5241306"/>
                    <a:pt x="2478488" y="5176738"/>
                    <a:pt x="2418072" y="5176738"/>
                  </a:cubicBezTo>
                  <a:cubicBezTo>
                    <a:pt x="2281129" y="5176738"/>
                    <a:pt x="2281493" y="5179312"/>
                    <a:pt x="2144800" y="5179312"/>
                  </a:cubicBezTo>
                  <a:cubicBezTo>
                    <a:pt x="2081171" y="5179312"/>
                    <a:pt x="2109134" y="5242286"/>
                    <a:pt x="2094457" y="4764562"/>
                  </a:cubicBezTo>
                  <a:cubicBezTo>
                    <a:pt x="2389312" y="4763696"/>
                    <a:pt x="2300864" y="4762739"/>
                    <a:pt x="2456747" y="4763104"/>
                  </a:cubicBezTo>
                  <a:close/>
                  <a:moveTo>
                    <a:pt x="2144800" y="5200455"/>
                  </a:moveTo>
                  <a:cubicBezTo>
                    <a:pt x="2281721" y="5200455"/>
                    <a:pt x="2281379" y="5197881"/>
                    <a:pt x="2418072" y="5197881"/>
                  </a:cubicBezTo>
                  <a:cubicBezTo>
                    <a:pt x="2476642" y="5197881"/>
                    <a:pt x="2461168" y="5131923"/>
                    <a:pt x="2469372" y="5614955"/>
                  </a:cubicBezTo>
                  <a:cubicBezTo>
                    <a:pt x="2314857" y="5616482"/>
                    <a:pt x="2312191" y="5611856"/>
                    <a:pt x="2108747" y="5611742"/>
                  </a:cubicBezTo>
                  <a:cubicBezTo>
                    <a:pt x="2102343" y="5134771"/>
                    <a:pt x="2090492" y="5200455"/>
                    <a:pt x="2144800" y="5200455"/>
                  </a:cubicBezTo>
                  <a:close/>
                  <a:moveTo>
                    <a:pt x="2144800" y="5632909"/>
                  </a:moveTo>
                  <a:cubicBezTo>
                    <a:pt x="2280536" y="5632909"/>
                    <a:pt x="2279260" y="5636349"/>
                    <a:pt x="2418072" y="5636349"/>
                  </a:cubicBezTo>
                  <a:cubicBezTo>
                    <a:pt x="2485576" y="5636349"/>
                    <a:pt x="2471446" y="5570687"/>
                    <a:pt x="2476847" y="6042168"/>
                  </a:cubicBezTo>
                  <a:cubicBezTo>
                    <a:pt x="2476938" y="6049983"/>
                    <a:pt x="2113920" y="6049710"/>
                    <a:pt x="2113783" y="6041849"/>
                  </a:cubicBezTo>
                  <a:cubicBezTo>
                    <a:pt x="2104827" y="5567542"/>
                    <a:pt x="2098924" y="5632909"/>
                    <a:pt x="2144800" y="5632909"/>
                  </a:cubicBezTo>
                  <a:close/>
                  <a:moveTo>
                    <a:pt x="2470466" y="4326914"/>
                  </a:moveTo>
                  <a:cubicBezTo>
                    <a:pt x="2542801" y="4327529"/>
                    <a:pt x="2670036" y="4332951"/>
                    <a:pt x="2828653" y="4328213"/>
                  </a:cubicBezTo>
                  <a:cubicBezTo>
                    <a:pt x="2831228" y="4488699"/>
                    <a:pt x="2835604" y="4593754"/>
                    <a:pt x="2836310" y="4742986"/>
                  </a:cubicBezTo>
                  <a:cubicBezTo>
                    <a:pt x="2535348" y="4743646"/>
                    <a:pt x="2611694" y="4742416"/>
                    <a:pt x="2475070" y="4741983"/>
                  </a:cubicBezTo>
                  <a:cubicBezTo>
                    <a:pt x="2471059" y="4487127"/>
                    <a:pt x="2472836" y="4473093"/>
                    <a:pt x="2470466" y="4326914"/>
                  </a:cubicBezTo>
                  <a:close/>
                  <a:moveTo>
                    <a:pt x="2475411" y="4763149"/>
                  </a:moveTo>
                  <a:cubicBezTo>
                    <a:pt x="2607797" y="4763628"/>
                    <a:pt x="2548817" y="4764767"/>
                    <a:pt x="2836401" y="4764151"/>
                  </a:cubicBezTo>
                  <a:cubicBezTo>
                    <a:pt x="2836971" y="5050084"/>
                    <a:pt x="2840846" y="5062957"/>
                    <a:pt x="2844013" y="5178082"/>
                  </a:cubicBezTo>
                  <a:cubicBezTo>
                    <a:pt x="2537126" y="5178788"/>
                    <a:pt x="2607205" y="5177490"/>
                    <a:pt x="2481086" y="5176874"/>
                  </a:cubicBezTo>
                  <a:cubicBezTo>
                    <a:pt x="2478967" y="5003993"/>
                    <a:pt x="2481929" y="5175895"/>
                    <a:pt x="2475411" y="4763149"/>
                  </a:cubicBezTo>
                  <a:close/>
                  <a:moveTo>
                    <a:pt x="2845836" y="5264796"/>
                  </a:moveTo>
                  <a:cubicBezTo>
                    <a:pt x="2851967" y="5666036"/>
                    <a:pt x="2860764" y="5612745"/>
                    <a:pt x="2828243" y="5612267"/>
                  </a:cubicBezTo>
                  <a:cubicBezTo>
                    <a:pt x="2438241" y="5605978"/>
                    <a:pt x="2488356" y="5636987"/>
                    <a:pt x="2487399" y="5575381"/>
                  </a:cubicBezTo>
                  <a:cubicBezTo>
                    <a:pt x="2482795" y="5292751"/>
                    <a:pt x="2482112" y="5254748"/>
                    <a:pt x="2481359" y="5198040"/>
                  </a:cubicBezTo>
                  <a:cubicBezTo>
                    <a:pt x="2908691" y="5200182"/>
                    <a:pt x="2844424" y="5175576"/>
                    <a:pt x="2845836" y="5264796"/>
                  </a:cubicBezTo>
                  <a:close/>
                  <a:moveTo>
                    <a:pt x="2847318" y="4327688"/>
                  </a:moveTo>
                  <a:cubicBezTo>
                    <a:pt x="2994289" y="4323770"/>
                    <a:pt x="3208217" y="4329101"/>
                    <a:pt x="3208262" y="4332040"/>
                  </a:cubicBezTo>
                  <a:cubicBezTo>
                    <a:pt x="3209516" y="4412762"/>
                    <a:pt x="3211453" y="4516996"/>
                    <a:pt x="3215122" y="4743874"/>
                  </a:cubicBezTo>
                  <a:cubicBezTo>
                    <a:pt x="3073256" y="4743738"/>
                    <a:pt x="3099532" y="4742485"/>
                    <a:pt x="2855021" y="4742940"/>
                  </a:cubicBezTo>
                  <a:cubicBezTo>
                    <a:pt x="2854109" y="4567963"/>
                    <a:pt x="2849255" y="4471247"/>
                    <a:pt x="2847318" y="4327688"/>
                  </a:cubicBezTo>
                  <a:close/>
                  <a:moveTo>
                    <a:pt x="2555039" y="5634367"/>
                  </a:moveTo>
                  <a:cubicBezTo>
                    <a:pt x="2647998" y="5631565"/>
                    <a:pt x="2735078" y="5632020"/>
                    <a:pt x="2827992" y="5633410"/>
                  </a:cubicBezTo>
                  <a:cubicBezTo>
                    <a:pt x="2859032" y="5633911"/>
                    <a:pt x="2852696" y="5616208"/>
                    <a:pt x="2851602" y="5730946"/>
                  </a:cubicBezTo>
                  <a:cubicBezTo>
                    <a:pt x="2847728" y="6095983"/>
                    <a:pt x="2874985" y="6048047"/>
                    <a:pt x="2828197" y="6047591"/>
                  </a:cubicBezTo>
                  <a:cubicBezTo>
                    <a:pt x="2467070" y="6044219"/>
                    <a:pt x="2495603" y="6051054"/>
                    <a:pt x="2495489" y="6041895"/>
                  </a:cubicBezTo>
                  <a:cubicBezTo>
                    <a:pt x="2490020" y="5564216"/>
                    <a:pt x="2464153" y="5636987"/>
                    <a:pt x="2555039" y="5634367"/>
                  </a:cubicBezTo>
                  <a:close/>
                  <a:moveTo>
                    <a:pt x="2855112" y="4798236"/>
                  </a:moveTo>
                  <a:cubicBezTo>
                    <a:pt x="2855112" y="4749137"/>
                    <a:pt x="2800029" y="4764676"/>
                    <a:pt x="3215464" y="4765017"/>
                  </a:cubicBezTo>
                  <a:cubicBezTo>
                    <a:pt x="3219612" y="5022266"/>
                    <a:pt x="3219612" y="5025820"/>
                    <a:pt x="3221435" y="5109412"/>
                  </a:cubicBezTo>
                  <a:cubicBezTo>
                    <a:pt x="3223304" y="5194395"/>
                    <a:pt x="3291057" y="5177102"/>
                    <a:pt x="2862678" y="5178036"/>
                  </a:cubicBezTo>
                  <a:cubicBezTo>
                    <a:pt x="2860536" y="5099866"/>
                    <a:pt x="2855112" y="5010646"/>
                    <a:pt x="2855112" y="4798236"/>
                  </a:cubicBezTo>
                  <a:close/>
                  <a:moveTo>
                    <a:pt x="2964776" y="5199088"/>
                  </a:moveTo>
                  <a:cubicBezTo>
                    <a:pt x="3102905" y="5199088"/>
                    <a:pt x="3098097" y="5197038"/>
                    <a:pt x="3223235" y="5196855"/>
                  </a:cubicBezTo>
                  <a:cubicBezTo>
                    <a:pt x="3224170" y="5247139"/>
                    <a:pt x="3224352" y="5263110"/>
                    <a:pt x="3229206" y="5575745"/>
                  </a:cubicBezTo>
                  <a:cubicBezTo>
                    <a:pt x="3230027" y="5628033"/>
                    <a:pt x="3270023" y="5613064"/>
                    <a:pt x="2964776" y="5613315"/>
                  </a:cubicBezTo>
                  <a:cubicBezTo>
                    <a:pt x="2851147" y="5613315"/>
                    <a:pt x="2870518" y="5621972"/>
                    <a:pt x="2869788" y="5575335"/>
                  </a:cubicBezTo>
                  <a:cubicBezTo>
                    <a:pt x="2862769" y="5122422"/>
                    <a:pt x="2835239" y="5199088"/>
                    <a:pt x="2964776" y="5199088"/>
                  </a:cubicBezTo>
                  <a:close/>
                  <a:moveTo>
                    <a:pt x="3226859" y="4329260"/>
                  </a:moveTo>
                  <a:cubicBezTo>
                    <a:pt x="3617635" y="4329898"/>
                    <a:pt x="3587963" y="4326435"/>
                    <a:pt x="3588054" y="4332040"/>
                  </a:cubicBezTo>
                  <a:cubicBezTo>
                    <a:pt x="3595506" y="4808260"/>
                    <a:pt x="3630876" y="4741300"/>
                    <a:pt x="3511572" y="4741300"/>
                  </a:cubicBezTo>
                  <a:cubicBezTo>
                    <a:pt x="3374878" y="4741300"/>
                    <a:pt x="3374673" y="4743874"/>
                    <a:pt x="3238140" y="4743874"/>
                  </a:cubicBezTo>
                  <a:cubicBezTo>
                    <a:pt x="3232237" y="4743874"/>
                    <a:pt x="3234060" y="4790079"/>
                    <a:pt x="3226859" y="4329260"/>
                  </a:cubicBezTo>
                  <a:close/>
                  <a:moveTo>
                    <a:pt x="2870244" y="5731219"/>
                  </a:moveTo>
                  <a:cubicBezTo>
                    <a:pt x="2871589" y="5604178"/>
                    <a:pt x="2793944" y="5634617"/>
                    <a:pt x="3230232" y="5634253"/>
                  </a:cubicBezTo>
                  <a:cubicBezTo>
                    <a:pt x="3232283" y="5741859"/>
                    <a:pt x="3237388" y="5871201"/>
                    <a:pt x="3236681" y="6041986"/>
                  </a:cubicBezTo>
                  <a:cubicBezTo>
                    <a:pt x="3236681" y="6043604"/>
                    <a:pt x="3279435" y="6050689"/>
                    <a:pt x="2874324" y="6047978"/>
                  </a:cubicBezTo>
                  <a:cubicBezTo>
                    <a:pt x="2871224" y="5941967"/>
                    <a:pt x="2869219" y="5837732"/>
                    <a:pt x="2870244" y="5731219"/>
                  </a:cubicBezTo>
                  <a:close/>
                  <a:moveTo>
                    <a:pt x="3234129" y="4765017"/>
                  </a:moveTo>
                  <a:cubicBezTo>
                    <a:pt x="3327909" y="4765017"/>
                    <a:pt x="3364053" y="4762693"/>
                    <a:pt x="3596942" y="4762397"/>
                  </a:cubicBezTo>
                  <a:cubicBezTo>
                    <a:pt x="3596258" y="5033384"/>
                    <a:pt x="3600543" y="5060314"/>
                    <a:pt x="3603597" y="5178219"/>
                  </a:cubicBezTo>
                  <a:cubicBezTo>
                    <a:pt x="3172870" y="5176988"/>
                    <a:pt x="3242014" y="5194486"/>
                    <a:pt x="3240122" y="5108889"/>
                  </a:cubicBezTo>
                  <a:cubicBezTo>
                    <a:pt x="3237912" y="5007525"/>
                    <a:pt x="3238140" y="5013995"/>
                    <a:pt x="3234129" y="4765017"/>
                  </a:cubicBezTo>
                  <a:close/>
                  <a:moveTo>
                    <a:pt x="3604121" y="5199385"/>
                  </a:moveTo>
                  <a:cubicBezTo>
                    <a:pt x="3605534" y="5261196"/>
                    <a:pt x="3610114" y="5610945"/>
                    <a:pt x="3610137" y="5612700"/>
                  </a:cubicBezTo>
                  <a:cubicBezTo>
                    <a:pt x="3195568" y="5608006"/>
                    <a:pt x="3248828" y="5634458"/>
                    <a:pt x="3247894" y="5575381"/>
                  </a:cubicBezTo>
                  <a:cubicBezTo>
                    <a:pt x="3243518" y="5293343"/>
                    <a:pt x="3242903" y="5250989"/>
                    <a:pt x="3241923" y="5196833"/>
                  </a:cubicBezTo>
                  <a:cubicBezTo>
                    <a:pt x="3370343" y="5196878"/>
                    <a:pt x="3294248" y="5198542"/>
                    <a:pt x="3604121" y="5199385"/>
                  </a:cubicBezTo>
                  <a:close/>
                  <a:moveTo>
                    <a:pt x="3610342" y="5633888"/>
                  </a:moveTo>
                  <a:cubicBezTo>
                    <a:pt x="3611459" y="5751405"/>
                    <a:pt x="3608428" y="5787586"/>
                    <a:pt x="3614946" y="6050484"/>
                  </a:cubicBezTo>
                  <a:cubicBezTo>
                    <a:pt x="3451771" y="6050735"/>
                    <a:pt x="3255300" y="6047933"/>
                    <a:pt x="3255323" y="6042100"/>
                  </a:cubicBezTo>
                  <a:cubicBezTo>
                    <a:pt x="3256030" y="5872431"/>
                    <a:pt x="3251084" y="5747373"/>
                    <a:pt x="3248897" y="5634207"/>
                  </a:cubicBezTo>
                  <a:cubicBezTo>
                    <a:pt x="3381282" y="5634185"/>
                    <a:pt x="3496029" y="5632498"/>
                    <a:pt x="3610342" y="5633888"/>
                  </a:cubicBezTo>
                  <a:close/>
                  <a:moveTo>
                    <a:pt x="3255255" y="6067230"/>
                  </a:moveTo>
                  <a:cubicBezTo>
                    <a:pt x="3397144" y="6067708"/>
                    <a:pt x="3331031" y="6072151"/>
                    <a:pt x="3615470" y="6071673"/>
                  </a:cubicBezTo>
                  <a:cubicBezTo>
                    <a:pt x="3615698" y="6081903"/>
                    <a:pt x="3623287" y="6482300"/>
                    <a:pt x="3623332" y="6485011"/>
                  </a:cubicBezTo>
                  <a:cubicBezTo>
                    <a:pt x="3368634" y="6486218"/>
                    <a:pt x="3406465" y="6482937"/>
                    <a:pt x="3263072" y="6482573"/>
                  </a:cubicBezTo>
                  <a:cubicBezTo>
                    <a:pt x="3260747" y="6350269"/>
                    <a:pt x="3254822" y="6238790"/>
                    <a:pt x="3255255" y="6067230"/>
                  </a:cubicBezTo>
                  <a:close/>
                  <a:moveTo>
                    <a:pt x="3622785" y="5199453"/>
                  </a:moveTo>
                  <a:cubicBezTo>
                    <a:pt x="3914540" y="5200455"/>
                    <a:pt x="3867593" y="5199111"/>
                    <a:pt x="3981702" y="5198245"/>
                  </a:cubicBezTo>
                  <a:cubicBezTo>
                    <a:pt x="3983639" y="5387599"/>
                    <a:pt x="3987217" y="5411954"/>
                    <a:pt x="3990202" y="5612927"/>
                  </a:cubicBezTo>
                  <a:cubicBezTo>
                    <a:pt x="3882977" y="5613474"/>
                    <a:pt x="3830081" y="5615707"/>
                    <a:pt x="3628779" y="5612950"/>
                  </a:cubicBezTo>
                  <a:cubicBezTo>
                    <a:pt x="3628757" y="5611150"/>
                    <a:pt x="3624335" y="5268441"/>
                    <a:pt x="3622785" y="5199453"/>
                  </a:cubicBezTo>
                  <a:close/>
                  <a:moveTo>
                    <a:pt x="3994783" y="4797871"/>
                  </a:moveTo>
                  <a:cubicBezTo>
                    <a:pt x="3993074" y="4746563"/>
                    <a:pt x="3941911" y="4763605"/>
                    <a:pt x="4331776" y="4763605"/>
                  </a:cubicBezTo>
                  <a:cubicBezTo>
                    <a:pt x="4370860" y="4763605"/>
                    <a:pt x="4348253" y="4713367"/>
                    <a:pt x="4360240" y="5109504"/>
                  </a:cubicBezTo>
                  <a:cubicBezTo>
                    <a:pt x="4362656" y="5189496"/>
                    <a:pt x="4424256" y="5176829"/>
                    <a:pt x="4058367" y="5176829"/>
                  </a:cubicBezTo>
                  <a:cubicBezTo>
                    <a:pt x="3973771" y="5176829"/>
                    <a:pt x="4009574" y="5240964"/>
                    <a:pt x="3994783" y="4797871"/>
                  </a:cubicBezTo>
                  <a:close/>
                  <a:moveTo>
                    <a:pt x="4058389" y="5197972"/>
                  </a:moveTo>
                  <a:cubicBezTo>
                    <a:pt x="4416964" y="5197972"/>
                    <a:pt x="4362451" y="5176350"/>
                    <a:pt x="4363841" y="5264796"/>
                  </a:cubicBezTo>
                  <a:cubicBezTo>
                    <a:pt x="4370131" y="5665762"/>
                    <a:pt x="4378631" y="5611241"/>
                    <a:pt x="4331799" y="5611241"/>
                  </a:cubicBezTo>
                  <a:cubicBezTo>
                    <a:pt x="3958411" y="5611241"/>
                    <a:pt x="4009141" y="5626985"/>
                    <a:pt x="4008320" y="5575381"/>
                  </a:cubicBezTo>
                  <a:cubicBezTo>
                    <a:pt x="4001369" y="5135431"/>
                    <a:pt x="3977668" y="5197972"/>
                    <a:pt x="4058389" y="5197972"/>
                  </a:cubicBezTo>
                  <a:close/>
                  <a:moveTo>
                    <a:pt x="4058389" y="5633911"/>
                  </a:moveTo>
                  <a:cubicBezTo>
                    <a:pt x="4194102" y="5633911"/>
                    <a:pt x="4201327" y="5632384"/>
                    <a:pt x="4331799" y="5632384"/>
                  </a:cubicBezTo>
                  <a:cubicBezTo>
                    <a:pt x="4382643" y="5632384"/>
                    <a:pt x="4367351" y="5573785"/>
                    <a:pt x="4374324" y="6046839"/>
                  </a:cubicBezTo>
                  <a:cubicBezTo>
                    <a:pt x="4224390" y="6045904"/>
                    <a:pt x="4199572" y="6050370"/>
                    <a:pt x="4015112" y="6050347"/>
                  </a:cubicBezTo>
                  <a:cubicBezTo>
                    <a:pt x="4008594" y="5575836"/>
                    <a:pt x="3989382" y="5633911"/>
                    <a:pt x="4058389" y="5633911"/>
                  </a:cubicBezTo>
                  <a:close/>
                  <a:moveTo>
                    <a:pt x="4366826" y="4331607"/>
                  </a:moveTo>
                  <a:cubicBezTo>
                    <a:pt x="4366758" y="4326663"/>
                    <a:pt x="4729776" y="4325957"/>
                    <a:pt x="4729867" y="4331972"/>
                  </a:cubicBezTo>
                  <a:cubicBezTo>
                    <a:pt x="4732580" y="4505331"/>
                    <a:pt x="4729571" y="4443679"/>
                    <a:pt x="4734494" y="4741528"/>
                  </a:cubicBezTo>
                  <a:cubicBezTo>
                    <a:pt x="4567080" y="4738862"/>
                    <a:pt x="4472206" y="4741960"/>
                    <a:pt x="4374894" y="4742348"/>
                  </a:cubicBezTo>
                  <a:cubicBezTo>
                    <a:pt x="4374735" y="4588217"/>
                    <a:pt x="4369128" y="4478674"/>
                    <a:pt x="4366826" y="4331607"/>
                  </a:cubicBezTo>
                  <a:close/>
                  <a:moveTo>
                    <a:pt x="4374643" y="4798327"/>
                  </a:moveTo>
                  <a:cubicBezTo>
                    <a:pt x="4374939" y="4759002"/>
                    <a:pt x="4320517" y="4756041"/>
                    <a:pt x="4734813" y="4762762"/>
                  </a:cubicBezTo>
                  <a:cubicBezTo>
                    <a:pt x="4741331" y="5146299"/>
                    <a:pt x="4738664" y="5019554"/>
                    <a:pt x="4740533" y="5177922"/>
                  </a:cubicBezTo>
                  <a:cubicBezTo>
                    <a:pt x="4322614" y="5170563"/>
                    <a:pt x="4381776" y="5204420"/>
                    <a:pt x="4378882" y="5108820"/>
                  </a:cubicBezTo>
                  <a:cubicBezTo>
                    <a:pt x="4374848" y="4975058"/>
                    <a:pt x="4374119" y="4882421"/>
                    <a:pt x="4374643" y="4798327"/>
                  </a:cubicBezTo>
                  <a:close/>
                  <a:moveTo>
                    <a:pt x="4740806" y="5199065"/>
                  </a:moveTo>
                  <a:cubicBezTo>
                    <a:pt x="4743587" y="5411521"/>
                    <a:pt x="4747484" y="5439044"/>
                    <a:pt x="4749626" y="5613155"/>
                  </a:cubicBezTo>
                  <a:cubicBezTo>
                    <a:pt x="4605982" y="5613269"/>
                    <a:pt x="4560403" y="5613634"/>
                    <a:pt x="4468492" y="5612267"/>
                  </a:cubicBezTo>
                  <a:cubicBezTo>
                    <a:pt x="4362587" y="5610695"/>
                    <a:pt x="4388887" y="5675423"/>
                    <a:pt x="4382460" y="5264431"/>
                  </a:cubicBezTo>
                  <a:cubicBezTo>
                    <a:pt x="4381138" y="5179084"/>
                    <a:pt x="4312883" y="5192139"/>
                    <a:pt x="4740806" y="5199065"/>
                  </a:cubicBezTo>
                  <a:close/>
                  <a:moveTo>
                    <a:pt x="4749877" y="5634299"/>
                  </a:moveTo>
                  <a:cubicBezTo>
                    <a:pt x="4752293" y="5872864"/>
                    <a:pt x="4746823" y="5588754"/>
                    <a:pt x="4753933" y="6049960"/>
                  </a:cubicBezTo>
                  <a:cubicBezTo>
                    <a:pt x="4363362" y="6050165"/>
                    <a:pt x="4575444" y="6048821"/>
                    <a:pt x="4393012" y="6046998"/>
                  </a:cubicBezTo>
                  <a:cubicBezTo>
                    <a:pt x="4391895" y="5957459"/>
                    <a:pt x="4392465" y="6000634"/>
                    <a:pt x="4386813" y="5632521"/>
                  </a:cubicBezTo>
                  <a:cubicBezTo>
                    <a:pt x="4540074" y="5633341"/>
                    <a:pt x="4398459" y="5634595"/>
                    <a:pt x="4749877" y="5634299"/>
                  </a:cubicBezTo>
                  <a:close/>
                  <a:moveTo>
                    <a:pt x="4753523" y="4763058"/>
                  </a:moveTo>
                  <a:cubicBezTo>
                    <a:pt x="5164924" y="4769574"/>
                    <a:pt x="5113921" y="4740639"/>
                    <a:pt x="5115015" y="4798464"/>
                  </a:cubicBezTo>
                  <a:cubicBezTo>
                    <a:pt x="5117157" y="4911880"/>
                    <a:pt x="5118661" y="4999642"/>
                    <a:pt x="5119687" y="5109321"/>
                  </a:cubicBezTo>
                  <a:cubicBezTo>
                    <a:pt x="5120393" y="5185874"/>
                    <a:pt x="5193981" y="5185008"/>
                    <a:pt x="4759244" y="5178219"/>
                  </a:cubicBezTo>
                  <a:cubicBezTo>
                    <a:pt x="4757785" y="5053297"/>
                    <a:pt x="4759358" y="5098271"/>
                    <a:pt x="4753523" y="4763058"/>
                  </a:cubicBezTo>
                  <a:close/>
                  <a:moveTo>
                    <a:pt x="4754275" y="6071103"/>
                  </a:moveTo>
                  <a:cubicBezTo>
                    <a:pt x="4756509" y="6215915"/>
                    <a:pt x="4757147" y="6264672"/>
                    <a:pt x="4759175" y="6353345"/>
                  </a:cubicBezTo>
                  <a:cubicBezTo>
                    <a:pt x="4763027" y="6528413"/>
                    <a:pt x="4825926" y="6476490"/>
                    <a:pt x="4468218" y="6484168"/>
                  </a:cubicBezTo>
                  <a:cubicBezTo>
                    <a:pt x="4382961" y="6485899"/>
                    <a:pt x="4399712" y="6564343"/>
                    <a:pt x="4393285" y="6068141"/>
                  </a:cubicBezTo>
                  <a:cubicBezTo>
                    <a:pt x="4533944" y="6069577"/>
                    <a:pt x="4399416" y="6071286"/>
                    <a:pt x="4754275" y="6071103"/>
                  </a:cubicBezTo>
                  <a:close/>
                  <a:moveTo>
                    <a:pt x="4760429" y="5264477"/>
                  </a:moveTo>
                  <a:cubicBezTo>
                    <a:pt x="4759129" y="5181272"/>
                    <a:pt x="4689416" y="5199088"/>
                    <a:pt x="5120689" y="5197311"/>
                  </a:cubicBezTo>
                  <a:cubicBezTo>
                    <a:pt x="5123584" y="5411043"/>
                    <a:pt x="5124609" y="5362628"/>
                    <a:pt x="5129030" y="5614773"/>
                  </a:cubicBezTo>
                  <a:cubicBezTo>
                    <a:pt x="4710679" y="5614067"/>
                    <a:pt x="4768587" y="5627008"/>
                    <a:pt x="4767790" y="5575381"/>
                  </a:cubicBezTo>
                  <a:cubicBezTo>
                    <a:pt x="4765351" y="5419883"/>
                    <a:pt x="4762821" y="5416078"/>
                    <a:pt x="4760429" y="5264477"/>
                  </a:cubicBezTo>
                  <a:close/>
                  <a:moveTo>
                    <a:pt x="5151729" y="4741345"/>
                  </a:moveTo>
                  <a:cubicBezTo>
                    <a:pt x="5126410" y="4741345"/>
                    <a:pt x="5132791" y="4756383"/>
                    <a:pt x="5131013" y="4642624"/>
                  </a:cubicBezTo>
                  <a:cubicBezTo>
                    <a:pt x="5125270" y="4281278"/>
                    <a:pt x="5115744" y="4328828"/>
                    <a:pt x="5151729" y="4328828"/>
                  </a:cubicBezTo>
                  <a:cubicBezTo>
                    <a:pt x="5288696" y="4328828"/>
                    <a:pt x="5287898" y="4328099"/>
                    <a:pt x="5425161" y="4328099"/>
                  </a:cubicBezTo>
                  <a:cubicBezTo>
                    <a:pt x="5516229" y="4328099"/>
                    <a:pt x="5488493" y="4266082"/>
                    <a:pt x="5494396" y="4642966"/>
                  </a:cubicBezTo>
                  <a:cubicBezTo>
                    <a:pt x="5496470" y="4775521"/>
                    <a:pt x="5564726" y="4741345"/>
                    <a:pt x="5151729" y="4741345"/>
                  </a:cubicBezTo>
                  <a:close/>
                  <a:moveTo>
                    <a:pt x="5495604" y="4764265"/>
                  </a:moveTo>
                  <a:cubicBezTo>
                    <a:pt x="5496105" y="4984400"/>
                    <a:pt x="5498521" y="5035343"/>
                    <a:pt x="5501347" y="5178560"/>
                  </a:cubicBezTo>
                  <a:cubicBezTo>
                    <a:pt x="5354741" y="5180770"/>
                    <a:pt x="5290519" y="5175986"/>
                    <a:pt x="5139104" y="5176100"/>
                  </a:cubicBezTo>
                  <a:cubicBezTo>
                    <a:pt x="5137918" y="5077926"/>
                    <a:pt x="5138397" y="5047123"/>
                    <a:pt x="5133064" y="4762511"/>
                  </a:cubicBezTo>
                  <a:cubicBezTo>
                    <a:pt x="5293162" y="4762352"/>
                    <a:pt x="5247628" y="4764379"/>
                    <a:pt x="5495604" y="4764265"/>
                  </a:cubicBezTo>
                  <a:close/>
                  <a:moveTo>
                    <a:pt x="5135252" y="6070921"/>
                  </a:moveTo>
                  <a:cubicBezTo>
                    <a:pt x="5134386" y="6252437"/>
                    <a:pt x="5141132" y="6345189"/>
                    <a:pt x="5143639" y="6481388"/>
                  </a:cubicBezTo>
                  <a:cubicBezTo>
                    <a:pt x="4982082" y="6481525"/>
                    <a:pt x="4997328" y="6485808"/>
                    <a:pt x="4780392" y="6483894"/>
                  </a:cubicBezTo>
                  <a:cubicBezTo>
                    <a:pt x="4777817" y="6326802"/>
                    <a:pt x="4778022" y="6402216"/>
                    <a:pt x="4772918" y="6071103"/>
                  </a:cubicBezTo>
                  <a:lnTo>
                    <a:pt x="5135252" y="6070921"/>
                  </a:lnTo>
                  <a:close/>
                  <a:moveTo>
                    <a:pt x="5140334" y="5264477"/>
                  </a:moveTo>
                  <a:cubicBezTo>
                    <a:pt x="5138853" y="5170017"/>
                    <a:pt x="5082448" y="5200228"/>
                    <a:pt x="5425161" y="5200228"/>
                  </a:cubicBezTo>
                  <a:cubicBezTo>
                    <a:pt x="5525208" y="5200228"/>
                    <a:pt x="5499592" y="5130214"/>
                    <a:pt x="5506566" y="5575790"/>
                  </a:cubicBezTo>
                  <a:cubicBezTo>
                    <a:pt x="5507363" y="5626643"/>
                    <a:pt x="5563905" y="5614795"/>
                    <a:pt x="5151729" y="5614795"/>
                  </a:cubicBezTo>
                  <a:cubicBezTo>
                    <a:pt x="5148311" y="5614795"/>
                    <a:pt x="5146442" y="5655328"/>
                    <a:pt x="5140334" y="5264477"/>
                  </a:cubicBezTo>
                  <a:close/>
                  <a:moveTo>
                    <a:pt x="5151729" y="5635939"/>
                  </a:moveTo>
                  <a:cubicBezTo>
                    <a:pt x="5577419" y="5635939"/>
                    <a:pt x="5506384" y="5605363"/>
                    <a:pt x="5509939" y="5731402"/>
                  </a:cubicBezTo>
                  <a:cubicBezTo>
                    <a:pt x="5512993" y="5843770"/>
                    <a:pt x="5514109" y="5929094"/>
                    <a:pt x="5515295" y="6042168"/>
                  </a:cubicBezTo>
                  <a:cubicBezTo>
                    <a:pt x="5515409" y="6052375"/>
                    <a:pt x="5549912" y="6049755"/>
                    <a:pt x="5154076" y="6049755"/>
                  </a:cubicBezTo>
                  <a:cubicBezTo>
                    <a:pt x="5156469" y="5741153"/>
                    <a:pt x="5141884" y="5635939"/>
                    <a:pt x="5151729" y="5635939"/>
                  </a:cubicBezTo>
                  <a:close/>
                  <a:moveTo>
                    <a:pt x="5153940" y="6070921"/>
                  </a:moveTo>
                  <a:cubicBezTo>
                    <a:pt x="5166588" y="6070921"/>
                    <a:pt x="5466023" y="6070625"/>
                    <a:pt x="5515591" y="6070260"/>
                  </a:cubicBezTo>
                  <a:cubicBezTo>
                    <a:pt x="5517984" y="6290257"/>
                    <a:pt x="5520628" y="6341315"/>
                    <a:pt x="5522997" y="6483485"/>
                  </a:cubicBezTo>
                  <a:cubicBezTo>
                    <a:pt x="5311736" y="6485125"/>
                    <a:pt x="5314129" y="6481547"/>
                    <a:pt x="5162304" y="6481411"/>
                  </a:cubicBezTo>
                  <a:cubicBezTo>
                    <a:pt x="5159660" y="6336850"/>
                    <a:pt x="5153074" y="6249430"/>
                    <a:pt x="5153940" y="6070921"/>
                  </a:cubicBezTo>
                  <a:close/>
                  <a:moveTo>
                    <a:pt x="5835582" y="5176965"/>
                  </a:moveTo>
                  <a:cubicBezTo>
                    <a:pt x="5468028" y="5168581"/>
                    <a:pt x="5520833" y="5208543"/>
                    <a:pt x="5518554" y="5108866"/>
                  </a:cubicBezTo>
                  <a:cubicBezTo>
                    <a:pt x="5516160" y="5004927"/>
                    <a:pt x="5514338" y="4901354"/>
                    <a:pt x="5514338" y="4798236"/>
                  </a:cubicBezTo>
                  <a:cubicBezTo>
                    <a:pt x="5514338" y="4747246"/>
                    <a:pt x="5460918" y="4767797"/>
                    <a:pt x="5875099" y="4762329"/>
                  </a:cubicBezTo>
                  <a:cubicBezTo>
                    <a:pt x="5881093" y="5243151"/>
                    <a:pt x="5900533" y="5178446"/>
                    <a:pt x="5835582" y="5176965"/>
                  </a:cubicBezTo>
                  <a:close/>
                  <a:moveTo>
                    <a:pt x="5835263" y="4741801"/>
                  </a:moveTo>
                  <a:cubicBezTo>
                    <a:pt x="5752650" y="4743259"/>
                    <a:pt x="5743557" y="4742986"/>
                    <a:pt x="5514200" y="4743100"/>
                  </a:cubicBezTo>
                  <a:cubicBezTo>
                    <a:pt x="5514018" y="4709973"/>
                    <a:pt x="5509620" y="4372504"/>
                    <a:pt x="5508959" y="4328007"/>
                  </a:cubicBezTo>
                  <a:cubicBezTo>
                    <a:pt x="5511283" y="4328007"/>
                    <a:pt x="5769743" y="4327483"/>
                    <a:pt x="5868308" y="4327028"/>
                  </a:cubicBezTo>
                  <a:cubicBezTo>
                    <a:pt x="5875806" y="4805549"/>
                    <a:pt x="5890323" y="4740844"/>
                    <a:pt x="5835263" y="4741801"/>
                  </a:cubicBezTo>
                  <a:close/>
                  <a:moveTo>
                    <a:pt x="5835331" y="4306044"/>
                  </a:moveTo>
                  <a:cubicBezTo>
                    <a:pt x="5709736" y="4306728"/>
                    <a:pt x="5684463" y="4306158"/>
                    <a:pt x="5561854" y="4306636"/>
                  </a:cubicBezTo>
                  <a:cubicBezTo>
                    <a:pt x="5488927" y="4306933"/>
                    <a:pt x="5509415" y="4373050"/>
                    <a:pt x="5500982" y="3892615"/>
                  </a:cubicBezTo>
                  <a:cubicBezTo>
                    <a:pt x="5611696" y="3893048"/>
                    <a:pt x="5591526" y="3893777"/>
                    <a:pt x="5860058" y="3893207"/>
                  </a:cubicBezTo>
                  <a:cubicBezTo>
                    <a:pt x="5862519" y="4362684"/>
                    <a:pt x="5888135" y="4305748"/>
                    <a:pt x="5835331" y="4306044"/>
                  </a:cubicBezTo>
                  <a:close/>
                  <a:moveTo>
                    <a:pt x="5835377" y="3872087"/>
                  </a:moveTo>
                  <a:cubicBezTo>
                    <a:pt x="5461191" y="3873112"/>
                    <a:pt x="5500618" y="3872839"/>
                    <a:pt x="5500481" y="3865229"/>
                  </a:cubicBezTo>
                  <a:cubicBezTo>
                    <a:pt x="5491889" y="3381627"/>
                    <a:pt x="5470991" y="3454511"/>
                    <a:pt x="5561717" y="3456106"/>
                  </a:cubicBezTo>
                  <a:cubicBezTo>
                    <a:pt x="5905159" y="3462098"/>
                    <a:pt x="5856320" y="3423640"/>
                    <a:pt x="5856845" y="3555260"/>
                  </a:cubicBezTo>
                  <a:cubicBezTo>
                    <a:pt x="5858007" y="3920456"/>
                    <a:pt x="5873869" y="3871973"/>
                    <a:pt x="5835377" y="3872087"/>
                  </a:cubicBezTo>
                  <a:close/>
                  <a:moveTo>
                    <a:pt x="5835445" y="3436831"/>
                  </a:moveTo>
                  <a:cubicBezTo>
                    <a:pt x="5439860" y="3432571"/>
                    <a:pt x="5492938" y="3448724"/>
                    <a:pt x="5492163" y="3398988"/>
                  </a:cubicBezTo>
                  <a:cubicBezTo>
                    <a:pt x="5485212" y="2952341"/>
                    <a:pt x="5463129" y="3020053"/>
                    <a:pt x="5561717" y="3022195"/>
                  </a:cubicBezTo>
                  <a:cubicBezTo>
                    <a:pt x="5904475" y="3029554"/>
                    <a:pt x="5846362" y="2991483"/>
                    <a:pt x="5847843" y="3088586"/>
                  </a:cubicBezTo>
                  <a:cubicBezTo>
                    <a:pt x="5853950" y="3477910"/>
                    <a:pt x="5868217" y="3437150"/>
                    <a:pt x="5835445" y="3436831"/>
                  </a:cubicBezTo>
                  <a:close/>
                  <a:moveTo>
                    <a:pt x="5425183" y="4306933"/>
                  </a:moveTo>
                  <a:cubicBezTo>
                    <a:pt x="5288217" y="4306933"/>
                    <a:pt x="5289015" y="4307662"/>
                    <a:pt x="5151752" y="4307662"/>
                  </a:cubicBezTo>
                  <a:cubicBezTo>
                    <a:pt x="5115243" y="4307662"/>
                    <a:pt x="5126387" y="4351042"/>
                    <a:pt x="5121122" y="4020795"/>
                  </a:cubicBezTo>
                  <a:cubicBezTo>
                    <a:pt x="5118752" y="3869490"/>
                    <a:pt x="5109044" y="3892638"/>
                    <a:pt x="5151752" y="3892638"/>
                  </a:cubicBezTo>
                  <a:cubicBezTo>
                    <a:pt x="5430494" y="3892501"/>
                    <a:pt x="5437672" y="3892455"/>
                    <a:pt x="5482295" y="3892569"/>
                  </a:cubicBezTo>
                  <a:cubicBezTo>
                    <a:pt x="5490955" y="4378609"/>
                    <a:pt x="5511785" y="4306933"/>
                    <a:pt x="5425183" y="4306933"/>
                  </a:cubicBezTo>
                  <a:close/>
                  <a:moveTo>
                    <a:pt x="5425183" y="3871358"/>
                  </a:moveTo>
                  <a:cubicBezTo>
                    <a:pt x="5117841" y="3871518"/>
                    <a:pt x="5151000" y="3871518"/>
                    <a:pt x="5119231" y="3871472"/>
                  </a:cubicBezTo>
                  <a:cubicBezTo>
                    <a:pt x="5118456" y="3798428"/>
                    <a:pt x="5113761" y="3457177"/>
                    <a:pt x="5113738" y="3455537"/>
                  </a:cubicBezTo>
                  <a:cubicBezTo>
                    <a:pt x="5115402" y="3455537"/>
                    <a:pt x="5421378" y="3454762"/>
                    <a:pt x="5474432" y="3455035"/>
                  </a:cubicBezTo>
                  <a:cubicBezTo>
                    <a:pt x="5482796" y="3938068"/>
                    <a:pt x="5506292" y="3871358"/>
                    <a:pt x="5425183" y="3871358"/>
                  </a:cubicBezTo>
                  <a:close/>
                  <a:moveTo>
                    <a:pt x="5113989" y="4741391"/>
                  </a:moveTo>
                  <a:cubicBezTo>
                    <a:pt x="5015629" y="4741619"/>
                    <a:pt x="4901224" y="4744239"/>
                    <a:pt x="4753181" y="4741847"/>
                  </a:cubicBezTo>
                  <a:cubicBezTo>
                    <a:pt x="4748327" y="4456757"/>
                    <a:pt x="4751381" y="4514080"/>
                    <a:pt x="4748532" y="4331607"/>
                  </a:cubicBezTo>
                  <a:cubicBezTo>
                    <a:pt x="4748418" y="4325091"/>
                    <a:pt x="4721344" y="4327757"/>
                    <a:pt x="5107380" y="4328759"/>
                  </a:cubicBezTo>
                  <a:cubicBezTo>
                    <a:pt x="5113283" y="4701884"/>
                    <a:pt x="5113123" y="4693386"/>
                    <a:pt x="5113989" y="4741391"/>
                  </a:cubicBezTo>
                  <a:close/>
                  <a:moveTo>
                    <a:pt x="4748122" y="4306705"/>
                  </a:moveTo>
                  <a:cubicBezTo>
                    <a:pt x="4741217" y="3868715"/>
                    <a:pt x="4739964" y="3891225"/>
                    <a:pt x="4741582" y="3891225"/>
                  </a:cubicBezTo>
                  <a:cubicBezTo>
                    <a:pt x="4883835" y="3891817"/>
                    <a:pt x="4889943" y="3891088"/>
                    <a:pt x="5014945" y="3892091"/>
                  </a:cubicBezTo>
                  <a:cubicBezTo>
                    <a:pt x="5128506" y="3893002"/>
                    <a:pt x="5099221" y="3816997"/>
                    <a:pt x="5107015" y="4307594"/>
                  </a:cubicBezTo>
                  <a:cubicBezTo>
                    <a:pt x="5022602" y="4307343"/>
                    <a:pt x="4930600" y="4305497"/>
                    <a:pt x="4748122" y="4306705"/>
                  </a:cubicBezTo>
                  <a:close/>
                  <a:moveTo>
                    <a:pt x="4740328" y="3865184"/>
                  </a:moveTo>
                  <a:cubicBezTo>
                    <a:pt x="4730095" y="3420655"/>
                    <a:pt x="4736910" y="3457154"/>
                    <a:pt x="4741582" y="3457154"/>
                  </a:cubicBezTo>
                  <a:cubicBezTo>
                    <a:pt x="5166839" y="3458909"/>
                    <a:pt x="5094709" y="3422159"/>
                    <a:pt x="5096373" y="3554736"/>
                  </a:cubicBezTo>
                  <a:cubicBezTo>
                    <a:pt x="5098014" y="3697976"/>
                    <a:pt x="5099176" y="3727662"/>
                    <a:pt x="5100475" y="3865639"/>
                  </a:cubicBezTo>
                  <a:cubicBezTo>
                    <a:pt x="5100543" y="3874160"/>
                    <a:pt x="4740488" y="3872839"/>
                    <a:pt x="4740328" y="3865184"/>
                  </a:cubicBezTo>
                  <a:close/>
                  <a:moveTo>
                    <a:pt x="5014899" y="3435282"/>
                  </a:moveTo>
                  <a:cubicBezTo>
                    <a:pt x="4683786" y="3440181"/>
                    <a:pt x="4735360" y="3448519"/>
                    <a:pt x="4734562" y="3398965"/>
                  </a:cubicBezTo>
                  <a:cubicBezTo>
                    <a:pt x="4728090" y="2975534"/>
                    <a:pt x="4722028" y="3021671"/>
                    <a:pt x="4741582" y="3021785"/>
                  </a:cubicBezTo>
                  <a:cubicBezTo>
                    <a:pt x="5153552" y="3024542"/>
                    <a:pt x="5089490" y="3001120"/>
                    <a:pt x="5090857" y="3088563"/>
                  </a:cubicBezTo>
                  <a:cubicBezTo>
                    <a:pt x="5093182" y="3237089"/>
                    <a:pt x="5091792" y="3244151"/>
                    <a:pt x="5094231" y="3399375"/>
                  </a:cubicBezTo>
                  <a:cubicBezTo>
                    <a:pt x="5094914" y="3443985"/>
                    <a:pt x="5110707" y="3433847"/>
                    <a:pt x="5014899" y="3435282"/>
                  </a:cubicBezTo>
                  <a:close/>
                  <a:moveTo>
                    <a:pt x="4729457" y="4306819"/>
                  </a:moveTo>
                  <a:cubicBezTo>
                    <a:pt x="4657009" y="4307206"/>
                    <a:pt x="4662843" y="4307138"/>
                    <a:pt x="4366462" y="4307274"/>
                  </a:cubicBezTo>
                  <a:cubicBezTo>
                    <a:pt x="4364023" y="4136854"/>
                    <a:pt x="4366963" y="4193175"/>
                    <a:pt x="4361562" y="3894301"/>
                  </a:cubicBezTo>
                  <a:cubicBezTo>
                    <a:pt x="4508647" y="3893686"/>
                    <a:pt x="4442785" y="3889972"/>
                    <a:pt x="4722256" y="3891157"/>
                  </a:cubicBezTo>
                  <a:cubicBezTo>
                    <a:pt x="4723600" y="3950326"/>
                    <a:pt x="4729252" y="4293718"/>
                    <a:pt x="4729457" y="4306819"/>
                  </a:cubicBezTo>
                  <a:close/>
                  <a:moveTo>
                    <a:pt x="4361175" y="3873112"/>
                  </a:moveTo>
                  <a:cubicBezTo>
                    <a:pt x="4353882" y="3453509"/>
                    <a:pt x="4355432" y="3564442"/>
                    <a:pt x="4353540" y="3458111"/>
                  </a:cubicBezTo>
                  <a:cubicBezTo>
                    <a:pt x="4501081" y="3457952"/>
                    <a:pt x="4492079" y="3456129"/>
                    <a:pt x="4716695" y="3457063"/>
                  </a:cubicBezTo>
                  <a:cubicBezTo>
                    <a:pt x="4717812" y="3557926"/>
                    <a:pt x="4716239" y="3639285"/>
                    <a:pt x="4721686" y="3865753"/>
                  </a:cubicBezTo>
                  <a:cubicBezTo>
                    <a:pt x="4721754" y="3870014"/>
                    <a:pt x="4753478" y="3871426"/>
                    <a:pt x="4361175" y="3873112"/>
                  </a:cubicBezTo>
                  <a:close/>
                  <a:moveTo>
                    <a:pt x="4353152" y="3436968"/>
                  </a:moveTo>
                  <a:cubicBezTo>
                    <a:pt x="4350213" y="3261968"/>
                    <a:pt x="4351785" y="3264793"/>
                    <a:pt x="4348002" y="3021648"/>
                  </a:cubicBezTo>
                  <a:cubicBezTo>
                    <a:pt x="4774330" y="3021580"/>
                    <a:pt x="4709129" y="2998933"/>
                    <a:pt x="4710519" y="3088563"/>
                  </a:cubicBezTo>
                  <a:cubicBezTo>
                    <a:pt x="4712661" y="3226517"/>
                    <a:pt x="4713322" y="3238866"/>
                    <a:pt x="4715875" y="3399330"/>
                  </a:cubicBezTo>
                  <a:cubicBezTo>
                    <a:pt x="4716672" y="3448633"/>
                    <a:pt x="4774581" y="3436513"/>
                    <a:pt x="4353152" y="3436968"/>
                  </a:cubicBezTo>
                  <a:close/>
                  <a:moveTo>
                    <a:pt x="4348116" y="4328417"/>
                  </a:moveTo>
                  <a:cubicBezTo>
                    <a:pt x="4350418" y="4481204"/>
                    <a:pt x="4356092" y="4586030"/>
                    <a:pt x="4356206" y="4742416"/>
                  </a:cubicBezTo>
                  <a:cubicBezTo>
                    <a:pt x="4236400" y="4742644"/>
                    <a:pt x="4188975" y="4741004"/>
                    <a:pt x="3993028" y="4741004"/>
                  </a:cubicBezTo>
                  <a:cubicBezTo>
                    <a:pt x="3988379" y="4570879"/>
                    <a:pt x="3990749" y="4481249"/>
                    <a:pt x="3988243" y="4328326"/>
                  </a:cubicBezTo>
                  <a:cubicBezTo>
                    <a:pt x="4034939" y="4328622"/>
                    <a:pt x="4044807" y="4328554"/>
                    <a:pt x="4348116" y="4328417"/>
                  </a:cubicBezTo>
                  <a:close/>
                  <a:moveTo>
                    <a:pt x="4058389" y="4307388"/>
                  </a:moveTo>
                  <a:cubicBezTo>
                    <a:pt x="3968575" y="4307388"/>
                    <a:pt x="3989519" y="4333088"/>
                    <a:pt x="3984778" y="4176019"/>
                  </a:cubicBezTo>
                  <a:cubicBezTo>
                    <a:pt x="3981975" y="4083381"/>
                    <a:pt x="3979947" y="3979306"/>
                    <a:pt x="3980426" y="3893686"/>
                  </a:cubicBezTo>
                  <a:cubicBezTo>
                    <a:pt x="3992937" y="3893754"/>
                    <a:pt x="4296953" y="3894415"/>
                    <a:pt x="4342874" y="3894347"/>
                  </a:cubicBezTo>
                  <a:cubicBezTo>
                    <a:pt x="4348230" y="4191671"/>
                    <a:pt x="4345450" y="4143803"/>
                    <a:pt x="4347797" y="4307274"/>
                  </a:cubicBezTo>
                  <a:lnTo>
                    <a:pt x="4058389" y="4307388"/>
                  </a:lnTo>
                  <a:close/>
                  <a:moveTo>
                    <a:pt x="3981246" y="5109185"/>
                  </a:moveTo>
                  <a:cubicBezTo>
                    <a:pt x="3981337" y="5192846"/>
                    <a:pt x="4046470" y="5179996"/>
                    <a:pt x="3648356" y="5178401"/>
                  </a:cubicBezTo>
                  <a:cubicBezTo>
                    <a:pt x="3621760" y="5178287"/>
                    <a:pt x="3612644" y="5238777"/>
                    <a:pt x="3615470" y="4798646"/>
                  </a:cubicBezTo>
                  <a:cubicBezTo>
                    <a:pt x="3615766" y="4750140"/>
                    <a:pt x="3558222" y="4762169"/>
                    <a:pt x="3974979" y="4762169"/>
                  </a:cubicBezTo>
                  <a:cubicBezTo>
                    <a:pt x="3978124" y="4866540"/>
                    <a:pt x="3981064" y="4944209"/>
                    <a:pt x="3981246" y="5109185"/>
                  </a:cubicBezTo>
                  <a:close/>
                  <a:moveTo>
                    <a:pt x="3615630" y="4741209"/>
                  </a:moveTo>
                  <a:cubicBezTo>
                    <a:pt x="3615333" y="4547093"/>
                    <a:pt x="3608610" y="4481409"/>
                    <a:pt x="3606673" y="4328622"/>
                  </a:cubicBezTo>
                  <a:cubicBezTo>
                    <a:pt x="3777300" y="4326481"/>
                    <a:pt x="3706059" y="4325957"/>
                    <a:pt x="3969555" y="4328190"/>
                  </a:cubicBezTo>
                  <a:cubicBezTo>
                    <a:pt x="3972221" y="4491638"/>
                    <a:pt x="3969532" y="4564227"/>
                    <a:pt x="3974318" y="4741004"/>
                  </a:cubicBezTo>
                  <a:cubicBezTo>
                    <a:pt x="3650726" y="4741026"/>
                    <a:pt x="3747651" y="4741004"/>
                    <a:pt x="3615630" y="4741209"/>
                  </a:cubicBezTo>
                  <a:close/>
                  <a:moveTo>
                    <a:pt x="3921788" y="4306500"/>
                  </a:moveTo>
                  <a:cubicBezTo>
                    <a:pt x="3834183" y="4305315"/>
                    <a:pt x="3737942" y="4305201"/>
                    <a:pt x="3648196" y="4306773"/>
                  </a:cubicBezTo>
                  <a:cubicBezTo>
                    <a:pt x="3579234" y="4307981"/>
                    <a:pt x="3617293" y="4360132"/>
                    <a:pt x="3601864" y="3892638"/>
                  </a:cubicBezTo>
                  <a:cubicBezTo>
                    <a:pt x="3908683" y="3891932"/>
                    <a:pt x="3819758" y="3892319"/>
                    <a:pt x="3961761" y="3893526"/>
                  </a:cubicBezTo>
                  <a:cubicBezTo>
                    <a:pt x="3959208" y="4359745"/>
                    <a:pt x="4000663" y="4307457"/>
                    <a:pt x="3921788" y="4306500"/>
                  </a:cubicBezTo>
                  <a:close/>
                  <a:moveTo>
                    <a:pt x="3961943" y="3865366"/>
                  </a:moveTo>
                  <a:cubicBezTo>
                    <a:pt x="3961852" y="3876917"/>
                    <a:pt x="3998680" y="3869946"/>
                    <a:pt x="3648265" y="3871335"/>
                  </a:cubicBezTo>
                  <a:cubicBezTo>
                    <a:pt x="3583747" y="3871518"/>
                    <a:pt x="3599722" y="3935402"/>
                    <a:pt x="3594640" y="3551774"/>
                  </a:cubicBezTo>
                  <a:cubicBezTo>
                    <a:pt x="3593205" y="3438426"/>
                    <a:pt x="3579120" y="3456858"/>
                    <a:pt x="3648173" y="3457883"/>
                  </a:cubicBezTo>
                  <a:cubicBezTo>
                    <a:pt x="3733567" y="3459250"/>
                    <a:pt x="3765381" y="3458931"/>
                    <a:pt x="3957385" y="3458977"/>
                  </a:cubicBezTo>
                  <a:cubicBezTo>
                    <a:pt x="3962148" y="3760243"/>
                    <a:pt x="3962741" y="3769721"/>
                    <a:pt x="3961943" y="3865366"/>
                  </a:cubicBezTo>
                  <a:close/>
                  <a:moveTo>
                    <a:pt x="3593022" y="3436011"/>
                  </a:moveTo>
                  <a:cubicBezTo>
                    <a:pt x="3590333" y="3261125"/>
                    <a:pt x="3589626" y="3238114"/>
                    <a:pt x="3586299" y="3020965"/>
                  </a:cubicBezTo>
                  <a:cubicBezTo>
                    <a:pt x="3687304" y="3020304"/>
                    <a:pt x="3719483" y="3018276"/>
                    <a:pt x="3949158" y="3020668"/>
                  </a:cubicBezTo>
                  <a:cubicBezTo>
                    <a:pt x="3954035" y="3339318"/>
                    <a:pt x="3952462" y="3148803"/>
                    <a:pt x="3957043" y="3437834"/>
                  </a:cubicBezTo>
                  <a:cubicBezTo>
                    <a:pt x="3585547" y="3437765"/>
                    <a:pt x="3745075" y="3437424"/>
                    <a:pt x="3593022" y="3436011"/>
                  </a:cubicBezTo>
                  <a:close/>
                  <a:moveTo>
                    <a:pt x="3587097" y="4176360"/>
                  </a:moveTo>
                  <a:cubicBezTo>
                    <a:pt x="3586550" y="4344958"/>
                    <a:pt x="3663807" y="4308778"/>
                    <a:pt x="3226540" y="4308095"/>
                  </a:cubicBezTo>
                  <a:cubicBezTo>
                    <a:pt x="3222096" y="4024873"/>
                    <a:pt x="3221047" y="3956090"/>
                    <a:pt x="3219999" y="3894802"/>
                  </a:cubicBezTo>
                  <a:cubicBezTo>
                    <a:pt x="3388256" y="3894757"/>
                    <a:pt x="3310953" y="3893139"/>
                    <a:pt x="3583131" y="3892683"/>
                  </a:cubicBezTo>
                  <a:cubicBezTo>
                    <a:pt x="3585638" y="3967664"/>
                    <a:pt x="3587439" y="4066612"/>
                    <a:pt x="3587097" y="4176360"/>
                  </a:cubicBezTo>
                  <a:close/>
                  <a:moveTo>
                    <a:pt x="3511572" y="3871586"/>
                  </a:moveTo>
                  <a:cubicBezTo>
                    <a:pt x="3187318" y="3871586"/>
                    <a:pt x="3219748" y="3880312"/>
                    <a:pt x="3219475" y="3865297"/>
                  </a:cubicBezTo>
                  <a:cubicBezTo>
                    <a:pt x="3211293" y="3403522"/>
                    <a:pt x="3211088" y="3458430"/>
                    <a:pt x="3238140" y="3458430"/>
                  </a:cubicBezTo>
                  <a:cubicBezTo>
                    <a:pt x="3643137" y="3458430"/>
                    <a:pt x="3574335" y="3427035"/>
                    <a:pt x="3575953" y="3552139"/>
                  </a:cubicBezTo>
                  <a:cubicBezTo>
                    <a:pt x="3577935" y="3701803"/>
                    <a:pt x="3578938" y="3773776"/>
                    <a:pt x="3582197" y="3865935"/>
                  </a:cubicBezTo>
                  <a:cubicBezTo>
                    <a:pt x="3582470" y="3873386"/>
                    <a:pt x="3593091" y="3871586"/>
                    <a:pt x="3511572" y="3871586"/>
                  </a:cubicBezTo>
                  <a:close/>
                  <a:moveTo>
                    <a:pt x="3511572" y="3435692"/>
                  </a:moveTo>
                  <a:cubicBezTo>
                    <a:pt x="3168152" y="3435692"/>
                    <a:pt x="3216079" y="3452142"/>
                    <a:pt x="3215213" y="3398943"/>
                  </a:cubicBezTo>
                  <a:cubicBezTo>
                    <a:pt x="3208422" y="2965122"/>
                    <a:pt x="3190897" y="3021033"/>
                    <a:pt x="3238117" y="3021033"/>
                  </a:cubicBezTo>
                  <a:cubicBezTo>
                    <a:pt x="3481580" y="3021147"/>
                    <a:pt x="3522078" y="3021261"/>
                    <a:pt x="3567634" y="3021056"/>
                  </a:cubicBezTo>
                  <a:cubicBezTo>
                    <a:pt x="3575018" y="3504453"/>
                    <a:pt x="3600497" y="3435692"/>
                    <a:pt x="3511572" y="3435692"/>
                  </a:cubicBezTo>
                  <a:close/>
                  <a:moveTo>
                    <a:pt x="3207875" y="4308049"/>
                  </a:moveTo>
                  <a:cubicBezTo>
                    <a:pt x="3104455" y="4307639"/>
                    <a:pt x="2994790" y="4302718"/>
                    <a:pt x="2846999" y="4306500"/>
                  </a:cubicBezTo>
                  <a:cubicBezTo>
                    <a:pt x="2845221" y="4172054"/>
                    <a:pt x="2848708" y="4062785"/>
                    <a:pt x="2842144" y="3893868"/>
                  </a:cubicBezTo>
                  <a:cubicBezTo>
                    <a:pt x="2921088" y="3895303"/>
                    <a:pt x="2964252" y="3894893"/>
                    <a:pt x="3201289" y="3894802"/>
                  </a:cubicBezTo>
                  <a:cubicBezTo>
                    <a:pt x="3202724" y="3976435"/>
                    <a:pt x="3203408" y="4022504"/>
                    <a:pt x="3207875" y="4308049"/>
                  </a:cubicBezTo>
                  <a:close/>
                  <a:moveTo>
                    <a:pt x="2835490" y="3434325"/>
                  </a:moveTo>
                  <a:cubicBezTo>
                    <a:pt x="2833667" y="3279831"/>
                    <a:pt x="2830111" y="3230390"/>
                    <a:pt x="2827399" y="3021625"/>
                  </a:cubicBezTo>
                  <a:cubicBezTo>
                    <a:pt x="2852673" y="3021625"/>
                    <a:pt x="3085425" y="3021352"/>
                    <a:pt x="3188185" y="3021078"/>
                  </a:cubicBezTo>
                  <a:cubicBezTo>
                    <a:pt x="3191671" y="3265499"/>
                    <a:pt x="3195022" y="3258027"/>
                    <a:pt x="3197095" y="3437105"/>
                  </a:cubicBezTo>
                  <a:cubicBezTo>
                    <a:pt x="3027357" y="3436171"/>
                    <a:pt x="3190783" y="3434029"/>
                    <a:pt x="2835490" y="3434325"/>
                  </a:cubicBezTo>
                  <a:close/>
                  <a:moveTo>
                    <a:pt x="2827855" y="4307024"/>
                  </a:moveTo>
                  <a:cubicBezTo>
                    <a:pt x="2657661" y="4311922"/>
                    <a:pt x="2566639" y="4306545"/>
                    <a:pt x="2470124" y="4305748"/>
                  </a:cubicBezTo>
                  <a:cubicBezTo>
                    <a:pt x="2462398" y="3816245"/>
                    <a:pt x="2433159" y="3895349"/>
                    <a:pt x="2554902" y="3893390"/>
                  </a:cubicBezTo>
                  <a:cubicBezTo>
                    <a:pt x="2644830" y="3891932"/>
                    <a:pt x="2730611" y="3891795"/>
                    <a:pt x="2823434" y="3893549"/>
                  </a:cubicBezTo>
                  <a:cubicBezTo>
                    <a:pt x="2827673" y="4002203"/>
                    <a:pt x="2829473" y="4306956"/>
                    <a:pt x="2827855" y="4307024"/>
                  </a:cubicBezTo>
                  <a:close/>
                  <a:moveTo>
                    <a:pt x="2691458" y="3434439"/>
                  </a:moveTo>
                  <a:cubicBezTo>
                    <a:pt x="2564428" y="3434439"/>
                    <a:pt x="2560554" y="3435920"/>
                    <a:pt x="2454627" y="3436216"/>
                  </a:cubicBezTo>
                  <a:cubicBezTo>
                    <a:pt x="2450616" y="3146524"/>
                    <a:pt x="2449864" y="3095512"/>
                    <a:pt x="2448588" y="3023562"/>
                  </a:cubicBezTo>
                  <a:cubicBezTo>
                    <a:pt x="2867441" y="3022286"/>
                    <a:pt x="2808211" y="2994946"/>
                    <a:pt x="2809692" y="3088586"/>
                  </a:cubicBezTo>
                  <a:cubicBezTo>
                    <a:pt x="2816255" y="3507551"/>
                    <a:pt x="2851238" y="3434303"/>
                    <a:pt x="2691458" y="3434439"/>
                  </a:cubicBezTo>
                  <a:close/>
                  <a:moveTo>
                    <a:pt x="2451482" y="4305634"/>
                  </a:moveTo>
                  <a:cubicBezTo>
                    <a:pt x="2277528" y="4304768"/>
                    <a:pt x="2266748" y="4310305"/>
                    <a:pt x="2089740" y="4308732"/>
                  </a:cubicBezTo>
                  <a:cubicBezTo>
                    <a:pt x="2081148" y="3827705"/>
                    <a:pt x="2052615" y="3891635"/>
                    <a:pt x="2144800" y="3891635"/>
                  </a:cubicBezTo>
                  <a:cubicBezTo>
                    <a:pt x="2279305" y="3891635"/>
                    <a:pt x="2282086" y="3894483"/>
                    <a:pt x="2418072" y="3894483"/>
                  </a:cubicBezTo>
                  <a:cubicBezTo>
                    <a:pt x="2454445" y="3894483"/>
                    <a:pt x="2444098" y="3838094"/>
                    <a:pt x="2451482" y="4305634"/>
                  </a:cubicBezTo>
                  <a:close/>
                  <a:moveTo>
                    <a:pt x="2418072" y="3873340"/>
                  </a:moveTo>
                  <a:cubicBezTo>
                    <a:pt x="2416044" y="3873340"/>
                    <a:pt x="2080692" y="3872269"/>
                    <a:pt x="2080670" y="3865526"/>
                  </a:cubicBezTo>
                  <a:cubicBezTo>
                    <a:pt x="2079690" y="3395274"/>
                    <a:pt x="2039990" y="3458658"/>
                    <a:pt x="2144800" y="3458658"/>
                  </a:cubicBezTo>
                  <a:cubicBezTo>
                    <a:pt x="2494623" y="3458658"/>
                    <a:pt x="2436395" y="3425827"/>
                    <a:pt x="2437056" y="3554667"/>
                  </a:cubicBezTo>
                  <a:cubicBezTo>
                    <a:pt x="2438971" y="3921823"/>
                    <a:pt x="2457316" y="3873340"/>
                    <a:pt x="2418072" y="3873340"/>
                  </a:cubicBezTo>
                  <a:close/>
                  <a:moveTo>
                    <a:pt x="2418072" y="3436284"/>
                  </a:moveTo>
                  <a:cubicBezTo>
                    <a:pt x="2019707" y="3436284"/>
                    <a:pt x="2073058" y="3453873"/>
                    <a:pt x="2072192" y="3399034"/>
                  </a:cubicBezTo>
                  <a:cubicBezTo>
                    <a:pt x="2069753" y="3243833"/>
                    <a:pt x="2072853" y="3243742"/>
                    <a:pt x="2070414" y="3088176"/>
                  </a:cubicBezTo>
                  <a:cubicBezTo>
                    <a:pt x="2069115" y="3005312"/>
                    <a:pt x="2054097" y="3022241"/>
                    <a:pt x="2144800" y="3022241"/>
                  </a:cubicBezTo>
                  <a:cubicBezTo>
                    <a:pt x="2487536" y="3022241"/>
                    <a:pt x="2429672" y="3002555"/>
                    <a:pt x="2431017" y="3088540"/>
                  </a:cubicBezTo>
                  <a:cubicBezTo>
                    <a:pt x="2437375" y="3489940"/>
                    <a:pt x="2441682" y="3436284"/>
                    <a:pt x="2418072" y="3436284"/>
                  </a:cubicBezTo>
                  <a:close/>
                  <a:moveTo>
                    <a:pt x="2071052" y="4308528"/>
                  </a:moveTo>
                  <a:cubicBezTo>
                    <a:pt x="1935727" y="4306796"/>
                    <a:pt x="2029028" y="4304837"/>
                    <a:pt x="1709720" y="4306067"/>
                  </a:cubicBezTo>
                  <a:cubicBezTo>
                    <a:pt x="1701653" y="3830963"/>
                    <a:pt x="1685335" y="3891635"/>
                    <a:pt x="1734926" y="3891225"/>
                  </a:cubicBezTo>
                  <a:cubicBezTo>
                    <a:pt x="1817493" y="3890565"/>
                    <a:pt x="1885019" y="3890314"/>
                    <a:pt x="2008039" y="3891134"/>
                  </a:cubicBezTo>
                  <a:cubicBezTo>
                    <a:pt x="2075337" y="3891658"/>
                    <a:pt x="2062233" y="3821622"/>
                    <a:pt x="2071052" y="4308528"/>
                  </a:cubicBezTo>
                  <a:close/>
                  <a:moveTo>
                    <a:pt x="1697870" y="4764516"/>
                  </a:moveTo>
                  <a:cubicBezTo>
                    <a:pt x="1703886" y="5084647"/>
                    <a:pt x="1702382" y="5054914"/>
                    <a:pt x="1703749" y="5177125"/>
                  </a:cubicBezTo>
                  <a:cubicBezTo>
                    <a:pt x="1645453" y="5176327"/>
                    <a:pt x="1628976" y="5176510"/>
                    <a:pt x="1342167" y="5176442"/>
                  </a:cubicBezTo>
                  <a:cubicBezTo>
                    <a:pt x="1339637" y="5062365"/>
                    <a:pt x="1337221" y="5031447"/>
                    <a:pt x="1335307" y="4762762"/>
                  </a:cubicBezTo>
                  <a:cubicBezTo>
                    <a:pt x="1337837" y="4762784"/>
                    <a:pt x="1695978" y="4764516"/>
                    <a:pt x="1697870" y="4764516"/>
                  </a:cubicBezTo>
                  <a:close/>
                  <a:moveTo>
                    <a:pt x="1335148" y="4741619"/>
                  </a:moveTo>
                  <a:cubicBezTo>
                    <a:pt x="1334623" y="4684432"/>
                    <a:pt x="1334054" y="4654631"/>
                    <a:pt x="1329085" y="4331607"/>
                  </a:cubicBezTo>
                  <a:cubicBezTo>
                    <a:pt x="1328926" y="4320967"/>
                    <a:pt x="1310124" y="4328554"/>
                    <a:pt x="1691397" y="4327301"/>
                  </a:cubicBezTo>
                  <a:cubicBezTo>
                    <a:pt x="1693745" y="4469014"/>
                    <a:pt x="1693859" y="4542559"/>
                    <a:pt x="1697482" y="4743373"/>
                  </a:cubicBezTo>
                  <a:cubicBezTo>
                    <a:pt x="1695613" y="4743350"/>
                    <a:pt x="1336880" y="4741619"/>
                    <a:pt x="1335148" y="4741619"/>
                  </a:cubicBezTo>
                  <a:close/>
                  <a:moveTo>
                    <a:pt x="1598187" y="5197653"/>
                  </a:moveTo>
                  <a:cubicBezTo>
                    <a:pt x="1736795" y="5197653"/>
                    <a:pt x="1700969" y="5122353"/>
                    <a:pt x="1708057" y="5575790"/>
                  </a:cubicBezTo>
                  <a:cubicBezTo>
                    <a:pt x="1708968" y="5633751"/>
                    <a:pt x="1756850" y="5612495"/>
                    <a:pt x="1348206" y="5611014"/>
                  </a:cubicBezTo>
                  <a:cubicBezTo>
                    <a:pt x="1345517" y="5471009"/>
                    <a:pt x="1345973" y="5363813"/>
                    <a:pt x="1342623" y="5197607"/>
                  </a:cubicBezTo>
                  <a:lnTo>
                    <a:pt x="1598187" y="5197653"/>
                  </a:lnTo>
                  <a:close/>
                  <a:moveTo>
                    <a:pt x="2008152" y="3869968"/>
                  </a:moveTo>
                  <a:cubicBezTo>
                    <a:pt x="1924491" y="3869308"/>
                    <a:pt x="1830187" y="3869239"/>
                    <a:pt x="1734744" y="3870014"/>
                  </a:cubicBezTo>
                  <a:cubicBezTo>
                    <a:pt x="1686703" y="3870401"/>
                    <a:pt x="1702040" y="3933306"/>
                    <a:pt x="1695066" y="3456197"/>
                  </a:cubicBezTo>
                  <a:cubicBezTo>
                    <a:pt x="1837001" y="3459250"/>
                    <a:pt x="1752793" y="3459592"/>
                    <a:pt x="2054598" y="3458749"/>
                  </a:cubicBezTo>
                  <a:cubicBezTo>
                    <a:pt x="2064215" y="3935083"/>
                    <a:pt x="2082630" y="3870469"/>
                    <a:pt x="2008152" y="3869968"/>
                  </a:cubicBezTo>
                  <a:close/>
                  <a:moveTo>
                    <a:pt x="1691056" y="4306135"/>
                  </a:moveTo>
                  <a:cubicBezTo>
                    <a:pt x="1471727" y="4306933"/>
                    <a:pt x="1488568" y="4305019"/>
                    <a:pt x="1328653" y="4304996"/>
                  </a:cubicBezTo>
                  <a:cubicBezTo>
                    <a:pt x="1321086" y="3862632"/>
                    <a:pt x="1316779" y="3892615"/>
                    <a:pt x="1324869" y="3892592"/>
                  </a:cubicBezTo>
                  <a:cubicBezTo>
                    <a:pt x="1327559" y="3892592"/>
                    <a:pt x="1680868" y="3891590"/>
                    <a:pt x="1682851" y="3891567"/>
                  </a:cubicBezTo>
                  <a:cubicBezTo>
                    <a:pt x="1686406" y="4111063"/>
                    <a:pt x="1690076" y="4249609"/>
                    <a:pt x="1691056" y="4306135"/>
                  </a:cubicBezTo>
                  <a:close/>
                  <a:moveTo>
                    <a:pt x="1320220" y="3865412"/>
                  </a:moveTo>
                  <a:cubicBezTo>
                    <a:pt x="1318967" y="3773662"/>
                    <a:pt x="1311651" y="3456926"/>
                    <a:pt x="1324892" y="3456926"/>
                  </a:cubicBezTo>
                  <a:cubicBezTo>
                    <a:pt x="1746982" y="3456926"/>
                    <a:pt x="1676105" y="3423503"/>
                    <a:pt x="1677746" y="3554736"/>
                  </a:cubicBezTo>
                  <a:cubicBezTo>
                    <a:pt x="1679159" y="3667901"/>
                    <a:pt x="1680025" y="3715291"/>
                    <a:pt x="1682532" y="3870401"/>
                  </a:cubicBezTo>
                  <a:cubicBezTo>
                    <a:pt x="1275279" y="3872725"/>
                    <a:pt x="1320334" y="3873864"/>
                    <a:pt x="1320220" y="3865412"/>
                  </a:cubicBezTo>
                  <a:close/>
                  <a:moveTo>
                    <a:pt x="1598187" y="3434120"/>
                  </a:moveTo>
                  <a:cubicBezTo>
                    <a:pt x="1264249" y="3434120"/>
                    <a:pt x="1317189" y="3452552"/>
                    <a:pt x="1316346" y="3398943"/>
                  </a:cubicBezTo>
                  <a:cubicBezTo>
                    <a:pt x="1309737" y="2976058"/>
                    <a:pt x="1297955" y="3021580"/>
                    <a:pt x="1324869" y="3021580"/>
                  </a:cubicBezTo>
                  <a:cubicBezTo>
                    <a:pt x="1732556" y="3021580"/>
                    <a:pt x="1668516" y="3001120"/>
                    <a:pt x="1669884" y="3088586"/>
                  </a:cubicBezTo>
                  <a:cubicBezTo>
                    <a:pt x="1676333" y="3499486"/>
                    <a:pt x="1697687" y="3434120"/>
                    <a:pt x="1598187" y="3434120"/>
                  </a:cubicBezTo>
                  <a:close/>
                  <a:moveTo>
                    <a:pt x="1310330" y="4326162"/>
                  </a:moveTo>
                  <a:cubicBezTo>
                    <a:pt x="1310352" y="4328167"/>
                    <a:pt x="1315867" y="4675979"/>
                    <a:pt x="1316460" y="4741619"/>
                  </a:cubicBezTo>
                  <a:cubicBezTo>
                    <a:pt x="1203309" y="4741573"/>
                    <a:pt x="1338247" y="4741368"/>
                    <a:pt x="956313" y="4740366"/>
                  </a:cubicBezTo>
                  <a:cubicBezTo>
                    <a:pt x="955493" y="4676754"/>
                    <a:pt x="954558" y="4620570"/>
                    <a:pt x="950023" y="4331630"/>
                  </a:cubicBezTo>
                  <a:cubicBezTo>
                    <a:pt x="949978" y="4327415"/>
                    <a:pt x="918710" y="4326504"/>
                    <a:pt x="1310330" y="4326162"/>
                  </a:cubicBezTo>
                  <a:close/>
                  <a:moveTo>
                    <a:pt x="1316642" y="4762762"/>
                  </a:moveTo>
                  <a:cubicBezTo>
                    <a:pt x="1318693" y="5043135"/>
                    <a:pt x="1320995" y="5063937"/>
                    <a:pt x="1323479" y="5176442"/>
                  </a:cubicBezTo>
                  <a:cubicBezTo>
                    <a:pt x="1321519" y="5176442"/>
                    <a:pt x="965201" y="5177125"/>
                    <a:pt x="962512" y="5177148"/>
                  </a:cubicBezTo>
                  <a:cubicBezTo>
                    <a:pt x="956541" y="4789533"/>
                    <a:pt x="958592" y="4924547"/>
                    <a:pt x="956564" y="4761509"/>
                  </a:cubicBezTo>
                  <a:cubicBezTo>
                    <a:pt x="1300165" y="4762306"/>
                    <a:pt x="1189498" y="4762716"/>
                    <a:pt x="1316642" y="4762762"/>
                  </a:cubicBezTo>
                  <a:close/>
                  <a:moveTo>
                    <a:pt x="1323935" y="5197607"/>
                  </a:moveTo>
                  <a:cubicBezTo>
                    <a:pt x="1327490" y="5373701"/>
                    <a:pt x="1326465" y="5449616"/>
                    <a:pt x="1329541" y="5610968"/>
                  </a:cubicBezTo>
                  <a:cubicBezTo>
                    <a:pt x="1327262" y="5610968"/>
                    <a:pt x="1287927" y="5610809"/>
                    <a:pt x="967617" y="5611742"/>
                  </a:cubicBezTo>
                  <a:cubicBezTo>
                    <a:pt x="964495" y="5419814"/>
                    <a:pt x="966682" y="5447998"/>
                    <a:pt x="962854" y="5198313"/>
                  </a:cubicBezTo>
                  <a:cubicBezTo>
                    <a:pt x="967343" y="5198313"/>
                    <a:pt x="1301966" y="5197607"/>
                    <a:pt x="1323935" y="5197607"/>
                  </a:cubicBezTo>
                  <a:close/>
                  <a:moveTo>
                    <a:pt x="1324869" y="5632111"/>
                  </a:moveTo>
                  <a:cubicBezTo>
                    <a:pt x="1332550" y="5632111"/>
                    <a:pt x="1329017" y="5621130"/>
                    <a:pt x="1332823" y="5731447"/>
                  </a:cubicBezTo>
                  <a:cubicBezTo>
                    <a:pt x="1345015" y="6085570"/>
                    <a:pt x="1342304" y="6049846"/>
                    <a:pt x="1324869" y="6049846"/>
                  </a:cubicBezTo>
                  <a:cubicBezTo>
                    <a:pt x="1322613" y="6049846"/>
                    <a:pt x="975776" y="6049915"/>
                    <a:pt x="975548" y="6041713"/>
                  </a:cubicBezTo>
                  <a:cubicBezTo>
                    <a:pt x="972699" y="5940964"/>
                    <a:pt x="972927" y="5936794"/>
                    <a:pt x="967981" y="5632932"/>
                  </a:cubicBezTo>
                  <a:cubicBezTo>
                    <a:pt x="970511" y="5632932"/>
                    <a:pt x="1322841" y="5632111"/>
                    <a:pt x="1324869" y="5632111"/>
                  </a:cubicBezTo>
                  <a:close/>
                  <a:moveTo>
                    <a:pt x="1051688" y="6068438"/>
                  </a:moveTo>
                  <a:cubicBezTo>
                    <a:pt x="1187720" y="6068438"/>
                    <a:pt x="1188199" y="6071012"/>
                    <a:pt x="1324892" y="6071012"/>
                  </a:cubicBezTo>
                  <a:cubicBezTo>
                    <a:pt x="1346907" y="6071012"/>
                    <a:pt x="1335991" y="6025377"/>
                    <a:pt x="1342417" y="6482140"/>
                  </a:cubicBezTo>
                  <a:cubicBezTo>
                    <a:pt x="1333529" y="6482118"/>
                    <a:pt x="986304" y="6484077"/>
                    <a:pt x="984618" y="6484099"/>
                  </a:cubicBezTo>
                  <a:cubicBezTo>
                    <a:pt x="976482" y="5994482"/>
                    <a:pt x="950524" y="6068438"/>
                    <a:pt x="1051688" y="6068438"/>
                  </a:cubicBezTo>
                  <a:close/>
                  <a:moveTo>
                    <a:pt x="1348639" y="5632156"/>
                  </a:moveTo>
                  <a:cubicBezTo>
                    <a:pt x="1470063" y="5632635"/>
                    <a:pt x="1462770" y="5636076"/>
                    <a:pt x="1598187" y="5636076"/>
                  </a:cubicBezTo>
                  <a:cubicBezTo>
                    <a:pt x="1743814" y="5636076"/>
                    <a:pt x="1705641" y="5549749"/>
                    <a:pt x="1717948" y="6042351"/>
                  </a:cubicBezTo>
                  <a:cubicBezTo>
                    <a:pt x="1718175" y="6051532"/>
                    <a:pt x="1763687" y="6049117"/>
                    <a:pt x="1357026" y="6049823"/>
                  </a:cubicBezTo>
                  <a:cubicBezTo>
                    <a:pt x="1356069" y="5812944"/>
                    <a:pt x="1350645" y="5725432"/>
                    <a:pt x="1348639" y="5632156"/>
                  </a:cubicBezTo>
                  <a:close/>
                  <a:moveTo>
                    <a:pt x="1718654" y="6070374"/>
                  </a:moveTo>
                  <a:cubicBezTo>
                    <a:pt x="1724693" y="6317734"/>
                    <a:pt x="1720204" y="6334435"/>
                    <a:pt x="1722141" y="6483963"/>
                  </a:cubicBezTo>
                  <a:cubicBezTo>
                    <a:pt x="1387017" y="6484190"/>
                    <a:pt x="1516828" y="6482618"/>
                    <a:pt x="1361060" y="6482163"/>
                  </a:cubicBezTo>
                  <a:cubicBezTo>
                    <a:pt x="1361037" y="6480363"/>
                    <a:pt x="1357163" y="6072744"/>
                    <a:pt x="1357140" y="6070966"/>
                  </a:cubicBezTo>
                  <a:cubicBezTo>
                    <a:pt x="1459625" y="6070807"/>
                    <a:pt x="1567330" y="6068825"/>
                    <a:pt x="1718654" y="6070374"/>
                  </a:cubicBezTo>
                  <a:close/>
                  <a:moveTo>
                    <a:pt x="1722460" y="6505106"/>
                  </a:moveTo>
                  <a:cubicBezTo>
                    <a:pt x="1722483" y="6506792"/>
                    <a:pt x="1727929" y="6854901"/>
                    <a:pt x="1729547" y="6919583"/>
                  </a:cubicBezTo>
                  <a:cubicBezTo>
                    <a:pt x="1533852" y="6918307"/>
                    <a:pt x="1453996" y="6920312"/>
                    <a:pt x="1369081" y="6920563"/>
                  </a:cubicBezTo>
                  <a:cubicBezTo>
                    <a:pt x="1369059" y="6918945"/>
                    <a:pt x="1361515" y="6510665"/>
                    <a:pt x="1361401" y="6503329"/>
                  </a:cubicBezTo>
                  <a:cubicBezTo>
                    <a:pt x="1532803" y="6503876"/>
                    <a:pt x="1375918" y="6505357"/>
                    <a:pt x="1722460" y="6505106"/>
                  </a:cubicBezTo>
                  <a:close/>
                  <a:moveTo>
                    <a:pt x="1730072" y="6940771"/>
                  </a:moveTo>
                  <a:cubicBezTo>
                    <a:pt x="1737250" y="7204673"/>
                    <a:pt x="1735359" y="7232469"/>
                    <a:pt x="1736544" y="7354679"/>
                  </a:cubicBezTo>
                  <a:cubicBezTo>
                    <a:pt x="1597298" y="7353107"/>
                    <a:pt x="1426466" y="7354793"/>
                    <a:pt x="1375098" y="7354930"/>
                  </a:cubicBezTo>
                  <a:cubicBezTo>
                    <a:pt x="1373936" y="7238575"/>
                    <a:pt x="1375577" y="7243609"/>
                    <a:pt x="1369469" y="6941706"/>
                  </a:cubicBezTo>
                  <a:cubicBezTo>
                    <a:pt x="1481709" y="6941432"/>
                    <a:pt x="1523391" y="6939427"/>
                    <a:pt x="1730072" y="6940771"/>
                  </a:cubicBezTo>
                  <a:close/>
                  <a:moveTo>
                    <a:pt x="1734744" y="7375890"/>
                  </a:moveTo>
                  <a:cubicBezTo>
                    <a:pt x="1739370" y="7375913"/>
                    <a:pt x="1734447" y="7351854"/>
                    <a:pt x="1743039" y="7788750"/>
                  </a:cubicBezTo>
                  <a:cubicBezTo>
                    <a:pt x="1535834" y="7787588"/>
                    <a:pt x="1477720" y="7788841"/>
                    <a:pt x="1384100" y="7789092"/>
                  </a:cubicBezTo>
                  <a:cubicBezTo>
                    <a:pt x="1380864" y="7573583"/>
                    <a:pt x="1377696" y="7584018"/>
                    <a:pt x="1375303" y="7376118"/>
                  </a:cubicBezTo>
                  <a:cubicBezTo>
                    <a:pt x="1488979" y="7375868"/>
                    <a:pt x="1564823" y="7374273"/>
                    <a:pt x="1734744" y="7375890"/>
                  </a:cubicBezTo>
                  <a:close/>
                  <a:moveTo>
                    <a:pt x="1741147" y="6508410"/>
                  </a:moveTo>
                  <a:cubicBezTo>
                    <a:pt x="1741056" y="6502463"/>
                    <a:pt x="1712318" y="6505471"/>
                    <a:pt x="2105670" y="6506336"/>
                  </a:cubicBezTo>
                  <a:cubicBezTo>
                    <a:pt x="2106217" y="6540124"/>
                    <a:pt x="2110593" y="6909353"/>
                    <a:pt x="2110661" y="6919560"/>
                  </a:cubicBezTo>
                  <a:cubicBezTo>
                    <a:pt x="2002250" y="6919628"/>
                    <a:pt x="1885224" y="6920586"/>
                    <a:pt x="1748167" y="6919697"/>
                  </a:cubicBezTo>
                  <a:cubicBezTo>
                    <a:pt x="1746754" y="6861508"/>
                    <a:pt x="1746435" y="6832095"/>
                    <a:pt x="1741147" y="6508410"/>
                  </a:cubicBezTo>
                  <a:close/>
                  <a:moveTo>
                    <a:pt x="2110798" y="6940726"/>
                  </a:moveTo>
                  <a:cubicBezTo>
                    <a:pt x="2111641" y="7174598"/>
                    <a:pt x="2114148" y="7225315"/>
                    <a:pt x="2116723" y="7355567"/>
                  </a:cubicBezTo>
                  <a:cubicBezTo>
                    <a:pt x="1834221" y="7355340"/>
                    <a:pt x="1817448" y="7355431"/>
                    <a:pt x="1755231" y="7354862"/>
                  </a:cubicBezTo>
                  <a:cubicBezTo>
                    <a:pt x="1754160" y="7240078"/>
                    <a:pt x="1755778" y="7201232"/>
                    <a:pt x="1748759" y="6940886"/>
                  </a:cubicBezTo>
                  <a:cubicBezTo>
                    <a:pt x="1881099" y="6941706"/>
                    <a:pt x="2027091" y="6940794"/>
                    <a:pt x="2110798" y="6940726"/>
                  </a:cubicBezTo>
                  <a:close/>
                  <a:moveTo>
                    <a:pt x="1871459" y="7376529"/>
                  </a:moveTo>
                  <a:cubicBezTo>
                    <a:pt x="2164331" y="7376779"/>
                    <a:pt x="2116860" y="7355066"/>
                    <a:pt x="2118204" y="7441917"/>
                  </a:cubicBezTo>
                  <a:cubicBezTo>
                    <a:pt x="2120347" y="7578891"/>
                    <a:pt x="2120141" y="7599351"/>
                    <a:pt x="2122534" y="7753002"/>
                  </a:cubicBezTo>
                  <a:cubicBezTo>
                    <a:pt x="2123286" y="7801395"/>
                    <a:pt x="2181492" y="7791005"/>
                    <a:pt x="1761681" y="7788841"/>
                  </a:cubicBezTo>
                  <a:cubicBezTo>
                    <a:pt x="1761134" y="7761250"/>
                    <a:pt x="1761499" y="7783851"/>
                    <a:pt x="1756280" y="7441553"/>
                  </a:cubicBezTo>
                  <a:cubicBezTo>
                    <a:pt x="1755026" y="7358529"/>
                    <a:pt x="1732214" y="7376529"/>
                    <a:pt x="1871459" y="7376529"/>
                  </a:cubicBezTo>
                  <a:close/>
                  <a:moveTo>
                    <a:pt x="2114262" y="6068301"/>
                  </a:moveTo>
                  <a:cubicBezTo>
                    <a:pt x="2115880" y="6068301"/>
                    <a:pt x="2402074" y="6067663"/>
                    <a:pt x="2477143" y="6067777"/>
                  </a:cubicBezTo>
                  <a:cubicBezTo>
                    <a:pt x="2482932" y="6558283"/>
                    <a:pt x="2502486" y="6483120"/>
                    <a:pt x="2418072" y="6483120"/>
                  </a:cubicBezTo>
                  <a:cubicBezTo>
                    <a:pt x="2282017" y="6483120"/>
                    <a:pt x="2279032" y="6485239"/>
                    <a:pt x="2144800" y="6485239"/>
                  </a:cubicBezTo>
                  <a:cubicBezTo>
                    <a:pt x="2117612" y="6485239"/>
                    <a:pt x="2122990" y="6540557"/>
                    <a:pt x="2114262" y="6068301"/>
                  </a:cubicBezTo>
                  <a:close/>
                  <a:moveTo>
                    <a:pt x="2144800" y="6506381"/>
                  </a:moveTo>
                  <a:cubicBezTo>
                    <a:pt x="2509733" y="6506381"/>
                    <a:pt x="2482248" y="6499410"/>
                    <a:pt x="2482408" y="6508774"/>
                  </a:cubicBezTo>
                  <a:cubicBezTo>
                    <a:pt x="2489974" y="6990257"/>
                    <a:pt x="2518370" y="6920904"/>
                    <a:pt x="2418072" y="6920973"/>
                  </a:cubicBezTo>
                  <a:cubicBezTo>
                    <a:pt x="2284684" y="6920973"/>
                    <a:pt x="2284775" y="6919560"/>
                    <a:pt x="2144800" y="6919560"/>
                  </a:cubicBezTo>
                  <a:cubicBezTo>
                    <a:pt x="2123856" y="6919560"/>
                    <a:pt x="2130009" y="6934734"/>
                    <a:pt x="2128209" y="6819450"/>
                  </a:cubicBezTo>
                  <a:cubicBezTo>
                    <a:pt x="2122557" y="6458240"/>
                    <a:pt x="2116472" y="6506381"/>
                    <a:pt x="2144800" y="6506381"/>
                  </a:cubicBezTo>
                  <a:close/>
                  <a:moveTo>
                    <a:pt x="2144800" y="6940726"/>
                  </a:moveTo>
                  <a:cubicBezTo>
                    <a:pt x="2545946" y="6940726"/>
                    <a:pt x="2490794" y="6931407"/>
                    <a:pt x="2491888" y="6975448"/>
                  </a:cubicBezTo>
                  <a:cubicBezTo>
                    <a:pt x="2502736" y="7427495"/>
                    <a:pt x="2514063" y="7353221"/>
                    <a:pt x="2418072" y="7353221"/>
                  </a:cubicBezTo>
                  <a:cubicBezTo>
                    <a:pt x="2077980" y="7353221"/>
                    <a:pt x="2136140" y="7384434"/>
                    <a:pt x="2133884" y="7285941"/>
                  </a:cubicBezTo>
                  <a:cubicBezTo>
                    <a:pt x="2124973" y="6898258"/>
                    <a:pt x="2127184" y="6940726"/>
                    <a:pt x="2144800" y="6940726"/>
                  </a:cubicBezTo>
                  <a:close/>
                  <a:moveTo>
                    <a:pt x="2495785" y="6067822"/>
                  </a:moveTo>
                  <a:cubicBezTo>
                    <a:pt x="2862997" y="6068552"/>
                    <a:pt x="2697133" y="6067868"/>
                    <a:pt x="2856228" y="6069053"/>
                  </a:cubicBezTo>
                  <a:cubicBezTo>
                    <a:pt x="2869333" y="6550809"/>
                    <a:pt x="2868284" y="6484327"/>
                    <a:pt x="2828288" y="6483371"/>
                  </a:cubicBezTo>
                  <a:cubicBezTo>
                    <a:pt x="2431655" y="6473756"/>
                    <a:pt x="2500435" y="6528869"/>
                    <a:pt x="2499318" y="6353003"/>
                  </a:cubicBezTo>
                  <a:cubicBezTo>
                    <a:pt x="2498589" y="6233504"/>
                    <a:pt x="2497381" y="6201152"/>
                    <a:pt x="2495785" y="6067822"/>
                  </a:cubicBezTo>
                  <a:close/>
                  <a:moveTo>
                    <a:pt x="2554857" y="6503579"/>
                  </a:moveTo>
                  <a:cubicBezTo>
                    <a:pt x="2894607" y="6500367"/>
                    <a:pt x="2861721" y="6507111"/>
                    <a:pt x="2861767" y="6508774"/>
                  </a:cubicBezTo>
                  <a:cubicBezTo>
                    <a:pt x="2869150" y="6980688"/>
                    <a:pt x="2893558" y="6919537"/>
                    <a:pt x="2828015" y="6920152"/>
                  </a:cubicBezTo>
                  <a:cubicBezTo>
                    <a:pt x="2737129" y="6920882"/>
                    <a:pt x="2749709" y="6920700"/>
                    <a:pt x="2509277" y="6920904"/>
                  </a:cubicBezTo>
                  <a:cubicBezTo>
                    <a:pt x="2498794" y="6437370"/>
                    <a:pt x="2481086" y="6504377"/>
                    <a:pt x="2554857" y="6503579"/>
                  </a:cubicBezTo>
                  <a:close/>
                  <a:moveTo>
                    <a:pt x="2872204" y="6940977"/>
                  </a:moveTo>
                  <a:cubicBezTo>
                    <a:pt x="2878175" y="7258441"/>
                    <a:pt x="2876603" y="7230144"/>
                    <a:pt x="2878084" y="7355773"/>
                  </a:cubicBezTo>
                  <a:cubicBezTo>
                    <a:pt x="2491228" y="7353381"/>
                    <a:pt x="2803265" y="7355978"/>
                    <a:pt x="2515726" y="7353563"/>
                  </a:cubicBezTo>
                  <a:cubicBezTo>
                    <a:pt x="2514678" y="7242311"/>
                    <a:pt x="2516000" y="7210733"/>
                    <a:pt x="2509756" y="6942070"/>
                  </a:cubicBezTo>
                  <a:cubicBezTo>
                    <a:pt x="2857710" y="6941774"/>
                    <a:pt x="2718829" y="6941979"/>
                    <a:pt x="2872204" y="6940977"/>
                  </a:cubicBezTo>
                  <a:close/>
                  <a:moveTo>
                    <a:pt x="2874939" y="6069167"/>
                  </a:moveTo>
                  <a:cubicBezTo>
                    <a:pt x="3089323" y="6070443"/>
                    <a:pt x="3078315" y="6067230"/>
                    <a:pt x="3236613" y="6067185"/>
                  </a:cubicBezTo>
                  <a:cubicBezTo>
                    <a:pt x="3235792" y="6389298"/>
                    <a:pt x="3253318" y="6482527"/>
                    <a:pt x="3238162" y="6482527"/>
                  </a:cubicBezTo>
                  <a:cubicBezTo>
                    <a:pt x="3104318" y="6482527"/>
                    <a:pt x="3023551" y="6486651"/>
                    <a:pt x="2880090" y="6484441"/>
                  </a:cubicBezTo>
                  <a:cubicBezTo>
                    <a:pt x="2878243" y="6355031"/>
                    <a:pt x="2879884" y="6249931"/>
                    <a:pt x="2874939" y="6069167"/>
                  </a:cubicBezTo>
                  <a:close/>
                  <a:moveTo>
                    <a:pt x="2964776" y="6506154"/>
                  </a:moveTo>
                  <a:cubicBezTo>
                    <a:pt x="3266741" y="6506154"/>
                    <a:pt x="3244658" y="6497998"/>
                    <a:pt x="3244817" y="6508729"/>
                  </a:cubicBezTo>
                  <a:cubicBezTo>
                    <a:pt x="3251973" y="6966904"/>
                    <a:pt x="3255278" y="6917624"/>
                    <a:pt x="3238117" y="6917624"/>
                  </a:cubicBezTo>
                  <a:cubicBezTo>
                    <a:pt x="2819902" y="6917624"/>
                    <a:pt x="2890869" y="6952345"/>
                    <a:pt x="2888795" y="6819404"/>
                  </a:cubicBezTo>
                  <a:cubicBezTo>
                    <a:pt x="2882915" y="6441654"/>
                    <a:pt x="2846839" y="6506154"/>
                    <a:pt x="2964776" y="6506154"/>
                  </a:cubicBezTo>
                  <a:close/>
                  <a:moveTo>
                    <a:pt x="2964776" y="6940726"/>
                  </a:moveTo>
                  <a:cubicBezTo>
                    <a:pt x="3300105" y="6940726"/>
                    <a:pt x="3250925" y="6922590"/>
                    <a:pt x="3252201" y="6976314"/>
                  </a:cubicBezTo>
                  <a:cubicBezTo>
                    <a:pt x="3263003" y="7404301"/>
                    <a:pt x="3258514" y="7352697"/>
                    <a:pt x="3238117" y="7352697"/>
                  </a:cubicBezTo>
                  <a:cubicBezTo>
                    <a:pt x="2840070" y="7352697"/>
                    <a:pt x="2896931" y="7386462"/>
                    <a:pt x="2896088" y="7286055"/>
                  </a:cubicBezTo>
                  <a:cubicBezTo>
                    <a:pt x="2892738" y="6878914"/>
                    <a:pt x="2868170" y="6940726"/>
                    <a:pt x="2964776" y="6940726"/>
                  </a:cubicBezTo>
                  <a:close/>
                  <a:moveTo>
                    <a:pt x="2964776" y="7377166"/>
                  </a:moveTo>
                  <a:cubicBezTo>
                    <a:pt x="3306555" y="7377166"/>
                    <a:pt x="3256075" y="7347024"/>
                    <a:pt x="3257556" y="7441917"/>
                  </a:cubicBezTo>
                  <a:cubicBezTo>
                    <a:pt x="3263778" y="7839215"/>
                    <a:pt x="3280346" y="7789980"/>
                    <a:pt x="3238140" y="7789980"/>
                  </a:cubicBezTo>
                  <a:cubicBezTo>
                    <a:pt x="2849096" y="7789980"/>
                    <a:pt x="2901899" y="7801759"/>
                    <a:pt x="2901102" y="7752638"/>
                  </a:cubicBezTo>
                  <a:cubicBezTo>
                    <a:pt x="2894083" y="7303986"/>
                    <a:pt x="2880933" y="7377166"/>
                    <a:pt x="2964776" y="7377166"/>
                  </a:cubicBezTo>
                  <a:close/>
                  <a:moveTo>
                    <a:pt x="3263482" y="6508364"/>
                  </a:moveTo>
                  <a:cubicBezTo>
                    <a:pt x="3263322" y="6497450"/>
                    <a:pt x="3255961" y="6507817"/>
                    <a:pt x="3623674" y="6506177"/>
                  </a:cubicBezTo>
                  <a:cubicBezTo>
                    <a:pt x="3625953" y="6658302"/>
                    <a:pt x="3625133" y="6773245"/>
                    <a:pt x="3629007" y="6920152"/>
                  </a:cubicBezTo>
                  <a:cubicBezTo>
                    <a:pt x="3425335" y="6922431"/>
                    <a:pt x="3387253" y="6918193"/>
                    <a:pt x="3269544" y="6917692"/>
                  </a:cubicBezTo>
                  <a:cubicBezTo>
                    <a:pt x="3266764" y="6787735"/>
                    <a:pt x="3265852" y="6660034"/>
                    <a:pt x="3263482" y="6508364"/>
                  </a:cubicBezTo>
                  <a:close/>
                  <a:moveTo>
                    <a:pt x="3648310" y="6071605"/>
                  </a:moveTo>
                  <a:cubicBezTo>
                    <a:pt x="3770828" y="6071445"/>
                    <a:pt x="3682540" y="6071445"/>
                    <a:pt x="3996697" y="6071491"/>
                  </a:cubicBezTo>
                  <a:cubicBezTo>
                    <a:pt x="4000709" y="6362687"/>
                    <a:pt x="4002030" y="6328762"/>
                    <a:pt x="4004674" y="6484395"/>
                  </a:cubicBezTo>
                  <a:cubicBezTo>
                    <a:pt x="3715540" y="6484578"/>
                    <a:pt x="3705193" y="6484532"/>
                    <a:pt x="3642020" y="6484897"/>
                  </a:cubicBezTo>
                  <a:cubicBezTo>
                    <a:pt x="3634545" y="6024033"/>
                    <a:pt x="3626386" y="6071650"/>
                    <a:pt x="3648310" y="6071605"/>
                  </a:cubicBezTo>
                  <a:close/>
                  <a:moveTo>
                    <a:pt x="3648333" y="6506063"/>
                  </a:moveTo>
                  <a:cubicBezTo>
                    <a:pt x="3727049" y="6505653"/>
                    <a:pt x="3725818" y="6505744"/>
                    <a:pt x="4004993" y="6505539"/>
                  </a:cubicBezTo>
                  <a:cubicBezTo>
                    <a:pt x="4005016" y="6507430"/>
                    <a:pt x="4010440" y="6864082"/>
                    <a:pt x="4010804" y="6917122"/>
                  </a:cubicBezTo>
                  <a:cubicBezTo>
                    <a:pt x="4009072" y="6917122"/>
                    <a:pt x="3649313" y="6919902"/>
                    <a:pt x="3647672" y="6919924"/>
                  </a:cubicBezTo>
                  <a:cubicBezTo>
                    <a:pt x="3647649" y="6918307"/>
                    <a:pt x="3637918" y="6506131"/>
                    <a:pt x="3648333" y="6506063"/>
                  </a:cubicBezTo>
                  <a:close/>
                  <a:moveTo>
                    <a:pt x="3648424" y="6941091"/>
                  </a:moveTo>
                  <a:cubicBezTo>
                    <a:pt x="4068941" y="6935987"/>
                    <a:pt x="4010941" y="6927056"/>
                    <a:pt x="4011055" y="6975175"/>
                  </a:cubicBezTo>
                  <a:cubicBezTo>
                    <a:pt x="4011989" y="7423212"/>
                    <a:pt x="4046994" y="7356160"/>
                    <a:pt x="3921788" y="7354657"/>
                  </a:cubicBezTo>
                  <a:cubicBezTo>
                    <a:pt x="3835186" y="7353494"/>
                    <a:pt x="3740814" y="7353381"/>
                    <a:pt x="3655238" y="7354862"/>
                  </a:cubicBezTo>
                  <a:cubicBezTo>
                    <a:pt x="3654646" y="7297561"/>
                    <a:pt x="3651706" y="6941045"/>
                    <a:pt x="3648424" y="6941091"/>
                  </a:cubicBezTo>
                  <a:close/>
                  <a:moveTo>
                    <a:pt x="4015681" y="7376597"/>
                  </a:moveTo>
                  <a:cubicBezTo>
                    <a:pt x="4018029" y="7544511"/>
                    <a:pt x="4019077" y="7562965"/>
                    <a:pt x="4022769" y="7788431"/>
                  </a:cubicBezTo>
                  <a:cubicBezTo>
                    <a:pt x="3766316" y="7788477"/>
                    <a:pt x="3734091" y="7788066"/>
                    <a:pt x="3660571" y="7789866"/>
                  </a:cubicBezTo>
                  <a:cubicBezTo>
                    <a:pt x="3659660" y="7741064"/>
                    <a:pt x="3655489" y="7377758"/>
                    <a:pt x="3655466" y="7376050"/>
                  </a:cubicBezTo>
                  <a:cubicBezTo>
                    <a:pt x="3813650" y="7373270"/>
                    <a:pt x="3917161" y="7376278"/>
                    <a:pt x="4015681" y="7376597"/>
                  </a:cubicBezTo>
                  <a:close/>
                  <a:moveTo>
                    <a:pt x="4015385" y="6071514"/>
                  </a:moveTo>
                  <a:cubicBezTo>
                    <a:pt x="4226122" y="6071536"/>
                    <a:pt x="4205338" y="6066934"/>
                    <a:pt x="4374598" y="6068027"/>
                  </a:cubicBezTo>
                  <a:cubicBezTo>
                    <a:pt x="4375783" y="6159093"/>
                    <a:pt x="4377333" y="6262370"/>
                    <a:pt x="4379611" y="6353368"/>
                  </a:cubicBezTo>
                  <a:cubicBezTo>
                    <a:pt x="4383736" y="6524403"/>
                    <a:pt x="4451331" y="6484373"/>
                    <a:pt x="4058389" y="6484373"/>
                  </a:cubicBezTo>
                  <a:cubicBezTo>
                    <a:pt x="4011123" y="6484395"/>
                    <a:pt x="4021971" y="6551994"/>
                    <a:pt x="4015385" y="6071514"/>
                  </a:cubicBezTo>
                  <a:close/>
                  <a:moveTo>
                    <a:pt x="4058389" y="6505516"/>
                  </a:moveTo>
                  <a:cubicBezTo>
                    <a:pt x="4060418" y="6505516"/>
                    <a:pt x="4382688" y="6505858"/>
                    <a:pt x="4382734" y="6508729"/>
                  </a:cubicBezTo>
                  <a:cubicBezTo>
                    <a:pt x="4390186" y="6983696"/>
                    <a:pt x="4408851" y="6918922"/>
                    <a:pt x="4331799" y="6918922"/>
                  </a:cubicBezTo>
                  <a:cubicBezTo>
                    <a:pt x="4201919" y="6918922"/>
                    <a:pt x="4193168" y="6917031"/>
                    <a:pt x="4058389" y="6917031"/>
                  </a:cubicBezTo>
                  <a:cubicBezTo>
                    <a:pt x="4021584" y="6917031"/>
                    <a:pt x="4030176" y="6936671"/>
                    <a:pt x="4028330" y="6819404"/>
                  </a:cubicBezTo>
                  <a:cubicBezTo>
                    <a:pt x="4022473" y="6444684"/>
                    <a:pt x="4009186" y="6505562"/>
                    <a:pt x="4058389" y="6505516"/>
                  </a:cubicBezTo>
                  <a:close/>
                  <a:moveTo>
                    <a:pt x="4058389" y="6938197"/>
                  </a:moveTo>
                  <a:cubicBezTo>
                    <a:pt x="4442010" y="6938197"/>
                    <a:pt x="4388796" y="6933116"/>
                    <a:pt x="4389137" y="6975311"/>
                  </a:cubicBezTo>
                  <a:cubicBezTo>
                    <a:pt x="4389981" y="7075354"/>
                    <a:pt x="4390368" y="7091348"/>
                    <a:pt x="4394653" y="7355955"/>
                  </a:cubicBezTo>
                  <a:cubicBezTo>
                    <a:pt x="4318444" y="7356889"/>
                    <a:pt x="4263338" y="7355864"/>
                    <a:pt x="4034073" y="7355499"/>
                  </a:cubicBezTo>
                  <a:cubicBezTo>
                    <a:pt x="4027965" y="6885658"/>
                    <a:pt x="4017482" y="6938197"/>
                    <a:pt x="4058389" y="6938197"/>
                  </a:cubicBezTo>
                  <a:close/>
                  <a:moveTo>
                    <a:pt x="4058389" y="7376665"/>
                  </a:moveTo>
                  <a:cubicBezTo>
                    <a:pt x="4167461" y="7376665"/>
                    <a:pt x="4311014" y="7378124"/>
                    <a:pt x="4394994" y="7377098"/>
                  </a:cubicBezTo>
                  <a:cubicBezTo>
                    <a:pt x="4402948" y="7866829"/>
                    <a:pt x="4420770" y="7790755"/>
                    <a:pt x="4331776" y="7790755"/>
                  </a:cubicBezTo>
                  <a:cubicBezTo>
                    <a:pt x="3992276" y="7790755"/>
                    <a:pt x="4041548" y="7797522"/>
                    <a:pt x="4040864" y="7752638"/>
                  </a:cubicBezTo>
                  <a:cubicBezTo>
                    <a:pt x="4034073" y="7318613"/>
                    <a:pt x="4023840" y="7376665"/>
                    <a:pt x="4058389" y="7376665"/>
                  </a:cubicBezTo>
                  <a:close/>
                  <a:moveTo>
                    <a:pt x="4401376" y="6508364"/>
                  </a:moveTo>
                  <a:cubicBezTo>
                    <a:pt x="4401307" y="6504605"/>
                    <a:pt x="4591237" y="6503055"/>
                    <a:pt x="4741536" y="6504696"/>
                  </a:cubicBezTo>
                  <a:cubicBezTo>
                    <a:pt x="4769157" y="6504992"/>
                    <a:pt x="4763118" y="6457602"/>
                    <a:pt x="4768793" y="6819837"/>
                  </a:cubicBezTo>
                  <a:cubicBezTo>
                    <a:pt x="4770798" y="6947311"/>
                    <a:pt x="4833607" y="6917190"/>
                    <a:pt x="4468332" y="6918649"/>
                  </a:cubicBezTo>
                  <a:cubicBezTo>
                    <a:pt x="4385309" y="6918968"/>
                    <a:pt x="4408874" y="6986840"/>
                    <a:pt x="4401376" y="6508364"/>
                  </a:cubicBezTo>
                  <a:close/>
                  <a:moveTo>
                    <a:pt x="4468423" y="6939838"/>
                  </a:moveTo>
                  <a:cubicBezTo>
                    <a:pt x="4817950" y="6938425"/>
                    <a:pt x="4770730" y="6930496"/>
                    <a:pt x="4771709" y="6975334"/>
                  </a:cubicBezTo>
                  <a:cubicBezTo>
                    <a:pt x="4781350" y="7415352"/>
                    <a:pt x="4783834" y="7355340"/>
                    <a:pt x="4741809" y="7354246"/>
                  </a:cubicBezTo>
                  <a:cubicBezTo>
                    <a:pt x="4652337" y="7351786"/>
                    <a:pt x="4561246" y="7351672"/>
                    <a:pt x="4468127" y="7354337"/>
                  </a:cubicBezTo>
                  <a:cubicBezTo>
                    <a:pt x="4394994" y="7356342"/>
                    <a:pt x="4413910" y="7393889"/>
                    <a:pt x="4409648" y="7130535"/>
                  </a:cubicBezTo>
                  <a:cubicBezTo>
                    <a:pt x="4406070" y="6901425"/>
                    <a:pt x="4393536" y="6940156"/>
                    <a:pt x="4468423" y="6939838"/>
                  </a:cubicBezTo>
                  <a:close/>
                  <a:moveTo>
                    <a:pt x="4468628" y="7375503"/>
                  </a:moveTo>
                  <a:cubicBezTo>
                    <a:pt x="4566488" y="7372815"/>
                    <a:pt x="4648440" y="7372974"/>
                    <a:pt x="4741376" y="7375412"/>
                  </a:cubicBezTo>
                  <a:cubicBezTo>
                    <a:pt x="4784836" y="7376597"/>
                    <a:pt x="4775265" y="7363018"/>
                    <a:pt x="4776495" y="7441894"/>
                  </a:cubicBezTo>
                  <a:cubicBezTo>
                    <a:pt x="4782831" y="7845937"/>
                    <a:pt x="4795502" y="7791780"/>
                    <a:pt x="4741650" y="7791575"/>
                  </a:cubicBezTo>
                  <a:cubicBezTo>
                    <a:pt x="4369060" y="7790072"/>
                    <a:pt x="4420542" y="7803628"/>
                    <a:pt x="4419744" y="7752615"/>
                  </a:cubicBezTo>
                  <a:cubicBezTo>
                    <a:pt x="4412725" y="7319388"/>
                    <a:pt x="4391713" y="7377713"/>
                    <a:pt x="4468628" y="7375503"/>
                  </a:cubicBezTo>
                  <a:close/>
                  <a:moveTo>
                    <a:pt x="4780803" y="6508364"/>
                  </a:moveTo>
                  <a:cubicBezTo>
                    <a:pt x="4780757" y="6505060"/>
                    <a:pt x="5142317" y="6502532"/>
                    <a:pt x="5144003" y="6502532"/>
                  </a:cubicBezTo>
                  <a:cubicBezTo>
                    <a:pt x="5147057" y="6689242"/>
                    <a:pt x="5142203" y="6683797"/>
                    <a:pt x="5147786" y="6918011"/>
                  </a:cubicBezTo>
                  <a:cubicBezTo>
                    <a:pt x="4716832" y="6918102"/>
                    <a:pt x="4789531" y="6952824"/>
                    <a:pt x="4787434" y="6819450"/>
                  </a:cubicBezTo>
                  <a:cubicBezTo>
                    <a:pt x="4785019" y="6663838"/>
                    <a:pt x="4783218" y="6663064"/>
                    <a:pt x="4780803" y="6508364"/>
                  </a:cubicBezTo>
                  <a:close/>
                  <a:moveTo>
                    <a:pt x="4878297" y="7377257"/>
                  </a:moveTo>
                  <a:cubicBezTo>
                    <a:pt x="5210299" y="7377257"/>
                    <a:pt x="5153871" y="7349780"/>
                    <a:pt x="5155307" y="7441963"/>
                  </a:cubicBezTo>
                  <a:cubicBezTo>
                    <a:pt x="5161346" y="7829966"/>
                    <a:pt x="5173311" y="7790800"/>
                    <a:pt x="5151729" y="7790800"/>
                  </a:cubicBezTo>
                  <a:cubicBezTo>
                    <a:pt x="4745957" y="7790800"/>
                    <a:pt x="4800607" y="7807957"/>
                    <a:pt x="4799718" y="7752638"/>
                  </a:cubicBezTo>
                  <a:cubicBezTo>
                    <a:pt x="4792745" y="7305854"/>
                    <a:pt x="4771254" y="7377257"/>
                    <a:pt x="4878297" y="7377257"/>
                  </a:cubicBezTo>
                  <a:close/>
                  <a:moveTo>
                    <a:pt x="5162668" y="6502532"/>
                  </a:moveTo>
                  <a:cubicBezTo>
                    <a:pt x="5164286" y="6502532"/>
                    <a:pt x="5523339" y="6504058"/>
                    <a:pt x="5523407" y="6508729"/>
                  </a:cubicBezTo>
                  <a:cubicBezTo>
                    <a:pt x="5527054" y="6751487"/>
                    <a:pt x="5528171" y="6830705"/>
                    <a:pt x="5529720" y="6920904"/>
                  </a:cubicBezTo>
                  <a:cubicBezTo>
                    <a:pt x="5271034" y="6922795"/>
                    <a:pt x="5331700" y="6918307"/>
                    <a:pt x="5166497" y="6918011"/>
                  </a:cubicBezTo>
                  <a:cubicBezTo>
                    <a:pt x="5160731" y="6679559"/>
                    <a:pt x="5165745" y="6693936"/>
                    <a:pt x="5162668" y="6502532"/>
                  </a:cubicBezTo>
                  <a:close/>
                  <a:moveTo>
                    <a:pt x="5530085" y="6942115"/>
                  </a:moveTo>
                  <a:cubicBezTo>
                    <a:pt x="5535007" y="7221145"/>
                    <a:pt x="5528831" y="6874791"/>
                    <a:pt x="5537150" y="7354862"/>
                  </a:cubicBezTo>
                  <a:cubicBezTo>
                    <a:pt x="5464177" y="7355135"/>
                    <a:pt x="5374431" y="7355157"/>
                    <a:pt x="5288513" y="7354588"/>
                  </a:cubicBezTo>
                  <a:cubicBezTo>
                    <a:pt x="5132221" y="7353563"/>
                    <a:pt x="5180854" y="7431551"/>
                    <a:pt x="5168024" y="6974240"/>
                  </a:cubicBezTo>
                  <a:cubicBezTo>
                    <a:pt x="5166406" y="6918102"/>
                    <a:pt x="5116519" y="6944918"/>
                    <a:pt x="5530085" y="6942115"/>
                  </a:cubicBezTo>
                  <a:close/>
                  <a:moveTo>
                    <a:pt x="5535987" y="6197369"/>
                  </a:moveTo>
                  <a:cubicBezTo>
                    <a:pt x="5533640" y="6047226"/>
                    <a:pt x="5525436" y="6070192"/>
                    <a:pt x="5561991" y="6069805"/>
                  </a:cubicBezTo>
                  <a:cubicBezTo>
                    <a:pt x="5642871" y="6068939"/>
                    <a:pt x="5648683" y="6069098"/>
                    <a:pt x="5895884" y="6068962"/>
                  </a:cubicBezTo>
                  <a:cubicBezTo>
                    <a:pt x="5900693" y="6553748"/>
                    <a:pt x="5928906" y="6484646"/>
                    <a:pt x="5835514" y="6483393"/>
                  </a:cubicBezTo>
                  <a:cubicBezTo>
                    <a:pt x="5762382" y="6482413"/>
                    <a:pt x="5678082" y="6482026"/>
                    <a:pt x="5561831" y="6483120"/>
                  </a:cubicBezTo>
                  <a:cubicBezTo>
                    <a:pt x="5534825" y="6483393"/>
                    <a:pt x="5541070" y="6522239"/>
                    <a:pt x="5535987" y="6197369"/>
                  </a:cubicBezTo>
                  <a:close/>
                  <a:moveTo>
                    <a:pt x="5561968" y="6504331"/>
                  </a:moveTo>
                  <a:cubicBezTo>
                    <a:pt x="5932849" y="6500822"/>
                    <a:pt x="5903153" y="6506838"/>
                    <a:pt x="5903176" y="6508751"/>
                  </a:cubicBezTo>
                  <a:cubicBezTo>
                    <a:pt x="5910697" y="6989551"/>
                    <a:pt x="5936472" y="6920995"/>
                    <a:pt x="5835399" y="6920449"/>
                  </a:cubicBezTo>
                  <a:cubicBezTo>
                    <a:pt x="5758917" y="6920038"/>
                    <a:pt x="5656249" y="6919924"/>
                    <a:pt x="5561808" y="6920677"/>
                  </a:cubicBezTo>
                  <a:cubicBezTo>
                    <a:pt x="5543964" y="6920813"/>
                    <a:pt x="5548544" y="6936169"/>
                    <a:pt x="5546722" y="6819472"/>
                  </a:cubicBezTo>
                  <a:cubicBezTo>
                    <a:pt x="5541366" y="6461681"/>
                    <a:pt x="5534187" y="6504582"/>
                    <a:pt x="5561968" y="6504331"/>
                  </a:cubicBezTo>
                  <a:close/>
                  <a:moveTo>
                    <a:pt x="6245501" y="5610832"/>
                  </a:moveTo>
                  <a:cubicBezTo>
                    <a:pt x="5856412" y="5610832"/>
                    <a:pt x="5906937" y="5633524"/>
                    <a:pt x="5906025" y="5575381"/>
                  </a:cubicBezTo>
                  <a:cubicBezTo>
                    <a:pt x="5899006" y="5127252"/>
                    <a:pt x="5882073" y="5199726"/>
                    <a:pt x="5972093" y="5199726"/>
                  </a:cubicBezTo>
                  <a:cubicBezTo>
                    <a:pt x="6310681" y="5199726"/>
                    <a:pt x="6262754" y="5175416"/>
                    <a:pt x="6264144" y="5264796"/>
                  </a:cubicBezTo>
                  <a:cubicBezTo>
                    <a:pt x="6270388" y="5664464"/>
                    <a:pt x="6271550" y="5610832"/>
                    <a:pt x="6245501" y="5610832"/>
                  </a:cubicBezTo>
                  <a:close/>
                  <a:moveTo>
                    <a:pt x="6245501" y="5177740"/>
                  </a:moveTo>
                  <a:cubicBezTo>
                    <a:pt x="5839319" y="5177740"/>
                    <a:pt x="5900943" y="5200683"/>
                    <a:pt x="5899142" y="5108957"/>
                  </a:cubicBezTo>
                  <a:cubicBezTo>
                    <a:pt x="5890938" y="4696029"/>
                    <a:pt x="5875464" y="4761759"/>
                    <a:pt x="5972093" y="4761759"/>
                  </a:cubicBezTo>
                  <a:cubicBezTo>
                    <a:pt x="6299081" y="4761759"/>
                    <a:pt x="6256007" y="4745355"/>
                    <a:pt x="6256236" y="4798281"/>
                  </a:cubicBezTo>
                  <a:cubicBezTo>
                    <a:pt x="6258036" y="5223011"/>
                    <a:pt x="6274354" y="5177740"/>
                    <a:pt x="6245501" y="5177740"/>
                  </a:cubicBezTo>
                  <a:close/>
                  <a:moveTo>
                    <a:pt x="6245501" y="4740138"/>
                  </a:moveTo>
                  <a:cubicBezTo>
                    <a:pt x="5820928" y="4740138"/>
                    <a:pt x="5894038" y="4770554"/>
                    <a:pt x="5892032" y="4642602"/>
                  </a:cubicBezTo>
                  <a:cubicBezTo>
                    <a:pt x="5885104" y="4210217"/>
                    <a:pt x="5887451" y="4359107"/>
                    <a:pt x="5886973" y="4326959"/>
                  </a:cubicBezTo>
                  <a:cubicBezTo>
                    <a:pt x="5942284" y="4326754"/>
                    <a:pt x="5985402" y="4326823"/>
                    <a:pt x="6245501" y="4326868"/>
                  </a:cubicBezTo>
                  <a:cubicBezTo>
                    <a:pt x="6247097" y="4326868"/>
                    <a:pt x="6264531" y="4740138"/>
                    <a:pt x="6245501" y="4740138"/>
                  </a:cubicBezTo>
                  <a:close/>
                  <a:moveTo>
                    <a:pt x="6245501" y="4305725"/>
                  </a:moveTo>
                  <a:cubicBezTo>
                    <a:pt x="5992125" y="4305680"/>
                    <a:pt x="5942626" y="4305611"/>
                    <a:pt x="5886631" y="4305816"/>
                  </a:cubicBezTo>
                  <a:cubicBezTo>
                    <a:pt x="5884284" y="4169298"/>
                    <a:pt x="5879749" y="4086639"/>
                    <a:pt x="5878700" y="3893184"/>
                  </a:cubicBezTo>
                  <a:cubicBezTo>
                    <a:pt x="5881093" y="3893184"/>
                    <a:pt x="6237867" y="3892592"/>
                    <a:pt x="6240693" y="3892592"/>
                  </a:cubicBezTo>
                  <a:cubicBezTo>
                    <a:pt x="6242836" y="3994913"/>
                    <a:pt x="6247439" y="4305725"/>
                    <a:pt x="6245501" y="4305725"/>
                  </a:cubicBezTo>
                  <a:close/>
                  <a:moveTo>
                    <a:pt x="5878587" y="3871996"/>
                  </a:moveTo>
                  <a:cubicBezTo>
                    <a:pt x="5878587" y="3869946"/>
                    <a:pt x="5874849" y="3460093"/>
                    <a:pt x="5874826" y="3458362"/>
                  </a:cubicBezTo>
                  <a:cubicBezTo>
                    <a:pt x="6099693" y="3460071"/>
                    <a:pt x="6084948" y="3455742"/>
                    <a:pt x="6232398" y="3455468"/>
                  </a:cubicBezTo>
                  <a:cubicBezTo>
                    <a:pt x="6232421" y="3457086"/>
                    <a:pt x="6240100" y="3863384"/>
                    <a:pt x="6240146" y="3865776"/>
                  </a:cubicBezTo>
                  <a:cubicBezTo>
                    <a:pt x="6240305" y="3874297"/>
                    <a:pt x="6278160" y="3871495"/>
                    <a:pt x="5878587" y="3871996"/>
                  </a:cubicBezTo>
                  <a:close/>
                  <a:moveTo>
                    <a:pt x="5874553" y="3437196"/>
                  </a:moveTo>
                  <a:cubicBezTo>
                    <a:pt x="5872045" y="3257662"/>
                    <a:pt x="5869152" y="3258847"/>
                    <a:pt x="5865505" y="3021534"/>
                  </a:cubicBezTo>
                  <a:cubicBezTo>
                    <a:pt x="5927424" y="3020372"/>
                    <a:pt x="6010676" y="3020167"/>
                    <a:pt x="6108626" y="3021876"/>
                  </a:cubicBezTo>
                  <a:cubicBezTo>
                    <a:pt x="6262890" y="3024564"/>
                    <a:pt x="6224148" y="2944412"/>
                    <a:pt x="6231486" y="3399421"/>
                  </a:cubicBezTo>
                  <a:cubicBezTo>
                    <a:pt x="6232056" y="3437606"/>
                    <a:pt x="6292221" y="3440454"/>
                    <a:pt x="5874553" y="3437196"/>
                  </a:cubicBezTo>
                  <a:close/>
                  <a:moveTo>
                    <a:pt x="5865163" y="3000345"/>
                  </a:moveTo>
                  <a:cubicBezTo>
                    <a:pt x="5860970" y="2728106"/>
                    <a:pt x="5860468" y="2716532"/>
                    <a:pt x="5860674" y="2622071"/>
                  </a:cubicBezTo>
                  <a:cubicBezTo>
                    <a:pt x="5860765" y="2576869"/>
                    <a:pt x="5800827" y="2586392"/>
                    <a:pt x="6220342" y="2585754"/>
                  </a:cubicBezTo>
                  <a:cubicBezTo>
                    <a:pt x="6222484" y="2835553"/>
                    <a:pt x="6224649" y="2888456"/>
                    <a:pt x="6226860" y="3001872"/>
                  </a:cubicBezTo>
                  <a:cubicBezTo>
                    <a:pt x="6105139" y="3001667"/>
                    <a:pt x="6015758" y="2997497"/>
                    <a:pt x="5865163" y="3000345"/>
                  </a:cubicBezTo>
                  <a:close/>
                  <a:moveTo>
                    <a:pt x="5860674" y="2565432"/>
                  </a:moveTo>
                  <a:cubicBezTo>
                    <a:pt x="5859876" y="2359651"/>
                    <a:pt x="5853950" y="2323038"/>
                    <a:pt x="5851284" y="2151273"/>
                  </a:cubicBezTo>
                  <a:cubicBezTo>
                    <a:pt x="6256190" y="2151046"/>
                    <a:pt x="6215716" y="2148927"/>
                    <a:pt x="6215852" y="2156058"/>
                  </a:cubicBezTo>
                  <a:cubicBezTo>
                    <a:pt x="6216217" y="2180505"/>
                    <a:pt x="6215145" y="2071394"/>
                    <a:pt x="6220159" y="2564611"/>
                  </a:cubicBezTo>
                  <a:cubicBezTo>
                    <a:pt x="6102860" y="2564771"/>
                    <a:pt x="6009423" y="2567049"/>
                    <a:pt x="5860674" y="2565432"/>
                  </a:cubicBezTo>
                  <a:close/>
                  <a:moveTo>
                    <a:pt x="5850988" y="2130016"/>
                  </a:moveTo>
                  <a:cubicBezTo>
                    <a:pt x="5849529" y="2018149"/>
                    <a:pt x="5852811" y="1884228"/>
                    <a:pt x="5846453" y="1715790"/>
                  </a:cubicBezTo>
                  <a:cubicBezTo>
                    <a:pt x="6015507" y="1720552"/>
                    <a:pt x="6112113" y="1714377"/>
                    <a:pt x="6206919" y="1713762"/>
                  </a:cubicBezTo>
                  <a:cubicBezTo>
                    <a:pt x="6211272" y="1986982"/>
                    <a:pt x="6213892" y="2041001"/>
                    <a:pt x="6215442" y="2129902"/>
                  </a:cubicBezTo>
                  <a:lnTo>
                    <a:pt x="5850988" y="2130016"/>
                  </a:lnTo>
                  <a:close/>
                  <a:moveTo>
                    <a:pt x="5835445" y="2565135"/>
                  </a:moveTo>
                  <a:cubicBezTo>
                    <a:pt x="5408251" y="2559963"/>
                    <a:pt x="5478740" y="2603867"/>
                    <a:pt x="5476598" y="2466460"/>
                  </a:cubicBezTo>
                  <a:cubicBezTo>
                    <a:pt x="5474204" y="2314585"/>
                    <a:pt x="5475686" y="2309983"/>
                    <a:pt x="5473270" y="2155739"/>
                  </a:cubicBezTo>
                  <a:cubicBezTo>
                    <a:pt x="5473111" y="2145099"/>
                    <a:pt x="5437513" y="2151137"/>
                    <a:pt x="5832620" y="2151273"/>
                  </a:cubicBezTo>
                  <a:cubicBezTo>
                    <a:pt x="5834876" y="2308411"/>
                    <a:pt x="5849165" y="2565318"/>
                    <a:pt x="5835445" y="2565135"/>
                  </a:cubicBezTo>
                  <a:close/>
                  <a:moveTo>
                    <a:pt x="5467299" y="3020782"/>
                  </a:moveTo>
                  <a:cubicBezTo>
                    <a:pt x="5468416" y="3115379"/>
                    <a:pt x="5469920" y="3183843"/>
                    <a:pt x="5474068" y="3433869"/>
                  </a:cubicBezTo>
                  <a:cubicBezTo>
                    <a:pt x="5421697" y="3433574"/>
                    <a:pt x="5115106" y="3434348"/>
                    <a:pt x="5113419" y="3434348"/>
                  </a:cubicBezTo>
                  <a:cubicBezTo>
                    <a:pt x="5110001" y="3205442"/>
                    <a:pt x="5112280" y="3241144"/>
                    <a:pt x="5108429" y="3022970"/>
                  </a:cubicBezTo>
                  <a:cubicBezTo>
                    <a:pt x="5302688" y="3023220"/>
                    <a:pt x="5313309" y="3019939"/>
                    <a:pt x="5467299" y="3020782"/>
                  </a:cubicBezTo>
                  <a:close/>
                  <a:moveTo>
                    <a:pt x="5425183" y="2999525"/>
                  </a:moveTo>
                  <a:cubicBezTo>
                    <a:pt x="5051340" y="2999525"/>
                    <a:pt x="5108611" y="3024974"/>
                    <a:pt x="5106674" y="2932656"/>
                  </a:cubicBezTo>
                  <a:cubicBezTo>
                    <a:pt x="5098264" y="2529798"/>
                    <a:pt x="5085981" y="2587942"/>
                    <a:pt x="5151729" y="2587942"/>
                  </a:cubicBezTo>
                  <a:cubicBezTo>
                    <a:pt x="5508435" y="2587942"/>
                    <a:pt x="5460052" y="2575160"/>
                    <a:pt x="5461420" y="2622390"/>
                  </a:cubicBezTo>
                  <a:cubicBezTo>
                    <a:pt x="5474273" y="3060608"/>
                    <a:pt x="5472222" y="2999525"/>
                    <a:pt x="5425183" y="2999525"/>
                  </a:cubicBezTo>
                  <a:close/>
                  <a:moveTo>
                    <a:pt x="5425183" y="2566525"/>
                  </a:moveTo>
                  <a:cubicBezTo>
                    <a:pt x="5034590" y="2566525"/>
                    <a:pt x="5101728" y="2595255"/>
                    <a:pt x="5099700" y="2466415"/>
                  </a:cubicBezTo>
                  <a:cubicBezTo>
                    <a:pt x="5093797" y="2089029"/>
                    <a:pt x="5067612" y="2152162"/>
                    <a:pt x="5151729" y="2152162"/>
                  </a:cubicBezTo>
                  <a:cubicBezTo>
                    <a:pt x="5480494" y="2152162"/>
                    <a:pt x="5454400" y="2142957"/>
                    <a:pt x="5454605" y="2156126"/>
                  </a:cubicBezTo>
                  <a:cubicBezTo>
                    <a:pt x="5462080" y="2632073"/>
                    <a:pt x="5470923" y="2566525"/>
                    <a:pt x="5425183" y="2566525"/>
                  </a:cubicBezTo>
                  <a:close/>
                  <a:moveTo>
                    <a:pt x="5425183" y="2128330"/>
                  </a:moveTo>
                  <a:cubicBezTo>
                    <a:pt x="5287602" y="2128330"/>
                    <a:pt x="5287510" y="2130996"/>
                    <a:pt x="5151752" y="2130996"/>
                  </a:cubicBezTo>
                  <a:cubicBezTo>
                    <a:pt x="5068683" y="2130996"/>
                    <a:pt x="5093410" y="2194357"/>
                    <a:pt x="5085661" y="1713967"/>
                  </a:cubicBezTo>
                  <a:cubicBezTo>
                    <a:pt x="5218366" y="1712053"/>
                    <a:pt x="5305264" y="1716633"/>
                    <a:pt x="5448566" y="1716223"/>
                  </a:cubicBezTo>
                  <a:cubicBezTo>
                    <a:pt x="5459140" y="2195428"/>
                    <a:pt x="5461647" y="2128330"/>
                    <a:pt x="5425183" y="2128330"/>
                  </a:cubicBezTo>
                  <a:close/>
                  <a:moveTo>
                    <a:pt x="5087986" y="2933157"/>
                  </a:moveTo>
                  <a:cubicBezTo>
                    <a:pt x="5089786" y="3019848"/>
                    <a:pt x="5155900" y="3003398"/>
                    <a:pt x="4741673" y="3000619"/>
                  </a:cubicBezTo>
                  <a:cubicBezTo>
                    <a:pt x="4721481" y="3000482"/>
                    <a:pt x="4729002" y="3047325"/>
                    <a:pt x="4720592" y="2621798"/>
                  </a:cubicBezTo>
                  <a:cubicBezTo>
                    <a:pt x="4719658" y="2575206"/>
                    <a:pt x="4668449" y="2586894"/>
                    <a:pt x="5015036" y="2587805"/>
                  </a:cubicBezTo>
                  <a:cubicBezTo>
                    <a:pt x="5103005" y="2588056"/>
                    <a:pt x="5079463" y="2525150"/>
                    <a:pt x="5087986" y="2933157"/>
                  </a:cubicBezTo>
                  <a:close/>
                  <a:moveTo>
                    <a:pt x="5015013" y="2566616"/>
                  </a:moveTo>
                  <a:cubicBezTo>
                    <a:pt x="4658148" y="2565659"/>
                    <a:pt x="4719772" y="2592703"/>
                    <a:pt x="4717812" y="2466460"/>
                  </a:cubicBezTo>
                  <a:cubicBezTo>
                    <a:pt x="4712137" y="2104977"/>
                    <a:pt x="4698600" y="2153073"/>
                    <a:pt x="4741695" y="2152618"/>
                  </a:cubicBezTo>
                  <a:cubicBezTo>
                    <a:pt x="5104326" y="2148699"/>
                    <a:pt x="5074061" y="2152868"/>
                    <a:pt x="5074107" y="2156104"/>
                  </a:cubicBezTo>
                  <a:cubicBezTo>
                    <a:pt x="5081559" y="2633942"/>
                    <a:pt x="5109089" y="2566867"/>
                    <a:pt x="5015013" y="2566616"/>
                  </a:cubicBezTo>
                  <a:close/>
                  <a:moveTo>
                    <a:pt x="5015013" y="2130859"/>
                  </a:moveTo>
                  <a:cubicBezTo>
                    <a:pt x="4928685" y="2130632"/>
                    <a:pt x="4827841" y="2130518"/>
                    <a:pt x="4741536" y="2131452"/>
                  </a:cubicBezTo>
                  <a:cubicBezTo>
                    <a:pt x="4700879" y="2131885"/>
                    <a:pt x="4710815" y="2196339"/>
                    <a:pt x="4705095" y="1716542"/>
                  </a:cubicBezTo>
                  <a:cubicBezTo>
                    <a:pt x="4998308" y="1719299"/>
                    <a:pt x="4950495" y="1716610"/>
                    <a:pt x="5066974" y="1714286"/>
                  </a:cubicBezTo>
                  <a:cubicBezTo>
                    <a:pt x="5074722" y="2194015"/>
                    <a:pt x="5097170" y="2130951"/>
                    <a:pt x="5015013" y="2130859"/>
                  </a:cubicBezTo>
                  <a:close/>
                  <a:moveTo>
                    <a:pt x="4707579" y="2933157"/>
                  </a:moveTo>
                  <a:cubicBezTo>
                    <a:pt x="4709516" y="3021830"/>
                    <a:pt x="4774171" y="3000345"/>
                    <a:pt x="4347683" y="3000482"/>
                  </a:cubicBezTo>
                  <a:cubicBezTo>
                    <a:pt x="4343353" y="2721385"/>
                    <a:pt x="4343558" y="2714253"/>
                    <a:pt x="4340276" y="2621616"/>
                  </a:cubicBezTo>
                  <a:cubicBezTo>
                    <a:pt x="4338476" y="2570922"/>
                    <a:pt x="4298662" y="2585504"/>
                    <a:pt x="4604957" y="2585709"/>
                  </a:cubicBezTo>
                  <a:cubicBezTo>
                    <a:pt x="4727816" y="2585709"/>
                    <a:pt x="4698440" y="2516060"/>
                    <a:pt x="4707579" y="2933157"/>
                  </a:cubicBezTo>
                  <a:close/>
                  <a:moveTo>
                    <a:pt x="4338407" y="2564361"/>
                  </a:moveTo>
                  <a:cubicBezTo>
                    <a:pt x="4332550" y="2360471"/>
                    <a:pt x="4337860" y="2324063"/>
                    <a:pt x="4335217" y="2155693"/>
                  </a:cubicBezTo>
                  <a:cubicBezTo>
                    <a:pt x="4335126" y="2149109"/>
                    <a:pt x="4334009" y="2155693"/>
                    <a:pt x="4693427" y="2153073"/>
                  </a:cubicBezTo>
                  <a:cubicBezTo>
                    <a:pt x="4693472" y="2155374"/>
                    <a:pt x="4693518" y="2170480"/>
                    <a:pt x="4700811" y="2564999"/>
                  </a:cubicBezTo>
                  <a:cubicBezTo>
                    <a:pt x="4648599" y="2564429"/>
                    <a:pt x="4627450" y="2564566"/>
                    <a:pt x="4338407" y="2564361"/>
                  </a:cubicBezTo>
                  <a:close/>
                  <a:moveTo>
                    <a:pt x="4331776" y="3873181"/>
                  </a:moveTo>
                  <a:cubicBezTo>
                    <a:pt x="3939017" y="3873181"/>
                    <a:pt x="3980539" y="3874889"/>
                    <a:pt x="3980631" y="3865594"/>
                  </a:cubicBezTo>
                  <a:cubicBezTo>
                    <a:pt x="3981451" y="3769607"/>
                    <a:pt x="3980699" y="3753066"/>
                    <a:pt x="3976073" y="3458977"/>
                  </a:cubicBezTo>
                  <a:cubicBezTo>
                    <a:pt x="4191049" y="3459022"/>
                    <a:pt x="4221564" y="3458111"/>
                    <a:pt x="4334875" y="3458111"/>
                  </a:cubicBezTo>
                  <a:cubicBezTo>
                    <a:pt x="4343102" y="3922985"/>
                    <a:pt x="4348845" y="3873181"/>
                    <a:pt x="4331776" y="3873181"/>
                  </a:cubicBezTo>
                  <a:close/>
                  <a:moveTo>
                    <a:pt x="4331776" y="3436968"/>
                  </a:moveTo>
                  <a:cubicBezTo>
                    <a:pt x="3913651" y="3436968"/>
                    <a:pt x="3975981" y="3454261"/>
                    <a:pt x="3975116" y="3398943"/>
                  </a:cubicBezTo>
                  <a:cubicBezTo>
                    <a:pt x="3968096" y="2951133"/>
                    <a:pt x="3939905" y="3021169"/>
                    <a:pt x="4058389" y="3021169"/>
                  </a:cubicBezTo>
                  <a:cubicBezTo>
                    <a:pt x="4186400" y="3021169"/>
                    <a:pt x="4198319" y="3021625"/>
                    <a:pt x="4329360" y="3021625"/>
                  </a:cubicBezTo>
                  <a:cubicBezTo>
                    <a:pt x="4336356" y="3471804"/>
                    <a:pt x="4334556" y="3436968"/>
                    <a:pt x="4331776" y="3436968"/>
                  </a:cubicBezTo>
                  <a:close/>
                  <a:moveTo>
                    <a:pt x="3967526" y="2999685"/>
                  </a:moveTo>
                  <a:cubicBezTo>
                    <a:pt x="3963630" y="2744305"/>
                    <a:pt x="3963516" y="2717648"/>
                    <a:pt x="3960598" y="2621707"/>
                  </a:cubicBezTo>
                  <a:cubicBezTo>
                    <a:pt x="3959026" y="2569510"/>
                    <a:pt x="3903191" y="2585390"/>
                    <a:pt x="4320358" y="2585527"/>
                  </a:cubicBezTo>
                  <a:cubicBezTo>
                    <a:pt x="4325258" y="2740295"/>
                    <a:pt x="4323435" y="2639113"/>
                    <a:pt x="4329041" y="3000505"/>
                  </a:cubicBezTo>
                  <a:cubicBezTo>
                    <a:pt x="4300736" y="3000482"/>
                    <a:pt x="3996515" y="2999935"/>
                    <a:pt x="3967526" y="2999685"/>
                  </a:cubicBezTo>
                  <a:close/>
                  <a:moveTo>
                    <a:pt x="3954992" y="2129743"/>
                  </a:moveTo>
                  <a:cubicBezTo>
                    <a:pt x="3950275" y="1831052"/>
                    <a:pt x="3949796" y="1791226"/>
                    <a:pt x="3948019" y="1715744"/>
                  </a:cubicBezTo>
                  <a:cubicBezTo>
                    <a:pt x="4085464" y="1718273"/>
                    <a:pt x="4203606" y="1714970"/>
                    <a:pt x="4308644" y="1714765"/>
                  </a:cubicBezTo>
                  <a:cubicBezTo>
                    <a:pt x="4310285" y="1784140"/>
                    <a:pt x="4316142" y="2129834"/>
                    <a:pt x="4316188" y="2131908"/>
                  </a:cubicBezTo>
                  <a:cubicBezTo>
                    <a:pt x="4164886" y="2131657"/>
                    <a:pt x="4163519" y="2127898"/>
                    <a:pt x="3954992" y="2129743"/>
                  </a:cubicBezTo>
                  <a:close/>
                  <a:moveTo>
                    <a:pt x="3948862" y="2999503"/>
                  </a:moveTo>
                  <a:cubicBezTo>
                    <a:pt x="3720668" y="2997065"/>
                    <a:pt x="3684341" y="2999161"/>
                    <a:pt x="3586003" y="2999799"/>
                  </a:cubicBezTo>
                  <a:cubicBezTo>
                    <a:pt x="3578551" y="2511549"/>
                    <a:pt x="3563441" y="2586392"/>
                    <a:pt x="3648401" y="2585367"/>
                  </a:cubicBezTo>
                  <a:cubicBezTo>
                    <a:pt x="3987696" y="2581289"/>
                    <a:pt x="3940498" y="2575319"/>
                    <a:pt x="3941911" y="2622390"/>
                  </a:cubicBezTo>
                  <a:cubicBezTo>
                    <a:pt x="3945101" y="2728197"/>
                    <a:pt x="3945147" y="2756243"/>
                    <a:pt x="3948862" y="2999503"/>
                  </a:cubicBezTo>
                  <a:close/>
                  <a:moveTo>
                    <a:pt x="3921582" y="2130085"/>
                  </a:moveTo>
                  <a:cubicBezTo>
                    <a:pt x="3824521" y="2131133"/>
                    <a:pt x="3748175" y="2131156"/>
                    <a:pt x="3648378" y="2130085"/>
                  </a:cubicBezTo>
                  <a:cubicBezTo>
                    <a:pt x="3550451" y="2128900"/>
                    <a:pt x="3570848" y="2207663"/>
                    <a:pt x="3565196" y="1714355"/>
                  </a:cubicBezTo>
                  <a:cubicBezTo>
                    <a:pt x="3747856" y="1714104"/>
                    <a:pt x="3802506" y="1712714"/>
                    <a:pt x="3929308" y="1715380"/>
                  </a:cubicBezTo>
                  <a:cubicBezTo>
                    <a:pt x="3940133" y="2175948"/>
                    <a:pt x="3940384" y="2129880"/>
                    <a:pt x="3921582" y="2130085"/>
                  </a:cubicBezTo>
                  <a:close/>
                  <a:moveTo>
                    <a:pt x="3567338" y="2999912"/>
                  </a:moveTo>
                  <a:cubicBezTo>
                    <a:pt x="3142377" y="3001872"/>
                    <a:pt x="3206735" y="3018641"/>
                    <a:pt x="3205664" y="2932792"/>
                  </a:cubicBezTo>
                  <a:cubicBezTo>
                    <a:pt x="3200605" y="2527520"/>
                    <a:pt x="3183695" y="2584137"/>
                    <a:pt x="3238140" y="2584137"/>
                  </a:cubicBezTo>
                  <a:cubicBezTo>
                    <a:pt x="3614171" y="2584137"/>
                    <a:pt x="3562643" y="2578532"/>
                    <a:pt x="3562643" y="2621570"/>
                  </a:cubicBezTo>
                  <a:cubicBezTo>
                    <a:pt x="3562735" y="2716987"/>
                    <a:pt x="3562894" y="2709514"/>
                    <a:pt x="3567338" y="2999912"/>
                  </a:cubicBezTo>
                  <a:close/>
                  <a:moveTo>
                    <a:pt x="3511572" y="2564999"/>
                  </a:moveTo>
                  <a:cubicBezTo>
                    <a:pt x="3375038" y="2564999"/>
                    <a:pt x="3374970" y="2562971"/>
                    <a:pt x="3238140" y="2562971"/>
                  </a:cubicBezTo>
                  <a:cubicBezTo>
                    <a:pt x="3188868" y="2562971"/>
                    <a:pt x="3198713" y="2582633"/>
                    <a:pt x="3196890" y="2466506"/>
                  </a:cubicBezTo>
                  <a:cubicBezTo>
                    <a:pt x="3190942" y="2087297"/>
                    <a:pt x="3177861" y="2149018"/>
                    <a:pt x="3238140" y="2149018"/>
                  </a:cubicBezTo>
                  <a:cubicBezTo>
                    <a:pt x="3590515" y="2149018"/>
                    <a:pt x="3553687" y="2149200"/>
                    <a:pt x="3553801" y="2156149"/>
                  </a:cubicBezTo>
                  <a:cubicBezTo>
                    <a:pt x="3561162" y="2626309"/>
                    <a:pt x="3586231" y="2564999"/>
                    <a:pt x="3511572" y="2564999"/>
                  </a:cubicBezTo>
                  <a:close/>
                  <a:moveTo>
                    <a:pt x="3238140" y="2127875"/>
                  </a:moveTo>
                  <a:cubicBezTo>
                    <a:pt x="3172437" y="2127875"/>
                    <a:pt x="3198098" y="2191577"/>
                    <a:pt x="3186225" y="1714537"/>
                  </a:cubicBezTo>
                  <a:cubicBezTo>
                    <a:pt x="3223098" y="1714377"/>
                    <a:pt x="3246230" y="1714423"/>
                    <a:pt x="3511594" y="1714377"/>
                  </a:cubicBezTo>
                  <a:cubicBezTo>
                    <a:pt x="3558108" y="1714377"/>
                    <a:pt x="3545619" y="1648533"/>
                    <a:pt x="3553391" y="2129356"/>
                  </a:cubicBezTo>
                  <a:cubicBezTo>
                    <a:pt x="3326336" y="2128695"/>
                    <a:pt x="3354618" y="2127875"/>
                    <a:pt x="3238140" y="2127875"/>
                  </a:cubicBezTo>
                  <a:close/>
                  <a:moveTo>
                    <a:pt x="3186999" y="2933066"/>
                  </a:moveTo>
                  <a:cubicBezTo>
                    <a:pt x="3188048" y="3017296"/>
                    <a:pt x="3256964" y="3002783"/>
                    <a:pt x="2828152" y="3000482"/>
                  </a:cubicBezTo>
                  <a:cubicBezTo>
                    <a:pt x="2825052" y="3000459"/>
                    <a:pt x="2828152" y="2859635"/>
                    <a:pt x="2820973" y="2621160"/>
                  </a:cubicBezTo>
                  <a:cubicBezTo>
                    <a:pt x="2819309" y="2564885"/>
                    <a:pt x="2776875" y="2595437"/>
                    <a:pt x="3101720" y="2586119"/>
                  </a:cubicBezTo>
                  <a:cubicBezTo>
                    <a:pt x="3198622" y="2583317"/>
                    <a:pt x="3181803" y="2518179"/>
                    <a:pt x="3186999" y="2933066"/>
                  </a:cubicBezTo>
                  <a:close/>
                  <a:moveTo>
                    <a:pt x="3101219" y="2564908"/>
                  </a:moveTo>
                  <a:cubicBezTo>
                    <a:pt x="3031960" y="2566912"/>
                    <a:pt x="2954339" y="2567938"/>
                    <a:pt x="2828266" y="2565545"/>
                  </a:cubicBezTo>
                  <a:cubicBezTo>
                    <a:pt x="2816802" y="2565340"/>
                    <a:pt x="2819264" y="2579147"/>
                    <a:pt x="2817440" y="2466483"/>
                  </a:cubicBezTo>
                  <a:cubicBezTo>
                    <a:pt x="2811743" y="2103155"/>
                    <a:pt x="2808233" y="2152048"/>
                    <a:pt x="2828311" y="2151570"/>
                  </a:cubicBezTo>
                  <a:cubicBezTo>
                    <a:pt x="3217219" y="2142638"/>
                    <a:pt x="3175673" y="2151957"/>
                    <a:pt x="3175719" y="2156081"/>
                  </a:cubicBezTo>
                  <a:cubicBezTo>
                    <a:pt x="3178134" y="2309619"/>
                    <a:pt x="3175810" y="2311578"/>
                    <a:pt x="3178226" y="2466847"/>
                  </a:cubicBezTo>
                  <a:cubicBezTo>
                    <a:pt x="3180071" y="2583544"/>
                    <a:pt x="3200149" y="2562082"/>
                    <a:pt x="3101219" y="2564908"/>
                  </a:cubicBezTo>
                  <a:close/>
                  <a:moveTo>
                    <a:pt x="3101378" y="2128376"/>
                  </a:moveTo>
                  <a:cubicBezTo>
                    <a:pt x="2939092" y="2129470"/>
                    <a:pt x="2930455" y="2128057"/>
                    <a:pt x="2827901" y="2130404"/>
                  </a:cubicBezTo>
                  <a:cubicBezTo>
                    <a:pt x="2808461" y="2130859"/>
                    <a:pt x="2812062" y="2181461"/>
                    <a:pt x="2808119" y="1717043"/>
                  </a:cubicBezTo>
                  <a:cubicBezTo>
                    <a:pt x="2921453" y="1716040"/>
                    <a:pt x="2722498" y="1717521"/>
                    <a:pt x="3167537" y="1714628"/>
                  </a:cubicBezTo>
                  <a:cubicBezTo>
                    <a:pt x="3179615" y="2205612"/>
                    <a:pt x="3195751" y="2127624"/>
                    <a:pt x="3101378" y="2128376"/>
                  </a:cubicBezTo>
                  <a:close/>
                  <a:moveTo>
                    <a:pt x="2808438" y="3000368"/>
                  </a:moveTo>
                  <a:cubicBezTo>
                    <a:pt x="2389038" y="2997908"/>
                    <a:pt x="2448861" y="3031285"/>
                    <a:pt x="2446810" y="2932701"/>
                  </a:cubicBezTo>
                  <a:cubicBezTo>
                    <a:pt x="2444075" y="2801878"/>
                    <a:pt x="2442799" y="2705072"/>
                    <a:pt x="2442093" y="2621935"/>
                  </a:cubicBezTo>
                  <a:cubicBezTo>
                    <a:pt x="2441751" y="2580719"/>
                    <a:pt x="2384184" y="2579124"/>
                    <a:pt x="2801237" y="2586278"/>
                  </a:cubicBezTo>
                  <a:cubicBezTo>
                    <a:pt x="2807595" y="2814273"/>
                    <a:pt x="2806615" y="2849131"/>
                    <a:pt x="2808438" y="3000368"/>
                  </a:cubicBezTo>
                  <a:close/>
                  <a:moveTo>
                    <a:pt x="2441591" y="2566092"/>
                  </a:moveTo>
                  <a:cubicBezTo>
                    <a:pt x="2439312" y="2355801"/>
                    <a:pt x="2436578" y="2326889"/>
                    <a:pt x="2433797" y="2150977"/>
                  </a:cubicBezTo>
                  <a:cubicBezTo>
                    <a:pt x="2435871" y="2150977"/>
                    <a:pt x="2794901" y="2152937"/>
                    <a:pt x="2794970" y="2156149"/>
                  </a:cubicBezTo>
                  <a:cubicBezTo>
                    <a:pt x="2797043" y="2287792"/>
                    <a:pt x="2797499" y="2436477"/>
                    <a:pt x="2800713" y="2565067"/>
                  </a:cubicBezTo>
                  <a:cubicBezTo>
                    <a:pt x="2659712" y="2562766"/>
                    <a:pt x="2543074" y="2565910"/>
                    <a:pt x="2441591" y="2566092"/>
                  </a:cubicBezTo>
                  <a:close/>
                  <a:moveTo>
                    <a:pt x="2433478" y="2129811"/>
                  </a:moveTo>
                  <a:cubicBezTo>
                    <a:pt x="2428829" y="1835608"/>
                    <a:pt x="2427986" y="1796512"/>
                    <a:pt x="2427553" y="1715699"/>
                  </a:cubicBezTo>
                  <a:cubicBezTo>
                    <a:pt x="2572655" y="1715790"/>
                    <a:pt x="2595400" y="1718592"/>
                    <a:pt x="2789432" y="1717180"/>
                  </a:cubicBezTo>
                  <a:cubicBezTo>
                    <a:pt x="2789455" y="1718911"/>
                    <a:pt x="2794536" y="2129287"/>
                    <a:pt x="2794559" y="2131110"/>
                  </a:cubicBezTo>
                  <a:cubicBezTo>
                    <a:pt x="2659370" y="2133662"/>
                    <a:pt x="2544715" y="2129948"/>
                    <a:pt x="2433478" y="2129811"/>
                  </a:cubicBezTo>
                  <a:close/>
                  <a:moveTo>
                    <a:pt x="2428168" y="2933203"/>
                  </a:moveTo>
                  <a:cubicBezTo>
                    <a:pt x="2430174" y="3028779"/>
                    <a:pt x="2486784" y="3001075"/>
                    <a:pt x="2144800" y="3001075"/>
                  </a:cubicBezTo>
                  <a:cubicBezTo>
                    <a:pt x="2051863" y="3001075"/>
                    <a:pt x="2066403" y="3074802"/>
                    <a:pt x="2062620" y="2620909"/>
                  </a:cubicBezTo>
                  <a:cubicBezTo>
                    <a:pt x="2062233" y="2574499"/>
                    <a:pt x="2005737" y="2587235"/>
                    <a:pt x="2423154" y="2587235"/>
                  </a:cubicBezTo>
                  <a:cubicBezTo>
                    <a:pt x="2424043" y="2679987"/>
                    <a:pt x="2424522" y="2758134"/>
                    <a:pt x="2428168" y="2933203"/>
                  </a:cubicBezTo>
                  <a:close/>
                  <a:moveTo>
                    <a:pt x="2418072" y="2566115"/>
                  </a:moveTo>
                  <a:cubicBezTo>
                    <a:pt x="2181400" y="2566183"/>
                    <a:pt x="2125474" y="2566274"/>
                    <a:pt x="2062119" y="2566092"/>
                  </a:cubicBezTo>
                  <a:cubicBezTo>
                    <a:pt x="2062096" y="2564885"/>
                    <a:pt x="2057219" y="2190142"/>
                    <a:pt x="2056581" y="2149815"/>
                  </a:cubicBezTo>
                  <a:cubicBezTo>
                    <a:pt x="2058199" y="2149792"/>
                    <a:pt x="2415110" y="2147127"/>
                    <a:pt x="2415246" y="2156126"/>
                  </a:cubicBezTo>
                  <a:cubicBezTo>
                    <a:pt x="2422038" y="2595369"/>
                    <a:pt x="2427279" y="2566115"/>
                    <a:pt x="2418072" y="2566115"/>
                  </a:cubicBezTo>
                  <a:close/>
                  <a:moveTo>
                    <a:pt x="2056216" y="2128627"/>
                  </a:moveTo>
                  <a:cubicBezTo>
                    <a:pt x="2055031" y="2055628"/>
                    <a:pt x="2059407" y="2317775"/>
                    <a:pt x="2049060" y="1716656"/>
                  </a:cubicBezTo>
                  <a:cubicBezTo>
                    <a:pt x="2179213" y="1718433"/>
                    <a:pt x="2296762" y="1715767"/>
                    <a:pt x="2408865" y="1715699"/>
                  </a:cubicBezTo>
                  <a:cubicBezTo>
                    <a:pt x="2409321" y="1796580"/>
                    <a:pt x="2410460" y="1854063"/>
                    <a:pt x="2414813" y="2129789"/>
                  </a:cubicBezTo>
                  <a:cubicBezTo>
                    <a:pt x="2278189" y="2129766"/>
                    <a:pt x="2202504" y="2127146"/>
                    <a:pt x="2056216" y="2128627"/>
                  </a:cubicBezTo>
                  <a:close/>
                  <a:moveTo>
                    <a:pt x="2050222" y="3001188"/>
                  </a:moveTo>
                  <a:cubicBezTo>
                    <a:pt x="1742287" y="3001917"/>
                    <a:pt x="1831600" y="3001393"/>
                    <a:pt x="1687432" y="3000323"/>
                  </a:cubicBezTo>
                  <a:cubicBezTo>
                    <a:pt x="1686429" y="2890575"/>
                    <a:pt x="1687979" y="2870297"/>
                    <a:pt x="1681689" y="2587258"/>
                  </a:cubicBezTo>
                  <a:cubicBezTo>
                    <a:pt x="1789234" y="2586939"/>
                    <a:pt x="1798213" y="2586256"/>
                    <a:pt x="2043636" y="2587190"/>
                  </a:cubicBezTo>
                  <a:cubicBezTo>
                    <a:pt x="2045984" y="2841408"/>
                    <a:pt x="2048103" y="2891782"/>
                    <a:pt x="2050222" y="3001188"/>
                  </a:cubicBezTo>
                  <a:close/>
                  <a:moveTo>
                    <a:pt x="2008152" y="2565887"/>
                  </a:moveTo>
                  <a:cubicBezTo>
                    <a:pt x="1614915" y="2563746"/>
                    <a:pt x="1681461" y="2596144"/>
                    <a:pt x="1679433" y="2466460"/>
                  </a:cubicBezTo>
                  <a:cubicBezTo>
                    <a:pt x="1676994" y="2311373"/>
                    <a:pt x="1678795" y="2311145"/>
                    <a:pt x="1676356" y="2155739"/>
                  </a:cubicBezTo>
                  <a:cubicBezTo>
                    <a:pt x="1676219" y="2146967"/>
                    <a:pt x="1655048" y="2154987"/>
                    <a:pt x="2037916" y="2150020"/>
                  </a:cubicBezTo>
                  <a:cubicBezTo>
                    <a:pt x="2045254" y="2624168"/>
                    <a:pt x="2056262" y="2566070"/>
                    <a:pt x="2008152" y="2565887"/>
                  </a:cubicBezTo>
                  <a:close/>
                  <a:moveTo>
                    <a:pt x="1675946" y="2130495"/>
                  </a:moveTo>
                  <a:cubicBezTo>
                    <a:pt x="1668175" y="1649399"/>
                    <a:pt x="1643220" y="1715198"/>
                    <a:pt x="1734880" y="1714924"/>
                  </a:cubicBezTo>
                  <a:cubicBezTo>
                    <a:pt x="1850652" y="1714605"/>
                    <a:pt x="1918452" y="1714423"/>
                    <a:pt x="2007947" y="1715972"/>
                  </a:cubicBezTo>
                  <a:cubicBezTo>
                    <a:pt x="2039283" y="1716565"/>
                    <a:pt x="2030076" y="1666167"/>
                    <a:pt x="2037574" y="2128854"/>
                  </a:cubicBezTo>
                  <a:cubicBezTo>
                    <a:pt x="1904140" y="2130632"/>
                    <a:pt x="1974583" y="2130290"/>
                    <a:pt x="1675946" y="2130495"/>
                  </a:cubicBezTo>
                  <a:close/>
                  <a:moveTo>
                    <a:pt x="1668767" y="3000186"/>
                  </a:moveTo>
                  <a:cubicBezTo>
                    <a:pt x="1575603" y="2999707"/>
                    <a:pt x="1458463" y="3000368"/>
                    <a:pt x="1307800" y="3000437"/>
                  </a:cubicBezTo>
                  <a:cubicBezTo>
                    <a:pt x="1304974" y="2872006"/>
                    <a:pt x="1302968" y="2870912"/>
                    <a:pt x="1300849" y="2586073"/>
                  </a:cubicBezTo>
                  <a:cubicBezTo>
                    <a:pt x="1447592" y="2585709"/>
                    <a:pt x="1461722" y="2587691"/>
                    <a:pt x="1662979" y="2587281"/>
                  </a:cubicBezTo>
                  <a:cubicBezTo>
                    <a:pt x="1669633" y="2894060"/>
                    <a:pt x="1667673" y="2879548"/>
                    <a:pt x="1668767" y="3000186"/>
                  </a:cubicBezTo>
                  <a:close/>
                  <a:moveTo>
                    <a:pt x="1598187" y="2566206"/>
                  </a:moveTo>
                  <a:cubicBezTo>
                    <a:pt x="1461380" y="2566206"/>
                    <a:pt x="1461836" y="2564930"/>
                    <a:pt x="1324869" y="2564930"/>
                  </a:cubicBezTo>
                  <a:cubicBezTo>
                    <a:pt x="1293283" y="2564930"/>
                    <a:pt x="1301236" y="2584251"/>
                    <a:pt x="1299390" y="2466483"/>
                  </a:cubicBezTo>
                  <a:cubicBezTo>
                    <a:pt x="1293716" y="2104385"/>
                    <a:pt x="1283210" y="2152595"/>
                    <a:pt x="1324869" y="2152595"/>
                  </a:cubicBezTo>
                  <a:cubicBezTo>
                    <a:pt x="1687158" y="2152595"/>
                    <a:pt x="1657555" y="2148061"/>
                    <a:pt x="1657691" y="2156126"/>
                  </a:cubicBezTo>
                  <a:cubicBezTo>
                    <a:pt x="1665189" y="2633622"/>
                    <a:pt x="1682692" y="2566206"/>
                    <a:pt x="1598187" y="2566206"/>
                  </a:cubicBezTo>
                  <a:close/>
                  <a:moveTo>
                    <a:pt x="1598187" y="2130540"/>
                  </a:moveTo>
                  <a:cubicBezTo>
                    <a:pt x="1457278" y="2130540"/>
                    <a:pt x="1457665" y="2131406"/>
                    <a:pt x="1324869" y="2131406"/>
                  </a:cubicBezTo>
                  <a:cubicBezTo>
                    <a:pt x="1272658" y="2131406"/>
                    <a:pt x="1304587" y="2181758"/>
                    <a:pt x="1288542" y="1713785"/>
                  </a:cubicBezTo>
                  <a:cubicBezTo>
                    <a:pt x="1383439" y="1713238"/>
                    <a:pt x="1460970" y="1715198"/>
                    <a:pt x="1650034" y="1715084"/>
                  </a:cubicBezTo>
                  <a:cubicBezTo>
                    <a:pt x="1658238" y="2197638"/>
                    <a:pt x="1677427" y="2130495"/>
                    <a:pt x="1598187" y="2130540"/>
                  </a:cubicBezTo>
                  <a:close/>
                  <a:moveTo>
                    <a:pt x="1289112" y="3000482"/>
                  </a:moveTo>
                  <a:cubicBezTo>
                    <a:pt x="867980" y="3001553"/>
                    <a:pt x="929330" y="3025863"/>
                    <a:pt x="927575" y="2932701"/>
                  </a:cubicBezTo>
                  <a:cubicBezTo>
                    <a:pt x="925524" y="2822976"/>
                    <a:pt x="923929" y="2724642"/>
                    <a:pt x="922949" y="2621935"/>
                  </a:cubicBezTo>
                  <a:cubicBezTo>
                    <a:pt x="922516" y="2574249"/>
                    <a:pt x="864744" y="2587896"/>
                    <a:pt x="1282184" y="2586142"/>
                  </a:cubicBezTo>
                  <a:cubicBezTo>
                    <a:pt x="1284258" y="2868156"/>
                    <a:pt x="1286537" y="2886428"/>
                    <a:pt x="1289112" y="3000482"/>
                  </a:cubicBezTo>
                  <a:close/>
                  <a:moveTo>
                    <a:pt x="1188154" y="2565978"/>
                  </a:moveTo>
                  <a:cubicBezTo>
                    <a:pt x="1081269" y="2567573"/>
                    <a:pt x="1000206" y="2567277"/>
                    <a:pt x="922356" y="2565910"/>
                  </a:cubicBezTo>
                  <a:cubicBezTo>
                    <a:pt x="922333" y="2564133"/>
                    <a:pt x="916910" y="2170184"/>
                    <a:pt x="916568" y="2150704"/>
                  </a:cubicBezTo>
                  <a:cubicBezTo>
                    <a:pt x="1315184" y="2147491"/>
                    <a:pt x="1276578" y="2154486"/>
                    <a:pt x="1276601" y="2156104"/>
                  </a:cubicBezTo>
                  <a:cubicBezTo>
                    <a:pt x="1284212" y="2640685"/>
                    <a:pt x="1309919" y="2563996"/>
                    <a:pt x="1188154" y="2565978"/>
                  </a:cubicBezTo>
                  <a:close/>
                  <a:moveTo>
                    <a:pt x="916226" y="2129515"/>
                  </a:moveTo>
                  <a:cubicBezTo>
                    <a:pt x="908523" y="1694260"/>
                    <a:pt x="902165" y="1717681"/>
                    <a:pt x="914995" y="1717635"/>
                  </a:cubicBezTo>
                  <a:cubicBezTo>
                    <a:pt x="1086420" y="1717180"/>
                    <a:pt x="1101188" y="1718068"/>
                    <a:pt x="1188518" y="1715562"/>
                  </a:cubicBezTo>
                  <a:cubicBezTo>
                    <a:pt x="1292827" y="1712691"/>
                    <a:pt x="1269057" y="1641379"/>
                    <a:pt x="1276236" y="2131292"/>
                  </a:cubicBezTo>
                  <a:cubicBezTo>
                    <a:pt x="1173568" y="2130746"/>
                    <a:pt x="1131726" y="2127761"/>
                    <a:pt x="916226" y="2129515"/>
                  </a:cubicBezTo>
                  <a:close/>
                  <a:moveTo>
                    <a:pt x="641882" y="3457952"/>
                  </a:moveTo>
                  <a:cubicBezTo>
                    <a:pt x="733406" y="3456220"/>
                    <a:pt x="820372" y="3456129"/>
                    <a:pt x="914836" y="3458043"/>
                  </a:cubicBezTo>
                  <a:cubicBezTo>
                    <a:pt x="917046" y="3458088"/>
                    <a:pt x="924772" y="3872565"/>
                    <a:pt x="914881" y="3872748"/>
                  </a:cubicBezTo>
                  <a:cubicBezTo>
                    <a:pt x="900888" y="3872953"/>
                    <a:pt x="563235" y="3878603"/>
                    <a:pt x="563075" y="3864250"/>
                  </a:cubicBezTo>
                  <a:cubicBezTo>
                    <a:pt x="558540" y="3382242"/>
                    <a:pt x="519273" y="3460253"/>
                    <a:pt x="641882" y="3457952"/>
                  </a:cubicBezTo>
                  <a:close/>
                  <a:moveTo>
                    <a:pt x="641632" y="3894119"/>
                  </a:moveTo>
                  <a:cubicBezTo>
                    <a:pt x="732290" y="3895212"/>
                    <a:pt x="824816" y="3895349"/>
                    <a:pt x="915109" y="3893891"/>
                  </a:cubicBezTo>
                  <a:cubicBezTo>
                    <a:pt x="924225" y="3893754"/>
                    <a:pt x="923108" y="3845818"/>
                    <a:pt x="930971" y="4307411"/>
                  </a:cubicBezTo>
                  <a:cubicBezTo>
                    <a:pt x="758429" y="4310396"/>
                    <a:pt x="677936" y="4308368"/>
                    <a:pt x="570026" y="4308003"/>
                  </a:cubicBezTo>
                  <a:cubicBezTo>
                    <a:pt x="562255" y="3820893"/>
                    <a:pt x="537163" y="3892843"/>
                    <a:pt x="641632" y="3894119"/>
                  </a:cubicBezTo>
                  <a:close/>
                  <a:moveTo>
                    <a:pt x="931381" y="4331995"/>
                  </a:moveTo>
                  <a:cubicBezTo>
                    <a:pt x="936440" y="4655383"/>
                    <a:pt x="936873" y="4680308"/>
                    <a:pt x="937625" y="4740320"/>
                  </a:cubicBezTo>
                  <a:cubicBezTo>
                    <a:pt x="655260" y="4739546"/>
                    <a:pt x="688032" y="4740571"/>
                    <a:pt x="576818" y="4741072"/>
                  </a:cubicBezTo>
                  <a:cubicBezTo>
                    <a:pt x="568317" y="4197549"/>
                    <a:pt x="570870" y="4360656"/>
                    <a:pt x="570368" y="4329169"/>
                  </a:cubicBezTo>
                  <a:cubicBezTo>
                    <a:pt x="963241" y="4330582"/>
                    <a:pt x="931290" y="4326618"/>
                    <a:pt x="931381" y="4331995"/>
                  </a:cubicBezTo>
                  <a:close/>
                  <a:moveTo>
                    <a:pt x="641791" y="4761759"/>
                  </a:moveTo>
                  <a:cubicBezTo>
                    <a:pt x="992253" y="4758911"/>
                    <a:pt x="937785" y="4752897"/>
                    <a:pt x="938309" y="4798327"/>
                  </a:cubicBezTo>
                  <a:cubicBezTo>
                    <a:pt x="939403" y="4894359"/>
                    <a:pt x="939654" y="4904680"/>
                    <a:pt x="943847" y="5177262"/>
                  </a:cubicBezTo>
                  <a:cubicBezTo>
                    <a:pt x="701250" y="5178583"/>
                    <a:pt x="691382" y="5177490"/>
                    <a:pt x="584521" y="5177079"/>
                  </a:cubicBezTo>
                  <a:cubicBezTo>
                    <a:pt x="575473" y="4698512"/>
                    <a:pt x="551088" y="4762625"/>
                    <a:pt x="641791" y="4761759"/>
                  </a:cubicBezTo>
                  <a:close/>
                  <a:moveTo>
                    <a:pt x="641632" y="5632772"/>
                  </a:moveTo>
                  <a:cubicBezTo>
                    <a:pt x="728734" y="5633706"/>
                    <a:pt x="827915" y="5633660"/>
                    <a:pt x="915041" y="5633182"/>
                  </a:cubicBezTo>
                  <a:cubicBezTo>
                    <a:pt x="969622" y="5632886"/>
                    <a:pt x="943619" y="5580552"/>
                    <a:pt x="956997" y="6047477"/>
                  </a:cubicBezTo>
                  <a:cubicBezTo>
                    <a:pt x="682266" y="6048843"/>
                    <a:pt x="740448" y="6048115"/>
                    <a:pt x="595619" y="6047158"/>
                  </a:cubicBezTo>
                  <a:cubicBezTo>
                    <a:pt x="583244" y="5563989"/>
                    <a:pt x="573103" y="5632043"/>
                    <a:pt x="641632" y="5632772"/>
                  </a:cubicBezTo>
                  <a:close/>
                  <a:moveTo>
                    <a:pt x="641632" y="6068757"/>
                  </a:moveTo>
                  <a:cubicBezTo>
                    <a:pt x="733042" y="6069622"/>
                    <a:pt x="822264" y="6069577"/>
                    <a:pt x="915041" y="6068939"/>
                  </a:cubicBezTo>
                  <a:cubicBezTo>
                    <a:pt x="970716" y="6068552"/>
                    <a:pt x="957658" y="6001067"/>
                    <a:pt x="965930" y="6484213"/>
                  </a:cubicBezTo>
                  <a:cubicBezTo>
                    <a:pt x="842980" y="6485216"/>
                    <a:pt x="885346" y="6486424"/>
                    <a:pt x="605145" y="6484920"/>
                  </a:cubicBezTo>
                  <a:cubicBezTo>
                    <a:pt x="596987" y="6004758"/>
                    <a:pt x="576476" y="6068141"/>
                    <a:pt x="641632" y="6068757"/>
                  </a:cubicBezTo>
                  <a:close/>
                  <a:moveTo>
                    <a:pt x="641677" y="6506336"/>
                  </a:moveTo>
                  <a:cubicBezTo>
                    <a:pt x="987125" y="6508637"/>
                    <a:pt x="966227" y="6501392"/>
                    <a:pt x="966341" y="6508683"/>
                  </a:cubicBezTo>
                  <a:cubicBezTo>
                    <a:pt x="968756" y="6663246"/>
                    <a:pt x="965383" y="6662061"/>
                    <a:pt x="967845" y="6819859"/>
                  </a:cubicBezTo>
                  <a:cubicBezTo>
                    <a:pt x="969713" y="6939496"/>
                    <a:pt x="983661" y="6919332"/>
                    <a:pt x="914950" y="6919697"/>
                  </a:cubicBezTo>
                  <a:cubicBezTo>
                    <a:pt x="823175" y="6920198"/>
                    <a:pt x="733087" y="6920472"/>
                    <a:pt x="641882" y="6918877"/>
                  </a:cubicBezTo>
                  <a:cubicBezTo>
                    <a:pt x="602160" y="6918193"/>
                    <a:pt x="611435" y="6936967"/>
                    <a:pt x="609589" y="6819404"/>
                  </a:cubicBezTo>
                  <a:cubicBezTo>
                    <a:pt x="603937" y="6457807"/>
                    <a:pt x="590719" y="6505994"/>
                    <a:pt x="641677" y="6506336"/>
                  </a:cubicBezTo>
                  <a:close/>
                  <a:moveTo>
                    <a:pt x="641677" y="7376620"/>
                  </a:moveTo>
                  <a:cubicBezTo>
                    <a:pt x="1037673" y="7378738"/>
                    <a:pt x="979171" y="7349029"/>
                    <a:pt x="980607" y="7441872"/>
                  </a:cubicBezTo>
                  <a:cubicBezTo>
                    <a:pt x="983000" y="7595204"/>
                    <a:pt x="981017" y="7597938"/>
                    <a:pt x="983456" y="7753002"/>
                  </a:cubicBezTo>
                  <a:cubicBezTo>
                    <a:pt x="984231" y="7801896"/>
                    <a:pt x="998018" y="7792076"/>
                    <a:pt x="915041" y="7791621"/>
                  </a:cubicBezTo>
                  <a:cubicBezTo>
                    <a:pt x="579780" y="7789821"/>
                    <a:pt x="625952" y="7802170"/>
                    <a:pt x="625178" y="7752524"/>
                  </a:cubicBezTo>
                  <a:cubicBezTo>
                    <a:pt x="618614" y="7332078"/>
                    <a:pt x="599425" y="7376392"/>
                    <a:pt x="641677" y="7376620"/>
                  </a:cubicBezTo>
                  <a:close/>
                  <a:moveTo>
                    <a:pt x="625884" y="7810554"/>
                  </a:moveTo>
                  <a:cubicBezTo>
                    <a:pt x="712143" y="7812445"/>
                    <a:pt x="690653" y="7812377"/>
                    <a:pt x="984481" y="7813083"/>
                  </a:cubicBezTo>
                  <a:cubicBezTo>
                    <a:pt x="986555" y="7920256"/>
                    <a:pt x="990999" y="8033809"/>
                    <a:pt x="991318" y="8223960"/>
                  </a:cubicBezTo>
                  <a:cubicBezTo>
                    <a:pt x="598194" y="8226717"/>
                    <a:pt x="630761" y="8230613"/>
                    <a:pt x="630374" y="8218697"/>
                  </a:cubicBezTo>
                  <a:cubicBezTo>
                    <a:pt x="623446" y="8003621"/>
                    <a:pt x="626841" y="7917955"/>
                    <a:pt x="625884" y="7810554"/>
                  </a:cubicBezTo>
                  <a:close/>
                  <a:moveTo>
                    <a:pt x="995785" y="7285850"/>
                  </a:moveTo>
                  <a:cubicBezTo>
                    <a:pt x="983934" y="6880988"/>
                    <a:pt x="970397" y="6940543"/>
                    <a:pt x="1051665" y="6940543"/>
                  </a:cubicBezTo>
                  <a:cubicBezTo>
                    <a:pt x="1398480" y="6940543"/>
                    <a:pt x="1350531" y="6931544"/>
                    <a:pt x="1351465" y="6976974"/>
                  </a:cubicBezTo>
                  <a:cubicBezTo>
                    <a:pt x="1360740" y="7415056"/>
                    <a:pt x="1365390" y="7355021"/>
                    <a:pt x="1324869" y="7355021"/>
                  </a:cubicBezTo>
                  <a:cubicBezTo>
                    <a:pt x="1189475" y="7355021"/>
                    <a:pt x="1188701" y="7352355"/>
                    <a:pt x="1051665" y="7352355"/>
                  </a:cubicBezTo>
                  <a:cubicBezTo>
                    <a:pt x="983387" y="7352332"/>
                    <a:pt x="998132" y="7366299"/>
                    <a:pt x="995785" y="7285850"/>
                  </a:cubicBezTo>
                  <a:close/>
                  <a:moveTo>
                    <a:pt x="1051688" y="7373498"/>
                  </a:moveTo>
                  <a:cubicBezTo>
                    <a:pt x="1186102" y="7373498"/>
                    <a:pt x="1188632" y="7376164"/>
                    <a:pt x="1324892" y="7376164"/>
                  </a:cubicBezTo>
                  <a:cubicBezTo>
                    <a:pt x="1365071" y="7376164"/>
                    <a:pt x="1356342" y="7362949"/>
                    <a:pt x="1357573" y="7441917"/>
                  </a:cubicBezTo>
                  <a:cubicBezTo>
                    <a:pt x="1363863" y="7844227"/>
                    <a:pt x="1382869" y="7789160"/>
                    <a:pt x="1324892" y="7789160"/>
                  </a:cubicBezTo>
                  <a:cubicBezTo>
                    <a:pt x="954467" y="7789160"/>
                    <a:pt x="1003055" y="7810964"/>
                    <a:pt x="1002143" y="7752638"/>
                  </a:cubicBezTo>
                  <a:cubicBezTo>
                    <a:pt x="995215" y="7311983"/>
                    <a:pt x="986532" y="7373498"/>
                    <a:pt x="1051688" y="7373498"/>
                  </a:cubicBezTo>
                  <a:close/>
                  <a:moveTo>
                    <a:pt x="1051688" y="7813151"/>
                  </a:moveTo>
                  <a:cubicBezTo>
                    <a:pt x="1429566" y="7813151"/>
                    <a:pt x="1365526" y="7778612"/>
                    <a:pt x="1367030" y="7908341"/>
                  </a:cubicBezTo>
                  <a:cubicBezTo>
                    <a:pt x="1371406" y="8289212"/>
                    <a:pt x="1389706" y="8226512"/>
                    <a:pt x="1324892" y="8226466"/>
                  </a:cubicBezTo>
                  <a:cubicBezTo>
                    <a:pt x="1306227" y="8226466"/>
                    <a:pt x="1010051" y="8225509"/>
                    <a:pt x="1010051" y="8219062"/>
                  </a:cubicBezTo>
                  <a:cubicBezTo>
                    <a:pt x="1009049" y="7752001"/>
                    <a:pt x="978237" y="7813151"/>
                    <a:pt x="1051688" y="7813151"/>
                  </a:cubicBezTo>
                  <a:close/>
                  <a:moveTo>
                    <a:pt x="1051688" y="8244898"/>
                  </a:moveTo>
                  <a:cubicBezTo>
                    <a:pt x="1186832" y="8244898"/>
                    <a:pt x="1186171" y="8247609"/>
                    <a:pt x="1324892" y="8247609"/>
                  </a:cubicBezTo>
                  <a:cubicBezTo>
                    <a:pt x="1383553" y="8247655"/>
                    <a:pt x="1369925" y="8178210"/>
                    <a:pt x="1378061" y="8660332"/>
                  </a:cubicBezTo>
                  <a:cubicBezTo>
                    <a:pt x="1242302" y="8659830"/>
                    <a:pt x="1130176" y="8661768"/>
                    <a:pt x="1015316" y="8661266"/>
                  </a:cubicBezTo>
                  <a:cubicBezTo>
                    <a:pt x="1007955" y="8177459"/>
                    <a:pt x="995511" y="8244898"/>
                    <a:pt x="1051688" y="8244898"/>
                  </a:cubicBezTo>
                  <a:close/>
                  <a:moveTo>
                    <a:pt x="1051688" y="8682500"/>
                  </a:moveTo>
                  <a:cubicBezTo>
                    <a:pt x="1405408" y="8682500"/>
                    <a:pt x="1378357" y="8677921"/>
                    <a:pt x="1378471" y="8685804"/>
                  </a:cubicBezTo>
                  <a:cubicBezTo>
                    <a:pt x="1386014" y="9167469"/>
                    <a:pt x="1408394" y="9097752"/>
                    <a:pt x="1324892" y="9097752"/>
                  </a:cubicBezTo>
                  <a:cubicBezTo>
                    <a:pt x="1190022" y="9097752"/>
                    <a:pt x="1192096" y="9095952"/>
                    <a:pt x="1051688" y="9095952"/>
                  </a:cubicBezTo>
                  <a:cubicBezTo>
                    <a:pt x="1016797" y="9095952"/>
                    <a:pt x="1026209" y="9115364"/>
                    <a:pt x="1024363" y="8996479"/>
                  </a:cubicBezTo>
                  <a:cubicBezTo>
                    <a:pt x="1018689" y="8634450"/>
                    <a:pt x="992868" y="8682500"/>
                    <a:pt x="1051688" y="8682500"/>
                  </a:cubicBezTo>
                  <a:close/>
                  <a:moveTo>
                    <a:pt x="1385718" y="7908022"/>
                  </a:moveTo>
                  <a:cubicBezTo>
                    <a:pt x="1384328" y="7786426"/>
                    <a:pt x="1310968" y="7807569"/>
                    <a:pt x="1734789" y="7809847"/>
                  </a:cubicBezTo>
                  <a:cubicBezTo>
                    <a:pt x="1744999" y="7809916"/>
                    <a:pt x="1746047" y="7759314"/>
                    <a:pt x="1753294" y="8226238"/>
                  </a:cubicBezTo>
                  <a:cubicBezTo>
                    <a:pt x="1348844" y="8228197"/>
                    <a:pt x="1389273" y="8229155"/>
                    <a:pt x="1389250" y="8219062"/>
                  </a:cubicBezTo>
                  <a:cubicBezTo>
                    <a:pt x="1389000" y="8098901"/>
                    <a:pt x="1387769" y="8088307"/>
                    <a:pt x="1385718" y="7908022"/>
                  </a:cubicBezTo>
                  <a:close/>
                  <a:moveTo>
                    <a:pt x="1753613" y="8247427"/>
                  </a:moveTo>
                  <a:cubicBezTo>
                    <a:pt x="1760883" y="8715969"/>
                    <a:pt x="1769657" y="8661357"/>
                    <a:pt x="1734789" y="8661471"/>
                  </a:cubicBezTo>
                  <a:cubicBezTo>
                    <a:pt x="1639414" y="8661859"/>
                    <a:pt x="1556710" y="8661995"/>
                    <a:pt x="1461585" y="8660970"/>
                  </a:cubicBezTo>
                  <a:cubicBezTo>
                    <a:pt x="1384328" y="8660127"/>
                    <a:pt x="1391324" y="8731120"/>
                    <a:pt x="1389319" y="8247655"/>
                  </a:cubicBezTo>
                  <a:cubicBezTo>
                    <a:pt x="1622322" y="8247860"/>
                    <a:pt x="1641511" y="8248020"/>
                    <a:pt x="1753613" y="8247427"/>
                  </a:cubicBezTo>
                  <a:close/>
                  <a:moveTo>
                    <a:pt x="1461426" y="8682181"/>
                  </a:moveTo>
                  <a:cubicBezTo>
                    <a:pt x="1782374" y="8685644"/>
                    <a:pt x="1759858" y="8678672"/>
                    <a:pt x="1759972" y="8685758"/>
                  </a:cubicBezTo>
                  <a:cubicBezTo>
                    <a:pt x="1767424" y="9162184"/>
                    <a:pt x="1776882" y="9097547"/>
                    <a:pt x="1734949" y="9096909"/>
                  </a:cubicBezTo>
                  <a:cubicBezTo>
                    <a:pt x="1337130" y="9091030"/>
                    <a:pt x="1405591" y="9132497"/>
                    <a:pt x="1403471" y="8996479"/>
                  </a:cubicBezTo>
                  <a:cubicBezTo>
                    <a:pt x="1397569" y="8618569"/>
                    <a:pt x="1371839" y="8681224"/>
                    <a:pt x="1461426" y="8682181"/>
                  </a:cubicBezTo>
                  <a:close/>
                  <a:moveTo>
                    <a:pt x="1762160" y="7810007"/>
                  </a:moveTo>
                  <a:cubicBezTo>
                    <a:pt x="1814280" y="7810280"/>
                    <a:pt x="2120506" y="7810531"/>
                    <a:pt x="2123469" y="7810531"/>
                  </a:cubicBezTo>
                  <a:cubicBezTo>
                    <a:pt x="2123492" y="7812308"/>
                    <a:pt x="2129576" y="8171194"/>
                    <a:pt x="2130556" y="8224188"/>
                  </a:cubicBezTo>
                  <a:cubicBezTo>
                    <a:pt x="2009018" y="8224325"/>
                    <a:pt x="2129257" y="8224849"/>
                    <a:pt x="1771959" y="8226170"/>
                  </a:cubicBezTo>
                  <a:cubicBezTo>
                    <a:pt x="1765760" y="7827049"/>
                    <a:pt x="1765943" y="7974003"/>
                    <a:pt x="1762160" y="7810007"/>
                  </a:cubicBezTo>
                  <a:close/>
                  <a:moveTo>
                    <a:pt x="2130967" y="8245331"/>
                  </a:moveTo>
                  <a:cubicBezTo>
                    <a:pt x="2138829" y="8660970"/>
                    <a:pt x="2137507" y="8537506"/>
                    <a:pt x="2139627" y="8660514"/>
                  </a:cubicBezTo>
                  <a:cubicBezTo>
                    <a:pt x="2124312" y="8660514"/>
                    <a:pt x="2204646" y="8660287"/>
                    <a:pt x="1778272" y="8661334"/>
                  </a:cubicBezTo>
                  <a:cubicBezTo>
                    <a:pt x="1776449" y="8542313"/>
                    <a:pt x="1777543" y="8585761"/>
                    <a:pt x="1772301" y="8247336"/>
                  </a:cubicBezTo>
                  <a:cubicBezTo>
                    <a:pt x="2158132" y="8245695"/>
                    <a:pt x="2018476" y="8245445"/>
                    <a:pt x="2130967" y="8245331"/>
                  </a:cubicBezTo>
                  <a:close/>
                  <a:moveTo>
                    <a:pt x="2135775" y="7376734"/>
                  </a:moveTo>
                  <a:cubicBezTo>
                    <a:pt x="2298905" y="7376893"/>
                    <a:pt x="2298266" y="7373225"/>
                    <a:pt x="2497290" y="7374592"/>
                  </a:cubicBezTo>
                  <a:cubicBezTo>
                    <a:pt x="2499842" y="7597301"/>
                    <a:pt x="2502668" y="7565313"/>
                    <a:pt x="2506018" y="7788066"/>
                  </a:cubicBezTo>
                  <a:cubicBezTo>
                    <a:pt x="2262281" y="7787543"/>
                    <a:pt x="2311940" y="7789365"/>
                    <a:pt x="2141815" y="7789365"/>
                  </a:cubicBezTo>
                  <a:cubicBezTo>
                    <a:pt x="2139194" y="7630040"/>
                    <a:pt x="2138442" y="7521568"/>
                    <a:pt x="2135775" y="7376734"/>
                  </a:cubicBezTo>
                  <a:close/>
                  <a:moveTo>
                    <a:pt x="2144800" y="7810531"/>
                  </a:moveTo>
                  <a:cubicBezTo>
                    <a:pt x="2575732" y="7810531"/>
                    <a:pt x="2505927" y="7775672"/>
                    <a:pt x="2507705" y="7908249"/>
                  </a:cubicBezTo>
                  <a:cubicBezTo>
                    <a:pt x="2509505" y="8052651"/>
                    <a:pt x="2510804" y="8093753"/>
                    <a:pt x="2511715" y="8219107"/>
                  </a:cubicBezTo>
                  <a:cubicBezTo>
                    <a:pt x="2511784" y="8229064"/>
                    <a:pt x="2540887" y="8224234"/>
                    <a:pt x="2149267" y="8224165"/>
                  </a:cubicBezTo>
                  <a:cubicBezTo>
                    <a:pt x="2149198" y="8220429"/>
                    <a:pt x="2141040" y="7810531"/>
                    <a:pt x="2144800" y="7810531"/>
                  </a:cubicBezTo>
                  <a:close/>
                  <a:moveTo>
                    <a:pt x="2511921" y="8245991"/>
                  </a:moveTo>
                  <a:cubicBezTo>
                    <a:pt x="2511943" y="8247997"/>
                    <a:pt x="2516706" y="8656732"/>
                    <a:pt x="2516729" y="8659056"/>
                  </a:cubicBezTo>
                  <a:cubicBezTo>
                    <a:pt x="2369325" y="8656982"/>
                    <a:pt x="2269346" y="8660378"/>
                    <a:pt x="2158269" y="8660514"/>
                  </a:cubicBezTo>
                  <a:cubicBezTo>
                    <a:pt x="2155899" y="8521968"/>
                    <a:pt x="2157334" y="8659466"/>
                    <a:pt x="2149654" y="8245331"/>
                  </a:cubicBezTo>
                  <a:cubicBezTo>
                    <a:pt x="2277505" y="8245354"/>
                    <a:pt x="2368368" y="8247017"/>
                    <a:pt x="2511921" y="8245991"/>
                  </a:cubicBezTo>
                  <a:close/>
                  <a:moveTo>
                    <a:pt x="2517071" y="8680244"/>
                  </a:moveTo>
                  <a:cubicBezTo>
                    <a:pt x="2519783" y="8857090"/>
                    <a:pt x="2518028" y="8814143"/>
                    <a:pt x="2522609" y="9095245"/>
                  </a:cubicBezTo>
                  <a:cubicBezTo>
                    <a:pt x="2436828" y="9096408"/>
                    <a:pt x="2334639" y="9095633"/>
                    <a:pt x="2163100" y="9095587"/>
                  </a:cubicBezTo>
                  <a:cubicBezTo>
                    <a:pt x="2163077" y="9092990"/>
                    <a:pt x="2158725" y="8687558"/>
                    <a:pt x="2158702" y="8685394"/>
                  </a:cubicBezTo>
                  <a:cubicBezTo>
                    <a:pt x="2158588" y="8677807"/>
                    <a:pt x="2509368" y="8680131"/>
                    <a:pt x="2517071" y="8680244"/>
                  </a:cubicBezTo>
                  <a:close/>
                  <a:moveTo>
                    <a:pt x="2515954" y="7374751"/>
                  </a:moveTo>
                  <a:cubicBezTo>
                    <a:pt x="2726030" y="7376620"/>
                    <a:pt x="2563585" y="7374956"/>
                    <a:pt x="2878358" y="7376939"/>
                  </a:cubicBezTo>
                  <a:cubicBezTo>
                    <a:pt x="2881343" y="7607530"/>
                    <a:pt x="2880728" y="7654418"/>
                    <a:pt x="2883029" y="7788932"/>
                  </a:cubicBezTo>
                  <a:cubicBezTo>
                    <a:pt x="2588608" y="7788203"/>
                    <a:pt x="2758369" y="7788819"/>
                    <a:pt x="2524660" y="7788135"/>
                  </a:cubicBezTo>
                  <a:cubicBezTo>
                    <a:pt x="2521287" y="7567499"/>
                    <a:pt x="2518324" y="7583835"/>
                    <a:pt x="2515954" y="7374751"/>
                  </a:cubicBezTo>
                  <a:close/>
                  <a:moveTo>
                    <a:pt x="2554743" y="7809438"/>
                  </a:moveTo>
                  <a:cubicBezTo>
                    <a:pt x="2950943" y="7811032"/>
                    <a:pt x="2882505" y="7782120"/>
                    <a:pt x="2885536" y="7909366"/>
                  </a:cubicBezTo>
                  <a:cubicBezTo>
                    <a:pt x="2888111" y="8015651"/>
                    <a:pt x="2889297" y="8098446"/>
                    <a:pt x="2890938" y="8219266"/>
                  </a:cubicBezTo>
                  <a:cubicBezTo>
                    <a:pt x="2891029" y="8227287"/>
                    <a:pt x="2530472" y="8226990"/>
                    <a:pt x="2530426" y="8218993"/>
                  </a:cubicBezTo>
                  <a:cubicBezTo>
                    <a:pt x="2526985" y="7750360"/>
                    <a:pt x="2509983" y="7809233"/>
                    <a:pt x="2554743" y="7809438"/>
                  </a:cubicBezTo>
                  <a:close/>
                  <a:moveTo>
                    <a:pt x="2554857" y="8245604"/>
                  </a:moveTo>
                  <a:cubicBezTo>
                    <a:pt x="2650574" y="8244693"/>
                    <a:pt x="2732320" y="8244830"/>
                    <a:pt x="2828060" y="8245103"/>
                  </a:cubicBezTo>
                  <a:cubicBezTo>
                    <a:pt x="2909853" y="8245331"/>
                    <a:pt x="2890892" y="8171376"/>
                    <a:pt x="2899164" y="8658920"/>
                  </a:cubicBezTo>
                  <a:cubicBezTo>
                    <a:pt x="2799277" y="8659648"/>
                    <a:pt x="2743282" y="8662997"/>
                    <a:pt x="2535417" y="8659352"/>
                  </a:cubicBezTo>
                  <a:cubicBezTo>
                    <a:pt x="2528466" y="8183838"/>
                    <a:pt x="2522199" y="8245946"/>
                    <a:pt x="2554857" y="8245604"/>
                  </a:cubicBezTo>
                  <a:close/>
                  <a:moveTo>
                    <a:pt x="2554629" y="8680883"/>
                  </a:moveTo>
                  <a:cubicBezTo>
                    <a:pt x="2891211" y="8687216"/>
                    <a:pt x="2899393" y="8671495"/>
                    <a:pt x="2899620" y="8685758"/>
                  </a:cubicBezTo>
                  <a:cubicBezTo>
                    <a:pt x="2901991" y="8836767"/>
                    <a:pt x="2898686" y="8844354"/>
                    <a:pt x="2901079" y="8996935"/>
                  </a:cubicBezTo>
                  <a:cubicBezTo>
                    <a:pt x="2902948" y="9117004"/>
                    <a:pt x="2921818" y="9098982"/>
                    <a:pt x="2828402" y="9095884"/>
                  </a:cubicBezTo>
                  <a:cubicBezTo>
                    <a:pt x="2482978" y="9084560"/>
                    <a:pt x="2541980" y="9137623"/>
                    <a:pt x="2539679" y="8996548"/>
                  </a:cubicBezTo>
                  <a:cubicBezTo>
                    <a:pt x="2533958" y="8633128"/>
                    <a:pt x="2526438" y="8680358"/>
                    <a:pt x="2554629" y="8680883"/>
                  </a:cubicBezTo>
                  <a:close/>
                  <a:moveTo>
                    <a:pt x="2902104" y="7810121"/>
                  </a:moveTo>
                  <a:cubicBezTo>
                    <a:pt x="3198577" y="7810485"/>
                    <a:pt x="2965870" y="7810508"/>
                    <a:pt x="3265806" y="7811146"/>
                  </a:cubicBezTo>
                  <a:cubicBezTo>
                    <a:pt x="3273259" y="8291035"/>
                    <a:pt x="3283696" y="8226853"/>
                    <a:pt x="3238140" y="8226853"/>
                  </a:cubicBezTo>
                  <a:cubicBezTo>
                    <a:pt x="3236362" y="8226853"/>
                    <a:pt x="2909716" y="8225555"/>
                    <a:pt x="2909625" y="8218857"/>
                  </a:cubicBezTo>
                  <a:cubicBezTo>
                    <a:pt x="2905728" y="7931238"/>
                    <a:pt x="2904475" y="7938460"/>
                    <a:pt x="2902104" y="7810121"/>
                  </a:cubicBezTo>
                  <a:close/>
                  <a:moveTo>
                    <a:pt x="3238140" y="8248042"/>
                  </a:moveTo>
                  <a:cubicBezTo>
                    <a:pt x="3281554" y="8248042"/>
                    <a:pt x="3270000" y="8181743"/>
                    <a:pt x="3278455" y="8658760"/>
                  </a:cubicBezTo>
                  <a:cubicBezTo>
                    <a:pt x="3252064" y="8658600"/>
                    <a:pt x="3231462" y="8658646"/>
                    <a:pt x="2964799" y="8658692"/>
                  </a:cubicBezTo>
                  <a:cubicBezTo>
                    <a:pt x="2905933" y="8658692"/>
                    <a:pt x="2916599" y="8727156"/>
                    <a:pt x="2909990" y="8245217"/>
                  </a:cubicBezTo>
                  <a:cubicBezTo>
                    <a:pt x="3105822" y="8245331"/>
                    <a:pt x="3110403" y="8248042"/>
                    <a:pt x="3238140" y="8248042"/>
                  </a:cubicBezTo>
                  <a:close/>
                  <a:moveTo>
                    <a:pt x="3283560" y="7752592"/>
                  </a:moveTo>
                  <a:cubicBezTo>
                    <a:pt x="3276632" y="7307700"/>
                    <a:pt x="3242812" y="7372245"/>
                    <a:pt x="3374650" y="7375617"/>
                  </a:cubicBezTo>
                  <a:cubicBezTo>
                    <a:pt x="3464852" y="7377918"/>
                    <a:pt x="3557128" y="7377736"/>
                    <a:pt x="3636801" y="7376369"/>
                  </a:cubicBezTo>
                  <a:cubicBezTo>
                    <a:pt x="3641519" y="7766376"/>
                    <a:pt x="3640106" y="7690553"/>
                    <a:pt x="3641929" y="7790322"/>
                  </a:cubicBezTo>
                  <a:cubicBezTo>
                    <a:pt x="3225582" y="7800916"/>
                    <a:pt x="3284175" y="7791370"/>
                    <a:pt x="3283560" y="7752592"/>
                  </a:cubicBezTo>
                  <a:close/>
                  <a:moveTo>
                    <a:pt x="3642317" y="7811511"/>
                  </a:moveTo>
                  <a:cubicBezTo>
                    <a:pt x="3645097" y="7949829"/>
                    <a:pt x="3647627" y="7939599"/>
                    <a:pt x="3650202" y="8225395"/>
                  </a:cubicBezTo>
                  <a:cubicBezTo>
                    <a:pt x="3600566" y="8225851"/>
                    <a:pt x="3290944" y="8226830"/>
                    <a:pt x="3289326" y="8226830"/>
                  </a:cubicBezTo>
                  <a:cubicBezTo>
                    <a:pt x="3289553" y="8112845"/>
                    <a:pt x="3289508" y="8135765"/>
                    <a:pt x="3284449" y="7811215"/>
                  </a:cubicBezTo>
                  <a:cubicBezTo>
                    <a:pt x="3385088" y="7811647"/>
                    <a:pt x="3498855" y="7815133"/>
                    <a:pt x="3642317" y="7811511"/>
                  </a:cubicBezTo>
                  <a:close/>
                  <a:moveTo>
                    <a:pt x="3648378" y="8246561"/>
                  </a:moveTo>
                  <a:cubicBezTo>
                    <a:pt x="3650680" y="8246561"/>
                    <a:pt x="3657221" y="8658646"/>
                    <a:pt x="3657244" y="8660446"/>
                  </a:cubicBezTo>
                  <a:cubicBezTo>
                    <a:pt x="3444957" y="8664068"/>
                    <a:pt x="3394956" y="8659739"/>
                    <a:pt x="3297097" y="8658874"/>
                  </a:cubicBezTo>
                  <a:cubicBezTo>
                    <a:pt x="3294955" y="8536321"/>
                    <a:pt x="3289098" y="8417688"/>
                    <a:pt x="3289280" y="8247974"/>
                  </a:cubicBezTo>
                  <a:cubicBezTo>
                    <a:pt x="3290898" y="8247997"/>
                    <a:pt x="3614718" y="8246880"/>
                    <a:pt x="3648378" y="8246561"/>
                  </a:cubicBezTo>
                  <a:close/>
                  <a:moveTo>
                    <a:pt x="3657677" y="8685804"/>
                  </a:moveTo>
                  <a:cubicBezTo>
                    <a:pt x="3664947" y="9149470"/>
                    <a:pt x="3668752" y="9096681"/>
                    <a:pt x="3648378" y="9096453"/>
                  </a:cubicBezTo>
                  <a:cubicBezTo>
                    <a:pt x="3233399" y="9092010"/>
                    <a:pt x="3302589" y="9129786"/>
                    <a:pt x="3300515" y="8996525"/>
                  </a:cubicBezTo>
                  <a:cubicBezTo>
                    <a:pt x="3298100" y="8841962"/>
                    <a:pt x="3300060" y="8845015"/>
                    <a:pt x="3297553" y="8685394"/>
                  </a:cubicBezTo>
                  <a:cubicBezTo>
                    <a:pt x="3297439" y="8677123"/>
                    <a:pt x="3657654" y="8684027"/>
                    <a:pt x="3657677" y="8685804"/>
                  </a:cubicBezTo>
                  <a:close/>
                  <a:moveTo>
                    <a:pt x="3660981" y="7811032"/>
                  </a:moveTo>
                  <a:cubicBezTo>
                    <a:pt x="3730399" y="7809301"/>
                    <a:pt x="3742591" y="7809597"/>
                    <a:pt x="4023111" y="7809551"/>
                  </a:cubicBezTo>
                  <a:cubicBezTo>
                    <a:pt x="4026347" y="7999042"/>
                    <a:pt x="4024205" y="7829715"/>
                    <a:pt x="4030153" y="8226375"/>
                  </a:cubicBezTo>
                  <a:cubicBezTo>
                    <a:pt x="3627184" y="8225578"/>
                    <a:pt x="3668935" y="8226945"/>
                    <a:pt x="3668866" y="8218948"/>
                  </a:cubicBezTo>
                  <a:cubicBezTo>
                    <a:pt x="3666815" y="7973000"/>
                    <a:pt x="3663329" y="7925268"/>
                    <a:pt x="3660981" y="7811032"/>
                  </a:cubicBezTo>
                  <a:close/>
                  <a:moveTo>
                    <a:pt x="4030472" y="8247541"/>
                  </a:moveTo>
                  <a:cubicBezTo>
                    <a:pt x="4036329" y="8637958"/>
                    <a:pt x="4033526" y="8433317"/>
                    <a:pt x="4037149" y="8661311"/>
                  </a:cubicBezTo>
                  <a:cubicBezTo>
                    <a:pt x="3915178" y="8661106"/>
                    <a:pt x="3828600" y="8657826"/>
                    <a:pt x="3675931" y="8660127"/>
                  </a:cubicBezTo>
                  <a:cubicBezTo>
                    <a:pt x="3673949" y="8538873"/>
                    <a:pt x="3670439" y="8399689"/>
                    <a:pt x="3669117" y="8246356"/>
                  </a:cubicBezTo>
                  <a:cubicBezTo>
                    <a:pt x="3854808" y="8244739"/>
                    <a:pt x="3914654" y="8247336"/>
                    <a:pt x="4030472" y="8247541"/>
                  </a:cubicBezTo>
                  <a:close/>
                  <a:moveTo>
                    <a:pt x="4037491" y="8682478"/>
                  </a:moveTo>
                  <a:cubicBezTo>
                    <a:pt x="4040158" y="8875135"/>
                    <a:pt x="4037081" y="8788079"/>
                    <a:pt x="4041867" y="9095132"/>
                  </a:cubicBezTo>
                  <a:cubicBezTo>
                    <a:pt x="3905083" y="9095314"/>
                    <a:pt x="3870032" y="9098412"/>
                    <a:pt x="3682358" y="9096795"/>
                  </a:cubicBezTo>
                  <a:cubicBezTo>
                    <a:pt x="3679190" y="8974880"/>
                    <a:pt x="3678712" y="8838453"/>
                    <a:pt x="3676319" y="8685439"/>
                  </a:cubicBezTo>
                  <a:cubicBezTo>
                    <a:pt x="3676205" y="8676668"/>
                    <a:pt x="3660867" y="8681907"/>
                    <a:pt x="4037491" y="8682478"/>
                  </a:cubicBezTo>
                  <a:close/>
                  <a:moveTo>
                    <a:pt x="4041776" y="7809574"/>
                  </a:moveTo>
                  <a:cubicBezTo>
                    <a:pt x="4158277" y="7809551"/>
                    <a:pt x="4167552" y="7811397"/>
                    <a:pt x="4402037" y="7811989"/>
                  </a:cubicBezTo>
                  <a:cubicBezTo>
                    <a:pt x="4402059" y="7813812"/>
                    <a:pt x="4409261" y="8209447"/>
                    <a:pt x="4409603" y="8226102"/>
                  </a:cubicBezTo>
                  <a:cubicBezTo>
                    <a:pt x="4232139" y="8226056"/>
                    <a:pt x="4112128" y="8226466"/>
                    <a:pt x="4048795" y="8226398"/>
                  </a:cubicBezTo>
                  <a:cubicBezTo>
                    <a:pt x="4043120" y="7847121"/>
                    <a:pt x="4044533" y="7972202"/>
                    <a:pt x="4041776" y="7809574"/>
                  </a:cubicBezTo>
                  <a:close/>
                  <a:moveTo>
                    <a:pt x="4058389" y="8247564"/>
                  </a:moveTo>
                  <a:cubicBezTo>
                    <a:pt x="4483715" y="8247564"/>
                    <a:pt x="4409808" y="8216168"/>
                    <a:pt x="4412292" y="8374718"/>
                  </a:cubicBezTo>
                  <a:cubicBezTo>
                    <a:pt x="4414730" y="8530876"/>
                    <a:pt x="4415209" y="8520099"/>
                    <a:pt x="4417511" y="8662542"/>
                  </a:cubicBezTo>
                  <a:cubicBezTo>
                    <a:pt x="4243420" y="8663567"/>
                    <a:pt x="4208415" y="8661334"/>
                    <a:pt x="4055814" y="8661334"/>
                  </a:cubicBezTo>
                  <a:cubicBezTo>
                    <a:pt x="4048544" y="8198807"/>
                    <a:pt x="4044510" y="8247564"/>
                    <a:pt x="4058389" y="8247564"/>
                  </a:cubicBezTo>
                  <a:close/>
                  <a:moveTo>
                    <a:pt x="4058389" y="8682500"/>
                  </a:moveTo>
                  <a:cubicBezTo>
                    <a:pt x="4060007" y="8682500"/>
                    <a:pt x="4417853" y="8683366"/>
                    <a:pt x="4417898" y="8685804"/>
                  </a:cubicBezTo>
                  <a:cubicBezTo>
                    <a:pt x="4417944" y="8688538"/>
                    <a:pt x="4422889" y="9095109"/>
                    <a:pt x="4422912" y="9097843"/>
                  </a:cubicBezTo>
                  <a:cubicBezTo>
                    <a:pt x="4172156" y="9099142"/>
                    <a:pt x="4233255" y="9095154"/>
                    <a:pt x="4060532" y="9095132"/>
                  </a:cubicBezTo>
                  <a:cubicBezTo>
                    <a:pt x="4053353" y="8636592"/>
                    <a:pt x="4056771" y="8682500"/>
                    <a:pt x="4058389" y="8682500"/>
                  </a:cubicBezTo>
                  <a:close/>
                  <a:moveTo>
                    <a:pt x="4468332" y="7812240"/>
                  </a:moveTo>
                  <a:cubicBezTo>
                    <a:pt x="4603247" y="7812787"/>
                    <a:pt x="4607669" y="7812263"/>
                    <a:pt x="4741559" y="7812787"/>
                  </a:cubicBezTo>
                  <a:cubicBezTo>
                    <a:pt x="4796619" y="7813014"/>
                    <a:pt x="4782512" y="7747740"/>
                    <a:pt x="4788141" y="8225418"/>
                  </a:cubicBezTo>
                  <a:cubicBezTo>
                    <a:pt x="4391143" y="8227241"/>
                    <a:pt x="4428336" y="8229360"/>
                    <a:pt x="4428131" y="8218834"/>
                  </a:cubicBezTo>
                  <a:cubicBezTo>
                    <a:pt x="4418787" y="7747512"/>
                    <a:pt x="4404202" y="7811966"/>
                    <a:pt x="4468332" y="7812240"/>
                  </a:cubicBezTo>
                  <a:close/>
                  <a:moveTo>
                    <a:pt x="4788414" y="8246561"/>
                  </a:moveTo>
                  <a:cubicBezTo>
                    <a:pt x="4789668" y="8351707"/>
                    <a:pt x="4790990" y="8439925"/>
                    <a:pt x="4793724" y="8530420"/>
                  </a:cubicBezTo>
                  <a:cubicBezTo>
                    <a:pt x="4798807" y="8697719"/>
                    <a:pt x="4862937" y="8658965"/>
                    <a:pt x="4468286" y="8662177"/>
                  </a:cubicBezTo>
                  <a:cubicBezTo>
                    <a:pt x="4422069" y="8662542"/>
                    <a:pt x="4438295" y="8725857"/>
                    <a:pt x="4428723" y="8247267"/>
                  </a:cubicBezTo>
                  <a:cubicBezTo>
                    <a:pt x="4760588" y="8247313"/>
                    <a:pt x="4631188" y="8247313"/>
                    <a:pt x="4788414" y="8246561"/>
                  </a:cubicBezTo>
                  <a:close/>
                  <a:moveTo>
                    <a:pt x="4468469" y="8683366"/>
                  </a:moveTo>
                  <a:cubicBezTo>
                    <a:pt x="4470087" y="8683343"/>
                    <a:pt x="4797211" y="8680131"/>
                    <a:pt x="4797302" y="8685804"/>
                  </a:cubicBezTo>
                  <a:cubicBezTo>
                    <a:pt x="4804755" y="9163368"/>
                    <a:pt x="4830188" y="9095770"/>
                    <a:pt x="4741536" y="9096499"/>
                  </a:cubicBezTo>
                  <a:cubicBezTo>
                    <a:pt x="4605185" y="9097615"/>
                    <a:pt x="4596889" y="9096522"/>
                    <a:pt x="4468332" y="9097547"/>
                  </a:cubicBezTo>
                  <a:cubicBezTo>
                    <a:pt x="4433144" y="9097775"/>
                    <a:pt x="4442101" y="9116412"/>
                    <a:pt x="4440232" y="8996525"/>
                  </a:cubicBezTo>
                  <a:cubicBezTo>
                    <a:pt x="4434740" y="8635771"/>
                    <a:pt x="4423824" y="8683731"/>
                    <a:pt x="4468469" y="8683366"/>
                  </a:cubicBezTo>
                  <a:close/>
                  <a:moveTo>
                    <a:pt x="4800698" y="7812946"/>
                  </a:moveTo>
                  <a:cubicBezTo>
                    <a:pt x="5027456" y="7813356"/>
                    <a:pt x="4994867" y="7811943"/>
                    <a:pt x="5151752" y="7811943"/>
                  </a:cubicBezTo>
                  <a:cubicBezTo>
                    <a:pt x="5170348" y="7811943"/>
                    <a:pt x="5161802" y="7762800"/>
                    <a:pt x="5169209" y="8227469"/>
                  </a:cubicBezTo>
                  <a:cubicBezTo>
                    <a:pt x="5028345" y="8227856"/>
                    <a:pt x="5005806" y="8224621"/>
                    <a:pt x="4806851" y="8225304"/>
                  </a:cubicBezTo>
                  <a:cubicBezTo>
                    <a:pt x="4805302" y="8105099"/>
                    <a:pt x="4807011" y="8213662"/>
                    <a:pt x="4800698" y="7812946"/>
                  </a:cubicBezTo>
                  <a:close/>
                  <a:moveTo>
                    <a:pt x="4878297" y="8246379"/>
                  </a:moveTo>
                  <a:cubicBezTo>
                    <a:pt x="5013509" y="8246379"/>
                    <a:pt x="5014922" y="8248680"/>
                    <a:pt x="5151729" y="8248680"/>
                  </a:cubicBezTo>
                  <a:cubicBezTo>
                    <a:pt x="5178416" y="8248680"/>
                    <a:pt x="5169141" y="8197394"/>
                    <a:pt x="5176707" y="8662064"/>
                  </a:cubicBezTo>
                  <a:cubicBezTo>
                    <a:pt x="5040697" y="8662428"/>
                    <a:pt x="4989694" y="8660013"/>
                    <a:pt x="4815557" y="8660628"/>
                  </a:cubicBezTo>
                  <a:cubicBezTo>
                    <a:pt x="4807261" y="8179942"/>
                    <a:pt x="4778227" y="8246379"/>
                    <a:pt x="4878297" y="8246379"/>
                  </a:cubicBezTo>
                  <a:close/>
                  <a:moveTo>
                    <a:pt x="5173949" y="7441598"/>
                  </a:moveTo>
                  <a:cubicBezTo>
                    <a:pt x="5172536" y="7350783"/>
                    <a:pt x="5111049" y="7377576"/>
                    <a:pt x="5537492" y="7376027"/>
                  </a:cubicBezTo>
                  <a:cubicBezTo>
                    <a:pt x="5541320" y="7603429"/>
                    <a:pt x="5538950" y="7607439"/>
                    <a:pt x="5542186" y="7790117"/>
                  </a:cubicBezTo>
                  <a:cubicBezTo>
                    <a:pt x="5466479" y="7791005"/>
                    <a:pt x="5435302" y="7790755"/>
                    <a:pt x="5182267" y="7790800"/>
                  </a:cubicBezTo>
                  <a:cubicBezTo>
                    <a:pt x="5179601" y="7599943"/>
                    <a:pt x="5176388" y="7596981"/>
                    <a:pt x="5173949" y="7441598"/>
                  </a:cubicBezTo>
                  <a:close/>
                  <a:moveTo>
                    <a:pt x="5542574" y="7811283"/>
                  </a:moveTo>
                  <a:cubicBezTo>
                    <a:pt x="5544739" y="7925200"/>
                    <a:pt x="5548135" y="7988470"/>
                    <a:pt x="5550049" y="8219153"/>
                  </a:cubicBezTo>
                  <a:cubicBezTo>
                    <a:pt x="5550095" y="8225395"/>
                    <a:pt x="5592028" y="8224985"/>
                    <a:pt x="5187851" y="8227401"/>
                  </a:cubicBezTo>
                  <a:cubicBezTo>
                    <a:pt x="5181607" y="7835570"/>
                    <a:pt x="5184661" y="7976121"/>
                    <a:pt x="5182564" y="7811943"/>
                  </a:cubicBezTo>
                  <a:cubicBezTo>
                    <a:pt x="5435621" y="7811898"/>
                    <a:pt x="5476278" y="7812103"/>
                    <a:pt x="5542574" y="7811283"/>
                  </a:cubicBezTo>
                  <a:close/>
                  <a:moveTo>
                    <a:pt x="5550300" y="8246265"/>
                  </a:moveTo>
                  <a:cubicBezTo>
                    <a:pt x="5550322" y="8248065"/>
                    <a:pt x="5554880" y="8658828"/>
                    <a:pt x="5554903" y="8660469"/>
                  </a:cubicBezTo>
                  <a:cubicBezTo>
                    <a:pt x="5364722" y="8657940"/>
                    <a:pt x="5286781" y="8661517"/>
                    <a:pt x="5195371" y="8661972"/>
                  </a:cubicBezTo>
                  <a:cubicBezTo>
                    <a:pt x="5193503" y="8546369"/>
                    <a:pt x="5193343" y="8572114"/>
                    <a:pt x="5188193" y="8248566"/>
                  </a:cubicBezTo>
                  <a:cubicBezTo>
                    <a:pt x="5293003" y="8247951"/>
                    <a:pt x="5371628" y="8242460"/>
                    <a:pt x="5550300" y="8246265"/>
                  </a:cubicBezTo>
                  <a:close/>
                  <a:moveTo>
                    <a:pt x="5554584" y="7285941"/>
                  </a:moveTo>
                  <a:cubicBezTo>
                    <a:pt x="5547359" y="6900650"/>
                    <a:pt x="5543987" y="6942024"/>
                    <a:pt x="5561968" y="6941888"/>
                  </a:cubicBezTo>
                  <a:cubicBezTo>
                    <a:pt x="5965347" y="6938607"/>
                    <a:pt x="5909763" y="6932729"/>
                    <a:pt x="5909945" y="6975220"/>
                  </a:cubicBezTo>
                  <a:cubicBezTo>
                    <a:pt x="5911837" y="7421503"/>
                    <a:pt x="5939868" y="7353290"/>
                    <a:pt x="5835308" y="7353995"/>
                  </a:cubicBezTo>
                  <a:cubicBezTo>
                    <a:pt x="5704518" y="7354884"/>
                    <a:pt x="5708552" y="7354200"/>
                    <a:pt x="5561831" y="7354770"/>
                  </a:cubicBezTo>
                  <a:cubicBezTo>
                    <a:pt x="5553695" y="7354816"/>
                    <a:pt x="5556088" y="7365137"/>
                    <a:pt x="5554584" y="7285941"/>
                  </a:cubicBezTo>
                  <a:close/>
                  <a:moveTo>
                    <a:pt x="5561945" y="7375936"/>
                  </a:moveTo>
                  <a:cubicBezTo>
                    <a:pt x="5979704" y="7374227"/>
                    <a:pt x="5913887" y="7355773"/>
                    <a:pt x="5915255" y="7441917"/>
                  </a:cubicBezTo>
                  <a:cubicBezTo>
                    <a:pt x="5921796" y="7860997"/>
                    <a:pt x="5947434" y="7791165"/>
                    <a:pt x="5835468" y="7789798"/>
                  </a:cubicBezTo>
                  <a:cubicBezTo>
                    <a:pt x="5514634" y="7785902"/>
                    <a:pt x="5561124" y="7808754"/>
                    <a:pt x="5560236" y="7752638"/>
                  </a:cubicBezTo>
                  <a:cubicBezTo>
                    <a:pt x="5553627" y="7331121"/>
                    <a:pt x="5555746" y="7375936"/>
                    <a:pt x="5561945" y="7375936"/>
                  </a:cubicBezTo>
                  <a:close/>
                  <a:moveTo>
                    <a:pt x="5562013" y="7811032"/>
                  </a:moveTo>
                  <a:cubicBezTo>
                    <a:pt x="5998597" y="7805723"/>
                    <a:pt x="5921636" y="7790573"/>
                    <a:pt x="5924850" y="7908523"/>
                  </a:cubicBezTo>
                  <a:cubicBezTo>
                    <a:pt x="5927790" y="8016722"/>
                    <a:pt x="5929521" y="8112936"/>
                    <a:pt x="5929180" y="8219016"/>
                  </a:cubicBezTo>
                  <a:cubicBezTo>
                    <a:pt x="5929134" y="8233279"/>
                    <a:pt x="5570445" y="8225486"/>
                    <a:pt x="5568805" y="8225464"/>
                  </a:cubicBezTo>
                  <a:cubicBezTo>
                    <a:pt x="5566116" y="7915722"/>
                    <a:pt x="5559393" y="7811078"/>
                    <a:pt x="5562013" y="7811032"/>
                  </a:cubicBezTo>
                  <a:close/>
                  <a:moveTo>
                    <a:pt x="5929111" y="8248612"/>
                  </a:moveTo>
                  <a:cubicBezTo>
                    <a:pt x="5929020" y="8399051"/>
                    <a:pt x="5934080" y="8531628"/>
                    <a:pt x="5936222" y="8658395"/>
                  </a:cubicBezTo>
                  <a:cubicBezTo>
                    <a:pt x="5829155" y="8658920"/>
                    <a:pt x="5770221" y="8663294"/>
                    <a:pt x="5573545" y="8660719"/>
                  </a:cubicBezTo>
                  <a:cubicBezTo>
                    <a:pt x="5573522" y="8658692"/>
                    <a:pt x="5568987" y="8248293"/>
                    <a:pt x="5568965" y="8246675"/>
                  </a:cubicBezTo>
                  <a:cubicBezTo>
                    <a:pt x="5644877" y="8248293"/>
                    <a:pt x="5926468" y="8248612"/>
                    <a:pt x="5929111" y="8248612"/>
                  </a:cubicBezTo>
                  <a:close/>
                  <a:moveTo>
                    <a:pt x="5936586" y="8679561"/>
                  </a:moveTo>
                  <a:cubicBezTo>
                    <a:pt x="5939070" y="8832507"/>
                    <a:pt x="5938956" y="8925395"/>
                    <a:pt x="5942466" y="9095382"/>
                  </a:cubicBezTo>
                  <a:lnTo>
                    <a:pt x="5580838" y="9095542"/>
                  </a:lnTo>
                  <a:cubicBezTo>
                    <a:pt x="5579676" y="9040474"/>
                    <a:pt x="5574047" y="8691955"/>
                    <a:pt x="5573933" y="8685508"/>
                  </a:cubicBezTo>
                  <a:cubicBezTo>
                    <a:pt x="5573887" y="8681703"/>
                    <a:pt x="5542209" y="8681566"/>
                    <a:pt x="5936586" y="8679561"/>
                  </a:cubicBezTo>
                  <a:close/>
                  <a:moveTo>
                    <a:pt x="5941213" y="7811738"/>
                  </a:moveTo>
                  <a:cubicBezTo>
                    <a:pt x="6098212" y="7812035"/>
                    <a:pt x="6070203" y="7810371"/>
                    <a:pt x="6302454" y="7810280"/>
                  </a:cubicBezTo>
                  <a:cubicBezTo>
                    <a:pt x="6303752" y="7921988"/>
                    <a:pt x="6302454" y="8056319"/>
                    <a:pt x="6309108" y="8223186"/>
                  </a:cubicBezTo>
                  <a:cubicBezTo>
                    <a:pt x="6073917" y="8223072"/>
                    <a:pt x="6129023" y="8227606"/>
                    <a:pt x="5947845" y="8227469"/>
                  </a:cubicBezTo>
                  <a:cubicBezTo>
                    <a:pt x="5948414" y="8038161"/>
                    <a:pt x="5943355" y="7918980"/>
                    <a:pt x="5941213" y="7811738"/>
                  </a:cubicBezTo>
                  <a:close/>
                  <a:moveTo>
                    <a:pt x="5972093" y="8248634"/>
                  </a:moveTo>
                  <a:cubicBezTo>
                    <a:pt x="6375950" y="8248634"/>
                    <a:pt x="6310521" y="8198944"/>
                    <a:pt x="6313256" y="8374673"/>
                  </a:cubicBezTo>
                  <a:cubicBezTo>
                    <a:pt x="6315580" y="8523608"/>
                    <a:pt x="6313894" y="8522788"/>
                    <a:pt x="6315831" y="8659990"/>
                  </a:cubicBezTo>
                  <a:cubicBezTo>
                    <a:pt x="6314213" y="8659967"/>
                    <a:pt x="5999304" y="8658235"/>
                    <a:pt x="5954887" y="8658349"/>
                  </a:cubicBezTo>
                  <a:cubicBezTo>
                    <a:pt x="5947138" y="8201495"/>
                    <a:pt x="5935561" y="8248634"/>
                    <a:pt x="5972093" y="8248634"/>
                  </a:cubicBezTo>
                  <a:close/>
                  <a:moveTo>
                    <a:pt x="5972093" y="8679470"/>
                  </a:moveTo>
                  <a:cubicBezTo>
                    <a:pt x="6354711" y="8679470"/>
                    <a:pt x="6316150" y="8680290"/>
                    <a:pt x="6316218" y="8685827"/>
                  </a:cubicBezTo>
                  <a:cubicBezTo>
                    <a:pt x="6323739" y="9166421"/>
                    <a:pt x="6346962" y="9093810"/>
                    <a:pt x="6245479" y="9093810"/>
                  </a:cubicBezTo>
                  <a:cubicBezTo>
                    <a:pt x="6109196" y="9093810"/>
                    <a:pt x="6106142" y="9095382"/>
                    <a:pt x="5972070" y="9095382"/>
                  </a:cubicBezTo>
                  <a:cubicBezTo>
                    <a:pt x="5957257" y="9095382"/>
                    <a:pt x="5961131" y="9110625"/>
                    <a:pt x="5959331" y="8996570"/>
                  </a:cubicBezTo>
                  <a:cubicBezTo>
                    <a:pt x="5953793" y="8640487"/>
                    <a:pt x="5946477" y="8679470"/>
                    <a:pt x="5972093" y="8679470"/>
                  </a:cubicBezTo>
                  <a:close/>
                  <a:moveTo>
                    <a:pt x="6678234" y="7441872"/>
                  </a:moveTo>
                  <a:cubicBezTo>
                    <a:pt x="6684547" y="7842952"/>
                    <a:pt x="6694757" y="7790504"/>
                    <a:pt x="6656083" y="7789889"/>
                  </a:cubicBezTo>
                  <a:cubicBezTo>
                    <a:pt x="6577252" y="7788613"/>
                    <a:pt x="6508610" y="7788636"/>
                    <a:pt x="6382195" y="7788978"/>
                  </a:cubicBezTo>
                  <a:cubicBezTo>
                    <a:pt x="6300220" y="7789183"/>
                    <a:pt x="6321255" y="7848033"/>
                    <a:pt x="6314920" y="7441553"/>
                  </a:cubicBezTo>
                  <a:cubicBezTo>
                    <a:pt x="6313620" y="7357276"/>
                    <a:pt x="6296141" y="7375276"/>
                    <a:pt x="6382331" y="7374227"/>
                  </a:cubicBezTo>
                  <a:cubicBezTo>
                    <a:pt x="6729511" y="7370035"/>
                    <a:pt x="6677004" y="7361970"/>
                    <a:pt x="6678234" y="7441872"/>
                  </a:cubicBezTo>
                  <a:close/>
                  <a:moveTo>
                    <a:pt x="6669209" y="6975676"/>
                  </a:moveTo>
                  <a:cubicBezTo>
                    <a:pt x="6672993" y="7066992"/>
                    <a:pt x="6673129" y="7093102"/>
                    <a:pt x="6675933" y="7286351"/>
                  </a:cubicBezTo>
                  <a:cubicBezTo>
                    <a:pt x="6677049" y="7368190"/>
                    <a:pt x="6682974" y="7355294"/>
                    <a:pt x="6656265" y="7354451"/>
                  </a:cubicBezTo>
                  <a:cubicBezTo>
                    <a:pt x="6220159" y="7340189"/>
                    <a:pt x="6312185" y="7472151"/>
                    <a:pt x="6308219" y="6939085"/>
                  </a:cubicBezTo>
                  <a:cubicBezTo>
                    <a:pt x="6723312" y="6940703"/>
                    <a:pt x="6667067" y="6924117"/>
                    <a:pt x="6669209" y="6975676"/>
                  </a:cubicBezTo>
                  <a:close/>
                  <a:moveTo>
                    <a:pt x="6660845" y="6508774"/>
                  </a:moveTo>
                  <a:cubicBezTo>
                    <a:pt x="6668024" y="6968955"/>
                    <a:pt x="6670166" y="6918443"/>
                    <a:pt x="6655946" y="6918557"/>
                  </a:cubicBezTo>
                  <a:cubicBezTo>
                    <a:pt x="6235588" y="6921360"/>
                    <a:pt x="6308698" y="6942024"/>
                    <a:pt x="6306784" y="6819404"/>
                  </a:cubicBezTo>
                  <a:cubicBezTo>
                    <a:pt x="6304299" y="6662403"/>
                    <a:pt x="6303639" y="6673635"/>
                    <a:pt x="6300972" y="6508364"/>
                  </a:cubicBezTo>
                  <a:cubicBezTo>
                    <a:pt x="6300903" y="6502737"/>
                    <a:pt x="6660777" y="6504878"/>
                    <a:pt x="6660845" y="6508774"/>
                  </a:cubicBezTo>
                  <a:close/>
                  <a:moveTo>
                    <a:pt x="6660435" y="6483439"/>
                  </a:moveTo>
                  <a:cubicBezTo>
                    <a:pt x="6475063" y="6487107"/>
                    <a:pt x="6402751" y="6483576"/>
                    <a:pt x="6300562" y="6483028"/>
                  </a:cubicBezTo>
                  <a:cubicBezTo>
                    <a:pt x="6298442" y="6355578"/>
                    <a:pt x="6293976" y="6210971"/>
                    <a:pt x="6293725" y="6069121"/>
                  </a:cubicBezTo>
                  <a:cubicBezTo>
                    <a:pt x="6422601" y="6069645"/>
                    <a:pt x="6373512" y="6071377"/>
                    <a:pt x="6653256" y="6070693"/>
                  </a:cubicBezTo>
                  <a:cubicBezTo>
                    <a:pt x="6658225" y="6376903"/>
                    <a:pt x="6658726" y="6377837"/>
                    <a:pt x="6660435" y="6483439"/>
                  </a:cubicBezTo>
                  <a:close/>
                  <a:moveTo>
                    <a:pt x="6652938" y="6049482"/>
                  </a:moveTo>
                  <a:cubicBezTo>
                    <a:pt x="6247006" y="6050553"/>
                    <a:pt x="6293725" y="6048684"/>
                    <a:pt x="6293725" y="6042533"/>
                  </a:cubicBezTo>
                  <a:cubicBezTo>
                    <a:pt x="6293520" y="5841719"/>
                    <a:pt x="6288437" y="5735047"/>
                    <a:pt x="6286295" y="5632111"/>
                  </a:cubicBezTo>
                  <a:cubicBezTo>
                    <a:pt x="6405190" y="5632932"/>
                    <a:pt x="6416037" y="5637488"/>
                    <a:pt x="6646989" y="5635096"/>
                  </a:cubicBezTo>
                  <a:cubicBezTo>
                    <a:pt x="6649314" y="5800162"/>
                    <a:pt x="6646739" y="5667084"/>
                    <a:pt x="6652938" y="6049482"/>
                  </a:cubicBezTo>
                  <a:close/>
                  <a:moveTo>
                    <a:pt x="6644209" y="5264796"/>
                  </a:moveTo>
                  <a:cubicBezTo>
                    <a:pt x="6646625" y="5418721"/>
                    <a:pt x="6643639" y="5420111"/>
                    <a:pt x="6646078" y="5575790"/>
                  </a:cubicBezTo>
                  <a:cubicBezTo>
                    <a:pt x="6646989" y="5632407"/>
                    <a:pt x="6699565" y="5613657"/>
                    <a:pt x="6285863" y="5610968"/>
                  </a:cubicBezTo>
                  <a:cubicBezTo>
                    <a:pt x="6282513" y="5435080"/>
                    <a:pt x="6285840" y="5416238"/>
                    <a:pt x="6281669" y="5198929"/>
                  </a:cubicBezTo>
                  <a:cubicBezTo>
                    <a:pt x="6710664" y="5199567"/>
                    <a:pt x="6642864" y="5179289"/>
                    <a:pt x="6644209" y="5264796"/>
                  </a:cubicBezTo>
                  <a:close/>
                  <a:moveTo>
                    <a:pt x="6633088" y="4762693"/>
                  </a:moveTo>
                  <a:cubicBezTo>
                    <a:pt x="6640608" y="5202711"/>
                    <a:pt x="6637873" y="5007160"/>
                    <a:pt x="6642454" y="5178606"/>
                  </a:cubicBezTo>
                  <a:cubicBezTo>
                    <a:pt x="6214599" y="5178743"/>
                    <a:pt x="6281897" y="5198496"/>
                    <a:pt x="6279664" y="5108797"/>
                  </a:cubicBezTo>
                  <a:cubicBezTo>
                    <a:pt x="6276997" y="5002171"/>
                    <a:pt x="6275379" y="4907004"/>
                    <a:pt x="6274923" y="4798122"/>
                  </a:cubicBezTo>
                  <a:cubicBezTo>
                    <a:pt x="6274672" y="4748226"/>
                    <a:pt x="6218564" y="4759139"/>
                    <a:pt x="6633088" y="4762693"/>
                  </a:cubicBezTo>
                  <a:close/>
                  <a:moveTo>
                    <a:pt x="6629327" y="4331949"/>
                  </a:moveTo>
                  <a:cubicBezTo>
                    <a:pt x="6632131" y="4510184"/>
                    <a:pt x="6627664" y="4435158"/>
                    <a:pt x="6632723" y="4741550"/>
                  </a:cubicBezTo>
                  <a:cubicBezTo>
                    <a:pt x="6630421" y="4741528"/>
                    <a:pt x="6277317" y="4740184"/>
                    <a:pt x="6274559" y="4740161"/>
                  </a:cubicBezTo>
                  <a:cubicBezTo>
                    <a:pt x="6272599" y="4503098"/>
                    <a:pt x="6268200" y="4503782"/>
                    <a:pt x="6265602" y="4326914"/>
                  </a:cubicBezTo>
                  <a:cubicBezTo>
                    <a:pt x="6267266" y="4326914"/>
                    <a:pt x="6629304" y="4330331"/>
                    <a:pt x="6629327" y="4331949"/>
                  </a:cubicBezTo>
                  <a:close/>
                  <a:moveTo>
                    <a:pt x="6619983" y="3892752"/>
                  </a:moveTo>
                  <a:cubicBezTo>
                    <a:pt x="6631925" y="4451608"/>
                    <a:pt x="6627755" y="4239493"/>
                    <a:pt x="6628940" y="4307594"/>
                  </a:cubicBezTo>
                  <a:cubicBezTo>
                    <a:pt x="6479371" y="4311262"/>
                    <a:pt x="6377135" y="4306021"/>
                    <a:pt x="6265306" y="4305771"/>
                  </a:cubicBezTo>
                  <a:cubicBezTo>
                    <a:pt x="6263346" y="4174287"/>
                    <a:pt x="6263255" y="4081126"/>
                    <a:pt x="6259404" y="3892615"/>
                  </a:cubicBezTo>
                  <a:cubicBezTo>
                    <a:pt x="6369068" y="3892661"/>
                    <a:pt x="6516381" y="3894233"/>
                    <a:pt x="6619983" y="3892752"/>
                  </a:cubicBezTo>
                  <a:close/>
                  <a:moveTo>
                    <a:pt x="6619391" y="3865776"/>
                  </a:moveTo>
                  <a:cubicBezTo>
                    <a:pt x="6619619" y="3875664"/>
                    <a:pt x="6648516" y="3871586"/>
                    <a:pt x="6258970" y="3871449"/>
                  </a:cubicBezTo>
                  <a:cubicBezTo>
                    <a:pt x="6258925" y="3869353"/>
                    <a:pt x="6251086" y="3457154"/>
                    <a:pt x="6251063" y="3455468"/>
                  </a:cubicBezTo>
                  <a:cubicBezTo>
                    <a:pt x="6252703" y="3455468"/>
                    <a:pt x="6611369" y="3457496"/>
                    <a:pt x="6613101" y="3457519"/>
                  </a:cubicBezTo>
                  <a:cubicBezTo>
                    <a:pt x="6614423" y="3549860"/>
                    <a:pt x="6615562" y="3690890"/>
                    <a:pt x="6619391" y="3865776"/>
                  </a:cubicBezTo>
                  <a:close/>
                  <a:moveTo>
                    <a:pt x="6608156" y="3088586"/>
                  </a:moveTo>
                  <a:cubicBezTo>
                    <a:pt x="6610594" y="3243924"/>
                    <a:pt x="6609773" y="3243627"/>
                    <a:pt x="6612212" y="3399352"/>
                  </a:cubicBezTo>
                  <a:cubicBezTo>
                    <a:pt x="6613055" y="3452894"/>
                    <a:pt x="6668434" y="3434462"/>
                    <a:pt x="6250697" y="3434303"/>
                  </a:cubicBezTo>
                  <a:cubicBezTo>
                    <a:pt x="6246961" y="3211024"/>
                    <a:pt x="6250265" y="3262447"/>
                    <a:pt x="6245958" y="3023061"/>
                  </a:cubicBezTo>
                  <a:cubicBezTo>
                    <a:pt x="6669232" y="3023061"/>
                    <a:pt x="6606743" y="2997566"/>
                    <a:pt x="6608156" y="3088586"/>
                  </a:cubicBezTo>
                  <a:close/>
                  <a:moveTo>
                    <a:pt x="6602162" y="2622254"/>
                  </a:moveTo>
                  <a:cubicBezTo>
                    <a:pt x="6611597" y="3074209"/>
                    <a:pt x="6627664" y="3000983"/>
                    <a:pt x="6519048" y="3000983"/>
                  </a:cubicBezTo>
                  <a:cubicBezTo>
                    <a:pt x="6382035" y="3000983"/>
                    <a:pt x="6382627" y="3001895"/>
                    <a:pt x="6245547" y="3001895"/>
                  </a:cubicBezTo>
                  <a:cubicBezTo>
                    <a:pt x="6241924" y="2812678"/>
                    <a:pt x="6241308" y="2844279"/>
                    <a:pt x="6239029" y="2585732"/>
                  </a:cubicBezTo>
                  <a:cubicBezTo>
                    <a:pt x="6651023" y="2585754"/>
                    <a:pt x="6601090" y="2570558"/>
                    <a:pt x="6602162" y="2622254"/>
                  </a:cubicBezTo>
                  <a:close/>
                  <a:moveTo>
                    <a:pt x="6593433" y="2156104"/>
                  </a:moveTo>
                  <a:cubicBezTo>
                    <a:pt x="6601045" y="2641483"/>
                    <a:pt x="6628142" y="2564224"/>
                    <a:pt x="6519048" y="2564224"/>
                  </a:cubicBezTo>
                  <a:cubicBezTo>
                    <a:pt x="6383744" y="2564224"/>
                    <a:pt x="6382195" y="2564589"/>
                    <a:pt x="6245479" y="2564589"/>
                  </a:cubicBezTo>
                  <a:cubicBezTo>
                    <a:pt x="6236409" y="2564589"/>
                    <a:pt x="6239211" y="2577120"/>
                    <a:pt x="6237480" y="2466460"/>
                  </a:cubicBezTo>
                  <a:cubicBezTo>
                    <a:pt x="6231828" y="2103724"/>
                    <a:pt x="6229776" y="2151046"/>
                    <a:pt x="6245479" y="2151046"/>
                  </a:cubicBezTo>
                  <a:cubicBezTo>
                    <a:pt x="6618502" y="2151046"/>
                    <a:pt x="6593251" y="2143937"/>
                    <a:pt x="6593433" y="2156104"/>
                  </a:cubicBezTo>
                  <a:close/>
                  <a:moveTo>
                    <a:pt x="6593023" y="2128422"/>
                  </a:moveTo>
                  <a:cubicBezTo>
                    <a:pt x="6464306" y="2126941"/>
                    <a:pt x="6379711" y="2129857"/>
                    <a:pt x="6234084" y="2129880"/>
                  </a:cubicBezTo>
                  <a:cubicBezTo>
                    <a:pt x="6226040" y="1662568"/>
                    <a:pt x="6214371" y="1713625"/>
                    <a:pt x="6245501" y="1713625"/>
                  </a:cubicBezTo>
                  <a:cubicBezTo>
                    <a:pt x="6360499" y="1713625"/>
                    <a:pt x="6391265" y="1713899"/>
                    <a:pt x="6519070" y="1713899"/>
                  </a:cubicBezTo>
                  <a:cubicBezTo>
                    <a:pt x="6610389" y="1713922"/>
                    <a:pt x="6585616" y="1638873"/>
                    <a:pt x="6593023" y="2128422"/>
                  </a:cubicBezTo>
                  <a:close/>
                  <a:moveTo>
                    <a:pt x="6580694" y="1379187"/>
                  </a:moveTo>
                  <a:cubicBezTo>
                    <a:pt x="6583565" y="1473807"/>
                    <a:pt x="6583611" y="1494722"/>
                    <a:pt x="6586847" y="1693166"/>
                  </a:cubicBezTo>
                  <a:cubicBezTo>
                    <a:pt x="6546486" y="1692642"/>
                    <a:pt x="6253364" y="1692437"/>
                    <a:pt x="6225219" y="1692528"/>
                  </a:cubicBezTo>
                  <a:cubicBezTo>
                    <a:pt x="6217676" y="1217993"/>
                    <a:pt x="6205619" y="1281605"/>
                    <a:pt x="6245501" y="1281605"/>
                  </a:cubicBezTo>
                  <a:cubicBezTo>
                    <a:pt x="6646351" y="1281605"/>
                    <a:pt x="6576637" y="1244628"/>
                    <a:pt x="6580694" y="1379187"/>
                  </a:cubicBezTo>
                  <a:close/>
                  <a:moveTo>
                    <a:pt x="6574176" y="912672"/>
                  </a:moveTo>
                  <a:cubicBezTo>
                    <a:pt x="6580374" y="1319790"/>
                    <a:pt x="6594071" y="1257432"/>
                    <a:pt x="6519048" y="1257432"/>
                  </a:cubicBezTo>
                  <a:cubicBezTo>
                    <a:pt x="6172711" y="1257432"/>
                    <a:pt x="6217585" y="1278279"/>
                    <a:pt x="6216741" y="1223302"/>
                  </a:cubicBezTo>
                  <a:cubicBezTo>
                    <a:pt x="6209904" y="787112"/>
                    <a:pt x="6202247" y="845119"/>
                    <a:pt x="6245501" y="845119"/>
                  </a:cubicBezTo>
                  <a:cubicBezTo>
                    <a:pt x="6633179" y="845119"/>
                    <a:pt x="6572786" y="823953"/>
                    <a:pt x="6574176" y="912672"/>
                  </a:cubicBezTo>
                  <a:close/>
                  <a:moveTo>
                    <a:pt x="6245501" y="408246"/>
                  </a:moveTo>
                  <a:cubicBezTo>
                    <a:pt x="6617363" y="408246"/>
                    <a:pt x="6566746" y="399383"/>
                    <a:pt x="6566792" y="446135"/>
                  </a:cubicBezTo>
                  <a:cubicBezTo>
                    <a:pt x="6566792" y="887382"/>
                    <a:pt x="6595826" y="823179"/>
                    <a:pt x="6519048" y="823179"/>
                  </a:cubicBezTo>
                  <a:cubicBezTo>
                    <a:pt x="6155459" y="823179"/>
                    <a:pt x="6212707" y="842864"/>
                    <a:pt x="6210724" y="756788"/>
                  </a:cubicBezTo>
                  <a:cubicBezTo>
                    <a:pt x="6201860" y="352381"/>
                    <a:pt x="6189735" y="408246"/>
                    <a:pt x="6245501" y="408246"/>
                  </a:cubicBezTo>
                  <a:close/>
                  <a:moveTo>
                    <a:pt x="6206554" y="1692619"/>
                  </a:moveTo>
                  <a:cubicBezTo>
                    <a:pt x="6110335" y="1693234"/>
                    <a:pt x="5845951" y="1703487"/>
                    <a:pt x="5845382" y="1689179"/>
                  </a:cubicBezTo>
                  <a:cubicBezTo>
                    <a:pt x="5839501" y="1543684"/>
                    <a:pt x="5839798" y="1403930"/>
                    <a:pt x="5838157" y="1281104"/>
                  </a:cubicBezTo>
                  <a:cubicBezTo>
                    <a:pt x="6228113" y="1281240"/>
                    <a:pt x="6038228" y="1281468"/>
                    <a:pt x="6199033" y="1281605"/>
                  </a:cubicBezTo>
                  <a:cubicBezTo>
                    <a:pt x="6202497" y="1475470"/>
                    <a:pt x="6199649" y="1257933"/>
                    <a:pt x="6206554" y="1692619"/>
                  </a:cubicBezTo>
                  <a:close/>
                  <a:moveTo>
                    <a:pt x="6198076" y="1223667"/>
                  </a:moveTo>
                  <a:cubicBezTo>
                    <a:pt x="6198874" y="1275066"/>
                    <a:pt x="6255507" y="1260097"/>
                    <a:pt x="5837861" y="1259961"/>
                  </a:cubicBezTo>
                  <a:cubicBezTo>
                    <a:pt x="5833394" y="947371"/>
                    <a:pt x="5837816" y="1180150"/>
                    <a:pt x="5832802" y="843775"/>
                  </a:cubicBezTo>
                  <a:cubicBezTo>
                    <a:pt x="6337026" y="845620"/>
                    <a:pt x="6151311" y="844960"/>
                    <a:pt x="6193883" y="845074"/>
                  </a:cubicBezTo>
                  <a:cubicBezTo>
                    <a:pt x="6197985" y="1067349"/>
                    <a:pt x="6195250" y="1043313"/>
                    <a:pt x="6198076" y="1223667"/>
                  </a:cubicBezTo>
                  <a:close/>
                  <a:moveTo>
                    <a:pt x="5835422" y="410319"/>
                  </a:moveTo>
                  <a:cubicBezTo>
                    <a:pt x="6240078" y="409522"/>
                    <a:pt x="6184471" y="392776"/>
                    <a:pt x="6185883" y="446454"/>
                  </a:cubicBezTo>
                  <a:cubicBezTo>
                    <a:pt x="6197643" y="896541"/>
                    <a:pt x="6213892" y="824249"/>
                    <a:pt x="6108877" y="823384"/>
                  </a:cubicBezTo>
                  <a:cubicBezTo>
                    <a:pt x="5776670" y="820695"/>
                    <a:pt x="5832870" y="845666"/>
                    <a:pt x="5831617" y="761754"/>
                  </a:cubicBezTo>
                  <a:cubicBezTo>
                    <a:pt x="5826079" y="368420"/>
                    <a:pt x="5821202" y="410365"/>
                    <a:pt x="5835422" y="410319"/>
                  </a:cubicBezTo>
                  <a:close/>
                  <a:moveTo>
                    <a:pt x="5826739" y="1690136"/>
                  </a:moveTo>
                  <a:cubicBezTo>
                    <a:pt x="5826922" y="1694670"/>
                    <a:pt x="5869744" y="1692779"/>
                    <a:pt x="5466775" y="1694989"/>
                  </a:cubicBezTo>
                  <a:cubicBezTo>
                    <a:pt x="5461214" y="1455101"/>
                    <a:pt x="5462605" y="1396639"/>
                    <a:pt x="5461100" y="1278871"/>
                  </a:cubicBezTo>
                  <a:cubicBezTo>
                    <a:pt x="5639978" y="1279509"/>
                    <a:pt x="5463493" y="1280990"/>
                    <a:pt x="5819515" y="1281104"/>
                  </a:cubicBezTo>
                  <a:cubicBezTo>
                    <a:pt x="5821156" y="1405433"/>
                    <a:pt x="5820883" y="1544754"/>
                    <a:pt x="5826739" y="1690136"/>
                  </a:cubicBezTo>
                  <a:close/>
                  <a:moveTo>
                    <a:pt x="5815185" y="912672"/>
                  </a:moveTo>
                  <a:cubicBezTo>
                    <a:pt x="5817578" y="1065299"/>
                    <a:pt x="5816256" y="1068739"/>
                    <a:pt x="5818672" y="1223667"/>
                  </a:cubicBezTo>
                  <a:cubicBezTo>
                    <a:pt x="5819515" y="1277185"/>
                    <a:pt x="5873937" y="1259118"/>
                    <a:pt x="5460804" y="1257705"/>
                  </a:cubicBezTo>
                  <a:cubicBezTo>
                    <a:pt x="5458822" y="1114762"/>
                    <a:pt x="5457842" y="1112643"/>
                    <a:pt x="5453511" y="844094"/>
                  </a:cubicBezTo>
                  <a:cubicBezTo>
                    <a:pt x="5877948" y="843820"/>
                    <a:pt x="5813795" y="820331"/>
                    <a:pt x="5815185" y="912672"/>
                  </a:cubicBezTo>
                  <a:close/>
                  <a:moveTo>
                    <a:pt x="5698616" y="410501"/>
                  </a:moveTo>
                  <a:cubicBezTo>
                    <a:pt x="5826671" y="410501"/>
                    <a:pt x="5806685" y="400454"/>
                    <a:pt x="5807642" y="446340"/>
                  </a:cubicBezTo>
                  <a:cubicBezTo>
                    <a:pt x="5809898" y="554333"/>
                    <a:pt x="5811311" y="648156"/>
                    <a:pt x="5812906" y="762096"/>
                  </a:cubicBezTo>
                  <a:cubicBezTo>
                    <a:pt x="5814091" y="841383"/>
                    <a:pt x="5879908" y="822586"/>
                    <a:pt x="5453192" y="822928"/>
                  </a:cubicBezTo>
                  <a:cubicBezTo>
                    <a:pt x="5448703" y="543215"/>
                    <a:pt x="5448725" y="536084"/>
                    <a:pt x="5446469" y="445793"/>
                  </a:cubicBezTo>
                  <a:cubicBezTo>
                    <a:pt x="5445284" y="398472"/>
                    <a:pt x="5400913" y="410274"/>
                    <a:pt x="5698616" y="410501"/>
                  </a:cubicBezTo>
                  <a:close/>
                  <a:moveTo>
                    <a:pt x="5425183" y="1695102"/>
                  </a:moveTo>
                  <a:cubicBezTo>
                    <a:pt x="5289881" y="1695102"/>
                    <a:pt x="5290633" y="1692391"/>
                    <a:pt x="5151752" y="1692391"/>
                  </a:cubicBezTo>
                  <a:cubicBezTo>
                    <a:pt x="5060957" y="1692391"/>
                    <a:pt x="5086550" y="1770447"/>
                    <a:pt x="5078255" y="1280648"/>
                  </a:cubicBezTo>
                  <a:cubicBezTo>
                    <a:pt x="5232747" y="1282289"/>
                    <a:pt x="5288057" y="1278552"/>
                    <a:pt x="5442435" y="1278803"/>
                  </a:cubicBezTo>
                  <a:cubicBezTo>
                    <a:pt x="5448384" y="1756686"/>
                    <a:pt x="5458183" y="1695102"/>
                    <a:pt x="5425183" y="1695102"/>
                  </a:cubicBezTo>
                  <a:close/>
                  <a:moveTo>
                    <a:pt x="5435963" y="912627"/>
                  </a:moveTo>
                  <a:cubicBezTo>
                    <a:pt x="5442253" y="1310563"/>
                    <a:pt x="5449136" y="1257660"/>
                    <a:pt x="5425183" y="1257660"/>
                  </a:cubicBezTo>
                  <a:cubicBezTo>
                    <a:pt x="5026294" y="1257660"/>
                    <a:pt x="5078164" y="1276707"/>
                    <a:pt x="5077320" y="1223302"/>
                  </a:cubicBezTo>
                  <a:cubicBezTo>
                    <a:pt x="5074837" y="1064114"/>
                    <a:pt x="5076705" y="1067099"/>
                    <a:pt x="5074267" y="912308"/>
                  </a:cubicBezTo>
                  <a:cubicBezTo>
                    <a:pt x="5072945" y="830287"/>
                    <a:pt x="5052799" y="844481"/>
                    <a:pt x="5151729" y="844481"/>
                  </a:cubicBezTo>
                  <a:cubicBezTo>
                    <a:pt x="5492185" y="844481"/>
                    <a:pt x="5434436" y="818257"/>
                    <a:pt x="5435963" y="912627"/>
                  </a:cubicBezTo>
                  <a:close/>
                  <a:moveTo>
                    <a:pt x="5427804" y="446408"/>
                  </a:moveTo>
                  <a:cubicBezTo>
                    <a:pt x="5430152" y="539729"/>
                    <a:pt x="5430220" y="554652"/>
                    <a:pt x="5434527" y="822951"/>
                  </a:cubicBezTo>
                  <a:cubicBezTo>
                    <a:pt x="5394600" y="822951"/>
                    <a:pt x="5113100" y="823270"/>
                    <a:pt x="5072831" y="823703"/>
                  </a:cubicBezTo>
                  <a:lnTo>
                    <a:pt x="5066108" y="408861"/>
                  </a:lnTo>
                  <a:cubicBezTo>
                    <a:pt x="5495900" y="402026"/>
                    <a:pt x="5426688" y="402140"/>
                    <a:pt x="5427804" y="446408"/>
                  </a:cubicBezTo>
                  <a:close/>
                  <a:moveTo>
                    <a:pt x="5061368" y="1379004"/>
                  </a:moveTo>
                  <a:cubicBezTo>
                    <a:pt x="5063214" y="1477110"/>
                    <a:pt x="5062575" y="1440338"/>
                    <a:pt x="5066632" y="1693120"/>
                  </a:cubicBezTo>
                  <a:cubicBezTo>
                    <a:pt x="4949014" y="1695421"/>
                    <a:pt x="4996531" y="1698155"/>
                    <a:pt x="4704844" y="1695376"/>
                  </a:cubicBezTo>
                  <a:cubicBezTo>
                    <a:pt x="4699557" y="1270145"/>
                    <a:pt x="4702634" y="1410446"/>
                    <a:pt x="4701289" y="1278324"/>
                  </a:cubicBezTo>
                  <a:cubicBezTo>
                    <a:pt x="5133725" y="1278119"/>
                    <a:pt x="5059020" y="1260530"/>
                    <a:pt x="5061368" y="1379004"/>
                  </a:cubicBezTo>
                  <a:close/>
                  <a:moveTo>
                    <a:pt x="5055602" y="912672"/>
                  </a:moveTo>
                  <a:cubicBezTo>
                    <a:pt x="5061732" y="1315234"/>
                    <a:pt x="5072284" y="1259642"/>
                    <a:pt x="5015173" y="1258480"/>
                  </a:cubicBezTo>
                  <a:cubicBezTo>
                    <a:pt x="4929711" y="1256748"/>
                    <a:pt x="4913940" y="1257090"/>
                    <a:pt x="4701038" y="1257181"/>
                  </a:cubicBezTo>
                  <a:cubicBezTo>
                    <a:pt x="4698486" y="1056846"/>
                    <a:pt x="4694407" y="1057962"/>
                    <a:pt x="4692173" y="845392"/>
                  </a:cubicBezTo>
                  <a:cubicBezTo>
                    <a:pt x="5118912" y="849562"/>
                    <a:pt x="5054098" y="818827"/>
                    <a:pt x="5055602" y="912672"/>
                  </a:cubicBezTo>
                  <a:close/>
                  <a:moveTo>
                    <a:pt x="4741490" y="410729"/>
                  </a:moveTo>
                  <a:cubicBezTo>
                    <a:pt x="4834199" y="411959"/>
                    <a:pt x="4923604" y="412165"/>
                    <a:pt x="5015218" y="409955"/>
                  </a:cubicBezTo>
                  <a:cubicBezTo>
                    <a:pt x="5060479" y="408815"/>
                    <a:pt x="5046463" y="347186"/>
                    <a:pt x="5054166" y="823953"/>
                  </a:cubicBezTo>
                  <a:cubicBezTo>
                    <a:pt x="4891743" y="826277"/>
                    <a:pt x="4955486" y="826847"/>
                    <a:pt x="4691968" y="824272"/>
                  </a:cubicBezTo>
                  <a:cubicBezTo>
                    <a:pt x="4688048" y="340807"/>
                    <a:pt x="4666079" y="409749"/>
                    <a:pt x="4741490" y="410729"/>
                  </a:cubicBezTo>
                  <a:close/>
                  <a:moveTo>
                    <a:pt x="4693085" y="2131908"/>
                  </a:moveTo>
                  <a:cubicBezTo>
                    <a:pt x="4603772" y="2132545"/>
                    <a:pt x="4487931" y="2131908"/>
                    <a:pt x="4334852" y="2131908"/>
                  </a:cubicBezTo>
                  <a:cubicBezTo>
                    <a:pt x="4334602" y="2116779"/>
                    <a:pt x="4328471" y="1762450"/>
                    <a:pt x="4327332" y="1714742"/>
                  </a:cubicBezTo>
                  <a:cubicBezTo>
                    <a:pt x="4328995" y="1714742"/>
                    <a:pt x="4683901" y="1716359"/>
                    <a:pt x="4686407" y="1716382"/>
                  </a:cubicBezTo>
                  <a:cubicBezTo>
                    <a:pt x="4688276" y="1868097"/>
                    <a:pt x="4691489" y="2031956"/>
                    <a:pt x="4693085" y="2131908"/>
                  </a:cubicBezTo>
                  <a:close/>
                  <a:moveTo>
                    <a:pt x="4682921" y="1378777"/>
                  </a:moveTo>
                  <a:cubicBezTo>
                    <a:pt x="4682123" y="1758896"/>
                    <a:pt x="4723441" y="1694966"/>
                    <a:pt x="4604980" y="1694966"/>
                  </a:cubicBezTo>
                  <a:cubicBezTo>
                    <a:pt x="4295267" y="1694966"/>
                    <a:pt x="4326853" y="1694943"/>
                    <a:pt x="4326716" y="1689407"/>
                  </a:cubicBezTo>
                  <a:cubicBezTo>
                    <a:pt x="4324893" y="1613834"/>
                    <a:pt x="4313202" y="1279304"/>
                    <a:pt x="4331776" y="1279304"/>
                  </a:cubicBezTo>
                  <a:cubicBezTo>
                    <a:pt x="4754139" y="1279304"/>
                    <a:pt x="4683194" y="1248204"/>
                    <a:pt x="4682921" y="1378777"/>
                  </a:cubicBezTo>
                  <a:close/>
                  <a:moveTo>
                    <a:pt x="4674420" y="912672"/>
                  </a:moveTo>
                  <a:cubicBezTo>
                    <a:pt x="4680778" y="1318218"/>
                    <a:pt x="4707921" y="1257181"/>
                    <a:pt x="4604980" y="1257227"/>
                  </a:cubicBezTo>
                  <a:cubicBezTo>
                    <a:pt x="4279131" y="1257227"/>
                    <a:pt x="4320449" y="1273562"/>
                    <a:pt x="4319651" y="1223257"/>
                  </a:cubicBezTo>
                  <a:cubicBezTo>
                    <a:pt x="4319469" y="1211090"/>
                    <a:pt x="4314091" y="862002"/>
                    <a:pt x="4313794" y="842658"/>
                  </a:cubicBezTo>
                  <a:cubicBezTo>
                    <a:pt x="4746641" y="841747"/>
                    <a:pt x="4673075" y="827826"/>
                    <a:pt x="4674420" y="912672"/>
                  </a:cubicBezTo>
                  <a:close/>
                  <a:moveTo>
                    <a:pt x="4331776" y="410980"/>
                  </a:moveTo>
                  <a:cubicBezTo>
                    <a:pt x="4719475" y="410980"/>
                    <a:pt x="4667446" y="394849"/>
                    <a:pt x="4668563" y="445314"/>
                  </a:cubicBezTo>
                  <a:cubicBezTo>
                    <a:pt x="4678864" y="898318"/>
                    <a:pt x="4687433" y="823885"/>
                    <a:pt x="4604980" y="823885"/>
                  </a:cubicBezTo>
                  <a:cubicBezTo>
                    <a:pt x="4468742" y="823885"/>
                    <a:pt x="4468605" y="821493"/>
                    <a:pt x="4331776" y="821493"/>
                  </a:cubicBezTo>
                  <a:cubicBezTo>
                    <a:pt x="4307413" y="821493"/>
                    <a:pt x="4313635" y="833386"/>
                    <a:pt x="4312587" y="756833"/>
                  </a:cubicBezTo>
                  <a:cubicBezTo>
                    <a:pt x="4307186" y="357735"/>
                    <a:pt x="4296793" y="410980"/>
                    <a:pt x="4331776" y="410980"/>
                  </a:cubicBezTo>
                  <a:close/>
                  <a:moveTo>
                    <a:pt x="4301807" y="1279349"/>
                  </a:moveTo>
                  <a:cubicBezTo>
                    <a:pt x="4303379" y="1393631"/>
                    <a:pt x="4303402" y="1499962"/>
                    <a:pt x="4308143" y="1693621"/>
                  </a:cubicBezTo>
                  <a:cubicBezTo>
                    <a:pt x="3927348" y="1694305"/>
                    <a:pt x="3947631" y="1698793"/>
                    <a:pt x="3947403" y="1690295"/>
                  </a:cubicBezTo>
                  <a:cubicBezTo>
                    <a:pt x="3946537" y="1653545"/>
                    <a:pt x="3939609" y="1282311"/>
                    <a:pt x="3939586" y="1280648"/>
                  </a:cubicBezTo>
                  <a:cubicBezTo>
                    <a:pt x="4130519" y="1282266"/>
                    <a:pt x="4186035" y="1279600"/>
                    <a:pt x="4301807" y="1279349"/>
                  </a:cubicBezTo>
                  <a:close/>
                  <a:moveTo>
                    <a:pt x="4301511" y="1258184"/>
                  </a:moveTo>
                  <a:cubicBezTo>
                    <a:pt x="3884002" y="1259072"/>
                    <a:pt x="3939472" y="1274929"/>
                    <a:pt x="3938652" y="1223257"/>
                  </a:cubicBezTo>
                  <a:cubicBezTo>
                    <a:pt x="3936213" y="1067623"/>
                    <a:pt x="3936874" y="1067531"/>
                    <a:pt x="3934436" y="912308"/>
                  </a:cubicBezTo>
                  <a:cubicBezTo>
                    <a:pt x="3933068" y="825685"/>
                    <a:pt x="3862261" y="845165"/>
                    <a:pt x="4295107" y="842750"/>
                  </a:cubicBezTo>
                  <a:cubicBezTo>
                    <a:pt x="4295130" y="844481"/>
                    <a:pt x="4300941" y="1218631"/>
                    <a:pt x="4301511" y="1258184"/>
                  </a:cubicBezTo>
                  <a:close/>
                  <a:moveTo>
                    <a:pt x="4288065" y="410866"/>
                  </a:moveTo>
                  <a:cubicBezTo>
                    <a:pt x="4292668" y="643075"/>
                    <a:pt x="4292304" y="650503"/>
                    <a:pt x="4294811" y="821584"/>
                  </a:cubicBezTo>
                  <a:cubicBezTo>
                    <a:pt x="3876025" y="823794"/>
                    <a:pt x="3933615" y="851339"/>
                    <a:pt x="3931450" y="756742"/>
                  </a:cubicBezTo>
                  <a:cubicBezTo>
                    <a:pt x="3928055" y="608626"/>
                    <a:pt x="3927189" y="523690"/>
                    <a:pt x="3926870" y="446066"/>
                  </a:cubicBezTo>
                  <a:cubicBezTo>
                    <a:pt x="3926642" y="393186"/>
                    <a:pt x="3873450" y="408815"/>
                    <a:pt x="4288065" y="410866"/>
                  </a:cubicBezTo>
                  <a:close/>
                  <a:moveTo>
                    <a:pt x="3921833" y="1694054"/>
                  </a:moveTo>
                  <a:cubicBezTo>
                    <a:pt x="3699040" y="1689247"/>
                    <a:pt x="3565014" y="1697586"/>
                    <a:pt x="3564922" y="1689589"/>
                  </a:cubicBezTo>
                  <a:cubicBezTo>
                    <a:pt x="3559863" y="1204825"/>
                    <a:pt x="3529666" y="1277345"/>
                    <a:pt x="3648196" y="1278939"/>
                  </a:cubicBezTo>
                  <a:cubicBezTo>
                    <a:pt x="3760641" y="1280443"/>
                    <a:pt x="3790359" y="1279236"/>
                    <a:pt x="3920944" y="1280443"/>
                  </a:cubicBezTo>
                  <a:cubicBezTo>
                    <a:pt x="3928852" y="1747732"/>
                    <a:pt x="3933000" y="1694260"/>
                    <a:pt x="3921833" y="1694054"/>
                  </a:cubicBezTo>
                  <a:close/>
                  <a:moveTo>
                    <a:pt x="3915771" y="912672"/>
                  </a:moveTo>
                  <a:cubicBezTo>
                    <a:pt x="3918209" y="1067964"/>
                    <a:pt x="3917549" y="1067805"/>
                    <a:pt x="3919987" y="1223621"/>
                  </a:cubicBezTo>
                  <a:cubicBezTo>
                    <a:pt x="3920808" y="1275180"/>
                    <a:pt x="3977053" y="1258457"/>
                    <a:pt x="3558951" y="1256953"/>
                  </a:cubicBezTo>
                  <a:cubicBezTo>
                    <a:pt x="3555601" y="1036500"/>
                    <a:pt x="3558769" y="1038779"/>
                    <a:pt x="3554758" y="846099"/>
                  </a:cubicBezTo>
                  <a:cubicBezTo>
                    <a:pt x="3970763" y="843615"/>
                    <a:pt x="3914290" y="817004"/>
                    <a:pt x="3915771" y="912672"/>
                  </a:cubicBezTo>
                  <a:close/>
                  <a:moveTo>
                    <a:pt x="3907977" y="410205"/>
                  </a:moveTo>
                  <a:cubicBezTo>
                    <a:pt x="3909413" y="644738"/>
                    <a:pt x="3911236" y="677979"/>
                    <a:pt x="3914198" y="823247"/>
                  </a:cubicBezTo>
                  <a:cubicBezTo>
                    <a:pt x="3829557" y="821447"/>
                    <a:pt x="3738968" y="821424"/>
                    <a:pt x="3648105" y="823498"/>
                  </a:cubicBezTo>
                  <a:cubicBezTo>
                    <a:pt x="3525519" y="826300"/>
                    <a:pt x="3557516" y="893511"/>
                    <a:pt x="3545824" y="445839"/>
                  </a:cubicBezTo>
                  <a:cubicBezTo>
                    <a:pt x="3544184" y="383571"/>
                    <a:pt x="3498878" y="418681"/>
                    <a:pt x="3907977" y="410205"/>
                  </a:cubicBezTo>
                  <a:close/>
                  <a:moveTo>
                    <a:pt x="3511572" y="1693211"/>
                  </a:moveTo>
                  <a:cubicBezTo>
                    <a:pt x="3243905" y="1693257"/>
                    <a:pt x="3219703" y="1693211"/>
                    <a:pt x="3185678" y="1693371"/>
                  </a:cubicBezTo>
                  <a:cubicBezTo>
                    <a:pt x="3179342" y="1469364"/>
                    <a:pt x="3182213" y="1384199"/>
                    <a:pt x="3181188" y="1280124"/>
                  </a:cubicBezTo>
                  <a:cubicBezTo>
                    <a:pt x="3378206" y="1279532"/>
                    <a:pt x="3428366" y="1277800"/>
                    <a:pt x="3540583" y="1278051"/>
                  </a:cubicBezTo>
                  <a:cubicBezTo>
                    <a:pt x="3547739" y="1767486"/>
                    <a:pt x="3561572" y="1693211"/>
                    <a:pt x="3511572" y="1693211"/>
                  </a:cubicBezTo>
                  <a:close/>
                  <a:moveTo>
                    <a:pt x="3537301" y="912627"/>
                  </a:moveTo>
                  <a:cubicBezTo>
                    <a:pt x="3543523" y="1310927"/>
                    <a:pt x="3547101" y="1256862"/>
                    <a:pt x="3511594" y="1256862"/>
                  </a:cubicBezTo>
                  <a:cubicBezTo>
                    <a:pt x="3130276" y="1256862"/>
                    <a:pt x="3181279" y="1275317"/>
                    <a:pt x="3180482" y="1223257"/>
                  </a:cubicBezTo>
                  <a:cubicBezTo>
                    <a:pt x="3173485" y="776518"/>
                    <a:pt x="3151994" y="844390"/>
                    <a:pt x="3238162" y="844390"/>
                  </a:cubicBezTo>
                  <a:cubicBezTo>
                    <a:pt x="3374719" y="844390"/>
                    <a:pt x="3374764" y="846235"/>
                    <a:pt x="3511594" y="846235"/>
                  </a:cubicBezTo>
                  <a:cubicBezTo>
                    <a:pt x="3542292" y="846213"/>
                    <a:pt x="3536002" y="832862"/>
                    <a:pt x="3537301" y="912627"/>
                  </a:cubicBezTo>
                  <a:close/>
                  <a:moveTo>
                    <a:pt x="3238140" y="408884"/>
                  </a:moveTo>
                  <a:cubicBezTo>
                    <a:pt x="3249033" y="408884"/>
                    <a:pt x="3509384" y="409043"/>
                    <a:pt x="3526203" y="409066"/>
                  </a:cubicBezTo>
                  <a:cubicBezTo>
                    <a:pt x="3527615" y="467779"/>
                    <a:pt x="3522032" y="237256"/>
                    <a:pt x="3535592" y="825047"/>
                  </a:cubicBezTo>
                  <a:cubicBezTo>
                    <a:pt x="3383516" y="825480"/>
                    <a:pt x="3320525" y="822153"/>
                    <a:pt x="3173052" y="823498"/>
                  </a:cubicBezTo>
                  <a:cubicBezTo>
                    <a:pt x="3167355" y="333744"/>
                    <a:pt x="3140873" y="408884"/>
                    <a:pt x="3238140" y="408884"/>
                  </a:cubicBezTo>
                  <a:close/>
                  <a:moveTo>
                    <a:pt x="3162523" y="1280192"/>
                  </a:moveTo>
                  <a:cubicBezTo>
                    <a:pt x="3163890" y="1425027"/>
                    <a:pt x="3159971" y="1393153"/>
                    <a:pt x="3166990" y="1693462"/>
                  </a:cubicBezTo>
                  <a:cubicBezTo>
                    <a:pt x="2746086" y="1696105"/>
                    <a:pt x="2851762" y="1695421"/>
                    <a:pt x="2807937" y="1695831"/>
                  </a:cubicBezTo>
                  <a:cubicBezTo>
                    <a:pt x="2806592" y="1524454"/>
                    <a:pt x="2803698" y="1408600"/>
                    <a:pt x="2801533" y="1279076"/>
                  </a:cubicBezTo>
                  <a:cubicBezTo>
                    <a:pt x="2978177" y="1282425"/>
                    <a:pt x="3022913" y="1280808"/>
                    <a:pt x="3162523" y="1280192"/>
                  </a:cubicBezTo>
                  <a:close/>
                  <a:moveTo>
                    <a:pt x="3155641" y="912672"/>
                  </a:moveTo>
                  <a:cubicBezTo>
                    <a:pt x="3161999" y="1318810"/>
                    <a:pt x="3182624" y="1258730"/>
                    <a:pt x="3101378" y="1259391"/>
                  </a:cubicBezTo>
                  <a:cubicBezTo>
                    <a:pt x="2753150" y="1262216"/>
                    <a:pt x="2801328" y="1266021"/>
                    <a:pt x="2800644" y="1223257"/>
                  </a:cubicBezTo>
                  <a:cubicBezTo>
                    <a:pt x="2794719" y="854346"/>
                    <a:pt x="2795129" y="877608"/>
                    <a:pt x="2794468" y="845529"/>
                  </a:cubicBezTo>
                  <a:cubicBezTo>
                    <a:pt x="3218449" y="851658"/>
                    <a:pt x="3154114" y="814771"/>
                    <a:pt x="3155641" y="912672"/>
                  </a:cubicBezTo>
                  <a:close/>
                  <a:moveTo>
                    <a:pt x="2828197" y="410957"/>
                  </a:moveTo>
                  <a:cubicBezTo>
                    <a:pt x="3198189" y="407722"/>
                    <a:pt x="3146981" y="398973"/>
                    <a:pt x="3148348" y="446477"/>
                  </a:cubicBezTo>
                  <a:cubicBezTo>
                    <a:pt x="3161156" y="884033"/>
                    <a:pt x="3162933" y="823338"/>
                    <a:pt x="3101310" y="824660"/>
                  </a:cubicBezTo>
                  <a:cubicBezTo>
                    <a:pt x="3008305" y="826664"/>
                    <a:pt x="2920382" y="826551"/>
                    <a:pt x="2828243" y="824933"/>
                  </a:cubicBezTo>
                  <a:cubicBezTo>
                    <a:pt x="2785010" y="824181"/>
                    <a:pt x="2794559" y="837988"/>
                    <a:pt x="2792349" y="756696"/>
                  </a:cubicBezTo>
                  <a:cubicBezTo>
                    <a:pt x="2781501" y="357553"/>
                    <a:pt x="2776442" y="411435"/>
                    <a:pt x="2828197" y="410957"/>
                  </a:cubicBezTo>
                  <a:close/>
                  <a:moveTo>
                    <a:pt x="2789204" y="1688814"/>
                  </a:moveTo>
                  <a:cubicBezTo>
                    <a:pt x="2789318" y="1701641"/>
                    <a:pt x="2817691" y="1694806"/>
                    <a:pt x="2427462" y="1694579"/>
                  </a:cubicBezTo>
                  <a:cubicBezTo>
                    <a:pt x="2427097" y="1619279"/>
                    <a:pt x="2422630" y="1281104"/>
                    <a:pt x="2422585" y="1278507"/>
                  </a:cubicBezTo>
                  <a:cubicBezTo>
                    <a:pt x="2613700" y="1278507"/>
                    <a:pt x="2702603" y="1277572"/>
                    <a:pt x="2782868" y="1278803"/>
                  </a:cubicBezTo>
                  <a:cubicBezTo>
                    <a:pt x="2785147" y="1415640"/>
                    <a:pt x="2788064" y="1532246"/>
                    <a:pt x="2789204" y="1688814"/>
                  </a:cubicBezTo>
                  <a:close/>
                  <a:moveTo>
                    <a:pt x="2782526" y="1257614"/>
                  </a:moveTo>
                  <a:cubicBezTo>
                    <a:pt x="2371103" y="1251371"/>
                    <a:pt x="2422630" y="1277937"/>
                    <a:pt x="2421764" y="1223211"/>
                  </a:cubicBezTo>
                  <a:cubicBezTo>
                    <a:pt x="2416568" y="893876"/>
                    <a:pt x="2416477" y="884375"/>
                    <a:pt x="2415565" y="842590"/>
                  </a:cubicBezTo>
                  <a:cubicBezTo>
                    <a:pt x="2418118" y="842590"/>
                    <a:pt x="2774026" y="845279"/>
                    <a:pt x="2775804" y="845301"/>
                  </a:cubicBezTo>
                  <a:cubicBezTo>
                    <a:pt x="2776738" y="890891"/>
                    <a:pt x="2776852" y="904288"/>
                    <a:pt x="2782526" y="1257614"/>
                  </a:cubicBezTo>
                  <a:close/>
                  <a:moveTo>
                    <a:pt x="2418072" y="411891"/>
                  </a:moveTo>
                  <a:cubicBezTo>
                    <a:pt x="2823001" y="411891"/>
                    <a:pt x="2768078" y="397993"/>
                    <a:pt x="2768488" y="446226"/>
                  </a:cubicBezTo>
                  <a:cubicBezTo>
                    <a:pt x="2771724" y="891597"/>
                    <a:pt x="2804245" y="823748"/>
                    <a:pt x="2691458" y="823748"/>
                  </a:cubicBezTo>
                  <a:cubicBezTo>
                    <a:pt x="2557386" y="823748"/>
                    <a:pt x="2553945" y="821447"/>
                    <a:pt x="2418049" y="821447"/>
                  </a:cubicBezTo>
                  <a:cubicBezTo>
                    <a:pt x="2413924" y="821424"/>
                    <a:pt x="2396422" y="411891"/>
                    <a:pt x="2418072" y="411891"/>
                  </a:cubicBezTo>
                  <a:close/>
                  <a:moveTo>
                    <a:pt x="2408728" y="1689726"/>
                  </a:moveTo>
                  <a:cubicBezTo>
                    <a:pt x="2408774" y="1696971"/>
                    <a:pt x="2118341" y="1696447"/>
                    <a:pt x="2048696" y="1695490"/>
                  </a:cubicBezTo>
                  <a:cubicBezTo>
                    <a:pt x="2041608" y="1288691"/>
                    <a:pt x="2042770" y="1398598"/>
                    <a:pt x="2040537" y="1280352"/>
                  </a:cubicBezTo>
                  <a:cubicBezTo>
                    <a:pt x="2208953" y="1282972"/>
                    <a:pt x="2269209" y="1278689"/>
                    <a:pt x="2403943" y="1278507"/>
                  </a:cubicBezTo>
                  <a:cubicBezTo>
                    <a:pt x="2403943" y="1280147"/>
                    <a:pt x="2408501" y="1632174"/>
                    <a:pt x="2408728" y="1689726"/>
                  </a:cubicBezTo>
                  <a:close/>
                  <a:moveTo>
                    <a:pt x="2403624" y="1257341"/>
                  </a:moveTo>
                  <a:cubicBezTo>
                    <a:pt x="1987801" y="1257956"/>
                    <a:pt x="2040377" y="1276410"/>
                    <a:pt x="2039557" y="1223257"/>
                  </a:cubicBezTo>
                  <a:cubicBezTo>
                    <a:pt x="2037528" y="1092798"/>
                    <a:pt x="2037460" y="1065299"/>
                    <a:pt x="2035044" y="912308"/>
                  </a:cubicBezTo>
                  <a:cubicBezTo>
                    <a:pt x="2033677" y="822267"/>
                    <a:pt x="1970572" y="842750"/>
                    <a:pt x="2396901" y="842590"/>
                  </a:cubicBezTo>
                  <a:cubicBezTo>
                    <a:pt x="2398040" y="894286"/>
                    <a:pt x="2403601" y="1255632"/>
                    <a:pt x="2403624" y="1257341"/>
                  </a:cubicBezTo>
                  <a:close/>
                  <a:moveTo>
                    <a:pt x="2389380" y="411823"/>
                  </a:moveTo>
                  <a:cubicBezTo>
                    <a:pt x="2390702" y="690898"/>
                    <a:pt x="2393687" y="713727"/>
                    <a:pt x="2396376" y="821447"/>
                  </a:cubicBezTo>
                  <a:cubicBezTo>
                    <a:pt x="2134590" y="821561"/>
                    <a:pt x="2082812" y="821812"/>
                    <a:pt x="2033654" y="823019"/>
                  </a:cubicBezTo>
                  <a:cubicBezTo>
                    <a:pt x="2028663" y="496441"/>
                    <a:pt x="2029848" y="563219"/>
                    <a:pt x="2026316" y="409112"/>
                  </a:cubicBezTo>
                  <a:cubicBezTo>
                    <a:pt x="2203803" y="404327"/>
                    <a:pt x="2273289" y="411230"/>
                    <a:pt x="2389380" y="411823"/>
                  </a:cubicBezTo>
                  <a:close/>
                  <a:moveTo>
                    <a:pt x="2024128" y="1379096"/>
                  </a:moveTo>
                  <a:cubicBezTo>
                    <a:pt x="2033677" y="1744770"/>
                    <a:pt x="2037278" y="1695330"/>
                    <a:pt x="2008266" y="1694829"/>
                  </a:cubicBezTo>
                  <a:cubicBezTo>
                    <a:pt x="1669405" y="1688472"/>
                    <a:pt x="1668448" y="1700388"/>
                    <a:pt x="1668266" y="1689543"/>
                  </a:cubicBezTo>
                  <a:cubicBezTo>
                    <a:pt x="1660198" y="1206556"/>
                    <a:pt x="1632440" y="1279167"/>
                    <a:pt x="1734857" y="1278757"/>
                  </a:cubicBezTo>
                  <a:cubicBezTo>
                    <a:pt x="1860361" y="1278256"/>
                    <a:pt x="1919136" y="1278096"/>
                    <a:pt x="2007925" y="1279760"/>
                  </a:cubicBezTo>
                  <a:cubicBezTo>
                    <a:pt x="2026749" y="1280124"/>
                    <a:pt x="2021143" y="1264540"/>
                    <a:pt x="2024128" y="1379096"/>
                  </a:cubicBezTo>
                  <a:close/>
                  <a:moveTo>
                    <a:pt x="2016380" y="912672"/>
                  </a:moveTo>
                  <a:cubicBezTo>
                    <a:pt x="2022442" y="1300265"/>
                    <a:pt x="2026248" y="1258913"/>
                    <a:pt x="2008266" y="1258571"/>
                  </a:cubicBezTo>
                  <a:cubicBezTo>
                    <a:pt x="1609445" y="1251075"/>
                    <a:pt x="1659013" y="1277572"/>
                    <a:pt x="1658170" y="1223302"/>
                  </a:cubicBezTo>
                  <a:cubicBezTo>
                    <a:pt x="1655754" y="1069104"/>
                    <a:pt x="1659446" y="1069559"/>
                    <a:pt x="1656985" y="912262"/>
                  </a:cubicBezTo>
                  <a:cubicBezTo>
                    <a:pt x="1655435" y="814179"/>
                    <a:pt x="1600762" y="856032"/>
                    <a:pt x="2008335" y="844891"/>
                  </a:cubicBezTo>
                  <a:cubicBezTo>
                    <a:pt x="2018203" y="844618"/>
                    <a:pt x="2015195" y="834502"/>
                    <a:pt x="2016380" y="912672"/>
                  </a:cubicBezTo>
                  <a:close/>
                  <a:moveTo>
                    <a:pt x="2007651" y="409636"/>
                  </a:moveTo>
                  <a:cubicBezTo>
                    <a:pt x="2018066" y="869589"/>
                    <a:pt x="2017154" y="823452"/>
                    <a:pt x="2007856" y="823680"/>
                  </a:cubicBezTo>
                  <a:cubicBezTo>
                    <a:pt x="1917928" y="826277"/>
                    <a:pt x="1902157" y="825343"/>
                    <a:pt x="1734789" y="825799"/>
                  </a:cubicBezTo>
                  <a:cubicBezTo>
                    <a:pt x="1629842" y="826072"/>
                    <a:pt x="1659446" y="894947"/>
                    <a:pt x="1647755" y="445793"/>
                  </a:cubicBezTo>
                  <a:cubicBezTo>
                    <a:pt x="1646182" y="383526"/>
                    <a:pt x="1603361" y="421232"/>
                    <a:pt x="2007651" y="409636"/>
                  </a:cubicBezTo>
                  <a:close/>
                  <a:moveTo>
                    <a:pt x="1649624" y="1689953"/>
                  </a:moveTo>
                  <a:cubicBezTo>
                    <a:pt x="1649760" y="1698474"/>
                    <a:pt x="1287790" y="1692369"/>
                    <a:pt x="1287676" y="1689270"/>
                  </a:cubicBezTo>
                  <a:cubicBezTo>
                    <a:pt x="1270379" y="1210452"/>
                    <a:pt x="1276190" y="1277982"/>
                    <a:pt x="1324869" y="1277982"/>
                  </a:cubicBezTo>
                  <a:cubicBezTo>
                    <a:pt x="1455295" y="1277982"/>
                    <a:pt x="1458828" y="1279030"/>
                    <a:pt x="1598187" y="1279030"/>
                  </a:cubicBezTo>
                  <a:cubicBezTo>
                    <a:pt x="1653361" y="1279030"/>
                    <a:pt x="1641146" y="1212480"/>
                    <a:pt x="1649624" y="1689953"/>
                  </a:cubicBezTo>
                  <a:close/>
                  <a:moveTo>
                    <a:pt x="1638343" y="912627"/>
                  </a:moveTo>
                  <a:cubicBezTo>
                    <a:pt x="1644656" y="1314482"/>
                    <a:pt x="1649624" y="1257887"/>
                    <a:pt x="1598187" y="1257887"/>
                  </a:cubicBezTo>
                  <a:cubicBezTo>
                    <a:pt x="1230930" y="1257887"/>
                    <a:pt x="1281090" y="1266158"/>
                    <a:pt x="1280429" y="1223257"/>
                  </a:cubicBezTo>
                  <a:cubicBezTo>
                    <a:pt x="1273524" y="782487"/>
                    <a:pt x="1255041" y="845620"/>
                    <a:pt x="1324869" y="845620"/>
                  </a:cubicBezTo>
                  <a:cubicBezTo>
                    <a:pt x="1697573" y="845620"/>
                    <a:pt x="1637089" y="832155"/>
                    <a:pt x="1638343" y="912627"/>
                  </a:cubicBezTo>
                  <a:close/>
                  <a:moveTo>
                    <a:pt x="1324869" y="409909"/>
                  </a:moveTo>
                  <a:cubicBezTo>
                    <a:pt x="1604386" y="409977"/>
                    <a:pt x="1605138" y="409977"/>
                    <a:pt x="1628179" y="410023"/>
                  </a:cubicBezTo>
                  <a:cubicBezTo>
                    <a:pt x="1630366" y="500906"/>
                    <a:pt x="1636770" y="824227"/>
                    <a:pt x="1636816" y="826026"/>
                  </a:cubicBezTo>
                  <a:cubicBezTo>
                    <a:pt x="1519129" y="826140"/>
                    <a:pt x="1626059" y="826140"/>
                    <a:pt x="1272590" y="824363"/>
                  </a:cubicBezTo>
                  <a:cubicBezTo>
                    <a:pt x="1264864" y="334746"/>
                    <a:pt x="1249458" y="409909"/>
                    <a:pt x="1324869" y="409909"/>
                  </a:cubicBezTo>
                  <a:close/>
                  <a:moveTo>
                    <a:pt x="1263337" y="1378913"/>
                  </a:moveTo>
                  <a:cubicBezTo>
                    <a:pt x="1263884" y="1484606"/>
                    <a:pt x="1265206" y="1585742"/>
                    <a:pt x="1268966" y="1690090"/>
                  </a:cubicBezTo>
                  <a:cubicBezTo>
                    <a:pt x="1269057" y="1692528"/>
                    <a:pt x="907999" y="1706768"/>
                    <a:pt x="907999" y="1690181"/>
                  </a:cubicBezTo>
                  <a:cubicBezTo>
                    <a:pt x="907999" y="1244263"/>
                    <a:pt x="886873" y="1279851"/>
                    <a:pt x="914927" y="1280033"/>
                  </a:cubicBezTo>
                  <a:cubicBezTo>
                    <a:pt x="1332458" y="1282881"/>
                    <a:pt x="1262630" y="1242941"/>
                    <a:pt x="1263337" y="1378913"/>
                  </a:cubicBezTo>
                  <a:close/>
                  <a:moveTo>
                    <a:pt x="1255315" y="912718"/>
                  </a:moveTo>
                  <a:cubicBezTo>
                    <a:pt x="1261673" y="1320451"/>
                    <a:pt x="1285420" y="1256224"/>
                    <a:pt x="1188108" y="1258070"/>
                  </a:cubicBezTo>
                  <a:cubicBezTo>
                    <a:pt x="848130" y="1264016"/>
                    <a:pt x="900250" y="1266272"/>
                    <a:pt x="899589" y="1223302"/>
                  </a:cubicBezTo>
                  <a:cubicBezTo>
                    <a:pt x="892935" y="798162"/>
                    <a:pt x="889129" y="845165"/>
                    <a:pt x="915132" y="844755"/>
                  </a:cubicBezTo>
                  <a:cubicBezTo>
                    <a:pt x="1323889" y="838147"/>
                    <a:pt x="1254084" y="834775"/>
                    <a:pt x="1255315" y="912718"/>
                  </a:cubicBezTo>
                  <a:close/>
                  <a:moveTo>
                    <a:pt x="915041" y="408952"/>
                  </a:moveTo>
                  <a:cubicBezTo>
                    <a:pt x="1299504" y="406628"/>
                    <a:pt x="1246883" y="398153"/>
                    <a:pt x="1247817" y="449621"/>
                  </a:cubicBezTo>
                  <a:cubicBezTo>
                    <a:pt x="1249754" y="555336"/>
                    <a:pt x="1250894" y="632435"/>
                    <a:pt x="1253925" y="824227"/>
                  </a:cubicBezTo>
                  <a:cubicBezTo>
                    <a:pt x="1166731" y="823566"/>
                    <a:pt x="1096994" y="820832"/>
                    <a:pt x="894895" y="823908"/>
                  </a:cubicBezTo>
                  <a:cubicBezTo>
                    <a:pt x="889243" y="352130"/>
                    <a:pt x="873814" y="409180"/>
                    <a:pt x="915041" y="408952"/>
                  </a:cubicBezTo>
                  <a:close/>
                  <a:moveTo>
                    <a:pt x="889334" y="1690181"/>
                  </a:moveTo>
                  <a:cubicBezTo>
                    <a:pt x="889334" y="1700502"/>
                    <a:pt x="920829" y="1696082"/>
                    <a:pt x="528321" y="1695718"/>
                  </a:cubicBezTo>
                  <a:cubicBezTo>
                    <a:pt x="528868" y="1508301"/>
                    <a:pt x="523809" y="1386523"/>
                    <a:pt x="521758" y="1280238"/>
                  </a:cubicBezTo>
                  <a:cubicBezTo>
                    <a:pt x="635501" y="1280192"/>
                    <a:pt x="743798" y="1279076"/>
                    <a:pt x="881950" y="1279851"/>
                  </a:cubicBezTo>
                  <a:cubicBezTo>
                    <a:pt x="884138" y="1389667"/>
                    <a:pt x="889334" y="1491555"/>
                    <a:pt x="889334" y="1690181"/>
                  </a:cubicBezTo>
                  <a:close/>
                  <a:moveTo>
                    <a:pt x="880924" y="1223667"/>
                  </a:moveTo>
                  <a:cubicBezTo>
                    <a:pt x="881654" y="1269644"/>
                    <a:pt x="940634" y="1258867"/>
                    <a:pt x="521325" y="1259072"/>
                  </a:cubicBezTo>
                  <a:cubicBezTo>
                    <a:pt x="516789" y="1002963"/>
                    <a:pt x="515080" y="972752"/>
                    <a:pt x="513758" y="845689"/>
                  </a:cubicBezTo>
                  <a:cubicBezTo>
                    <a:pt x="771442" y="845871"/>
                    <a:pt x="813900" y="846122"/>
                    <a:pt x="876480" y="845324"/>
                  </a:cubicBezTo>
                  <a:cubicBezTo>
                    <a:pt x="879671" y="1082774"/>
                    <a:pt x="879284" y="1118498"/>
                    <a:pt x="880924" y="1223667"/>
                  </a:cubicBezTo>
                  <a:close/>
                  <a:moveTo>
                    <a:pt x="868253" y="409180"/>
                  </a:moveTo>
                  <a:cubicBezTo>
                    <a:pt x="874908" y="618150"/>
                    <a:pt x="872857" y="554766"/>
                    <a:pt x="876207" y="824181"/>
                  </a:cubicBezTo>
                  <a:cubicBezTo>
                    <a:pt x="820668" y="824865"/>
                    <a:pt x="799724" y="824728"/>
                    <a:pt x="513576" y="824546"/>
                  </a:cubicBezTo>
                  <a:cubicBezTo>
                    <a:pt x="512528" y="694566"/>
                    <a:pt x="514784" y="729151"/>
                    <a:pt x="508266" y="411435"/>
                  </a:cubicBezTo>
                  <a:cubicBezTo>
                    <a:pt x="624767" y="411367"/>
                    <a:pt x="531443" y="410547"/>
                    <a:pt x="868253" y="409180"/>
                  </a:cubicBezTo>
                  <a:close/>
                  <a:moveTo>
                    <a:pt x="231963" y="409385"/>
                  </a:moveTo>
                  <a:cubicBezTo>
                    <a:pt x="365967" y="409385"/>
                    <a:pt x="365192" y="411253"/>
                    <a:pt x="489578" y="411390"/>
                  </a:cubicBezTo>
                  <a:cubicBezTo>
                    <a:pt x="496279" y="739632"/>
                    <a:pt x="493840" y="698097"/>
                    <a:pt x="494911" y="824500"/>
                  </a:cubicBezTo>
                  <a:cubicBezTo>
                    <a:pt x="238184" y="824318"/>
                    <a:pt x="197732" y="824158"/>
                    <a:pt x="134810" y="824637"/>
                  </a:cubicBezTo>
                  <a:cubicBezTo>
                    <a:pt x="129819" y="323628"/>
                    <a:pt x="94518" y="409385"/>
                    <a:pt x="231963" y="409385"/>
                  </a:cubicBezTo>
                  <a:close/>
                  <a:moveTo>
                    <a:pt x="231963" y="845484"/>
                  </a:moveTo>
                  <a:cubicBezTo>
                    <a:pt x="545391" y="845689"/>
                    <a:pt x="494592" y="823292"/>
                    <a:pt x="495982" y="912718"/>
                  </a:cubicBezTo>
                  <a:cubicBezTo>
                    <a:pt x="498444" y="1070903"/>
                    <a:pt x="499629" y="1068238"/>
                    <a:pt x="502067" y="1223621"/>
                  </a:cubicBezTo>
                  <a:cubicBezTo>
                    <a:pt x="502865" y="1274588"/>
                    <a:pt x="559361" y="1258639"/>
                    <a:pt x="140553" y="1258434"/>
                  </a:cubicBezTo>
                  <a:cubicBezTo>
                    <a:pt x="132212" y="769432"/>
                    <a:pt x="108419" y="845484"/>
                    <a:pt x="231963" y="845484"/>
                  </a:cubicBezTo>
                  <a:close/>
                  <a:moveTo>
                    <a:pt x="147481" y="1689088"/>
                  </a:moveTo>
                  <a:cubicBezTo>
                    <a:pt x="145954" y="1203139"/>
                    <a:pt x="105024" y="1279577"/>
                    <a:pt x="231963" y="1279646"/>
                  </a:cubicBezTo>
                  <a:cubicBezTo>
                    <a:pt x="350720" y="1279646"/>
                    <a:pt x="369841" y="1280238"/>
                    <a:pt x="503047" y="1280238"/>
                  </a:cubicBezTo>
                  <a:cubicBezTo>
                    <a:pt x="505440" y="1405889"/>
                    <a:pt x="510158" y="1502696"/>
                    <a:pt x="509588" y="1695718"/>
                  </a:cubicBezTo>
                  <a:cubicBezTo>
                    <a:pt x="507309" y="1695718"/>
                    <a:pt x="147504" y="1695718"/>
                    <a:pt x="147481" y="1689088"/>
                  </a:cubicBezTo>
                  <a:close/>
                  <a:moveTo>
                    <a:pt x="151629" y="2000356"/>
                  </a:moveTo>
                  <a:cubicBezTo>
                    <a:pt x="150033" y="1915578"/>
                    <a:pt x="147960" y="1800567"/>
                    <a:pt x="147595" y="1715585"/>
                  </a:cubicBezTo>
                  <a:cubicBezTo>
                    <a:pt x="355461" y="1714742"/>
                    <a:pt x="337639" y="1716861"/>
                    <a:pt x="509565" y="1716861"/>
                  </a:cubicBezTo>
                  <a:cubicBezTo>
                    <a:pt x="509018" y="2152572"/>
                    <a:pt x="526361" y="2128604"/>
                    <a:pt x="505121" y="2128604"/>
                  </a:cubicBezTo>
                  <a:cubicBezTo>
                    <a:pt x="79909" y="2128604"/>
                    <a:pt x="154637" y="2162004"/>
                    <a:pt x="151629" y="2000356"/>
                  </a:cubicBezTo>
                  <a:close/>
                  <a:moveTo>
                    <a:pt x="154295" y="2155785"/>
                  </a:moveTo>
                  <a:cubicBezTo>
                    <a:pt x="154158" y="2147560"/>
                    <a:pt x="515718" y="2147127"/>
                    <a:pt x="515855" y="2156149"/>
                  </a:cubicBezTo>
                  <a:cubicBezTo>
                    <a:pt x="523011" y="2612525"/>
                    <a:pt x="536913" y="2563108"/>
                    <a:pt x="505098" y="2563108"/>
                  </a:cubicBezTo>
                  <a:cubicBezTo>
                    <a:pt x="255140" y="2563062"/>
                    <a:pt x="210745" y="2562903"/>
                    <a:pt x="161770" y="2563358"/>
                  </a:cubicBezTo>
                  <a:cubicBezTo>
                    <a:pt x="160517" y="2513440"/>
                    <a:pt x="154500" y="2168680"/>
                    <a:pt x="154295" y="2155785"/>
                  </a:cubicBezTo>
                  <a:close/>
                  <a:moveTo>
                    <a:pt x="169336" y="2932747"/>
                  </a:moveTo>
                  <a:cubicBezTo>
                    <a:pt x="164186" y="2520958"/>
                    <a:pt x="141487" y="2584228"/>
                    <a:pt x="231963" y="2584228"/>
                  </a:cubicBezTo>
                  <a:cubicBezTo>
                    <a:pt x="250901" y="2584228"/>
                    <a:pt x="508699" y="2584273"/>
                    <a:pt x="524789" y="2584296"/>
                  </a:cubicBezTo>
                  <a:cubicBezTo>
                    <a:pt x="526088" y="2693611"/>
                    <a:pt x="525222" y="2639729"/>
                    <a:pt x="530623" y="3001804"/>
                  </a:cubicBezTo>
                  <a:cubicBezTo>
                    <a:pt x="103679" y="3002122"/>
                    <a:pt x="170385" y="3015451"/>
                    <a:pt x="169336" y="2932747"/>
                  </a:cubicBezTo>
                  <a:close/>
                  <a:moveTo>
                    <a:pt x="176447" y="3398943"/>
                  </a:moveTo>
                  <a:cubicBezTo>
                    <a:pt x="172140" y="3128411"/>
                    <a:pt x="171274" y="3076533"/>
                    <a:pt x="170499" y="3020463"/>
                  </a:cubicBezTo>
                  <a:cubicBezTo>
                    <a:pt x="313117" y="3018959"/>
                    <a:pt x="367972" y="3023083"/>
                    <a:pt x="530965" y="3022970"/>
                  </a:cubicBezTo>
                  <a:cubicBezTo>
                    <a:pt x="534998" y="3287372"/>
                    <a:pt x="531375" y="3257138"/>
                    <a:pt x="534976" y="3438039"/>
                  </a:cubicBezTo>
                  <a:cubicBezTo>
                    <a:pt x="114869" y="3439406"/>
                    <a:pt x="177108" y="3441662"/>
                    <a:pt x="176447" y="3398943"/>
                  </a:cubicBezTo>
                  <a:close/>
                  <a:moveTo>
                    <a:pt x="182942" y="3865229"/>
                  </a:moveTo>
                  <a:cubicBezTo>
                    <a:pt x="172550" y="3389328"/>
                    <a:pt x="161725" y="3456380"/>
                    <a:pt x="231986" y="3456380"/>
                  </a:cubicBezTo>
                  <a:cubicBezTo>
                    <a:pt x="366400" y="3456380"/>
                    <a:pt x="368906" y="3459228"/>
                    <a:pt x="505144" y="3459228"/>
                  </a:cubicBezTo>
                  <a:cubicBezTo>
                    <a:pt x="540627" y="3459228"/>
                    <a:pt x="539921" y="3393178"/>
                    <a:pt x="544411" y="3864454"/>
                  </a:cubicBezTo>
                  <a:cubicBezTo>
                    <a:pt x="544502" y="3874821"/>
                    <a:pt x="551567" y="3872133"/>
                    <a:pt x="505144" y="3872133"/>
                  </a:cubicBezTo>
                  <a:cubicBezTo>
                    <a:pt x="145042" y="3872133"/>
                    <a:pt x="183124" y="3873317"/>
                    <a:pt x="182942" y="3865229"/>
                  </a:cubicBezTo>
                  <a:close/>
                  <a:moveTo>
                    <a:pt x="183557" y="3892661"/>
                  </a:moveTo>
                  <a:cubicBezTo>
                    <a:pt x="239483" y="3892615"/>
                    <a:pt x="542952" y="3893344"/>
                    <a:pt x="544661" y="3893344"/>
                  </a:cubicBezTo>
                  <a:cubicBezTo>
                    <a:pt x="549493" y="4373210"/>
                    <a:pt x="572465" y="4307890"/>
                    <a:pt x="505121" y="4307890"/>
                  </a:cubicBezTo>
                  <a:cubicBezTo>
                    <a:pt x="233444" y="4307844"/>
                    <a:pt x="218357" y="4307867"/>
                    <a:pt x="187819" y="4307798"/>
                  </a:cubicBezTo>
                  <a:cubicBezTo>
                    <a:pt x="185677" y="4152825"/>
                    <a:pt x="189118" y="4146765"/>
                    <a:pt x="183557" y="3892661"/>
                  </a:cubicBezTo>
                  <a:close/>
                  <a:moveTo>
                    <a:pt x="197299" y="4743829"/>
                  </a:moveTo>
                  <a:cubicBezTo>
                    <a:pt x="189050" y="4338898"/>
                    <a:pt x="189802" y="4448213"/>
                    <a:pt x="188115" y="4328942"/>
                  </a:cubicBezTo>
                  <a:cubicBezTo>
                    <a:pt x="579666" y="4329944"/>
                    <a:pt x="551681" y="4326709"/>
                    <a:pt x="551749" y="4331972"/>
                  </a:cubicBezTo>
                  <a:cubicBezTo>
                    <a:pt x="559110" y="4802952"/>
                    <a:pt x="579279" y="4741186"/>
                    <a:pt x="505098" y="4741186"/>
                  </a:cubicBezTo>
                  <a:cubicBezTo>
                    <a:pt x="356714" y="4741209"/>
                    <a:pt x="355164" y="4744558"/>
                    <a:pt x="197299" y="4743829"/>
                  </a:cubicBezTo>
                  <a:close/>
                  <a:moveTo>
                    <a:pt x="197755" y="4764994"/>
                  </a:moveTo>
                  <a:cubicBezTo>
                    <a:pt x="322210" y="4765541"/>
                    <a:pt x="340533" y="4762944"/>
                    <a:pt x="558495" y="4762284"/>
                  </a:cubicBezTo>
                  <a:cubicBezTo>
                    <a:pt x="566243" y="5256548"/>
                    <a:pt x="584315" y="5176920"/>
                    <a:pt x="505121" y="5176920"/>
                  </a:cubicBezTo>
                  <a:cubicBezTo>
                    <a:pt x="368496" y="5176920"/>
                    <a:pt x="368360" y="5179495"/>
                    <a:pt x="231963" y="5179495"/>
                  </a:cubicBezTo>
                  <a:cubicBezTo>
                    <a:pt x="190782" y="5179495"/>
                    <a:pt x="207692" y="5232717"/>
                    <a:pt x="197755" y="4764994"/>
                  </a:cubicBezTo>
                  <a:close/>
                  <a:moveTo>
                    <a:pt x="207190" y="5575426"/>
                  </a:moveTo>
                  <a:cubicBezTo>
                    <a:pt x="200399" y="5140238"/>
                    <a:pt x="200331" y="5200637"/>
                    <a:pt x="231963" y="5200637"/>
                  </a:cubicBezTo>
                  <a:cubicBezTo>
                    <a:pt x="622488" y="5200637"/>
                    <a:pt x="565901" y="5172819"/>
                    <a:pt x="567383" y="5264796"/>
                  </a:cubicBezTo>
                  <a:cubicBezTo>
                    <a:pt x="569753" y="5416511"/>
                    <a:pt x="566859" y="5420566"/>
                    <a:pt x="569297" y="5575745"/>
                  </a:cubicBezTo>
                  <a:cubicBezTo>
                    <a:pt x="570004" y="5620332"/>
                    <a:pt x="582766" y="5610877"/>
                    <a:pt x="505144" y="5610877"/>
                  </a:cubicBezTo>
                  <a:cubicBezTo>
                    <a:pt x="159924" y="5610877"/>
                    <a:pt x="207942" y="5624274"/>
                    <a:pt x="207190" y="5575426"/>
                  </a:cubicBezTo>
                  <a:close/>
                  <a:moveTo>
                    <a:pt x="215463" y="6041804"/>
                  </a:moveTo>
                  <a:cubicBezTo>
                    <a:pt x="204068" y="5566973"/>
                    <a:pt x="200650" y="5632590"/>
                    <a:pt x="231963" y="5632590"/>
                  </a:cubicBezTo>
                  <a:cubicBezTo>
                    <a:pt x="640196" y="5632590"/>
                    <a:pt x="569844" y="5605659"/>
                    <a:pt x="571439" y="5731219"/>
                  </a:cubicBezTo>
                  <a:cubicBezTo>
                    <a:pt x="572693" y="5830806"/>
                    <a:pt x="574242" y="5943288"/>
                    <a:pt x="576840" y="6042396"/>
                  </a:cubicBezTo>
                  <a:cubicBezTo>
                    <a:pt x="577000" y="6048775"/>
                    <a:pt x="587734" y="6046907"/>
                    <a:pt x="505144" y="6046907"/>
                  </a:cubicBezTo>
                  <a:cubicBezTo>
                    <a:pt x="191648" y="6046907"/>
                    <a:pt x="215873" y="6059552"/>
                    <a:pt x="215463" y="6041804"/>
                  </a:cubicBezTo>
                  <a:close/>
                  <a:moveTo>
                    <a:pt x="224283" y="6484509"/>
                  </a:moveTo>
                  <a:cubicBezTo>
                    <a:pt x="216694" y="6023827"/>
                    <a:pt x="207441" y="6071832"/>
                    <a:pt x="231963" y="6071832"/>
                  </a:cubicBezTo>
                  <a:cubicBezTo>
                    <a:pt x="646213" y="6071832"/>
                    <a:pt x="577296" y="6023531"/>
                    <a:pt x="580031" y="6197688"/>
                  </a:cubicBezTo>
                  <a:cubicBezTo>
                    <a:pt x="582447" y="6352251"/>
                    <a:pt x="584156" y="6349723"/>
                    <a:pt x="586481" y="6484829"/>
                  </a:cubicBezTo>
                  <a:cubicBezTo>
                    <a:pt x="542223" y="6484646"/>
                    <a:pt x="245591" y="6484509"/>
                    <a:pt x="224283" y="6484509"/>
                  </a:cubicBezTo>
                  <a:close/>
                  <a:moveTo>
                    <a:pt x="231963" y="6505653"/>
                  </a:moveTo>
                  <a:cubicBezTo>
                    <a:pt x="553025" y="6505858"/>
                    <a:pt x="548604" y="6505835"/>
                    <a:pt x="586845" y="6506017"/>
                  </a:cubicBezTo>
                  <a:cubicBezTo>
                    <a:pt x="589990" y="6725695"/>
                    <a:pt x="588987" y="6715762"/>
                    <a:pt x="592565" y="6918147"/>
                  </a:cubicBezTo>
                  <a:cubicBezTo>
                    <a:pt x="501270" y="6917076"/>
                    <a:pt x="368793" y="6918261"/>
                    <a:pt x="231689" y="6918261"/>
                  </a:cubicBezTo>
                  <a:cubicBezTo>
                    <a:pt x="229593" y="6473596"/>
                    <a:pt x="215303" y="6505653"/>
                    <a:pt x="231963" y="6505653"/>
                  </a:cubicBezTo>
                  <a:close/>
                  <a:moveTo>
                    <a:pt x="231963" y="6939382"/>
                  </a:moveTo>
                  <a:cubicBezTo>
                    <a:pt x="649221" y="6939382"/>
                    <a:pt x="592679" y="6925233"/>
                    <a:pt x="593614" y="6975334"/>
                  </a:cubicBezTo>
                  <a:cubicBezTo>
                    <a:pt x="602160" y="7428999"/>
                    <a:pt x="618477" y="7355044"/>
                    <a:pt x="505121" y="7355044"/>
                  </a:cubicBezTo>
                  <a:cubicBezTo>
                    <a:pt x="373624" y="7355044"/>
                    <a:pt x="369476" y="7352332"/>
                    <a:pt x="238207" y="7352241"/>
                  </a:cubicBezTo>
                  <a:cubicBezTo>
                    <a:pt x="227792" y="6908031"/>
                    <a:pt x="233581" y="6939382"/>
                    <a:pt x="231963" y="6939382"/>
                  </a:cubicBezTo>
                  <a:close/>
                  <a:moveTo>
                    <a:pt x="242150" y="7752638"/>
                  </a:moveTo>
                  <a:cubicBezTo>
                    <a:pt x="239780" y="7601333"/>
                    <a:pt x="242355" y="7596640"/>
                    <a:pt x="239916" y="7441507"/>
                  </a:cubicBezTo>
                  <a:cubicBezTo>
                    <a:pt x="238481" y="7348163"/>
                    <a:pt x="177928" y="7374546"/>
                    <a:pt x="597374" y="7376392"/>
                  </a:cubicBezTo>
                  <a:cubicBezTo>
                    <a:pt x="599266" y="7590169"/>
                    <a:pt x="604712" y="7591103"/>
                    <a:pt x="607014" y="7788978"/>
                  </a:cubicBezTo>
                  <a:cubicBezTo>
                    <a:pt x="195773" y="7781596"/>
                    <a:pt x="243130" y="7815293"/>
                    <a:pt x="242150" y="7752638"/>
                  </a:cubicBezTo>
                  <a:close/>
                  <a:moveTo>
                    <a:pt x="249169" y="8218834"/>
                  </a:moveTo>
                  <a:cubicBezTo>
                    <a:pt x="246844" y="8107673"/>
                    <a:pt x="245431" y="8024810"/>
                    <a:pt x="244224" y="7908113"/>
                  </a:cubicBezTo>
                  <a:cubicBezTo>
                    <a:pt x="242947" y="7785378"/>
                    <a:pt x="217651" y="7813424"/>
                    <a:pt x="368701" y="7810577"/>
                  </a:cubicBezTo>
                  <a:cubicBezTo>
                    <a:pt x="466925" y="7808845"/>
                    <a:pt x="549561" y="7809096"/>
                    <a:pt x="607242" y="7810166"/>
                  </a:cubicBezTo>
                  <a:cubicBezTo>
                    <a:pt x="608268" y="7928459"/>
                    <a:pt x="604439" y="7986306"/>
                    <a:pt x="611937" y="8226147"/>
                  </a:cubicBezTo>
                  <a:cubicBezTo>
                    <a:pt x="216808" y="8226147"/>
                    <a:pt x="249260" y="8222821"/>
                    <a:pt x="249169" y="8218834"/>
                  </a:cubicBezTo>
                  <a:close/>
                  <a:moveTo>
                    <a:pt x="249716" y="8244419"/>
                  </a:moveTo>
                  <a:cubicBezTo>
                    <a:pt x="371277" y="8244670"/>
                    <a:pt x="333810" y="8247290"/>
                    <a:pt x="612598" y="8247290"/>
                  </a:cubicBezTo>
                  <a:cubicBezTo>
                    <a:pt x="618705" y="8446304"/>
                    <a:pt x="615218" y="8523631"/>
                    <a:pt x="616996" y="8659147"/>
                  </a:cubicBezTo>
                  <a:cubicBezTo>
                    <a:pt x="252975" y="8660628"/>
                    <a:pt x="375561" y="8661380"/>
                    <a:pt x="257852" y="8661676"/>
                  </a:cubicBezTo>
                  <a:cubicBezTo>
                    <a:pt x="257829" y="8659352"/>
                    <a:pt x="249762" y="8246174"/>
                    <a:pt x="249716" y="8244419"/>
                  </a:cubicBezTo>
                  <a:close/>
                  <a:moveTo>
                    <a:pt x="258239" y="8685439"/>
                  </a:moveTo>
                  <a:cubicBezTo>
                    <a:pt x="258194" y="8682500"/>
                    <a:pt x="227154" y="8682044"/>
                    <a:pt x="617292" y="8680313"/>
                  </a:cubicBezTo>
                  <a:cubicBezTo>
                    <a:pt x="619754" y="8839912"/>
                    <a:pt x="623719" y="8846792"/>
                    <a:pt x="626727" y="9097228"/>
                  </a:cubicBezTo>
                  <a:cubicBezTo>
                    <a:pt x="466811" y="9096658"/>
                    <a:pt x="379595" y="9097410"/>
                    <a:pt x="264484" y="9097502"/>
                  </a:cubicBezTo>
                  <a:cubicBezTo>
                    <a:pt x="261612" y="8962532"/>
                    <a:pt x="260404" y="8820659"/>
                    <a:pt x="258239" y="8685439"/>
                  </a:cubicBezTo>
                  <a:close/>
                  <a:moveTo>
                    <a:pt x="270455" y="9463335"/>
                  </a:moveTo>
                  <a:cubicBezTo>
                    <a:pt x="268745" y="9048311"/>
                    <a:pt x="232897" y="9118986"/>
                    <a:pt x="368565" y="9118439"/>
                  </a:cubicBezTo>
                  <a:cubicBezTo>
                    <a:pt x="461273" y="9118189"/>
                    <a:pt x="522897" y="9118098"/>
                    <a:pt x="626978" y="9118394"/>
                  </a:cubicBezTo>
                  <a:cubicBezTo>
                    <a:pt x="631946" y="9566682"/>
                    <a:pt x="627046" y="9020698"/>
                    <a:pt x="630807" y="9532871"/>
                  </a:cubicBezTo>
                  <a:cubicBezTo>
                    <a:pt x="198986" y="9535126"/>
                    <a:pt x="270796" y="9543579"/>
                    <a:pt x="270455" y="9463335"/>
                  </a:cubicBezTo>
                  <a:close/>
                  <a:moveTo>
                    <a:pt x="277223" y="9929804"/>
                  </a:moveTo>
                  <a:cubicBezTo>
                    <a:pt x="270090" y="9474705"/>
                    <a:pt x="242560" y="9549252"/>
                    <a:pt x="368314" y="9552533"/>
                  </a:cubicBezTo>
                  <a:cubicBezTo>
                    <a:pt x="445868" y="9554652"/>
                    <a:pt x="511320" y="9554652"/>
                    <a:pt x="630989" y="9554059"/>
                  </a:cubicBezTo>
                  <a:cubicBezTo>
                    <a:pt x="633200" y="9778089"/>
                    <a:pt x="638532" y="9764920"/>
                    <a:pt x="640903" y="9965415"/>
                  </a:cubicBezTo>
                  <a:cubicBezTo>
                    <a:pt x="224032" y="9960357"/>
                    <a:pt x="278180" y="9988358"/>
                    <a:pt x="277223" y="9929804"/>
                  </a:cubicBezTo>
                  <a:close/>
                  <a:moveTo>
                    <a:pt x="283787" y="10404089"/>
                  </a:moveTo>
                  <a:cubicBezTo>
                    <a:pt x="283399" y="10289989"/>
                    <a:pt x="283559" y="10315301"/>
                    <a:pt x="278203" y="9988654"/>
                  </a:cubicBezTo>
                  <a:cubicBezTo>
                    <a:pt x="388688" y="9987971"/>
                    <a:pt x="418930" y="9983915"/>
                    <a:pt x="641130" y="9986627"/>
                  </a:cubicBezTo>
                  <a:cubicBezTo>
                    <a:pt x="642133" y="10100498"/>
                    <a:pt x="643728" y="10357064"/>
                    <a:pt x="644344" y="10404111"/>
                  </a:cubicBezTo>
                  <a:lnTo>
                    <a:pt x="283787" y="10404089"/>
                  </a:lnTo>
                  <a:close/>
                  <a:moveTo>
                    <a:pt x="641769" y="8680199"/>
                  </a:moveTo>
                  <a:cubicBezTo>
                    <a:pt x="1026620" y="8678627"/>
                    <a:pt x="996970" y="8683297"/>
                    <a:pt x="997016" y="8685849"/>
                  </a:cubicBezTo>
                  <a:cubicBezTo>
                    <a:pt x="1004445" y="9160680"/>
                    <a:pt x="1046128" y="9095132"/>
                    <a:pt x="914927" y="9096726"/>
                  </a:cubicBezTo>
                  <a:cubicBezTo>
                    <a:pt x="826183" y="9097684"/>
                    <a:pt x="772696" y="9097661"/>
                    <a:pt x="645438" y="9097296"/>
                  </a:cubicBezTo>
                  <a:cubicBezTo>
                    <a:pt x="639900" y="8647459"/>
                    <a:pt x="628482" y="8680267"/>
                    <a:pt x="641769" y="8680199"/>
                  </a:cubicBezTo>
                  <a:close/>
                  <a:moveTo>
                    <a:pt x="649312" y="9463381"/>
                  </a:moveTo>
                  <a:cubicBezTo>
                    <a:pt x="649312" y="9046830"/>
                    <a:pt x="605601" y="9118667"/>
                    <a:pt x="778325" y="9118667"/>
                  </a:cubicBezTo>
                  <a:cubicBezTo>
                    <a:pt x="907087" y="9118667"/>
                    <a:pt x="901982" y="9117528"/>
                    <a:pt x="1006633" y="9117163"/>
                  </a:cubicBezTo>
                  <a:cubicBezTo>
                    <a:pt x="1006177" y="9376622"/>
                    <a:pt x="1010120" y="9414898"/>
                    <a:pt x="1013105" y="9531846"/>
                  </a:cubicBezTo>
                  <a:cubicBezTo>
                    <a:pt x="584954" y="9532301"/>
                    <a:pt x="649312" y="9556019"/>
                    <a:pt x="649312" y="9463381"/>
                  </a:cubicBezTo>
                  <a:close/>
                  <a:moveTo>
                    <a:pt x="659089" y="9929759"/>
                  </a:moveTo>
                  <a:cubicBezTo>
                    <a:pt x="652047" y="9478646"/>
                    <a:pt x="607607" y="9553650"/>
                    <a:pt x="778325" y="9553650"/>
                  </a:cubicBezTo>
                  <a:cubicBezTo>
                    <a:pt x="914471" y="9553650"/>
                    <a:pt x="895715" y="9553171"/>
                    <a:pt x="1013607" y="9553034"/>
                  </a:cubicBezTo>
                  <a:cubicBezTo>
                    <a:pt x="1017800" y="9739039"/>
                    <a:pt x="1014062" y="9762392"/>
                    <a:pt x="1017367" y="9965575"/>
                  </a:cubicBezTo>
                  <a:cubicBezTo>
                    <a:pt x="602456" y="9966008"/>
                    <a:pt x="659841" y="9978744"/>
                    <a:pt x="659089" y="9929759"/>
                  </a:cubicBezTo>
                  <a:close/>
                  <a:moveTo>
                    <a:pt x="663031" y="10404134"/>
                  </a:moveTo>
                  <a:cubicBezTo>
                    <a:pt x="662348" y="10352301"/>
                    <a:pt x="660752" y="10094985"/>
                    <a:pt x="659795" y="9986854"/>
                  </a:cubicBezTo>
                  <a:cubicBezTo>
                    <a:pt x="784911" y="9988290"/>
                    <a:pt x="923108" y="9986832"/>
                    <a:pt x="1017732" y="9986718"/>
                  </a:cubicBezTo>
                  <a:cubicBezTo>
                    <a:pt x="1023383" y="10333847"/>
                    <a:pt x="1022700" y="10300014"/>
                    <a:pt x="1025070" y="10400921"/>
                  </a:cubicBezTo>
                  <a:cubicBezTo>
                    <a:pt x="897014" y="10401355"/>
                    <a:pt x="953236" y="10404157"/>
                    <a:pt x="663031" y="10404134"/>
                  </a:cubicBezTo>
                  <a:close/>
                  <a:moveTo>
                    <a:pt x="1029787" y="9462994"/>
                  </a:moveTo>
                  <a:cubicBezTo>
                    <a:pt x="1016820" y="9062893"/>
                    <a:pt x="1022905" y="9117095"/>
                    <a:pt x="1051688" y="9117095"/>
                  </a:cubicBezTo>
                  <a:cubicBezTo>
                    <a:pt x="1438887" y="9117095"/>
                    <a:pt x="1386151" y="9108255"/>
                    <a:pt x="1386333" y="9152273"/>
                  </a:cubicBezTo>
                  <a:cubicBezTo>
                    <a:pt x="1388225" y="9599353"/>
                    <a:pt x="1414502" y="9530183"/>
                    <a:pt x="1324892" y="9530183"/>
                  </a:cubicBezTo>
                  <a:cubicBezTo>
                    <a:pt x="982590" y="9530183"/>
                    <a:pt x="1032796" y="9556406"/>
                    <a:pt x="1029787" y="9462994"/>
                  </a:cubicBezTo>
                  <a:close/>
                  <a:moveTo>
                    <a:pt x="1035462" y="9929850"/>
                  </a:moveTo>
                  <a:cubicBezTo>
                    <a:pt x="1028785" y="9502819"/>
                    <a:pt x="1028967" y="9553011"/>
                    <a:pt x="1051688" y="9553011"/>
                  </a:cubicBezTo>
                  <a:cubicBezTo>
                    <a:pt x="1452401" y="9553011"/>
                    <a:pt x="1390869" y="9529043"/>
                    <a:pt x="1392282" y="9619174"/>
                  </a:cubicBezTo>
                  <a:cubicBezTo>
                    <a:pt x="1398640" y="10027273"/>
                    <a:pt x="1426922" y="9967511"/>
                    <a:pt x="1324869" y="9967511"/>
                  </a:cubicBezTo>
                  <a:cubicBezTo>
                    <a:pt x="988287" y="9967511"/>
                    <a:pt x="1036191" y="9975691"/>
                    <a:pt x="1035462" y="9929850"/>
                  </a:cubicBezTo>
                  <a:close/>
                  <a:moveTo>
                    <a:pt x="1405135" y="10396957"/>
                  </a:moveTo>
                  <a:cubicBezTo>
                    <a:pt x="1405112" y="10409237"/>
                    <a:pt x="1436220" y="10400853"/>
                    <a:pt x="1051665" y="10400853"/>
                  </a:cubicBezTo>
                  <a:cubicBezTo>
                    <a:pt x="1039632" y="10400853"/>
                    <a:pt x="1043871" y="10447377"/>
                    <a:pt x="1036374" y="9986672"/>
                  </a:cubicBezTo>
                  <a:cubicBezTo>
                    <a:pt x="1198728" y="9986581"/>
                    <a:pt x="1161398" y="9988951"/>
                    <a:pt x="1400987" y="9988586"/>
                  </a:cubicBezTo>
                  <a:cubicBezTo>
                    <a:pt x="1401033" y="9991252"/>
                    <a:pt x="1405226" y="10321042"/>
                    <a:pt x="1405135" y="10396957"/>
                  </a:cubicBezTo>
                  <a:close/>
                  <a:moveTo>
                    <a:pt x="1408759" y="9463244"/>
                  </a:moveTo>
                  <a:cubicBezTo>
                    <a:pt x="1403699" y="9061002"/>
                    <a:pt x="1385536" y="9119009"/>
                    <a:pt x="1461654" y="9117984"/>
                  </a:cubicBezTo>
                  <a:cubicBezTo>
                    <a:pt x="1813847" y="9113222"/>
                    <a:pt x="1766193" y="9111353"/>
                    <a:pt x="1767219" y="9152523"/>
                  </a:cubicBezTo>
                  <a:cubicBezTo>
                    <a:pt x="1777816" y="9593247"/>
                    <a:pt x="1777566" y="9532005"/>
                    <a:pt x="1734926" y="9531527"/>
                  </a:cubicBezTo>
                  <a:cubicBezTo>
                    <a:pt x="1351100" y="9527380"/>
                    <a:pt x="1409852" y="9552078"/>
                    <a:pt x="1408759" y="9463244"/>
                  </a:cubicBezTo>
                  <a:close/>
                  <a:moveTo>
                    <a:pt x="1418809" y="9929759"/>
                  </a:moveTo>
                  <a:cubicBezTo>
                    <a:pt x="1411995" y="9494389"/>
                    <a:pt x="1386311" y="9551371"/>
                    <a:pt x="1461471" y="9551667"/>
                  </a:cubicBezTo>
                  <a:cubicBezTo>
                    <a:pt x="1830324" y="9553148"/>
                    <a:pt x="1771891" y="9535354"/>
                    <a:pt x="1773190" y="9619174"/>
                  </a:cubicBezTo>
                  <a:cubicBezTo>
                    <a:pt x="1775606" y="9772963"/>
                    <a:pt x="1776927" y="9783102"/>
                    <a:pt x="1779229" y="9930124"/>
                  </a:cubicBezTo>
                  <a:cubicBezTo>
                    <a:pt x="1779981" y="9979245"/>
                    <a:pt x="1813414" y="9966942"/>
                    <a:pt x="1598187" y="9967102"/>
                  </a:cubicBezTo>
                  <a:cubicBezTo>
                    <a:pt x="1385536" y="9967102"/>
                    <a:pt x="1419606" y="9979837"/>
                    <a:pt x="1418809" y="9929759"/>
                  </a:cubicBezTo>
                  <a:close/>
                  <a:moveTo>
                    <a:pt x="1734744" y="10402676"/>
                  </a:moveTo>
                  <a:cubicBezTo>
                    <a:pt x="1649305" y="10403359"/>
                    <a:pt x="1635517" y="10403245"/>
                    <a:pt x="1423777" y="10403177"/>
                  </a:cubicBezTo>
                  <a:cubicBezTo>
                    <a:pt x="1423891" y="10324164"/>
                    <a:pt x="1419720" y="9991343"/>
                    <a:pt x="1419675" y="9988586"/>
                  </a:cubicBezTo>
                  <a:cubicBezTo>
                    <a:pt x="1590644" y="9988244"/>
                    <a:pt x="1389342" y="9988404"/>
                    <a:pt x="1779981" y="9988130"/>
                  </a:cubicBezTo>
                  <a:cubicBezTo>
                    <a:pt x="1784699" y="10480185"/>
                    <a:pt x="1803660" y="10402106"/>
                    <a:pt x="1734744" y="10402676"/>
                  </a:cubicBezTo>
                  <a:close/>
                  <a:moveTo>
                    <a:pt x="1782739" y="8996525"/>
                  </a:moveTo>
                  <a:cubicBezTo>
                    <a:pt x="1780369" y="8845106"/>
                    <a:pt x="1781189" y="8847749"/>
                    <a:pt x="1778637" y="8685394"/>
                  </a:cubicBezTo>
                  <a:cubicBezTo>
                    <a:pt x="1778591" y="8681680"/>
                    <a:pt x="1748281" y="8681748"/>
                    <a:pt x="2139969" y="8681680"/>
                  </a:cubicBezTo>
                  <a:cubicBezTo>
                    <a:pt x="2139991" y="8683366"/>
                    <a:pt x="2141268" y="8748458"/>
                    <a:pt x="2144413" y="9095587"/>
                  </a:cubicBezTo>
                  <a:cubicBezTo>
                    <a:pt x="1713025" y="9095587"/>
                    <a:pt x="1784858" y="9131904"/>
                    <a:pt x="1782739" y="8996525"/>
                  </a:cubicBezTo>
                  <a:close/>
                  <a:moveTo>
                    <a:pt x="1871459" y="9119123"/>
                  </a:moveTo>
                  <a:cubicBezTo>
                    <a:pt x="2008175" y="9119123"/>
                    <a:pt x="2008608" y="9116731"/>
                    <a:pt x="2144572" y="9116731"/>
                  </a:cubicBezTo>
                  <a:cubicBezTo>
                    <a:pt x="2146600" y="9387079"/>
                    <a:pt x="2148811" y="9414875"/>
                    <a:pt x="2151250" y="9530797"/>
                  </a:cubicBezTo>
                  <a:cubicBezTo>
                    <a:pt x="2002159" y="9530797"/>
                    <a:pt x="1951087" y="9533076"/>
                    <a:pt x="1790761" y="9532028"/>
                  </a:cubicBezTo>
                  <a:cubicBezTo>
                    <a:pt x="1786750" y="9047674"/>
                    <a:pt x="1756758" y="9119123"/>
                    <a:pt x="1871459" y="9119123"/>
                  </a:cubicBezTo>
                  <a:close/>
                  <a:moveTo>
                    <a:pt x="1797894" y="9929759"/>
                  </a:moveTo>
                  <a:cubicBezTo>
                    <a:pt x="1790943" y="9484228"/>
                    <a:pt x="1766216" y="9553422"/>
                    <a:pt x="1871459" y="9553422"/>
                  </a:cubicBezTo>
                  <a:cubicBezTo>
                    <a:pt x="2207335" y="9553422"/>
                    <a:pt x="2151364" y="9523848"/>
                    <a:pt x="2152845" y="9619174"/>
                  </a:cubicBezTo>
                  <a:cubicBezTo>
                    <a:pt x="2158292" y="9963683"/>
                    <a:pt x="2157881" y="9938553"/>
                    <a:pt x="2158360" y="9967625"/>
                  </a:cubicBezTo>
                  <a:cubicBezTo>
                    <a:pt x="1740053" y="9968195"/>
                    <a:pt x="1798669" y="9978972"/>
                    <a:pt x="1797894" y="9929759"/>
                  </a:cubicBezTo>
                  <a:close/>
                  <a:moveTo>
                    <a:pt x="2144800" y="10402494"/>
                  </a:moveTo>
                  <a:cubicBezTo>
                    <a:pt x="1762479" y="10402494"/>
                    <a:pt x="1802338" y="10404157"/>
                    <a:pt x="1802247" y="10396935"/>
                  </a:cubicBezTo>
                  <a:cubicBezTo>
                    <a:pt x="1795592" y="9904355"/>
                    <a:pt x="1778637" y="9988153"/>
                    <a:pt x="1871482" y="9988085"/>
                  </a:cubicBezTo>
                  <a:cubicBezTo>
                    <a:pt x="2008563" y="9988085"/>
                    <a:pt x="2008039" y="9988814"/>
                    <a:pt x="2144800" y="9988814"/>
                  </a:cubicBezTo>
                  <a:cubicBezTo>
                    <a:pt x="2163624" y="9988814"/>
                    <a:pt x="2158178" y="9973936"/>
                    <a:pt x="2160730" y="10085894"/>
                  </a:cubicBezTo>
                  <a:cubicBezTo>
                    <a:pt x="2169117" y="10451022"/>
                    <a:pt x="2171624" y="10402494"/>
                    <a:pt x="2144800" y="10402494"/>
                  </a:cubicBezTo>
                  <a:close/>
                  <a:moveTo>
                    <a:pt x="2163533" y="9152182"/>
                  </a:moveTo>
                  <a:cubicBezTo>
                    <a:pt x="2163191" y="9097251"/>
                    <a:pt x="2111641" y="9121902"/>
                    <a:pt x="2522951" y="9116389"/>
                  </a:cubicBezTo>
                  <a:cubicBezTo>
                    <a:pt x="2527099" y="9370493"/>
                    <a:pt x="2527007" y="9376303"/>
                    <a:pt x="2529651" y="9463746"/>
                  </a:cubicBezTo>
                  <a:cubicBezTo>
                    <a:pt x="2532614" y="9561601"/>
                    <a:pt x="2589793" y="9531823"/>
                    <a:pt x="2169937" y="9530820"/>
                  </a:cubicBezTo>
                  <a:cubicBezTo>
                    <a:pt x="2168160" y="9446408"/>
                    <a:pt x="2164741" y="9346866"/>
                    <a:pt x="2163533" y="9152182"/>
                  </a:cubicBezTo>
                  <a:close/>
                  <a:moveTo>
                    <a:pt x="2170347" y="9551964"/>
                  </a:moveTo>
                  <a:cubicBezTo>
                    <a:pt x="2599935" y="9553034"/>
                    <a:pt x="2531953" y="9536425"/>
                    <a:pt x="2533229" y="9619106"/>
                  </a:cubicBezTo>
                  <a:cubicBezTo>
                    <a:pt x="2535645" y="9774968"/>
                    <a:pt x="2537012" y="9768635"/>
                    <a:pt x="2539633" y="9930101"/>
                  </a:cubicBezTo>
                  <a:cubicBezTo>
                    <a:pt x="2540385" y="9978105"/>
                    <a:pt x="2598499" y="9965871"/>
                    <a:pt x="2177025" y="9967557"/>
                  </a:cubicBezTo>
                  <a:cubicBezTo>
                    <a:pt x="2175977" y="9905472"/>
                    <a:pt x="2171464" y="9609538"/>
                    <a:pt x="2170347" y="9551964"/>
                  </a:cubicBezTo>
                  <a:close/>
                  <a:moveTo>
                    <a:pt x="2183862" y="10402425"/>
                  </a:moveTo>
                  <a:cubicBezTo>
                    <a:pt x="2183338" y="10222686"/>
                    <a:pt x="2179235" y="10089950"/>
                    <a:pt x="2177412" y="9988722"/>
                  </a:cubicBezTo>
                  <a:cubicBezTo>
                    <a:pt x="2302688" y="9988199"/>
                    <a:pt x="2344211" y="9983870"/>
                    <a:pt x="2540339" y="9986649"/>
                  </a:cubicBezTo>
                  <a:cubicBezTo>
                    <a:pt x="2541479" y="10132919"/>
                    <a:pt x="2537058" y="10056298"/>
                    <a:pt x="2543439" y="10397185"/>
                  </a:cubicBezTo>
                  <a:cubicBezTo>
                    <a:pt x="2543530" y="10402288"/>
                    <a:pt x="2575139" y="10401560"/>
                    <a:pt x="2183862" y="10402425"/>
                  </a:cubicBezTo>
                  <a:close/>
                  <a:moveTo>
                    <a:pt x="2548339" y="9463062"/>
                  </a:moveTo>
                  <a:cubicBezTo>
                    <a:pt x="2545399" y="9365982"/>
                    <a:pt x="2545581" y="9359398"/>
                    <a:pt x="2541616" y="9116138"/>
                  </a:cubicBezTo>
                  <a:cubicBezTo>
                    <a:pt x="2791916" y="9112220"/>
                    <a:pt x="2794263" y="9117459"/>
                    <a:pt x="2903107" y="9118940"/>
                  </a:cubicBezTo>
                  <a:cubicBezTo>
                    <a:pt x="2905090" y="9230010"/>
                    <a:pt x="2910218" y="9529955"/>
                    <a:pt x="2910240" y="9531641"/>
                  </a:cubicBezTo>
                  <a:cubicBezTo>
                    <a:pt x="2488857" y="9533486"/>
                    <a:pt x="2551233" y="9558684"/>
                    <a:pt x="2548339" y="9463062"/>
                  </a:cubicBezTo>
                  <a:close/>
                  <a:moveTo>
                    <a:pt x="2550732" y="9554401"/>
                  </a:moveTo>
                  <a:cubicBezTo>
                    <a:pt x="2702785" y="9554469"/>
                    <a:pt x="2745128" y="9554720"/>
                    <a:pt x="2828220" y="9553604"/>
                  </a:cubicBezTo>
                  <a:cubicBezTo>
                    <a:pt x="2932278" y="9552192"/>
                    <a:pt x="2910286" y="9481563"/>
                    <a:pt x="2917328" y="9930169"/>
                  </a:cubicBezTo>
                  <a:cubicBezTo>
                    <a:pt x="2918080" y="9977650"/>
                    <a:pt x="2975716" y="9971909"/>
                    <a:pt x="2558799" y="9965780"/>
                  </a:cubicBezTo>
                  <a:cubicBezTo>
                    <a:pt x="2558389" y="9930032"/>
                    <a:pt x="2550777" y="9556201"/>
                    <a:pt x="2550732" y="9554401"/>
                  </a:cubicBezTo>
                  <a:close/>
                  <a:moveTo>
                    <a:pt x="2562195" y="10400693"/>
                  </a:moveTo>
                  <a:cubicBezTo>
                    <a:pt x="2555563" y="10077373"/>
                    <a:pt x="2560144" y="10130801"/>
                    <a:pt x="2559004" y="9986945"/>
                  </a:cubicBezTo>
                  <a:cubicBezTo>
                    <a:pt x="2663814" y="9988495"/>
                    <a:pt x="2677033" y="9987378"/>
                    <a:pt x="2828060" y="9988404"/>
                  </a:cubicBezTo>
                  <a:cubicBezTo>
                    <a:pt x="2955524" y="9989270"/>
                    <a:pt x="2907939" y="9917820"/>
                    <a:pt x="2924871" y="10397800"/>
                  </a:cubicBezTo>
                  <a:cubicBezTo>
                    <a:pt x="2925281" y="10409602"/>
                    <a:pt x="2936631" y="10398211"/>
                    <a:pt x="2562195" y="10400693"/>
                  </a:cubicBezTo>
                  <a:close/>
                  <a:moveTo>
                    <a:pt x="2927675" y="9463244"/>
                  </a:moveTo>
                  <a:cubicBezTo>
                    <a:pt x="2920610" y="9063623"/>
                    <a:pt x="2907255" y="9119328"/>
                    <a:pt x="2964776" y="9119328"/>
                  </a:cubicBezTo>
                  <a:cubicBezTo>
                    <a:pt x="3333310" y="9119328"/>
                    <a:pt x="3283856" y="9101237"/>
                    <a:pt x="3285474" y="9152660"/>
                  </a:cubicBezTo>
                  <a:cubicBezTo>
                    <a:pt x="3298783" y="9592267"/>
                    <a:pt x="3300242" y="9530205"/>
                    <a:pt x="3238140" y="9530205"/>
                  </a:cubicBezTo>
                  <a:cubicBezTo>
                    <a:pt x="2873139" y="9530183"/>
                    <a:pt x="2929361" y="9552670"/>
                    <a:pt x="2927675" y="9463244"/>
                  </a:cubicBezTo>
                  <a:close/>
                  <a:moveTo>
                    <a:pt x="2935993" y="9929804"/>
                  </a:moveTo>
                  <a:cubicBezTo>
                    <a:pt x="2929179" y="9494572"/>
                    <a:pt x="2914525" y="9552670"/>
                    <a:pt x="2964799" y="9552670"/>
                  </a:cubicBezTo>
                  <a:cubicBezTo>
                    <a:pt x="3351337" y="9552670"/>
                    <a:pt x="3291513" y="9530183"/>
                    <a:pt x="3292904" y="9619106"/>
                  </a:cubicBezTo>
                  <a:cubicBezTo>
                    <a:pt x="3299307" y="10028457"/>
                    <a:pt x="3314622" y="9965324"/>
                    <a:pt x="3238140" y="9965324"/>
                  </a:cubicBezTo>
                  <a:cubicBezTo>
                    <a:pt x="2888681" y="9965347"/>
                    <a:pt x="2936836" y="9983801"/>
                    <a:pt x="2935993" y="9929804"/>
                  </a:cubicBezTo>
                  <a:close/>
                  <a:moveTo>
                    <a:pt x="2943741" y="10402995"/>
                  </a:moveTo>
                  <a:cubicBezTo>
                    <a:pt x="2937634" y="10220158"/>
                    <a:pt x="2938637" y="10125196"/>
                    <a:pt x="2936836" y="9988814"/>
                  </a:cubicBezTo>
                  <a:cubicBezTo>
                    <a:pt x="3119815" y="9988996"/>
                    <a:pt x="3048369" y="9986763"/>
                    <a:pt x="3298327" y="9986445"/>
                  </a:cubicBezTo>
                  <a:lnTo>
                    <a:pt x="3304982" y="10403086"/>
                  </a:lnTo>
                  <a:cubicBezTo>
                    <a:pt x="3246845" y="10403405"/>
                    <a:pt x="2945542" y="10403018"/>
                    <a:pt x="2943741" y="10402995"/>
                  </a:cubicBezTo>
                  <a:close/>
                  <a:moveTo>
                    <a:pt x="3309677" y="9464338"/>
                  </a:moveTo>
                  <a:cubicBezTo>
                    <a:pt x="3306304" y="9056833"/>
                    <a:pt x="3279594" y="9117368"/>
                    <a:pt x="3374856" y="9117095"/>
                  </a:cubicBezTo>
                  <a:cubicBezTo>
                    <a:pt x="3713261" y="9116184"/>
                    <a:pt x="3663876" y="9107093"/>
                    <a:pt x="3665243" y="9152637"/>
                  </a:cubicBezTo>
                  <a:cubicBezTo>
                    <a:pt x="3678393" y="9587141"/>
                    <a:pt x="3670257" y="9532688"/>
                    <a:pt x="3648401" y="9532347"/>
                  </a:cubicBezTo>
                  <a:cubicBezTo>
                    <a:pt x="3251859" y="9525421"/>
                    <a:pt x="3310452" y="9555313"/>
                    <a:pt x="3309677" y="9464338"/>
                  </a:cubicBezTo>
                  <a:close/>
                  <a:moveTo>
                    <a:pt x="3316103" y="9929804"/>
                  </a:moveTo>
                  <a:cubicBezTo>
                    <a:pt x="3309084" y="9481358"/>
                    <a:pt x="3292562" y="9551303"/>
                    <a:pt x="3374787" y="9551849"/>
                  </a:cubicBezTo>
                  <a:cubicBezTo>
                    <a:pt x="3720417" y="9554652"/>
                    <a:pt x="3669208" y="9532597"/>
                    <a:pt x="3670576" y="9619174"/>
                  </a:cubicBezTo>
                  <a:cubicBezTo>
                    <a:pt x="3676752" y="10013853"/>
                    <a:pt x="3695622" y="9965780"/>
                    <a:pt x="3648401" y="9965392"/>
                  </a:cubicBezTo>
                  <a:cubicBezTo>
                    <a:pt x="3265761" y="9962294"/>
                    <a:pt x="3316924" y="9981318"/>
                    <a:pt x="3316103" y="9929804"/>
                  </a:cubicBezTo>
                  <a:close/>
                  <a:moveTo>
                    <a:pt x="3684569" y="10396957"/>
                  </a:moveTo>
                  <a:cubicBezTo>
                    <a:pt x="3684546" y="10409511"/>
                    <a:pt x="3718617" y="10399326"/>
                    <a:pt x="3374787" y="10402562"/>
                  </a:cubicBezTo>
                  <a:cubicBezTo>
                    <a:pt x="3302999" y="10403245"/>
                    <a:pt x="3324650" y="10465969"/>
                    <a:pt x="3317015" y="9986422"/>
                  </a:cubicBezTo>
                  <a:cubicBezTo>
                    <a:pt x="3469821" y="9986126"/>
                    <a:pt x="3466334" y="9985373"/>
                    <a:pt x="3679281" y="9986809"/>
                  </a:cubicBezTo>
                  <a:cubicBezTo>
                    <a:pt x="3683406" y="10241255"/>
                    <a:pt x="3684819" y="10273812"/>
                    <a:pt x="3684569" y="10396957"/>
                  </a:cubicBezTo>
                  <a:close/>
                  <a:moveTo>
                    <a:pt x="3784980" y="9118348"/>
                  </a:moveTo>
                  <a:cubicBezTo>
                    <a:pt x="3923246" y="9118348"/>
                    <a:pt x="3918414" y="9116480"/>
                    <a:pt x="4042209" y="9116298"/>
                  </a:cubicBezTo>
                  <a:cubicBezTo>
                    <a:pt x="4045901" y="9352562"/>
                    <a:pt x="4045878" y="9368875"/>
                    <a:pt x="4048932" y="9464247"/>
                  </a:cubicBezTo>
                  <a:cubicBezTo>
                    <a:pt x="4051484" y="9545652"/>
                    <a:pt x="4122953" y="9538544"/>
                    <a:pt x="3688329" y="9532962"/>
                  </a:cubicBezTo>
                  <a:cubicBezTo>
                    <a:pt x="3686187" y="9041044"/>
                    <a:pt x="3650680" y="9118348"/>
                    <a:pt x="3784980" y="9118348"/>
                  </a:cubicBezTo>
                  <a:close/>
                  <a:moveTo>
                    <a:pt x="3697012" y="9929759"/>
                  </a:moveTo>
                  <a:cubicBezTo>
                    <a:pt x="3690084" y="9485709"/>
                    <a:pt x="3655990" y="9554652"/>
                    <a:pt x="3784980" y="9554652"/>
                  </a:cubicBezTo>
                  <a:cubicBezTo>
                    <a:pt x="3919736" y="9554652"/>
                    <a:pt x="3919805" y="9553239"/>
                    <a:pt x="4051393" y="9553193"/>
                  </a:cubicBezTo>
                  <a:cubicBezTo>
                    <a:pt x="4053239" y="9635305"/>
                    <a:pt x="4054151" y="9732910"/>
                    <a:pt x="4057751" y="9966281"/>
                  </a:cubicBezTo>
                  <a:cubicBezTo>
                    <a:pt x="3640265" y="9966258"/>
                    <a:pt x="3697764" y="9978356"/>
                    <a:pt x="3697012" y="9929759"/>
                  </a:cubicBezTo>
                  <a:close/>
                  <a:moveTo>
                    <a:pt x="4058389" y="10400329"/>
                  </a:moveTo>
                  <a:cubicBezTo>
                    <a:pt x="3883706" y="10400329"/>
                    <a:pt x="3703233" y="10411493"/>
                    <a:pt x="3703256" y="10397026"/>
                  </a:cubicBezTo>
                  <a:cubicBezTo>
                    <a:pt x="3704259" y="9914813"/>
                    <a:pt x="3662029" y="9987150"/>
                    <a:pt x="3784980" y="9987150"/>
                  </a:cubicBezTo>
                  <a:cubicBezTo>
                    <a:pt x="3903351" y="9987150"/>
                    <a:pt x="3929171" y="9987424"/>
                    <a:pt x="4058093" y="9987424"/>
                  </a:cubicBezTo>
                  <a:cubicBezTo>
                    <a:pt x="4064793" y="10435256"/>
                    <a:pt x="4065614" y="10400329"/>
                    <a:pt x="4058389" y="10400329"/>
                  </a:cubicBezTo>
                  <a:close/>
                  <a:moveTo>
                    <a:pt x="4060874" y="9116275"/>
                  </a:moveTo>
                  <a:cubicBezTo>
                    <a:pt x="4195128" y="9116321"/>
                    <a:pt x="4195584" y="9119214"/>
                    <a:pt x="4331799" y="9119214"/>
                  </a:cubicBezTo>
                  <a:cubicBezTo>
                    <a:pt x="4457279" y="9119214"/>
                    <a:pt x="4413591" y="9059749"/>
                    <a:pt x="4429430" y="9463814"/>
                  </a:cubicBezTo>
                  <a:cubicBezTo>
                    <a:pt x="4432734" y="9548022"/>
                    <a:pt x="4500579" y="9531595"/>
                    <a:pt x="4069625" y="9532005"/>
                  </a:cubicBezTo>
                  <a:cubicBezTo>
                    <a:pt x="4065568" y="9369924"/>
                    <a:pt x="4067346" y="9530729"/>
                    <a:pt x="4060874" y="9116275"/>
                  </a:cubicBezTo>
                  <a:close/>
                  <a:moveTo>
                    <a:pt x="4075869" y="9929804"/>
                  </a:moveTo>
                  <a:cubicBezTo>
                    <a:pt x="4073476" y="9776449"/>
                    <a:pt x="4073750" y="9773874"/>
                    <a:pt x="4071334" y="9618765"/>
                  </a:cubicBezTo>
                  <a:cubicBezTo>
                    <a:pt x="4070058" y="9537997"/>
                    <a:pt x="3998543" y="9549002"/>
                    <a:pt x="4432324" y="9551303"/>
                  </a:cubicBezTo>
                  <a:cubicBezTo>
                    <a:pt x="4434558" y="9640773"/>
                    <a:pt x="4434831" y="9726826"/>
                    <a:pt x="4438318" y="9966622"/>
                  </a:cubicBezTo>
                  <a:cubicBezTo>
                    <a:pt x="4015567" y="9974073"/>
                    <a:pt x="4076553" y="9972273"/>
                    <a:pt x="4075869" y="9929804"/>
                  </a:cubicBezTo>
                  <a:close/>
                  <a:moveTo>
                    <a:pt x="4081863" y="10400329"/>
                  </a:moveTo>
                  <a:cubicBezTo>
                    <a:pt x="4081863" y="10325690"/>
                    <a:pt x="4077897" y="10062382"/>
                    <a:pt x="4076758" y="9987424"/>
                  </a:cubicBezTo>
                  <a:cubicBezTo>
                    <a:pt x="4187197" y="9987515"/>
                    <a:pt x="4321292" y="9989816"/>
                    <a:pt x="4438591" y="9987789"/>
                  </a:cubicBezTo>
                  <a:cubicBezTo>
                    <a:pt x="4440506" y="10126768"/>
                    <a:pt x="4440073" y="10184980"/>
                    <a:pt x="4444471" y="10397231"/>
                  </a:cubicBezTo>
                  <a:cubicBezTo>
                    <a:pt x="4444676" y="10405843"/>
                    <a:pt x="4473551" y="10400899"/>
                    <a:pt x="4081863" y="10400329"/>
                  </a:cubicBezTo>
                  <a:close/>
                  <a:moveTo>
                    <a:pt x="4448049" y="9462903"/>
                  </a:moveTo>
                  <a:cubicBezTo>
                    <a:pt x="4432415" y="9064967"/>
                    <a:pt x="4440187" y="9118940"/>
                    <a:pt x="4468446" y="9118713"/>
                  </a:cubicBezTo>
                  <a:cubicBezTo>
                    <a:pt x="4857855" y="9116092"/>
                    <a:pt x="4805256" y="9104587"/>
                    <a:pt x="4805598" y="9152318"/>
                  </a:cubicBezTo>
                  <a:cubicBezTo>
                    <a:pt x="4806373" y="9259287"/>
                    <a:pt x="4807034" y="9285625"/>
                    <a:pt x="4810976" y="9533418"/>
                  </a:cubicBezTo>
                  <a:cubicBezTo>
                    <a:pt x="4387975" y="9529180"/>
                    <a:pt x="4451582" y="9552852"/>
                    <a:pt x="4448049" y="9462903"/>
                  </a:cubicBezTo>
                  <a:close/>
                  <a:moveTo>
                    <a:pt x="4456413" y="9929759"/>
                  </a:moveTo>
                  <a:cubicBezTo>
                    <a:pt x="4449758" y="9504733"/>
                    <a:pt x="4445269" y="9551371"/>
                    <a:pt x="4468332" y="9551530"/>
                  </a:cubicBezTo>
                  <a:cubicBezTo>
                    <a:pt x="4876246" y="9554264"/>
                    <a:pt x="4811022" y="9536675"/>
                    <a:pt x="4812344" y="9619129"/>
                  </a:cubicBezTo>
                  <a:cubicBezTo>
                    <a:pt x="4814760" y="9773282"/>
                    <a:pt x="4812959" y="9770343"/>
                    <a:pt x="4815466" y="9930169"/>
                  </a:cubicBezTo>
                  <a:cubicBezTo>
                    <a:pt x="4816195" y="9976238"/>
                    <a:pt x="4854869" y="9964709"/>
                    <a:pt x="4604980" y="9964663"/>
                  </a:cubicBezTo>
                  <a:cubicBezTo>
                    <a:pt x="4428723" y="9964663"/>
                    <a:pt x="4457188" y="9978903"/>
                    <a:pt x="4456413" y="9929759"/>
                  </a:cubicBezTo>
                  <a:close/>
                  <a:moveTo>
                    <a:pt x="4463182" y="10396730"/>
                  </a:moveTo>
                  <a:cubicBezTo>
                    <a:pt x="4453633" y="9937779"/>
                    <a:pt x="4455319" y="9987492"/>
                    <a:pt x="4468537" y="9987241"/>
                  </a:cubicBezTo>
                  <a:cubicBezTo>
                    <a:pt x="4563206" y="9985328"/>
                    <a:pt x="4579774" y="9985806"/>
                    <a:pt x="4816355" y="9985852"/>
                  </a:cubicBezTo>
                  <a:cubicBezTo>
                    <a:pt x="4816400" y="9988426"/>
                    <a:pt x="4821391" y="10291356"/>
                    <a:pt x="4823761" y="10400990"/>
                  </a:cubicBezTo>
                  <a:cubicBezTo>
                    <a:pt x="4477699" y="10402357"/>
                    <a:pt x="4463432" y="10407756"/>
                    <a:pt x="4463182" y="10396730"/>
                  </a:cubicBezTo>
                  <a:close/>
                  <a:moveTo>
                    <a:pt x="4822485" y="8996479"/>
                  </a:moveTo>
                  <a:cubicBezTo>
                    <a:pt x="4816583" y="8618843"/>
                    <a:pt x="4791263" y="8681657"/>
                    <a:pt x="4878297" y="8681657"/>
                  </a:cubicBezTo>
                  <a:cubicBezTo>
                    <a:pt x="4880006" y="8681657"/>
                    <a:pt x="5177026" y="8681794"/>
                    <a:pt x="5177094" y="8685804"/>
                  </a:cubicBezTo>
                  <a:cubicBezTo>
                    <a:pt x="5184455" y="9155508"/>
                    <a:pt x="5200134" y="9093742"/>
                    <a:pt x="5151752" y="9093742"/>
                  </a:cubicBezTo>
                  <a:cubicBezTo>
                    <a:pt x="4756577" y="9093742"/>
                    <a:pt x="4824536" y="9127302"/>
                    <a:pt x="4822485" y="8996479"/>
                  </a:cubicBezTo>
                  <a:close/>
                  <a:moveTo>
                    <a:pt x="4823989" y="9117186"/>
                  </a:moveTo>
                  <a:cubicBezTo>
                    <a:pt x="5078551" y="9116435"/>
                    <a:pt x="5033222" y="9114497"/>
                    <a:pt x="5185048" y="9114954"/>
                  </a:cubicBezTo>
                  <a:cubicBezTo>
                    <a:pt x="5185640" y="9181755"/>
                    <a:pt x="5185937" y="9178064"/>
                    <a:pt x="5188557" y="9532278"/>
                  </a:cubicBezTo>
                  <a:cubicBezTo>
                    <a:pt x="5013372" y="9532233"/>
                    <a:pt x="4950473" y="9534420"/>
                    <a:pt x="4829641" y="9533577"/>
                  </a:cubicBezTo>
                  <a:cubicBezTo>
                    <a:pt x="4823853" y="9169201"/>
                    <a:pt x="4825220" y="9260745"/>
                    <a:pt x="4823989" y="9117186"/>
                  </a:cubicBezTo>
                  <a:close/>
                  <a:moveTo>
                    <a:pt x="4834131" y="9929804"/>
                  </a:moveTo>
                  <a:cubicBezTo>
                    <a:pt x="4827294" y="9493342"/>
                    <a:pt x="4818862" y="9554880"/>
                    <a:pt x="4878297" y="9554880"/>
                  </a:cubicBezTo>
                  <a:cubicBezTo>
                    <a:pt x="5245327" y="9554880"/>
                    <a:pt x="5188284" y="9533440"/>
                    <a:pt x="5189606" y="9619174"/>
                  </a:cubicBezTo>
                  <a:cubicBezTo>
                    <a:pt x="5195896" y="10021440"/>
                    <a:pt x="5217500" y="9966736"/>
                    <a:pt x="5151729" y="9966736"/>
                  </a:cubicBezTo>
                  <a:cubicBezTo>
                    <a:pt x="4783606" y="9966736"/>
                    <a:pt x="4834837" y="9972797"/>
                    <a:pt x="4834131" y="9929804"/>
                  </a:cubicBezTo>
                  <a:close/>
                  <a:moveTo>
                    <a:pt x="5151729" y="10403177"/>
                  </a:moveTo>
                  <a:cubicBezTo>
                    <a:pt x="4806510" y="10403177"/>
                    <a:pt x="4842472" y="10401286"/>
                    <a:pt x="4842358" y="10395590"/>
                  </a:cubicBezTo>
                  <a:cubicBezTo>
                    <a:pt x="4831350" y="9920350"/>
                    <a:pt x="4821892" y="9985852"/>
                    <a:pt x="4878297" y="9985852"/>
                  </a:cubicBezTo>
                  <a:cubicBezTo>
                    <a:pt x="5014831" y="9985852"/>
                    <a:pt x="5014899" y="9987880"/>
                    <a:pt x="5151729" y="9987880"/>
                  </a:cubicBezTo>
                  <a:cubicBezTo>
                    <a:pt x="5209683" y="9987880"/>
                    <a:pt x="5198175" y="9968605"/>
                    <a:pt x="5198767" y="10085689"/>
                  </a:cubicBezTo>
                  <a:cubicBezTo>
                    <a:pt x="5200340" y="10464419"/>
                    <a:pt x="5227391" y="10403177"/>
                    <a:pt x="5151729" y="10403177"/>
                  </a:cubicBezTo>
                  <a:close/>
                  <a:moveTo>
                    <a:pt x="5202231" y="8996479"/>
                  </a:moveTo>
                  <a:cubicBezTo>
                    <a:pt x="5199793" y="8840799"/>
                    <a:pt x="5198175" y="8840549"/>
                    <a:pt x="5195736" y="8685439"/>
                  </a:cubicBezTo>
                  <a:cubicBezTo>
                    <a:pt x="5195691" y="8683275"/>
                    <a:pt x="5365041" y="8679082"/>
                    <a:pt x="5555222" y="8681634"/>
                  </a:cubicBezTo>
                  <a:cubicBezTo>
                    <a:pt x="5555245" y="8683502"/>
                    <a:pt x="5561011" y="9040998"/>
                    <a:pt x="5562150" y="9095542"/>
                  </a:cubicBezTo>
                  <a:cubicBezTo>
                    <a:pt x="5129213" y="9095701"/>
                    <a:pt x="5204214" y="9119738"/>
                    <a:pt x="5202231" y="8996479"/>
                  </a:cubicBezTo>
                  <a:close/>
                  <a:moveTo>
                    <a:pt x="5288331" y="9115819"/>
                  </a:moveTo>
                  <a:cubicBezTo>
                    <a:pt x="5368756" y="9116890"/>
                    <a:pt x="5388059" y="9116753"/>
                    <a:pt x="5562606" y="9116685"/>
                  </a:cubicBezTo>
                  <a:cubicBezTo>
                    <a:pt x="5572907" y="9576706"/>
                    <a:pt x="5572428" y="9531664"/>
                    <a:pt x="5561808" y="9531755"/>
                  </a:cubicBezTo>
                  <a:cubicBezTo>
                    <a:pt x="5459346" y="9532574"/>
                    <a:pt x="5453283" y="9532369"/>
                    <a:pt x="5207245" y="9532278"/>
                  </a:cubicBezTo>
                  <a:cubicBezTo>
                    <a:pt x="5203826" y="9042753"/>
                    <a:pt x="5177915" y="9114315"/>
                    <a:pt x="5288331" y="9115819"/>
                  </a:cubicBezTo>
                  <a:close/>
                  <a:moveTo>
                    <a:pt x="5215859" y="9929759"/>
                  </a:moveTo>
                  <a:cubicBezTo>
                    <a:pt x="5213398" y="9772097"/>
                    <a:pt x="5210686" y="9773032"/>
                    <a:pt x="5208271" y="9618810"/>
                  </a:cubicBezTo>
                  <a:cubicBezTo>
                    <a:pt x="5206812" y="9525558"/>
                    <a:pt x="5147353" y="9556178"/>
                    <a:pt x="5570172" y="9552897"/>
                  </a:cubicBezTo>
                  <a:cubicBezTo>
                    <a:pt x="5573727" y="9788615"/>
                    <a:pt x="5572793" y="9826800"/>
                    <a:pt x="5575459" y="9968833"/>
                  </a:cubicBezTo>
                  <a:cubicBezTo>
                    <a:pt x="5158270" y="9969015"/>
                    <a:pt x="5216612" y="9978652"/>
                    <a:pt x="5215859" y="9929759"/>
                  </a:cubicBezTo>
                  <a:close/>
                  <a:moveTo>
                    <a:pt x="5561945" y="10402585"/>
                  </a:moveTo>
                  <a:cubicBezTo>
                    <a:pt x="5191338" y="10400580"/>
                    <a:pt x="5222286" y="10407939"/>
                    <a:pt x="5222036" y="10396798"/>
                  </a:cubicBezTo>
                  <a:cubicBezTo>
                    <a:pt x="5210846" y="9908092"/>
                    <a:pt x="5199884" y="9987584"/>
                    <a:pt x="5288354" y="9988996"/>
                  </a:cubicBezTo>
                  <a:cubicBezTo>
                    <a:pt x="5367184" y="9990272"/>
                    <a:pt x="5388606" y="9990067"/>
                    <a:pt x="5575915" y="9989976"/>
                  </a:cubicBezTo>
                  <a:cubicBezTo>
                    <a:pt x="5585715" y="10450771"/>
                    <a:pt x="5594922" y="10402744"/>
                    <a:pt x="5561945" y="10402585"/>
                  </a:cubicBezTo>
                  <a:close/>
                  <a:moveTo>
                    <a:pt x="5581294" y="9116662"/>
                  </a:moveTo>
                  <a:cubicBezTo>
                    <a:pt x="5997571" y="9116480"/>
                    <a:pt x="5942535" y="9102104"/>
                    <a:pt x="5943742" y="9152546"/>
                  </a:cubicBezTo>
                  <a:cubicBezTo>
                    <a:pt x="5946819" y="9286331"/>
                    <a:pt x="5946454" y="9304102"/>
                    <a:pt x="5949462" y="9461331"/>
                  </a:cubicBezTo>
                  <a:cubicBezTo>
                    <a:pt x="5951286" y="9555267"/>
                    <a:pt x="6014733" y="9528474"/>
                    <a:pt x="5588518" y="9531527"/>
                  </a:cubicBezTo>
                  <a:cubicBezTo>
                    <a:pt x="5583482" y="9197954"/>
                    <a:pt x="5584689" y="9270109"/>
                    <a:pt x="5581294" y="9116662"/>
                  </a:cubicBezTo>
                  <a:close/>
                  <a:moveTo>
                    <a:pt x="5589840" y="9618810"/>
                  </a:moveTo>
                  <a:cubicBezTo>
                    <a:pt x="5588518" y="9531868"/>
                    <a:pt x="5523818" y="9552032"/>
                    <a:pt x="5951126" y="9551781"/>
                  </a:cubicBezTo>
                  <a:cubicBezTo>
                    <a:pt x="5951468" y="9571307"/>
                    <a:pt x="5957097" y="9916978"/>
                    <a:pt x="5957302" y="9930147"/>
                  </a:cubicBezTo>
                  <a:cubicBezTo>
                    <a:pt x="5957986" y="9973390"/>
                    <a:pt x="6017171" y="9968605"/>
                    <a:pt x="5594147" y="9968833"/>
                  </a:cubicBezTo>
                  <a:cubicBezTo>
                    <a:pt x="5591594" y="9837760"/>
                    <a:pt x="5592073" y="9761981"/>
                    <a:pt x="5589840" y="9618810"/>
                  </a:cubicBezTo>
                  <a:close/>
                  <a:moveTo>
                    <a:pt x="5603012" y="10402790"/>
                  </a:moveTo>
                  <a:cubicBezTo>
                    <a:pt x="5599799" y="10087421"/>
                    <a:pt x="5597725" y="10135426"/>
                    <a:pt x="5594557" y="9989953"/>
                  </a:cubicBezTo>
                  <a:cubicBezTo>
                    <a:pt x="5821634" y="9989839"/>
                    <a:pt x="5864730" y="9986012"/>
                    <a:pt x="5958100" y="9985783"/>
                  </a:cubicBezTo>
                  <a:cubicBezTo>
                    <a:pt x="5959969" y="10129638"/>
                    <a:pt x="5956299" y="9880046"/>
                    <a:pt x="5963182" y="10399805"/>
                  </a:cubicBezTo>
                  <a:cubicBezTo>
                    <a:pt x="5963182" y="10401446"/>
                    <a:pt x="5699710" y="10403245"/>
                    <a:pt x="5603012" y="10402790"/>
                  </a:cubicBezTo>
                  <a:close/>
                  <a:moveTo>
                    <a:pt x="5972093" y="9116503"/>
                  </a:moveTo>
                  <a:cubicBezTo>
                    <a:pt x="6375312" y="9116503"/>
                    <a:pt x="6321847" y="9098618"/>
                    <a:pt x="6322508" y="9152364"/>
                  </a:cubicBezTo>
                  <a:cubicBezTo>
                    <a:pt x="6328114" y="9600994"/>
                    <a:pt x="6357308" y="9532483"/>
                    <a:pt x="6245501" y="9532483"/>
                  </a:cubicBezTo>
                  <a:cubicBezTo>
                    <a:pt x="6113754" y="9532483"/>
                    <a:pt x="6109242" y="9530592"/>
                    <a:pt x="5972093" y="9530592"/>
                  </a:cubicBezTo>
                  <a:cubicBezTo>
                    <a:pt x="5968879" y="9530592"/>
                    <a:pt x="5954887" y="9116526"/>
                    <a:pt x="5972093" y="9116503"/>
                  </a:cubicBezTo>
                  <a:close/>
                  <a:moveTo>
                    <a:pt x="5975944" y="9929759"/>
                  </a:moveTo>
                  <a:cubicBezTo>
                    <a:pt x="5968195" y="9454632"/>
                    <a:pt x="5970292" y="9580306"/>
                    <a:pt x="5969791" y="9551758"/>
                  </a:cubicBezTo>
                  <a:cubicBezTo>
                    <a:pt x="6121321" y="9551758"/>
                    <a:pt x="6103065" y="9554196"/>
                    <a:pt x="6330508" y="9553536"/>
                  </a:cubicBezTo>
                  <a:cubicBezTo>
                    <a:pt x="6330553" y="9555313"/>
                    <a:pt x="6337413" y="9926797"/>
                    <a:pt x="6337983" y="9968423"/>
                  </a:cubicBezTo>
                  <a:cubicBezTo>
                    <a:pt x="6227840" y="9969904"/>
                    <a:pt x="6158878" y="9968400"/>
                    <a:pt x="6109014" y="9966759"/>
                  </a:cubicBezTo>
                  <a:cubicBezTo>
                    <a:pt x="5952379" y="9961861"/>
                    <a:pt x="5976696" y="9978105"/>
                    <a:pt x="5975944" y="9929759"/>
                  </a:cubicBezTo>
                  <a:close/>
                  <a:moveTo>
                    <a:pt x="5981892" y="10400602"/>
                  </a:moveTo>
                  <a:cubicBezTo>
                    <a:pt x="5976833" y="10053177"/>
                    <a:pt x="5978178" y="10092342"/>
                    <a:pt x="5976765" y="9985783"/>
                  </a:cubicBezTo>
                  <a:cubicBezTo>
                    <a:pt x="6108489" y="9985897"/>
                    <a:pt x="6109333" y="9990135"/>
                    <a:pt x="6245501" y="9990135"/>
                  </a:cubicBezTo>
                  <a:cubicBezTo>
                    <a:pt x="6368931" y="9990135"/>
                    <a:pt x="6335818" y="9911396"/>
                    <a:pt x="6343225" y="10401537"/>
                  </a:cubicBezTo>
                  <a:cubicBezTo>
                    <a:pt x="6091716" y="10401605"/>
                    <a:pt x="6116557" y="10400648"/>
                    <a:pt x="5981892" y="10400602"/>
                  </a:cubicBezTo>
                  <a:close/>
                  <a:moveTo>
                    <a:pt x="6346893" y="9463062"/>
                  </a:moveTo>
                  <a:cubicBezTo>
                    <a:pt x="6335066" y="9059134"/>
                    <a:pt x="6330576" y="9115227"/>
                    <a:pt x="6382149" y="9115910"/>
                  </a:cubicBezTo>
                  <a:cubicBezTo>
                    <a:pt x="6486230" y="9117459"/>
                    <a:pt x="6518227" y="9116412"/>
                    <a:pt x="6655946" y="9117345"/>
                  </a:cubicBezTo>
                  <a:cubicBezTo>
                    <a:pt x="6722309" y="9117801"/>
                    <a:pt x="6704009" y="9053461"/>
                    <a:pt x="6708772" y="9532529"/>
                  </a:cubicBezTo>
                  <a:cubicBezTo>
                    <a:pt x="6287252" y="9530911"/>
                    <a:pt x="6349606" y="9556498"/>
                    <a:pt x="6346893" y="9463062"/>
                  </a:cubicBezTo>
                  <a:close/>
                  <a:moveTo>
                    <a:pt x="6356100" y="9929759"/>
                  </a:moveTo>
                  <a:cubicBezTo>
                    <a:pt x="6349309" y="9496167"/>
                    <a:pt x="6335453" y="9553581"/>
                    <a:pt x="6382309" y="9553330"/>
                  </a:cubicBezTo>
                  <a:cubicBezTo>
                    <a:pt x="6770966" y="9551781"/>
                    <a:pt x="6708636" y="9537701"/>
                    <a:pt x="6709934" y="9619174"/>
                  </a:cubicBezTo>
                  <a:cubicBezTo>
                    <a:pt x="6716316" y="10026247"/>
                    <a:pt x="6736371" y="9965848"/>
                    <a:pt x="6655946" y="9966167"/>
                  </a:cubicBezTo>
                  <a:cubicBezTo>
                    <a:pt x="6303912" y="9967124"/>
                    <a:pt x="6356876" y="9979996"/>
                    <a:pt x="6356100" y="9929759"/>
                  </a:cubicBezTo>
                  <a:close/>
                  <a:moveTo>
                    <a:pt x="6722378" y="10396957"/>
                  </a:moveTo>
                  <a:cubicBezTo>
                    <a:pt x="6722378" y="10402174"/>
                    <a:pt x="6753007" y="10401377"/>
                    <a:pt x="6361889" y="10401514"/>
                  </a:cubicBezTo>
                  <a:cubicBezTo>
                    <a:pt x="6354870" y="9937163"/>
                    <a:pt x="6347919" y="9989475"/>
                    <a:pt x="6382423" y="9988837"/>
                  </a:cubicBezTo>
                  <a:cubicBezTo>
                    <a:pt x="6485661" y="9986900"/>
                    <a:pt x="6509954" y="9987903"/>
                    <a:pt x="6656014" y="9987310"/>
                  </a:cubicBezTo>
                  <a:cubicBezTo>
                    <a:pt x="6729989" y="9987128"/>
                    <a:pt x="6723882" y="9920350"/>
                    <a:pt x="6722378" y="10396957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31"/>
          <p:cNvGrpSpPr/>
          <p:nvPr/>
        </p:nvGrpSpPr>
        <p:grpSpPr>
          <a:xfrm>
            <a:off x="4116899" y="1028697"/>
            <a:ext cx="10054305" cy="9589510"/>
            <a:chOff x="4116899" y="1028697"/>
            <a:chExt cx="10054305" cy="9589510"/>
          </a:xfrm>
        </p:grpSpPr>
        <p:sp>
          <p:nvSpPr>
            <p:cNvPr id="985" name="Google Shape;985;p31"/>
            <p:cNvSpPr/>
            <p:nvPr/>
          </p:nvSpPr>
          <p:spPr>
            <a:xfrm>
              <a:off x="4116899" y="1028697"/>
              <a:ext cx="10054305" cy="7693370"/>
            </a:xfrm>
            <a:custGeom>
              <a:avLst/>
              <a:gdLst/>
              <a:ahLst/>
              <a:cxnLst/>
              <a:rect l="l" t="t" r="r" b="b"/>
              <a:pathLst>
                <a:path w="10054305" h="7693370" extrusionOk="0">
                  <a:moveTo>
                    <a:pt x="9664162" y="3978245"/>
                  </a:moveTo>
                  <a:cubicBezTo>
                    <a:pt x="10107669" y="5567515"/>
                    <a:pt x="8751993" y="6620318"/>
                    <a:pt x="7971858" y="6424718"/>
                  </a:cubicBezTo>
                  <a:cubicBezTo>
                    <a:pt x="7559802" y="7698236"/>
                    <a:pt x="6266758" y="7954555"/>
                    <a:pt x="5699486" y="7023732"/>
                  </a:cubicBezTo>
                  <a:cubicBezTo>
                    <a:pt x="5670278" y="7028551"/>
                    <a:pt x="5641341" y="7033910"/>
                    <a:pt x="5612404" y="7038481"/>
                  </a:cubicBezTo>
                  <a:cubicBezTo>
                    <a:pt x="5424844" y="7546509"/>
                    <a:pt x="4667331" y="7750708"/>
                    <a:pt x="4163312" y="7679685"/>
                  </a:cubicBezTo>
                  <a:cubicBezTo>
                    <a:pt x="3595977" y="7599916"/>
                    <a:pt x="3075714" y="7198787"/>
                    <a:pt x="2880363" y="6868868"/>
                  </a:cubicBezTo>
                  <a:cubicBezTo>
                    <a:pt x="2421838" y="7478414"/>
                    <a:pt x="345106" y="6946518"/>
                    <a:pt x="748790" y="5444433"/>
                  </a:cubicBezTo>
                  <a:cubicBezTo>
                    <a:pt x="-238225" y="4953668"/>
                    <a:pt x="-284653" y="3265373"/>
                    <a:pt x="820063" y="2951678"/>
                  </a:cubicBezTo>
                  <a:cubicBezTo>
                    <a:pt x="514386" y="2028749"/>
                    <a:pt x="1436173" y="806457"/>
                    <a:pt x="2732978" y="1042232"/>
                  </a:cubicBezTo>
                  <a:cubicBezTo>
                    <a:pt x="3151411" y="-138575"/>
                    <a:pt x="4581454" y="-283551"/>
                    <a:pt x="5523163" y="443094"/>
                  </a:cubicBezTo>
                  <a:cubicBezTo>
                    <a:pt x="6528250" y="-178937"/>
                    <a:pt x="7878857" y="293880"/>
                    <a:pt x="8387300" y="1466669"/>
                  </a:cubicBezTo>
                  <a:cubicBezTo>
                    <a:pt x="9478430" y="1306197"/>
                    <a:pt x="10694821" y="3159472"/>
                    <a:pt x="9664162" y="3978245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6372805" y="8525797"/>
              <a:ext cx="832328" cy="619776"/>
            </a:xfrm>
            <a:custGeom>
              <a:avLst/>
              <a:gdLst/>
              <a:ahLst/>
              <a:cxnLst/>
              <a:rect l="l" t="t" r="r" b="b"/>
              <a:pathLst>
                <a:path w="832328" h="619776" extrusionOk="0">
                  <a:moveTo>
                    <a:pt x="800094" y="171949"/>
                  </a:moveTo>
                  <a:cubicBezTo>
                    <a:pt x="677948" y="-28594"/>
                    <a:pt x="337414" y="-44278"/>
                    <a:pt x="157497" y="76040"/>
                  </a:cubicBezTo>
                  <a:cubicBezTo>
                    <a:pt x="-26885" y="199349"/>
                    <a:pt x="-79752" y="504257"/>
                    <a:pt x="165848" y="587931"/>
                  </a:cubicBezTo>
                  <a:cubicBezTo>
                    <a:pt x="551314" y="719259"/>
                    <a:pt x="949702" y="417592"/>
                    <a:pt x="800094" y="171949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5814663" y="9379437"/>
              <a:ext cx="745397" cy="615809"/>
            </a:xfrm>
            <a:custGeom>
              <a:avLst/>
              <a:gdLst/>
              <a:ahLst/>
              <a:cxnLst/>
              <a:rect l="l" t="t" r="r" b="b"/>
              <a:pathLst>
                <a:path w="745397" h="615809" extrusionOk="0">
                  <a:moveTo>
                    <a:pt x="623906" y="50292"/>
                  </a:moveTo>
                  <a:cubicBezTo>
                    <a:pt x="464389" y="-45680"/>
                    <a:pt x="185094" y="-3573"/>
                    <a:pt x="60351" y="170423"/>
                  </a:cubicBezTo>
                  <a:cubicBezTo>
                    <a:pt x="-96071" y="388603"/>
                    <a:pt x="60538" y="692244"/>
                    <a:pt x="426415" y="598245"/>
                  </a:cubicBezTo>
                  <a:cubicBezTo>
                    <a:pt x="774885" y="508734"/>
                    <a:pt x="833299" y="176302"/>
                    <a:pt x="623906" y="50292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5337836" y="10202277"/>
              <a:ext cx="478265" cy="415930"/>
            </a:xfrm>
            <a:custGeom>
              <a:avLst/>
              <a:gdLst/>
              <a:ahLst/>
              <a:cxnLst/>
              <a:rect l="l" t="t" r="r" b="b"/>
              <a:pathLst>
                <a:path w="478265" h="415930" extrusionOk="0">
                  <a:moveTo>
                    <a:pt x="330008" y="11534"/>
                  </a:moveTo>
                  <a:cubicBezTo>
                    <a:pt x="132268" y="-52593"/>
                    <a:pt x="-67549" y="164362"/>
                    <a:pt x="22025" y="324544"/>
                  </a:cubicBezTo>
                  <a:cubicBezTo>
                    <a:pt x="90535" y="447043"/>
                    <a:pt x="282271" y="431879"/>
                    <a:pt x="383000" y="363826"/>
                  </a:cubicBezTo>
                  <a:cubicBezTo>
                    <a:pt x="543638" y="255265"/>
                    <a:pt x="484269" y="61556"/>
                    <a:pt x="330008" y="11534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31"/>
          <p:cNvGrpSpPr/>
          <p:nvPr/>
        </p:nvGrpSpPr>
        <p:grpSpPr>
          <a:xfrm>
            <a:off x="5369384" y="3764756"/>
            <a:ext cx="7549200" cy="2859657"/>
            <a:chOff x="0" y="-9525"/>
            <a:chExt cx="10065600" cy="3812876"/>
          </a:xfrm>
        </p:grpSpPr>
        <p:sp>
          <p:nvSpPr>
            <p:cNvPr id="990" name="Google Shape;990;p31"/>
            <p:cNvSpPr txBox="1"/>
            <p:nvPr/>
          </p:nvSpPr>
          <p:spPr>
            <a:xfrm>
              <a:off x="0" y="-9525"/>
              <a:ext cx="100656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0">
                  <a:solidFill>
                    <a:schemeClr val="lt1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Thank you!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31"/>
            <p:cNvSpPr txBox="1"/>
            <p:nvPr/>
          </p:nvSpPr>
          <p:spPr>
            <a:xfrm>
              <a:off x="445912" y="2151251"/>
              <a:ext cx="9173700" cy="16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chemeClr val="lt1"/>
                  </a:solidFill>
                  <a:latin typeface="Tenor Sans"/>
                  <a:ea typeface="Tenor Sans"/>
                  <a:cs typeface="Tenor Sans"/>
                  <a:sym typeface="Tenor Sans"/>
                </a:rPr>
                <a:t>Write a closing statement or call-to-action here.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92" name="Google Shape;992;p31"/>
          <p:cNvGrpSpPr/>
          <p:nvPr/>
        </p:nvGrpSpPr>
        <p:grpSpPr>
          <a:xfrm>
            <a:off x="15541334" y="708637"/>
            <a:ext cx="1717088" cy="1806656"/>
            <a:chOff x="15541334" y="708637"/>
            <a:chExt cx="1717088" cy="1806656"/>
          </a:xfrm>
        </p:grpSpPr>
        <p:sp>
          <p:nvSpPr>
            <p:cNvPr id="993" name="Google Shape;993;p31"/>
            <p:cNvSpPr/>
            <p:nvPr/>
          </p:nvSpPr>
          <p:spPr>
            <a:xfrm>
              <a:off x="15541334" y="708637"/>
              <a:ext cx="1717088" cy="1806656"/>
            </a:xfrm>
            <a:custGeom>
              <a:avLst/>
              <a:gdLst/>
              <a:ahLst/>
              <a:cxnLst/>
              <a:rect l="l" t="t" r="r" b="b"/>
              <a:pathLst>
                <a:path w="1717088" h="1806656" extrusionOk="0">
                  <a:moveTo>
                    <a:pt x="1619488" y="1227762"/>
                  </a:moveTo>
                  <a:cubicBezTo>
                    <a:pt x="1498869" y="1305235"/>
                    <a:pt x="1298355" y="1260769"/>
                    <a:pt x="1174625" y="1188308"/>
                  </a:cubicBezTo>
                  <a:cubicBezTo>
                    <a:pt x="1497747" y="1633157"/>
                    <a:pt x="1018233" y="1956227"/>
                    <a:pt x="884452" y="1512729"/>
                  </a:cubicBezTo>
                  <a:cubicBezTo>
                    <a:pt x="846700" y="1389548"/>
                    <a:pt x="886514" y="1408911"/>
                    <a:pt x="814786" y="1568627"/>
                  </a:cubicBezTo>
                  <a:cubicBezTo>
                    <a:pt x="679070" y="1868340"/>
                    <a:pt x="427018" y="1852785"/>
                    <a:pt x="379797" y="1699053"/>
                  </a:cubicBezTo>
                  <a:cubicBezTo>
                    <a:pt x="354487" y="1617779"/>
                    <a:pt x="394279" y="1469904"/>
                    <a:pt x="422580" y="1391069"/>
                  </a:cubicBezTo>
                  <a:cubicBezTo>
                    <a:pt x="449565" y="1312671"/>
                    <a:pt x="466090" y="1339333"/>
                    <a:pt x="378698" y="1369147"/>
                  </a:cubicBezTo>
                  <a:cubicBezTo>
                    <a:pt x="60339" y="1475165"/>
                    <a:pt x="-226373" y="1117888"/>
                    <a:pt x="261308" y="901693"/>
                  </a:cubicBezTo>
                  <a:cubicBezTo>
                    <a:pt x="373728" y="851775"/>
                    <a:pt x="359937" y="905172"/>
                    <a:pt x="232237" y="815652"/>
                  </a:cubicBezTo>
                  <a:cubicBezTo>
                    <a:pt x="16294" y="663369"/>
                    <a:pt x="41908" y="403941"/>
                    <a:pt x="217976" y="339982"/>
                  </a:cubicBezTo>
                  <a:cubicBezTo>
                    <a:pt x="374589" y="281197"/>
                    <a:pt x="535347" y="417371"/>
                    <a:pt x="622247" y="574529"/>
                  </a:cubicBezTo>
                  <a:cubicBezTo>
                    <a:pt x="609932" y="476102"/>
                    <a:pt x="599563" y="395540"/>
                    <a:pt x="611824" y="296687"/>
                  </a:cubicBezTo>
                  <a:cubicBezTo>
                    <a:pt x="648545" y="9920"/>
                    <a:pt x="854896" y="-46014"/>
                    <a:pt x="966184" y="31997"/>
                  </a:cubicBezTo>
                  <a:cubicBezTo>
                    <a:pt x="1037040" y="81547"/>
                    <a:pt x="1055012" y="218441"/>
                    <a:pt x="1064372" y="314771"/>
                  </a:cubicBezTo>
                  <a:cubicBezTo>
                    <a:pt x="1085790" y="573857"/>
                    <a:pt x="1008446" y="515292"/>
                    <a:pt x="1165305" y="360805"/>
                  </a:cubicBezTo>
                  <a:cubicBezTo>
                    <a:pt x="1404131" y="126016"/>
                    <a:pt x="1588091" y="299278"/>
                    <a:pt x="1580000" y="464926"/>
                  </a:cubicBezTo>
                  <a:cubicBezTo>
                    <a:pt x="1572390" y="613105"/>
                    <a:pt x="1401393" y="764296"/>
                    <a:pt x="1277754" y="845795"/>
                  </a:cubicBezTo>
                  <a:cubicBezTo>
                    <a:pt x="1681042" y="780809"/>
                    <a:pt x="1835235" y="1088862"/>
                    <a:pt x="1619488" y="1227762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139854" y="1406464"/>
              <a:ext cx="457462" cy="505284"/>
            </a:xfrm>
            <a:custGeom>
              <a:avLst/>
              <a:gdLst/>
              <a:ahLst/>
              <a:cxnLst/>
              <a:rect l="l" t="t" r="r" b="b"/>
              <a:pathLst>
                <a:path w="457462" h="505284" extrusionOk="0">
                  <a:moveTo>
                    <a:pt x="449982" y="191938"/>
                  </a:moveTo>
                  <a:cubicBezTo>
                    <a:pt x="403188" y="-229"/>
                    <a:pt x="138234" y="-82233"/>
                    <a:pt x="37985" y="107946"/>
                  </a:cubicBezTo>
                  <a:cubicBezTo>
                    <a:pt x="-69936" y="312669"/>
                    <a:pt x="65693" y="538404"/>
                    <a:pt x="273845" y="501237"/>
                  </a:cubicBezTo>
                  <a:cubicBezTo>
                    <a:pt x="413318" y="476334"/>
                    <a:pt x="481183" y="320080"/>
                    <a:pt x="449982" y="191938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5" name="Google Shape;995;p31"/>
            <p:cNvGrpSpPr/>
            <p:nvPr/>
          </p:nvGrpSpPr>
          <p:grpSpPr>
            <a:xfrm>
              <a:off x="15955309" y="1268902"/>
              <a:ext cx="795656" cy="795570"/>
              <a:chOff x="15955309" y="1268902"/>
              <a:chExt cx="795656" cy="795570"/>
            </a:xfrm>
          </p:grpSpPr>
          <p:sp>
            <p:nvSpPr>
              <p:cNvPr id="996" name="Google Shape;996;p31"/>
              <p:cNvSpPr/>
              <p:nvPr/>
            </p:nvSpPr>
            <p:spPr>
              <a:xfrm>
                <a:off x="16536449" y="1268902"/>
                <a:ext cx="50106" cy="104556"/>
              </a:xfrm>
              <a:custGeom>
                <a:avLst/>
                <a:gdLst/>
                <a:ahLst/>
                <a:cxnLst/>
                <a:rect l="l" t="t" r="r" b="b"/>
                <a:pathLst>
                  <a:path w="50106" h="104556" extrusionOk="0">
                    <a:moveTo>
                      <a:pt x="42692" y="508"/>
                    </a:moveTo>
                    <a:cubicBezTo>
                      <a:pt x="30450" y="-2852"/>
                      <a:pt x="29498" y="10188"/>
                      <a:pt x="14999" y="47290"/>
                    </a:cubicBezTo>
                    <a:cubicBezTo>
                      <a:pt x="4192" y="74925"/>
                      <a:pt x="1740" y="78487"/>
                      <a:pt x="293" y="86993"/>
                    </a:cubicBezTo>
                    <a:cubicBezTo>
                      <a:pt x="-2738" y="104843"/>
                      <a:pt x="18579" y="110277"/>
                      <a:pt x="25809" y="97739"/>
                    </a:cubicBezTo>
                    <a:cubicBezTo>
                      <a:pt x="33889" y="83734"/>
                      <a:pt x="46295" y="28710"/>
                      <a:pt x="49828" y="13068"/>
                    </a:cubicBezTo>
                    <a:cubicBezTo>
                      <a:pt x="51047" y="7695"/>
                      <a:pt x="48190" y="2015"/>
                      <a:pt x="42692" y="50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16674228" y="1551692"/>
                <a:ext cx="76737" cy="36851"/>
              </a:xfrm>
              <a:custGeom>
                <a:avLst/>
                <a:gdLst/>
                <a:ahLst/>
                <a:cxnLst/>
                <a:rect l="l" t="t" r="r" b="b"/>
                <a:pathLst>
                  <a:path w="76737" h="36851" extrusionOk="0">
                    <a:moveTo>
                      <a:pt x="69146" y="4467"/>
                    </a:moveTo>
                    <a:cubicBezTo>
                      <a:pt x="-5424" y="-17535"/>
                      <a:pt x="-19081" y="49684"/>
                      <a:pt x="25279" y="34631"/>
                    </a:cubicBezTo>
                    <a:cubicBezTo>
                      <a:pt x="35536" y="31147"/>
                      <a:pt x="49493" y="25937"/>
                      <a:pt x="66361" y="25012"/>
                    </a:cubicBezTo>
                    <a:cubicBezTo>
                      <a:pt x="78828" y="24329"/>
                      <a:pt x="80434" y="7795"/>
                      <a:pt x="69146" y="446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16612985" y="1842767"/>
                <a:ext cx="71422" cy="50458"/>
              </a:xfrm>
              <a:custGeom>
                <a:avLst/>
                <a:gdLst/>
                <a:ahLst/>
                <a:cxnLst/>
                <a:rect l="l" t="t" r="r" b="b"/>
                <a:pathLst>
                  <a:path w="71422" h="50458" extrusionOk="0">
                    <a:moveTo>
                      <a:pt x="69487" y="34015"/>
                    </a:moveTo>
                    <a:cubicBezTo>
                      <a:pt x="25713" y="-30190"/>
                      <a:pt x="-27457" y="13199"/>
                      <a:pt x="16414" y="29611"/>
                    </a:cubicBezTo>
                    <a:cubicBezTo>
                      <a:pt x="26563" y="33404"/>
                      <a:pt x="40665" y="38199"/>
                      <a:pt x="54307" y="48158"/>
                    </a:cubicBezTo>
                    <a:cubicBezTo>
                      <a:pt x="64391" y="55511"/>
                      <a:pt x="76116" y="43731"/>
                      <a:pt x="69487" y="3401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16422360" y="1976400"/>
                <a:ext cx="36461" cy="88072"/>
              </a:xfrm>
              <a:custGeom>
                <a:avLst/>
                <a:gdLst/>
                <a:ahLst/>
                <a:cxnLst/>
                <a:rect l="l" t="t" r="r" b="b"/>
                <a:pathLst>
                  <a:path w="36461" h="88072" extrusionOk="0">
                    <a:moveTo>
                      <a:pt x="35315" y="53660"/>
                    </a:moveTo>
                    <a:cubicBezTo>
                      <a:pt x="35142" y="52915"/>
                      <a:pt x="29536" y="28305"/>
                      <a:pt x="27322" y="14195"/>
                    </a:cubicBezTo>
                    <a:cubicBezTo>
                      <a:pt x="24389" y="-6817"/>
                      <a:pt x="5159" y="-822"/>
                      <a:pt x="3517" y="8728"/>
                    </a:cubicBezTo>
                    <a:cubicBezTo>
                      <a:pt x="-14882" y="115548"/>
                      <a:pt x="45399" y="97308"/>
                      <a:pt x="35315" y="53660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16030875" y="1868118"/>
                <a:ext cx="67099" cy="71618"/>
              </a:xfrm>
              <a:custGeom>
                <a:avLst/>
                <a:gdLst/>
                <a:ahLst/>
                <a:cxnLst/>
                <a:rect l="l" t="t" r="r" b="b"/>
                <a:pathLst>
                  <a:path w="67099" h="71618" extrusionOk="0">
                    <a:moveTo>
                      <a:pt x="49712" y="1785"/>
                    </a:moveTo>
                    <a:cubicBezTo>
                      <a:pt x="-36693" y="66507"/>
                      <a:pt x="12166" y="84056"/>
                      <a:pt x="29382" y="63428"/>
                    </a:cubicBezTo>
                    <a:cubicBezTo>
                      <a:pt x="37198" y="54059"/>
                      <a:pt x="51108" y="34970"/>
                      <a:pt x="63759" y="19974"/>
                    </a:cubicBezTo>
                    <a:cubicBezTo>
                      <a:pt x="73930" y="7913"/>
                      <a:pt x="58443" y="-4759"/>
                      <a:pt x="49712" y="178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15955309" y="1552160"/>
                <a:ext cx="96116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6116" h="37075" extrusionOk="0">
                    <a:moveTo>
                      <a:pt x="95928" y="25014"/>
                    </a:moveTo>
                    <a:cubicBezTo>
                      <a:pt x="98182" y="8266"/>
                      <a:pt x="79997" y="9311"/>
                      <a:pt x="53319" y="4003"/>
                    </a:cubicBezTo>
                    <a:cubicBezTo>
                      <a:pt x="50874" y="3519"/>
                      <a:pt x="21564" y="-2079"/>
                      <a:pt x="13137" y="837"/>
                    </a:cubicBezTo>
                    <a:cubicBezTo>
                      <a:pt x="-2090" y="6106"/>
                      <a:pt x="-17211" y="37849"/>
                      <a:pt x="48867" y="36873"/>
                    </a:cubicBezTo>
                    <a:cubicBezTo>
                      <a:pt x="77349" y="36457"/>
                      <a:pt x="93834" y="40587"/>
                      <a:pt x="95928" y="25014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16187779" y="1308264"/>
                <a:ext cx="50106" cy="69597"/>
              </a:xfrm>
              <a:custGeom>
                <a:avLst/>
                <a:gdLst/>
                <a:ahLst/>
                <a:cxnLst/>
                <a:rect l="l" t="t" r="r" b="b"/>
                <a:pathLst>
                  <a:path w="50106" h="69597" extrusionOk="0">
                    <a:moveTo>
                      <a:pt x="45334" y="37636"/>
                    </a:moveTo>
                    <a:cubicBezTo>
                      <a:pt x="34007" y="17756"/>
                      <a:pt x="38354" y="25228"/>
                      <a:pt x="26270" y="6797"/>
                    </a:cubicBezTo>
                    <a:cubicBezTo>
                      <a:pt x="16549" y="-8025"/>
                      <a:pt x="-4204" y="4079"/>
                      <a:pt x="754" y="17543"/>
                    </a:cubicBezTo>
                    <a:cubicBezTo>
                      <a:pt x="7698" y="36415"/>
                      <a:pt x="16238" y="61965"/>
                      <a:pt x="25598" y="67074"/>
                    </a:cubicBezTo>
                    <a:cubicBezTo>
                      <a:pt x="41490" y="75768"/>
                      <a:pt x="58659" y="61036"/>
                      <a:pt x="45334" y="3763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3" name="Google Shape;1003;p31"/>
          <p:cNvGrpSpPr/>
          <p:nvPr/>
        </p:nvGrpSpPr>
        <p:grpSpPr>
          <a:xfrm>
            <a:off x="-1972871" y="7219789"/>
            <a:ext cx="4634439" cy="4876184"/>
            <a:chOff x="-1972871" y="7219789"/>
            <a:chExt cx="4634439" cy="4876184"/>
          </a:xfrm>
        </p:grpSpPr>
        <p:sp>
          <p:nvSpPr>
            <p:cNvPr id="1004" name="Google Shape;1004;p31"/>
            <p:cNvSpPr/>
            <p:nvPr/>
          </p:nvSpPr>
          <p:spPr>
            <a:xfrm>
              <a:off x="-1972871" y="7219789"/>
              <a:ext cx="4634439" cy="4876184"/>
            </a:xfrm>
            <a:custGeom>
              <a:avLst/>
              <a:gdLst/>
              <a:ahLst/>
              <a:cxnLst/>
              <a:rect l="l" t="t" r="r" b="b"/>
              <a:pathLst>
                <a:path w="4634439" h="4876184" extrusionOk="0">
                  <a:moveTo>
                    <a:pt x="4371015" y="3313740"/>
                  </a:moveTo>
                  <a:cubicBezTo>
                    <a:pt x="4045463" y="3522841"/>
                    <a:pt x="3504274" y="3402828"/>
                    <a:pt x="3170326" y="3207254"/>
                  </a:cubicBezTo>
                  <a:cubicBezTo>
                    <a:pt x="4042436" y="4407907"/>
                    <a:pt x="2748221" y="5279875"/>
                    <a:pt x="2387146" y="4082870"/>
                  </a:cubicBezTo>
                  <a:cubicBezTo>
                    <a:pt x="2285253" y="3750402"/>
                    <a:pt x="2392710" y="3802665"/>
                    <a:pt x="2199116" y="4233739"/>
                  </a:cubicBezTo>
                  <a:cubicBezTo>
                    <a:pt x="1832818" y="5042669"/>
                    <a:pt x="1152525" y="5000685"/>
                    <a:pt x="1025076" y="4585761"/>
                  </a:cubicBezTo>
                  <a:cubicBezTo>
                    <a:pt x="956764" y="4366401"/>
                    <a:pt x="1064162" y="3967285"/>
                    <a:pt x="1140547" y="3754508"/>
                  </a:cubicBezTo>
                  <a:cubicBezTo>
                    <a:pt x="1213380" y="3542911"/>
                    <a:pt x="1257981" y="3614874"/>
                    <a:pt x="1022109" y="3695340"/>
                  </a:cubicBezTo>
                  <a:cubicBezTo>
                    <a:pt x="162855" y="3981485"/>
                    <a:pt x="-610984" y="3017190"/>
                    <a:pt x="705273" y="2433677"/>
                  </a:cubicBezTo>
                  <a:cubicBezTo>
                    <a:pt x="1008696" y="2298948"/>
                    <a:pt x="971475" y="2443069"/>
                    <a:pt x="626809" y="2201454"/>
                  </a:cubicBezTo>
                  <a:cubicBezTo>
                    <a:pt x="43977" y="1790440"/>
                    <a:pt x="113109" y="1090240"/>
                    <a:pt x="588319" y="917614"/>
                  </a:cubicBezTo>
                  <a:cubicBezTo>
                    <a:pt x="1011019" y="758952"/>
                    <a:pt x="1444907" y="1126490"/>
                    <a:pt x="1679452" y="1550659"/>
                  </a:cubicBezTo>
                  <a:cubicBezTo>
                    <a:pt x="1646213" y="1285005"/>
                    <a:pt x="1618226" y="1067566"/>
                    <a:pt x="1651318" y="800761"/>
                  </a:cubicBezTo>
                  <a:cubicBezTo>
                    <a:pt x="1750429" y="26774"/>
                    <a:pt x="2307373" y="-124193"/>
                    <a:pt x="2607740" y="86361"/>
                  </a:cubicBezTo>
                  <a:cubicBezTo>
                    <a:pt x="2798982" y="220095"/>
                    <a:pt x="2847488" y="589573"/>
                    <a:pt x="2872751" y="849571"/>
                  </a:cubicBezTo>
                  <a:cubicBezTo>
                    <a:pt x="2930560" y="1548845"/>
                    <a:pt x="2721806" y="1390779"/>
                    <a:pt x="3145171" y="973816"/>
                  </a:cubicBezTo>
                  <a:cubicBezTo>
                    <a:pt x="3789765" y="340118"/>
                    <a:pt x="4286274" y="807753"/>
                    <a:pt x="4264437" y="1254841"/>
                  </a:cubicBezTo>
                  <a:cubicBezTo>
                    <a:pt x="4243898" y="1654775"/>
                    <a:pt x="3782375" y="2062843"/>
                    <a:pt x="3448672" y="2282808"/>
                  </a:cubicBezTo>
                  <a:cubicBezTo>
                    <a:pt x="4537149" y="2107412"/>
                    <a:pt x="4953320" y="2938849"/>
                    <a:pt x="4371015" y="3313740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-357460" y="9103231"/>
              <a:ext cx="1234697" cy="1363767"/>
            </a:xfrm>
            <a:custGeom>
              <a:avLst/>
              <a:gdLst/>
              <a:ahLst/>
              <a:cxnLst/>
              <a:rect l="l" t="t" r="r" b="b"/>
              <a:pathLst>
                <a:path w="1234697" h="1363767" extrusionOk="0">
                  <a:moveTo>
                    <a:pt x="1214505" y="518042"/>
                  </a:moveTo>
                  <a:cubicBezTo>
                    <a:pt x="1088208" y="-618"/>
                    <a:pt x="373096" y="-221948"/>
                    <a:pt x="102521" y="291348"/>
                  </a:cubicBezTo>
                  <a:cubicBezTo>
                    <a:pt x="-188758" y="843898"/>
                    <a:pt x="177305" y="1453157"/>
                    <a:pt x="739111" y="1352844"/>
                  </a:cubicBezTo>
                  <a:cubicBezTo>
                    <a:pt x="1115551" y="1285631"/>
                    <a:pt x="1298719" y="863900"/>
                    <a:pt x="1214505" y="518042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31"/>
            <p:cNvGrpSpPr/>
            <p:nvPr/>
          </p:nvGrpSpPr>
          <p:grpSpPr>
            <a:xfrm>
              <a:off x="-855549" y="8731948"/>
              <a:ext cx="2147486" cy="2147252"/>
              <a:chOff x="-855549" y="8731948"/>
              <a:chExt cx="2147486" cy="2147252"/>
            </a:xfrm>
          </p:grpSpPr>
          <p:sp>
            <p:nvSpPr>
              <p:cNvPr id="1007" name="Google Shape;1007;p31"/>
              <p:cNvSpPr/>
              <p:nvPr/>
            </p:nvSpPr>
            <p:spPr>
              <a:xfrm>
                <a:off x="712952" y="8731948"/>
                <a:ext cx="135238" cy="282199"/>
              </a:xfrm>
              <a:custGeom>
                <a:avLst/>
                <a:gdLst/>
                <a:ahLst/>
                <a:cxnLst/>
                <a:rect l="l" t="t" r="r" b="b"/>
                <a:pathLst>
                  <a:path w="135238" h="282199" extrusionOk="0">
                    <a:moveTo>
                      <a:pt x="115227" y="1372"/>
                    </a:moveTo>
                    <a:cubicBezTo>
                      <a:pt x="82184" y="-7697"/>
                      <a:pt x="79617" y="27499"/>
                      <a:pt x="40482" y="127636"/>
                    </a:cubicBezTo>
                    <a:cubicBezTo>
                      <a:pt x="11314" y="202222"/>
                      <a:pt x="4695" y="211838"/>
                      <a:pt x="791" y="234795"/>
                    </a:cubicBezTo>
                    <a:cubicBezTo>
                      <a:pt x="-7390" y="282972"/>
                      <a:pt x="50146" y="297639"/>
                      <a:pt x="69659" y="263799"/>
                    </a:cubicBezTo>
                    <a:cubicBezTo>
                      <a:pt x="91467" y="225998"/>
                      <a:pt x="124950" y="77490"/>
                      <a:pt x="134487" y="35271"/>
                    </a:cubicBezTo>
                    <a:cubicBezTo>
                      <a:pt x="137777" y="20770"/>
                      <a:pt x="130065" y="5439"/>
                      <a:pt x="115227" y="137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1084821" y="9495202"/>
                <a:ext cx="207116" cy="99461"/>
              </a:xfrm>
              <a:custGeom>
                <a:avLst/>
                <a:gdLst/>
                <a:ahLst/>
                <a:cxnLst/>
                <a:rect l="l" t="t" r="r" b="b"/>
                <a:pathLst>
                  <a:path w="207116" h="99461" extrusionOk="0">
                    <a:moveTo>
                      <a:pt x="186627" y="12056"/>
                    </a:moveTo>
                    <a:cubicBezTo>
                      <a:pt x="-14640" y="-47326"/>
                      <a:pt x="-51500" y="134097"/>
                      <a:pt x="68227" y="93469"/>
                    </a:cubicBezTo>
                    <a:cubicBezTo>
                      <a:pt x="95911" y="84067"/>
                      <a:pt x="133582" y="70004"/>
                      <a:pt x="179110" y="67508"/>
                    </a:cubicBezTo>
                    <a:cubicBezTo>
                      <a:pt x="212759" y="65665"/>
                      <a:pt x="217093" y="21038"/>
                      <a:pt x="186627" y="1205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919525" y="10280817"/>
                <a:ext cx="192769" cy="136187"/>
              </a:xfrm>
              <a:custGeom>
                <a:avLst/>
                <a:gdLst/>
                <a:ahLst/>
                <a:cxnLst/>
                <a:rect l="l" t="t" r="r" b="b"/>
                <a:pathLst>
                  <a:path w="192769" h="136187" extrusionOk="0">
                    <a:moveTo>
                      <a:pt x="187546" y="91807"/>
                    </a:moveTo>
                    <a:cubicBezTo>
                      <a:pt x="69400" y="-81483"/>
                      <a:pt x="-74107" y="35624"/>
                      <a:pt x="44302" y="79919"/>
                    </a:cubicBezTo>
                    <a:cubicBezTo>
                      <a:pt x="71694" y="90159"/>
                      <a:pt x="109755" y="103100"/>
                      <a:pt x="146576" y="129978"/>
                    </a:cubicBezTo>
                    <a:cubicBezTo>
                      <a:pt x="173792" y="149824"/>
                      <a:pt x="205439" y="118031"/>
                      <a:pt x="187546" y="9180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405026" y="10641492"/>
                <a:ext cx="98408" cy="237708"/>
              </a:xfrm>
              <a:custGeom>
                <a:avLst/>
                <a:gdLst/>
                <a:ahLst/>
                <a:cxnLst/>
                <a:rect l="l" t="t" r="r" b="b"/>
                <a:pathLst>
                  <a:path w="98408" h="237708" extrusionOk="0">
                    <a:moveTo>
                      <a:pt x="95316" y="144828"/>
                    </a:moveTo>
                    <a:cubicBezTo>
                      <a:pt x="94847" y="142818"/>
                      <a:pt x="79717" y="76395"/>
                      <a:pt x="73743" y="38312"/>
                    </a:cubicBezTo>
                    <a:cubicBezTo>
                      <a:pt x="65826" y="-18398"/>
                      <a:pt x="13923" y="-2219"/>
                      <a:pt x="9491" y="23557"/>
                    </a:cubicBezTo>
                    <a:cubicBezTo>
                      <a:pt x="-40167" y="311866"/>
                      <a:pt x="122532" y="262636"/>
                      <a:pt x="95316" y="14482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-651594" y="10349238"/>
                <a:ext cx="181103" cy="193297"/>
              </a:xfrm>
              <a:custGeom>
                <a:avLst/>
                <a:gdLst/>
                <a:ahLst/>
                <a:cxnLst/>
                <a:rect l="l" t="t" r="r" b="b"/>
                <a:pathLst>
                  <a:path w="181103" h="193297" extrusionOk="0">
                    <a:moveTo>
                      <a:pt x="134173" y="4818"/>
                    </a:moveTo>
                    <a:cubicBezTo>
                      <a:pt x="-99034" y="179502"/>
                      <a:pt x="32837" y="226869"/>
                      <a:pt x="79303" y="171193"/>
                    </a:cubicBezTo>
                    <a:cubicBezTo>
                      <a:pt x="100398" y="145905"/>
                      <a:pt x="137941" y="94383"/>
                      <a:pt x="172088" y="53911"/>
                    </a:cubicBezTo>
                    <a:cubicBezTo>
                      <a:pt x="199538" y="21357"/>
                      <a:pt x="157738" y="-12844"/>
                      <a:pt x="134173" y="481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-855549" y="9496465"/>
                <a:ext cx="259420" cy="100068"/>
              </a:xfrm>
              <a:custGeom>
                <a:avLst/>
                <a:gdLst/>
                <a:ahLst/>
                <a:cxnLst/>
                <a:rect l="l" t="t" r="r" b="b"/>
                <a:pathLst>
                  <a:path w="259420" h="100068" extrusionOk="0">
                    <a:moveTo>
                      <a:pt x="258912" y="67513"/>
                    </a:moveTo>
                    <a:cubicBezTo>
                      <a:pt x="264993" y="22311"/>
                      <a:pt x="215911" y="25129"/>
                      <a:pt x="143909" y="10803"/>
                    </a:cubicBezTo>
                    <a:cubicBezTo>
                      <a:pt x="137310" y="9496"/>
                      <a:pt x="58201" y="-5610"/>
                      <a:pt x="35457" y="2260"/>
                    </a:cubicBezTo>
                    <a:cubicBezTo>
                      <a:pt x="-5640" y="16479"/>
                      <a:pt x="-46454" y="102154"/>
                      <a:pt x="131893" y="99521"/>
                    </a:cubicBezTo>
                    <a:cubicBezTo>
                      <a:pt x="208766" y="98399"/>
                      <a:pt x="253260" y="109546"/>
                      <a:pt x="258912" y="6751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-228109" y="8838187"/>
                <a:ext cx="135238" cy="187844"/>
              </a:xfrm>
              <a:custGeom>
                <a:avLst/>
                <a:gdLst/>
                <a:ahLst/>
                <a:cxnLst/>
                <a:rect l="l" t="t" r="r" b="b"/>
                <a:pathLst>
                  <a:path w="135238" h="187844" extrusionOk="0">
                    <a:moveTo>
                      <a:pt x="122358" y="101581"/>
                    </a:moveTo>
                    <a:cubicBezTo>
                      <a:pt x="91784" y="47923"/>
                      <a:pt x="103518" y="68091"/>
                      <a:pt x="70904" y="18344"/>
                    </a:cubicBezTo>
                    <a:cubicBezTo>
                      <a:pt x="44665" y="-21660"/>
                      <a:pt x="-11348" y="11011"/>
                      <a:pt x="2035" y="47348"/>
                    </a:cubicBezTo>
                    <a:cubicBezTo>
                      <a:pt x="20778" y="98284"/>
                      <a:pt x="43825" y="167243"/>
                      <a:pt x="69089" y="181033"/>
                    </a:cubicBezTo>
                    <a:cubicBezTo>
                      <a:pt x="111981" y="204497"/>
                      <a:pt x="158320" y="164737"/>
                      <a:pt x="122358" y="101581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4" name="Google Shape;1014;p31"/>
          <p:cNvGrpSpPr/>
          <p:nvPr/>
        </p:nvGrpSpPr>
        <p:grpSpPr>
          <a:xfrm rot="-6976069">
            <a:off x="-1926202" y="-6059846"/>
            <a:ext cx="6809471" cy="10347931"/>
            <a:chOff x="-1926202" y="-6059846"/>
            <a:chExt cx="6809471" cy="10347931"/>
          </a:xfrm>
        </p:grpSpPr>
        <p:sp>
          <p:nvSpPr>
            <p:cNvPr id="1015" name="Google Shape;1015;p31"/>
            <p:cNvSpPr/>
            <p:nvPr/>
          </p:nvSpPr>
          <p:spPr>
            <a:xfrm>
              <a:off x="-1926202" y="-6059846"/>
              <a:ext cx="6809471" cy="10347931"/>
            </a:xfrm>
            <a:custGeom>
              <a:avLst/>
              <a:gdLst/>
              <a:ahLst/>
              <a:cxnLst/>
              <a:rect l="l" t="t" r="r" b="b"/>
              <a:pathLst>
                <a:path w="6809471" h="10347931" extrusionOk="0">
                  <a:moveTo>
                    <a:pt x="6806413" y="10271729"/>
                  </a:moveTo>
                  <a:cubicBezTo>
                    <a:pt x="6808648" y="10309665"/>
                    <a:pt x="7140164" y="10293501"/>
                    <a:pt x="193374" y="10347931"/>
                  </a:cubicBezTo>
                  <a:cubicBezTo>
                    <a:pt x="69205" y="10347931"/>
                    <a:pt x="44840" y="1541322"/>
                    <a:pt x="0" y="195780"/>
                  </a:cubicBezTo>
                  <a:cubicBezTo>
                    <a:pt x="0" y="99131"/>
                    <a:pt x="1089152" y="131892"/>
                    <a:pt x="1450146" y="114135"/>
                  </a:cubicBezTo>
                  <a:cubicBezTo>
                    <a:pt x="3891195" y="-5901"/>
                    <a:pt x="5120124" y="-51515"/>
                    <a:pt x="6627054" y="77855"/>
                  </a:cubicBezTo>
                  <a:cubicBezTo>
                    <a:pt x="6733626" y="87003"/>
                    <a:pt x="6520317" y="3917311"/>
                    <a:pt x="6806413" y="10271729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-1638387" y="-5740392"/>
              <a:ext cx="6225008" cy="9708994"/>
            </a:xfrm>
            <a:custGeom>
              <a:avLst/>
              <a:gdLst/>
              <a:ahLst/>
              <a:cxnLst/>
              <a:rect l="l" t="t" r="r" b="b"/>
              <a:pathLst>
                <a:path w="6225008" h="9708994" extrusionOk="0">
                  <a:moveTo>
                    <a:pt x="0" y="136804"/>
                  </a:moveTo>
                  <a:cubicBezTo>
                    <a:pt x="243596" y="115508"/>
                    <a:pt x="493878" y="119192"/>
                    <a:pt x="774094" y="119709"/>
                  </a:cubicBezTo>
                  <a:cubicBezTo>
                    <a:pt x="1733944" y="119709"/>
                    <a:pt x="3976651" y="-100619"/>
                    <a:pt x="6087654" y="56546"/>
                  </a:cubicBezTo>
                  <a:cubicBezTo>
                    <a:pt x="6149220" y="4346944"/>
                    <a:pt x="5971290" y="4094723"/>
                    <a:pt x="6225009" y="9661560"/>
                  </a:cubicBezTo>
                  <a:cubicBezTo>
                    <a:pt x="3404625" y="9684346"/>
                    <a:pt x="3606506" y="9681490"/>
                    <a:pt x="153585" y="9708995"/>
                  </a:cubicBezTo>
                  <a:cubicBezTo>
                    <a:pt x="15195" y="5538944"/>
                    <a:pt x="44426" y="1885315"/>
                    <a:pt x="0" y="136804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-1634917" y="-5743854"/>
              <a:ext cx="6212733" cy="9712604"/>
            </a:xfrm>
            <a:custGeom>
              <a:avLst/>
              <a:gdLst/>
              <a:ahLst/>
              <a:cxnLst/>
              <a:rect l="l" t="t" r="r" b="b"/>
              <a:pathLst>
                <a:path w="6212733" h="9712604" extrusionOk="0">
                  <a:moveTo>
                    <a:pt x="6170447" y="9466983"/>
                  </a:moveTo>
                  <a:cubicBezTo>
                    <a:pt x="6220897" y="9466983"/>
                    <a:pt x="6212678" y="9471909"/>
                    <a:pt x="6211581" y="9447736"/>
                  </a:cubicBezTo>
                  <a:cubicBezTo>
                    <a:pt x="6175809" y="9447777"/>
                    <a:pt x="6162932" y="9447736"/>
                    <a:pt x="6123393" y="9447798"/>
                  </a:cubicBezTo>
                  <a:cubicBezTo>
                    <a:pt x="6125276" y="9004430"/>
                    <a:pt x="6086150" y="9071775"/>
                    <a:pt x="6194295" y="9072024"/>
                  </a:cubicBezTo>
                  <a:cubicBezTo>
                    <a:pt x="6193219" y="9048720"/>
                    <a:pt x="6199077" y="9052776"/>
                    <a:pt x="6170447" y="9052776"/>
                  </a:cubicBezTo>
                  <a:cubicBezTo>
                    <a:pt x="6104574" y="9052776"/>
                    <a:pt x="6117906" y="9111594"/>
                    <a:pt x="6112048" y="8737433"/>
                  </a:cubicBezTo>
                  <a:cubicBezTo>
                    <a:pt x="6110951" y="8666425"/>
                    <a:pt x="6096025" y="8678409"/>
                    <a:pt x="6170447" y="8678409"/>
                  </a:cubicBezTo>
                  <a:cubicBezTo>
                    <a:pt x="6180674" y="8678409"/>
                    <a:pt x="6178707" y="8682279"/>
                    <a:pt x="6177900" y="8659203"/>
                  </a:cubicBezTo>
                  <a:cubicBezTo>
                    <a:pt x="6088986" y="8659203"/>
                    <a:pt x="6112938" y="8696890"/>
                    <a:pt x="6109129" y="8454727"/>
                  </a:cubicBezTo>
                  <a:cubicBezTo>
                    <a:pt x="6105775" y="8248618"/>
                    <a:pt x="6086564" y="8282310"/>
                    <a:pt x="6165603" y="8282331"/>
                  </a:cubicBezTo>
                  <a:cubicBezTo>
                    <a:pt x="6164816" y="8256648"/>
                    <a:pt x="6175643" y="8263250"/>
                    <a:pt x="6106003" y="8263022"/>
                  </a:cubicBezTo>
                  <a:cubicBezTo>
                    <a:pt x="6101945" y="8014382"/>
                    <a:pt x="6104843" y="8182288"/>
                    <a:pt x="6101096" y="7887372"/>
                  </a:cubicBezTo>
                  <a:cubicBezTo>
                    <a:pt x="6163553" y="7887226"/>
                    <a:pt x="6154176" y="7893705"/>
                    <a:pt x="6153451" y="7868083"/>
                  </a:cubicBezTo>
                  <a:cubicBezTo>
                    <a:pt x="6090870" y="7868104"/>
                    <a:pt x="6095321" y="7931433"/>
                    <a:pt x="6093561" y="7490839"/>
                  </a:cubicBezTo>
                  <a:cubicBezTo>
                    <a:pt x="6152975" y="7491501"/>
                    <a:pt x="6143204" y="7495971"/>
                    <a:pt x="6142562" y="7471943"/>
                  </a:cubicBezTo>
                  <a:cubicBezTo>
                    <a:pt x="6086108" y="7471757"/>
                    <a:pt x="6093499" y="7473309"/>
                    <a:pt x="6093479" y="7465900"/>
                  </a:cubicBezTo>
                  <a:cubicBezTo>
                    <a:pt x="6093209" y="7377239"/>
                    <a:pt x="6092816" y="7366436"/>
                    <a:pt x="6088551" y="7095920"/>
                  </a:cubicBezTo>
                  <a:cubicBezTo>
                    <a:pt x="6141154" y="7096479"/>
                    <a:pt x="6132501" y="7100991"/>
                    <a:pt x="6131839" y="7077004"/>
                  </a:cubicBezTo>
                  <a:cubicBezTo>
                    <a:pt x="6070769" y="7076756"/>
                    <a:pt x="6088986" y="7124687"/>
                    <a:pt x="6083252" y="6759612"/>
                  </a:cubicBezTo>
                  <a:cubicBezTo>
                    <a:pt x="6082134" y="6688667"/>
                    <a:pt x="6072280" y="6700960"/>
                    <a:pt x="6121322" y="6701498"/>
                  </a:cubicBezTo>
                  <a:cubicBezTo>
                    <a:pt x="6120618" y="6676953"/>
                    <a:pt x="6128505" y="6682727"/>
                    <a:pt x="6082072" y="6681568"/>
                  </a:cubicBezTo>
                  <a:cubicBezTo>
                    <a:pt x="6077228" y="6352690"/>
                    <a:pt x="6078677" y="6434666"/>
                    <a:pt x="6073771" y="6303620"/>
                  </a:cubicBezTo>
                  <a:cubicBezTo>
                    <a:pt x="6116437" y="6303372"/>
                    <a:pt x="6109439" y="6308525"/>
                    <a:pt x="6108653" y="6284248"/>
                  </a:cubicBezTo>
                  <a:cubicBezTo>
                    <a:pt x="6064703" y="6284394"/>
                    <a:pt x="6072714" y="6302420"/>
                    <a:pt x="6071018" y="6194595"/>
                  </a:cubicBezTo>
                  <a:cubicBezTo>
                    <a:pt x="6065676" y="5852429"/>
                    <a:pt x="6056195" y="5908308"/>
                    <a:pt x="6095755" y="5907750"/>
                  </a:cubicBezTo>
                  <a:cubicBezTo>
                    <a:pt x="6094865" y="5883660"/>
                    <a:pt x="6100600" y="5888316"/>
                    <a:pt x="6067084" y="5888958"/>
                  </a:cubicBezTo>
                  <a:cubicBezTo>
                    <a:pt x="6060252" y="5466327"/>
                    <a:pt x="6050605" y="5514363"/>
                    <a:pt x="6082320" y="5514280"/>
                  </a:cubicBezTo>
                  <a:cubicBezTo>
                    <a:pt x="6081699" y="5490086"/>
                    <a:pt x="6086585" y="5495012"/>
                    <a:pt x="6060252" y="5495074"/>
                  </a:cubicBezTo>
                  <a:cubicBezTo>
                    <a:pt x="6053400" y="5070498"/>
                    <a:pt x="6046776" y="5118575"/>
                    <a:pt x="6075861" y="5118326"/>
                  </a:cubicBezTo>
                  <a:cubicBezTo>
                    <a:pt x="6075655" y="5095230"/>
                    <a:pt x="6081058" y="5099017"/>
                    <a:pt x="6054560" y="5099286"/>
                  </a:cubicBezTo>
                  <a:cubicBezTo>
                    <a:pt x="6051724" y="4908346"/>
                    <a:pt x="6054973" y="4888726"/>
                    <a:pt x="6051226" y="4723263"/>
                  </a:cubicBezTo>
                  <a:cubicBezTo>
                    <a:pt x="6079877" y="4723263"/>
                    <a:pt x="6075034" y="4728230"/>
                    <a:pt x="6075157" y="4704036"/>
                  </a:cubicBezTo>
                  <a:cubicBezTo>
                    <a:pt x="6043153" y="4704057"/>
                    <a:pt x="6049943" y="4758694"/>
                    <a:pt x="6042842" y="4358436"/>
                  </a:cubicBezTo>
                  <a:cubicBezTo>
                    <a:pt x="6042180" y="4321556"/>
                    <a:pt x="6041041" y="4326399"/>
                    <a:pt x="6046010" y="4326440"/>
                  </a:cubicBezTo>
                  <a:cubicBezTo>
                    <a:pt x="6085012" y="4326813"/>
                    <a:pt x="6078387" y="4331697"/>
                    <a:pt x="6078697" y="4307504"/>
                  </a:cubicBezTo>
                  <a:cubicBezTo>
                    <a:pt x="6033154" y="4307173"/>
                    <a:pt x="6038537" y="4343225"/>
                    <a:pt x="6039675" y="4075772"/>
                  </a:cubicBezTo>
                  <a:cubicBezTo>
                    <a:pt x="6040213" y="3903313"/>
                    <a:pt x="6025226" y="3931687"/>
                    <a:pt x="6084411" y="3930466"/>
                  </a:cubicBezTo>
                  <a:cubicBezTo>
                    <a:pt x="6084804" y="3906376"/>
                    <a:pt x="6092485" y="3910867"/>
                    <a:pt x="6045865" y="3912212"/>
                  </a:cubicBezTo>
                  <a:cubicBezTo>
                    <a:pt x="6034790" y="3912523"/>
                    <a:pt x="6039302" y="3956667"/>
                    <a:pt x="6030338" y="3535755"/>
                  </a:cubicBezTo>
                  <a:cubicBezTo>
                    <a:pt x="6047666" y="3535444"/>
                    <a:pt x="6067871" y="3535051"/>
                    <a:pt x="6090684" y="3534782"/>
                  </a:cubicBezTo>
                  <a:cubicBezTo>
                    <a:pt x="6091036" y="3510712"/>
                    <a:pt x="6099958" y="3515245"/>
                    <a:pt x="6045947" y="3516259"/>
                  </a:cubicBezTo>
                  <a:cubicBezTo>
                    <a:pt x="6027027" y="3516590"/>
                    <a:pt x="6029966" y="3518329"/>
                    <a:pt x="6029821" y="3511044"/>
                  </a:cubicBezTo>
                  <a:cubicBezTo>
                    <a:pt x="6020671" y="3093629"/>
                    <a:pt x="6017669" y="3140774"/>
                    <a:pt x="6046031" y="3141064"/>
                  </a:cubicBezTo>
                  <a:cubicBezTo>
                    <a:pt x="6105402" y="3141788"/>
                    <a:pt x="6095363" y="3146383"/>
                    <a:pt x="6095549" y="3122313"/>
                  </a:cubicBezTo>
                  <a:cubicBezTo>
                    <a:pt x="6067353" y="3122106"/>
                    <a:pt x="6041207" y="3121775"/>
                    <a:pt x="6023817" y="3121589"/>
                  </a:cubicBezTo>
                  <a:cubicBezTo>
                    <a:pt x="6023114" y="3075044"/>
                    <a:pt x="6018808" y="2746497"/>
                    <a:pt x="6018787" y="2745048"/>
                  </a:cubicBezTo>
                  <a:cubicBezTo>
                    <a:pt x="6054000" y="2744924"/>
                    <a:pt x="6071535" y="2744821"/>
                    <a:pt x="6096480" y="2744758"/>
                  </a:cubicBezTo>
                  <a:cubicBezTo>
                    <a:pt x="6096397" y="2720544"/>
                    <a:pt x="6106707" y="2725449"/>
                    <a:pt x="6046051" y="2725697"/>
                  </a:cubicBezTo>
                  <a:cubicBezTo>
                    <a:pt x="6005724" y="2725863"/>
                    <a:pt x="6022451" y="2778824"/>
                    <a:pt x="6014150" y="2381546"/>
                  </a:cubicBezTo>
                  <a:cubicBezTo>
                    <a:pt x="6013343" y="2342638"/>
                    <a:pt x="6005082" y="2348867"/>
                    <a:pt x="6045947" y="2349633"/>
                  </a:cubicBezTo>
                  <a:cubicBezTo>
                    <a:pt x="6101366" y="2350668"/>
                    <a:pt x="6092195" y="2355242"/>
                    <a:pt x="6091719" y="2331152"/>
                  </a:cubicBezTo>
                  <a:cubicBezTo>
                    <a:pt x="6060811" y="2330779"/>
                    <a:pt x="6042739" y="2330282"/>
                    <a:pt x="6013115" y="2329848"/>
                  </a:cubicBezTo>
                  <a:cubicBezTo>
                    <a:pt x="6006366" y="1975679"/>
                    <a:pt x="6006283" y="1961399"/>
                    <a:pt x="6006159" y="1952852"/>
                  </a:cubicBezTo>
                  <a:cubicBezTo>
                    <a:pt x="6033154" y="1953286"/>
                    <a:pt x="6054415" y="1953887"/>
                    <a:pt x="6081161" y="1954321"/>
                  </a:cubicBezTo>
                  <a:cubicBezTo>
                    <a:pt x="6080271" y="1930004"/>
                    <a:pt x="6088055" y="1935281"/>
                    <a:pt x="6046258" y="1934370"/>
                  </a:cubicBezTo>
                  <a:cubicBezTo>
                    <a:pt x="5990446" y="1933170"/>
                    <a:pt x="6007670" y="1992215"/>
                    <a:pt x="6000591" y="1557499"/>
                  </a:cubicBezTo>
                  <a:cubicBezTo>
                    <a:pt x="6030152" y="1558057"/>
                    <a:pt x="6048308" y="1558720"/>
                    <a:pt x="6073605" y="1559320"/>
                  </a:cubicBezTo>
                  <a:cubicBezTo>
                    <a:pt x="6073460" y="1535064"/>
                    <a:pt x="6078946" y="1540259"/>
                    <a:pt x="6046320" y="1539369"/>
                  </a:cubicBezTo>
                  <a:cubicBezTo>
                    <a:pt x="5981462" y="1537506"/>
                    <a:pt x="6001170" y="1595724"/>
                    <a:pt x="5992372" y="1161897"/>
                  </a:cubicBezTo>
                  <a:cubicBezTo>
                    <a:pt x="6025432" y="1162456"/>
                    <a:pt x="6042325" y="1163201"/>
                    <a:pt x="6074888" y="1163987"/>
                  </a:cubicBezTo>
                  <a:cubicBezTo>
                    <a:pt x="6075178" y="1139711"/>
                    <a:pt x="6080644" y="1144989"/>
                    <a:pt x="6046320" y="1143954"/>
                  </a:cubicBezTo>
                  <a:cubicBezTo>
                    <a:pt x="5981152" y="1142091"/>
                    <a:pt x="5992082" y="1151135"/>
                    <a:pt x="5991461" y="1111172"/>
                  </a:cubicBezTo>
                  <a:cubicBezTo>
                    <a:pt x="5985064" y="699613"/>
                    <a:pt x="5973658" y="766958"/>
                    <a:pt x="6046134" y="766772"/>
                  </a:cubicBezTo>
                  <a:cubicBezTo>
                    <a:pt x="6087744" y="766647"/>
                    <a:pt x="6080747" y="771676"/>
                    <a:pt x="6081119" y="747462"/>
                  </a:cubicBezTo>
                  <a:cubicBezTo>
                    <a:pt x="6047852" y="747524"/>
                    <a:pt x="6027772" y="747628"/>
                    <a:pt x="5987320" y="747669"/>
                  </a:cubicBezTo>
                  <a:cubicBezTo>
                    <a:pt x="5984340" y="598411"/>
                    <a:pt x="5982642" y="591043"/>
                    <a:pt x="5982000" y="371894"/>
                  </a:cubicBezTo>
                  <a:cubicBezTo>
                    <a:pt x="6026591" y="372143"/>
                    <a:pt x="6043339" y="372577"/>
                    <a:pt x="6085218" y="372950"/>
                  </a:cubicBezTo>
                  <a:cubicBezTo>
                    <a:pt x="6085343" y="348653"/>
                    <a:pt x="6093148" y="353868"/>
                    <a:pt x="6046237" y="353268"/>
                  </a:cubicBezTo>
                  <a:cubicBezTo>
                    <a:pt x="5961361" y="352254"/>
                    <a:pt x="5983263" y="407408"/>
                    <a:pt x="5977363" y="53033"/>
                  </a:cubicBezTo>
                  <a:cubicBezTo>
                    <a:pt x="5950513" y="51170"/>
                    <a:pt x="5962996" y="13959"/>
                    <a:pt x="5964963" y="352564"/>
                  </a:cubicBezTo>
                  <a:cubicBezTo>
                    <a:pt x="5931033" y="352440"/>
                    <a:pt x="5683836" y="351426"/>
                    <a:pt x="5634731" y="351592"/>
                  </a:cubicBezTo>
                  <a:cubicBezTo>
                    <a:pt x="5626782" y="-3301"/>
                    <a:pt x="5644296" y="32337"/>
                    <a:pt x="5615024" y="30826"/>
                  </a:cubicBezTo>
                  <a:cubicBezTo>
                    <a:pt x="5618771" y="410782"/>
                    <a:pt x="5638686" y="351136"/>
                    <a:pt x="5548944" y="352399"/>
                  </a:cubicBezTo>
                  <a:cubicBezTo>
                    <a:pt x="5456118" y="353703"/>
                    <a:pt x="5454255" y="353040"/>
                    <a:pt x="5300711" y="353434"/>
                  </a:cubicBezTo>
                  <a:cubicBezTo>
                    <a:pt x="5288497" y="353454"/>
                    <a:pt x="5291499" y="366969"/>
                    <a:pt x="5289885" y="263821"/>
                  </a:cubicBezTo>
                  <a:cubicBezTo>
                    <a:pt x="5285640" y="-17147"/>
                    <a:pt x="5293259" y="15925"/>
                    <a:pt x="5269162" y="15056"/>
                  </a:cubicBezTo>
                  <a:cubicBezTo>
                    <a:pt x="5272205" y="216675"/>
                    <a:pt x="5273178" y="285862"/>
                    <a:pt x="5274461" y="353496"/>
                  </a:cubicBezTo>
                  <a:cubicBezTo>
                    <a:pt x="5197224" y="353641"/>
                    <a:pt x="5178489" y="353579"/>
                    <a:pt x="4946217" y="353413"/>
                  </a:cubicBezTo>
                  <a:cubicBezTo>
                    <a:pt x="4937771" y="-33144"/>
                    <a:pt x="4950937" y="6178"/>
                    <a:pt x="4923984" y="5619"/>
                  </a:cubicBezTo>
                  <a:cubicBezTo>
                    <a:pt x="4929718" y="381539"/>
                    <a:pt x="4929573" y="353392"/>
                    <a:pt x="4928103" y="353392"/>
                  </a:cubicBezTo>
                  <a:cubicBezTo>
                    <a:pt x="4802776" y="353392"/>
                    <a:pt x="4804142" y="351530"/>
                    <a:pt x="4679726" y="351530"/>
                  </a:cubicBezTo>
                  <a:cubicBezTo>
                    <a:pt x="4575845" y="351530"/>
                    <a:pt x="4603295" y="419081"/>
                    <a:pt x="4596961" y="1542"/>
                  </a:cubicBezTo>
                  <a:cubicBezTo>
                    <a:pt x="4573899" y="1397"/>
                    <a:pt x="4578309" y="-42789"/>
                    <a:pt x="4584705" y="352378"/>
                  </a:cubicBezTo>
                  <a:cubicBezTo>
                    <a:pt x="4410253" y="355938"/>
                    <a:pt x="4424227" y="354510"/>
                    <a:pt x="4256709" y="353206"/>
                  </a:cubicBezTo>
                  <a:cubicBezTo>
                    <a:pt x="4248677" y="-40657"/>
                    <a:pt x="4258034" y="1542"/>
                    <a:pt x="4233048" y="1769"/>
                  </a:cubicBezTo>
                  <a:cubicBezTo>
                    <a:pt x="4239858" y="412893"/>
                    <a:pt x="4260601" y="352958"/>
                    <a:pt x="4183053" y="352958"/>
                  </a:cubicBezTo>
                  <a:cubicBezTo>
                    <a:pt x="3862696" y="352958"/>
                    <a:pt x="3912049" y="381166"/>
                    <a:pt x="3910206" y="263779"/>
                  </a:cubicBezTo>
                  <a:cubicBezTo>
                    <a:pt x="3908053" y="125469"/>
                    <a:pt x="3907287" y="130208"/>
                    <a:pt x="3905238" y="7026"/>
                  </a:cubicBezTo>
                  <a:cubicBezTo>
                    <a:pt x="3880976" y="7564"/>
                    <a:pt x="3887331" y="-36373"/>
                    <a:pt x="3894784" y="353889"/>
                  </a:cubicBezTo>
                  <a:cubicBezTo>
                    <a:pt x="3811439" y="353475"/>
                    <a:pt x="3718282" y="349667"/>
                    <a:pt x="3566726" y="352916"/>
                  </a:cubicBezTo>
                  <a:cubicBezTo>
                    <a:pt x="3565732" y="238613"/>
                    <a:pt x="3562316" y="92521"/>
                    <a:pt x="3561053" y="16070"/>
                  </a:cubicBezTo>
                  <a:cubicBezTo>
                    <a:pt x="3533313" y="16919"/>
                    <a:pt x="3546728" y="-20913"/>
                    <a:pt x="3549771" y="353268"/>
                  </a:cubicBezTo>
                  <a:cubicBezTo>
                    <a:pt x="3401899" y="356331"/>
                    <a:pt x="3327995" y="352627"/>
                    <a:pt x="3219622" y="352254"/>
                  </a:cubicBezTo>
                  <a:cubicBezTo>
                    <a:pt x="3215668" y="175987"/>
                    <a:pt x="3217448" y="146392"/>
                    <a:pt x="3215999" y="27370"/>
                  </a:cubicBezTo>
                  <a:cubicBezTo>
                    <a:pt x="3193041" y="28157"/>
                    <a:pt x="3199355" y="11041"/>
                    <a:pt x="3199707" y="122758"/>
                  </a:cubicBezTo>
                  <a:cubicBezTo>
                    <a:pt x="3199955" y="202312"/>
                    <a:pt x="3201115" y="282281"/>
                    <a:pt x="3202667" y="352233"/>
                  </a:cubicBezTo>
                  <a:cubicBezTo>
                    <a:pt x="3187555" y="352213"/>
                    <a:pt x="2951599" y="352088"/>
                    <a:pt x="2941455" y="352068"/>
                  </a:cubicBezTo>
                  <a:cubicBezTo>
                    <a:pt x="2852479" y="352068"/>
                    <a:pt x="2875831" y="406498"/>
                    <a:pt x="2872539" y="39850"/>
                  </a:cubicBezTo>
                  <a:cubicBezTo>
                    <a:pt x="2849643" y="40719"/>
                    <a:pt x="2855999" y="25694"/>
                    <a:pt x="2855792" y="122695"/>
                  </a:cubicBezTo>
                  <a:cubicBezTo>
                    <a:pt x="2855626" y="200326"/>
                    <a:pt x="2856640" y="276755"/>
                    <a:pt x="2858441" y="352337"/>
                  </a:cubicBezTo>
                  <a:cubicBezTo>
                    <a:pt x="2538581" y="354779"/>
                    <a:pt x="2851175" y="352192"/>
                    <a:pt x="2531315" y="354262"/>
                  </a:cubicBezTo>
                  <a:cubicBezTo>
                    <a:pt x="2530632" y="288863"/>
                    <a:pt x="2529493" y="226423"/>
                    <a:pt x="2526678" y="53530"/>
                  </a:cubicBezTo>
                  <a:cubicBezTo>
                    <a:pt x="2502954" y="54503"/>
                    <a:pt x="2509226" y="23003"/>
                    <a:pt x="2513160" y="264090"/>
                  </a:cubicBezTo>
                  <a:cubicBezTo>
                    <a:pt x="2514981" y="379697"/>
                    <a:pt x="2579695" y="354800"/>
                    <a:pt x="2196508" y="354800"/>
                  </a:cubicBezTo>
                  <a:cubicBezTo>
                    <a:pt x="2182535" y="354800"/>
                    <a:pt x="2189822" y="389072"/>
                    <a:pt x="2180920" y="68182"/>
                  </a:cubicBezTo>
                  <a:cubicBezTo>
                    <a:pt x="2152973" y="69383"/>
                    <a:pt x="2168106" y="27184"/>
                    <a:pt x="2170341" y="354738"/>
                  </a:cubicBezTo>
                  <a:cubicBezTo>
                    <a:pt x="2064784" y="354199"/>
                    <a:pt x="1995827" y="348094"/>
                    <a:pt x="1840234" y="352295"/>
                  </a:cubicBezTo>
                  <a:cubicBezTo>
                    <a:pt x="1838930" y="291243"/>
                    <a:pt x="1838888" y="269139"/>
                    <a:pt x="1835452" y="83642"/>
                  </a:cubicBezTo>
                  <a:cubicBezTo>
                    <a:pt x="1813156" y="84677"/>
                    <a:pt x="1816717" y="42520"/>
                    <a:pt x="1823258" y="352771"/>
                  </a:cubicBezTo>
                  <a:cubicBezTo>
                    <a:pt x="1742398" y="355110"/>
                    <a:pt x="1657936" y="354800"/>
                    <a:pt x="1575937" y="353785"/>
                  </a:cubicBezTo>
                  <a:cubicBezTo>
                    <a:pt x="1471704" y="352606"/>
                    <a:pt x="1493793" y="401986"/>
                    <a:pt x="1492489" y="99682"/>
                  </a:cubicBezTo>
                  <a:cubicBezTo>
                    <a:pt x="1472139" y="100654"/>
                    <a:pt x="1472139" y="61146"/>
                    <a:pt x="1478556" y="353082"/>
                  </a:cubicBezTo>
                  <a:cubicBezTo>
                    <a:pt x="1460442" y="353040"/>
                    <a:pt x="1470959" y="353061"/>
                    <a:pt x="1203474" y="352999"/>
                  </a:cubicBezTo>
                  <a:cubicBezTo>
                    <a:pt x="1132012" y="352999"/>
                    <a:pt x="1149794" y="395115"/>
                    <a:pt x="1145840" y="116238"/>
                  </a:cubicBezTo>
                  <a:cubicBezTo>
                    <a:pt x="1121185" y="117335"/>
                    <a:pt x="1127768" y="81200"/>
                    <a:pt x="1132488" y="352813"/>
                  </a:cubicBezTo>
                  <a:cubicBezTo>
                    <a:pt x="1044299" y="352295"/>
                    <a:pt x="1031775" y="351095"/>
                    <a:pt x="805092" y="352254"/>
                  </a:cubicBezTo>
                  <a:cubicBezTo>
                    <a:pt x="803436" y="294782"/>
                    <a:pt x="802070" y="211150"/>
                    <a:pt x="802153" y="122964"/>
                  </a:cubicBezTo>
                  <a:cubicBezTo>
                    <a:pt x="780685" y="123006"/>
                    <a:pt x="783687" y="101751"/>
                    <a:pt x="786233" y="264110"/>
                  </a:cubicBezTo>
                  <a:cubicBezTo>
                    <a:pt x="787951" y="374999"/>
                    <a:pt x="805134" y="352461"/>
                    <a:pt x="706988" y="352461"/>
                  </a:cubicBezTo>
                  <a:cubicBezTo>
                    <a:pt x="583999" y="352461"/>
                    <a:pt x="583109" y="354324"/>
                    <a:pt x="461280" y="354344"/>
                  </a:cubicBezTo>
                  <a:cubicBezTo>
                    <a:pt x="459314" y="253535"/>
                    <a:pt x="459541" y="230024"/>
                    <a:pt x="456871" y="122902"/>
                  </a:cubicBezTo>
                  <a:cubicBezTo>
                    <a:pt x="433416" y="123006"/>
                    <a:pt x="439275" y="93121"/>
                    <a:pt x="444305" y="354324"/>
                  </a:cubicBezTo>
                  <a:cubicBezTo>
                    <a:pt x="442815" y="354324"/>
                    <a:pt x="116454" y="351985"/>
                    <a:pt x="114964" y="351964"/>
                  </a:cubicBezTo>
                  <a:cubicBezTo>
                    <a:pt x="113307" y="295195"/>
                    <a:pt x="112334" y="222160"/>
                    <a:pt x="111113" y="132174"/>
                  </a:cubicBezTo>
                  <a:cubicBezTo>
                    <a:pt x="88548" y="133478"/>
                    <a:pt x="93744" y="114251"/>
                    <a:pt x="96104" y="264090"/>
                  </a:cubicBezTo>
                  <a:cubicBezTo>
                    <a:pt x="97678" y="364878"/>
                    <a:pt x="102253" y="351799"/>
                    <a:pt x="86644" y="351550"/>
                  </a:cubicBezTo>
                  <a:cubicBezTo>
                    <a:pt x="-15001" y="350040"/>
                    <a:pt x="649" y="344721"/>
                    <a:pt x="1146" y="369970"/>
                  </a:cubicBezTo>
                  <a:cubicBezTo>
                    <a:pt x="45013" y="370135"/>
                    <a:pt x="69192" y="370570"/>
                    <a:pt x="98589" y="370984"/>
                  </a:cubicBezTo>
                  <a:cubicBezTo>
                    <a:pt x="105772" y="591540"/>
                    <a:pt x="103950" y="601784"/>
                    <a:pt x="105441" y="749077"/>
                  </a:cubicBezTo>
                  <a:cubicBezTo>
                    <a:pt x="75216" y="749366"/>
                    <a:pt x="50913" y="749677"/>
                    <a:pt x="7253" y="749822"/>
                  </a:cubicBezTo>
                  <a:cubicBezTo>
                    <a:pt x="7564" y="774967"/>
                    <a:pt x="-7176" y="769483"/>
                    <a:pt x="86602" y="768489"/>
                  </a:cubicBezTo>
                  <a:cubicBezTo>
                    <a:pt x="114322" y="768220"/>
                    <a:pt x="103909" y="716067"/>
                    <a:pt x="110181" y="1111399"/>
                  </a:cubicBezTo>
                  <a:cubicBezTo>
                    <a:pt x="110844" y="1153495"/>
                    <a:pt x="129310" y="1142981"/>
                    <a:pt x="10979" y="1142919"/>
                  </a:cubicBezTo>
                  <a:cubicBezTo>
                    <a:pt x="11145" y="1168541"/>
                    <a:pt x="-6990" y="1162125"/>
                    <a:pt x="111030" y="1162187"/>
                  </a:cubicBezTo>
                  <a:cubicBezTo>
                    <a:pt x="112707" y="1256167"/>
                    <a:pt x="116744" y="1389593"/>
                    <a:pt x="116972" y="1539079"/>
                  </a:cubicBezTo>
                  <a:cubicBezTo>
                    <a:pt x="82421" y="1539224"/>
                    <a:pt x="55674" y="1539452"/>
                    <a:pt x="12967" y="1539555"/>
                  </a:cubicBezTo>
                  <a:cubicBezTo>
                    <a:pt x="13050" y="1564639"/>
                    <a:pt x="-820" y="1558968"/>
                    <a:pt x="86561" y="1558492"/>
                  </a:cubicBezTo>
                  <a:cubicBezTo>
                    <a:pt x="129268" y="1558264"/>
                    <a:pt x="115812" y="1499943"/>
                    <a:pt x="122789" y="1934329"/>
                  </a:cubicBezTo>
                  <a:cubicBezTo>
                    <a:pt x="85360" y="1934515"/>
                    <a:pt x="58076" y="1934805"/>
                    <a:pt x="14167" y="1934950"/>
                  </a:cubicBezTo>
                  <a:cubicBezTo>
                    <a:pt x="14230" y="1960468"/>
                    <a:pt x="1125" y="1954383"/>
                    <a:pt x="86561" y="1953825"/>
                  </a:cubicBezTo>
                  <a:cubicBezTo>
                    <a:pt x="138170" y="1953473"/>
                    <a:pt x="123037" y="1909266"/>
                    <a:pt x="128233" y="2240669"/>
                  </a:cubicBezTo>
                  <a:cubicBezTo>
                    <a:pt x="129889" y="2346301"/>
                    <a:pt x="141503" y="2328233"/>
                    <a:pt x="86375" y="2329268"/>
                  </a:cubicBezTo>
                  <a:cubicBezTo>
                    <a:pt x="2492" y="2330841"/>
                    <a:pt x="15430" y="2323639"/>
                    <a:pt x="15554" y="2349509"/>
                  </a:cubicBezTo>
                  <a:cubicBezTo>
                    <a:pt x="66460" y="2349136"/>
                    <a:pt x="87720" y="2348350"/>
                    <a:pt x="130510" y="2347791"/>
                  </a:cubicBezTo>
                  <a:cubicBezTo>
                    <a:pt x="135417" y="2520188"/>
                    <a:pt x="133678" y="2441233"/>
                    <a:pt x="137590" y="2724559"/>
                  </a:cubicBezTo>
                  <a:cubicBezTo>
                    <a:pt x="96498" y="2725160"/>
                    <a:pt x="68965" y="2726381"/>
                    <a:pt x="18163" y="2726919"/>
                  </a:cubicBezTo>
                  <a:cubicBezTo>
                    <a:pt x="18370" y="2750553"/>
                    <a:pt x="4479" y="2746952"/>
                    <a:pt x="86685" y="2744862"/>
                  </a:cubicBezTo>
                  <a:cubicBezTo>
                    <a:pt x="156429" y="2743165"/>
                    <a:pt x="137632" y="2685755"/>
                    <a:pt x="143759" y="3120202"/>
                  </a:cubicBezTo>
                  <a:cubicBezTo>
                    <a:pt x="92854" y="3119954"/>
                    <a:pt x="77742" y="3119540"/>
                    <a:pt x="23173" y="3119333"/>
                  </a:cubicBezTo>
                  <a:cubicBezTo>
                    <a:pt x="23566" y="3144768"/>
                    <a:pt x="11745" y="3138311"/>
                    <a:pt x="86416" y="3139035"/>
                  </a:cubicBezTo>
                  <a:cubicBezTo>
                    <a:pt x="158706" y="3139698"/>
                    <a:pt x="144070" y="3121403"/>
                    <a:pt x="144857" y="3228835"/>
                  </a:cubicBezTo>
                  <a:cubicBezTo>
                    <a:pt x="147382" y="3574249"/>
                    <a:pt x="176095" y="3516528"/>
                    <a:pt x="86499" y="3516756"/>
                  </a:cubicBezTo>
                  <a:cubicBezTo>
                    <a:pt x="21330" y="3516859"/>
                    <a:pt x="31205" y="3510464"/>
                    <a:pt x="31847" y="3536065"/>
                  </a:cubicBezTo>
                  <a:cubicBezTo>
                    <a:pt x="64886" y="3536024"/>
                    <a:pt x="94986" y="3535941"/>
                    <a:pt x="149701" y="3535879"/>
                  </a:cubicBezTo>
                  <a:cubicBezTo>
                    <a:pt x="159513" y="3987711"/>
                    <a:pt x="168519" y="3913185"/>
                    <a:pt x="86582" y="3912419"/>
                  </a:cubicBezTo>
                  <a:cubicBezTo>
                    <a:pt x="33047" y="3911923"/>
                    <a:pt x="41845" y="3907142"/>
                    <a:pt x="42549" y="3931273"/>
                  </a:cubicBezTo>
                  <a:cubicBezTo>
                    <a:pt x="84367" y="3931542"/>
                    <a:pt x="106766" y="3931936"/>
                    <a:pt x="153903" y="3932122"/>
                  </a:cubicBezTo>
                  <a:cubicBezTo>
                    <a:pt x="153924" y="3932908"/>
                    <a:pt x="158416" y="4117205"/>
                    <a:pt x="162205" y="4308952"/>
                  </a:cubicBezTo>
                  <a:cubicBezTo>
                    <a:pt x="112065" y="4308559"/>
                    <a:pt x="90515" y="4307648"/>
                    <a:pt x="51492" y="4306986"/>
                  </a:cubicBezTo>
                  <a:cubicBezTo>
                    <a:pt x="51927" y="4331304"/>
                    <a:pt x="44806" y="4326026"/>
                    <a:pt x="86333" y="4326958"/>
                  </a:cubicBezTo>
                  <a:cubicBezTo>
                    <a:pt x="183693" y="4329193"/>
                    <a:pt x="162142" y="4258951"/>
                    <a:pt x="169181" y="4704740"/>
                  </a:cubicBezTo>
                  <a:cubicBezTo>
                    <a:pt x="121195" y="4704637"/>
                    <a:pt x="102667" y="4704388"/>
                    <a:pt x="57144" y="4704140"/>
                  </a:cubicBezTo>
                  <a:cubicBezTo>
                    <a:pt x="57413" y="4728395"/>
                    <a:pt x="51513" y="4723346"/>
                    <a:pt x="86437" y="4723573"/>
                  </a:cubicBezTo>
                  <a:cubicBezTo>
                    <a:pt x="201558" y="4724360"/>
                    <a:pt x="164792" y="4666122"/>
                    <a:pt x="171210" y="5064766"/>
                  </a:cubicBezTo>
                  <a:cubicBezTo>
                    <a:pt x="171872" y="5107937"/>
                    <a:pt x="192491" y="5097134"/>
                    <a:pt x="60353" y="5097175"/>
                  </a:cubicBezTo>
                  <a:cubicBezTo>
                    <a:pt x="60498" y="5122796"/>
                    <a:pt x="40251" y="5116381"/>
                    <a:pt x="172017" y="5116360"/>
                  </a:cubicBezTo>
                  <a:cubicBezTo>
                    <a:pt x="172058" y="5118368"/>
                    <a:pt x="176489" y="5395320"/>
                    <a:pt x="178869" y="5496047"/>
                  </a:cubicBezTo>
                  <a:cubicBezTo>
                    <a:pt x="123389" y="5495757"/>
                    <a:pt x="94779" y="5494701"/>
                    <a:pt x="61905" y="5493998"/>
                  </a:cubicBezTo>
                  <a:cubicBezTo>
                    <a:pt x="61967" y="5517115"/>
                    <a:pt x="38388" y="5514570"/>
                    <a:pt x="179325" y="5515273"/>
                  </a:cubicBezTo>
                  <a:cubicBezTo>
                    <a:pt x="179366" y="5517115"/>
                    <a:pt x="186715" y="5888730"/>
                    <a:pt x="186736" y="5890241"/>
                  </a:cubicBezTo>
                  <a:cubicBezTo>
                    <a:pt x="125790" y="5890344"/>
                    <a:pt x="98692" y="5890800"/>
                    <a:pt x="62775" y="5891131"/>
                  </a:cubicBezTo>
                  <a:cubicBezTo>
                    <a:pt x="62816" y="5915303"/>
                    <a:pt x="57972" y="5910419"/>
                    <a:pt x="86602" y="5910109"/>
                  </a:cubicBezTo>
                  <a:cubicBezTo>
                    <a:pt x="198060" y="5908908"/>
                    <a:pt x="187046" y="5908598"/>
                    <a:pt x="187109" y="5912241"/>
                  </a:cubicBezTo>
                  <a:cubicBezTo>
                    <a:pt x="189137" y="6041466"/>
                    <a:pt x="193008" y="6172843"/>
                    <a:pt x="193464" y="6284228"/>
                  </a:cubicBezTo>
                  <a:cubicBezTo>
                    <a:pt x="38326" y="6284373"/>
                    <a:pt x="63768" y="6280379"/>
                    <a:pt x="63851" y="6304323"/>
                  </a:cubicBezTo>
                  <a:cubicBezTo>
                    <a:pt x="100907" y="6303993"/>
                    <a:pt x="127736" y="6303516"/>
                    <a:pt x="193526" y="6303434"/>
                  </a:cubicBezTo>
                  <a:cubicBezTo>
                    <a:pt x="193837" y="6539719"/>
                    <a:pt x="196797" y="6568962"/>
                    <a:pt x="199385" y="6678463"/>
                  </a:cubicBezTo>
                  <a:cubicBezTo>
                    <a:pt x="133119" y="6678526"/>
                    <a:pt x="105813" y="6679126"/>
                    <a:pt x="66004" y="6679664"/>
                  </a:cubicBezTo>
                  <a:cubicBezTo>
                    <a:pt x="66191" y="6702761"/>
                    <a:pt x="60953" y="6698973"/>
                    <a:pt x="86623" y="6698601"/>
                  </a:cubicBezTo>
                  <a:cubicBezTo>
                    <a:pt x="234536" y="6696407"/>
                    <a:pt x="196507" y="6628401"/>
                    <a:pt x="202966" y="7042504"/>
                  </a:cubicBezTo>
                  <a:cubicBezTo>
                    <a:pt x="203670" y="7087745"/>
                    <a:pt x="225800" y="7076445"/>
                    <a:pt x="86478" y="7076839"/>
                  </a:cubicBezTo>
                  <a:cubicBezTo>
                    <a:pt x="66791" y="7076880"/>
                    <a:pt x="70165" y="7071934"/>
                    <a:pt x="70517" y="7096127"/>
                  </a:cubicBezTo>
                  <a:cubicBezTo>
                    <a:pt x="105213" y="7096065"/>
                    <a:pt x="129641" y="7095920"/>
                    <a:pt x="203773" y="7095920"/>
                  </a:cubicBezTo>
                  <a:cubicBezTo>
                    <a:pt x="204829" y="7172205"/>
                    <a:pt x="205947" y="7316683"/>
                    <a:pt x="209425" y="7469646"/>
                  </a:cubicBezTo>
                  <a:cubicBezTo>
                    <a:pt x="144443" y="7469667"/>
                    <a:pt x="118752" y="7470288"/>
                    <a:pt x="77576" y="7471116"/>
                  </a:cubicBezTo>
                  <a:cubicBezTo>
                    <a:pt x="78218" y="7498227"/>
                    <a:pt x="57247" y="7488873"/>
                    <a:pt x="209818" y="7488852"/>
                  </a:cubicBezTo>
                  <a:cubicBezTo>
                    <a:pt x="209860" y="7490404"/>
                    <a:pt x="217188" y="7866200"/>
                    <a:pt x="217229" y="7867918"/>
                  </a:cubicBezTo>
                  <a:cubicBezTo>
                    <a:pt x="162184" y="7867979"/>
                    <a:pt x="131380" y="7867482"/>
                    <a:pt x="88838" y="7866510"/>
                  </a:cubicBezTo>
                  <a:cubicBezTo>
                    <a:pt x="89625" y="7890413"/>
                    <a:pt x="68426" y="7887144"/>
                    <a:pt x="210667" y="7887144"/>
                  </a:cubicBezTo>
                  <a:cubicBezTo>
                    <a:pt x="218803" y="7887144"/>
                    <a:pt x="217540" y="7886295"/>
                    <a:pt x="217581" y="7889813"/>
                  </a:cubicBezTo>
                  <a:cubicBezTo>
                    <a:pt x="224040" y="8308864"/>
                    <a:pt x="227891" y="8263788"/>
                    <a:pt x="210667" y="8263788"/>
                  </a:cubicBezTo>
                  <a:cubicBezTo>
                    <a:pt x="83352" y="8263788"/>
                    <a:pt x="101839" y="8258324"/>
                    <a:pt x="102667" y="8283139"/>
                  </a:cubicBezTo>
                  <a:cubicBezTo>
                    <a:pt x="134734" y="8283056"/>
                    <a:pt x="163612" y="8283014"/>
                    <a:pt x="223668" y="8283014"/>
                  </a:cubicBezTo>
                  <a:cubicBezTo>
                    <a:pt x="229733" y="8546390"/>
                    <a:pt x="228036" y="8548728"/>
                    <a:pt x="229050" y="8656326"/>
                  </a:cubicBezTo>
                  <a:cubicBezTo>
                    <a:pt x="179884" y="8656181"/>
                    <a:pt x="144236" y="8656533"/>
                    <a:pt x="115088" y="8657050"/>
                  </a:cubicBezTo>
                  <a:cubicBezTo>
                    <a:pt x="115936" y="8682341"/>
                    <a:pt x="99127" y="8675512"/>
                    <a:pt x="210688" y="8675512"/>
                  </a:cubicBezTo>
                  <a:cubicBezTo>
                    <a:pt x="236192" y="8675512"/>
                    <a:pt x="228781" y="8632154"/>
                    <a:pt x="234846" y="9020180"/>
                  </a:cubicBezTo>
                  <a:cubicBezTo>
                    <a:pt x="235509" y="9061240"/>
                    <a:pt x="241802" y="9054225"/>
                    <a:pt x="210688" y="9054225"/>
                  </a:cubicBezTo>
                  <a:cubicBezTo>
                    <a:pt x="111858" y="9054225"/>
                    <a:pt x="128026" y="9046733"/>
                    <a:pt x="128896" y="9072913"/>
                  </a:cubicBezTo>
                  <a:cubicBezTo>
                    <a:pt x="163881" y="9073431"/>
                    <a:pt x="200399" y="9073514"/>
                    <a:pt x="235737" y="9073410"/>
                  </a:cubicBezTo>
                  <a:cubicBezTo>
                    <a:pt x="242879" y="9508809"/>
                    <a:pt x="253043" y="9450696"/>
                    <a:pt x="210688" y="9450696"/>
                  </a:cubicBezTo>
                  <a:cubicBezTo>
                    <a:pt x="128420" y="9450696"/>
                    <a:pt x="141234" y="9444446"/>
                    <a:pt x="142062" y="9469943"/>
                  </a:cubicBezTo>
                  <a:cubicBezTo>
                    <a:pt x="176903" y="9469881"/>
                    <a:pt x="207437" y="9469901"/>
                    <a:pt x="240850" y="9469901"/>
                  </a:cubicBezTo>
                  <a:cubicBezTo>
                    <a:pt x="241119" y="9537412"/>
                    <a:pt x="242527" y="9619636"/>
                    <a:pt x="244141" y="9711609"/>
                  </a:cubicBezTo>
                  <a:cubicBezTo>
                    <a:pt x="270412" y="9711401"/>
                    <a:pt x="258922" y="9742714"/>
                    <a:pt x="257804" y="9469901"/>
                  </a:cubicBezTo>
                  <a:lnTo>
                    <a:pt x="585511" y="9469922"/>
                  </a:lnTo>
                  <a:cubicBezTo>
                    <a:pt x="586918" y="9570049"/>
                    <a:pt x="587808" y="9638283"/>
                    <a:pt x="590272" y="9708856"/>
                  </a:cubicBezTo>
                  <a:cubicBezTo>
                    <a:pt x="615114" y="9708649"/>
                    <a:pt x="606233" y="9741224"/>
                    <a:pt x="602486" y="9469922"/>
                  </a:cubicBezTo>
                  <a:cubicBezTo>
                    <a:pt x="881605" y="9469943"/>
                    <a:pt x="805817" y="9467459"/>
                    <a:pt x="931558" y="9467004"/>
                  </a:cubicBezTo>
                  <a:cubicBezTo>
                    <a:pt x="933753" y="9558087"/>
                    <a:pt x="933980" y="9607798"/>
                    <a:pt x="936051" y="9706124"/>
                  </a:cubicBezTo>
                  <a:cubicBezTo>
                    <a:pt x="958760" y="9705937"/>
                    <a:pt x="953026" y="9724957"/>
                    <a:pt x="950831" y="9585508"/>
                  </a:cubicBezTo>
                  <a:cubicBezTo>
                    <a:pt x="948741" y="9452993"/>
                    <a:pt x="945884" y="9466962"/>
                    <a:pt x="955262" y="9466962"/>
                  </a:cubicBezTo>
                  <a:cubicBezTo>
                    <a:pt x="1075910" y="9466962"/>
                    <a:pt x="1078333" y="9469011"/>
                    <a:pt x="1203432" y="9469011"/>
                  </a:cubicBezTo>
                  <a:cubicBezTo>
                    <a:pt x="1296175" y="9469032"/>
                    <a:pt x="1275184" y="9445522"/>
                    <a:pt x="1277378" y="9585881"/>
                  </a:cubicBezTo>
                  <a:cubicBezTo>
                    <a:pt x="1279490" y="9721294"/>
                    <a:pt x="1275412" y="9703496"/>
                    <a:pt x="1297148" y="9703309"/>
                  </a:cubicBezTo>
                  <a:cubicBezTo>
                    <a:pt x="1294643" y="9630005"/>
                    <a:pt x="1293319" y="9536563"/>
                    <a:pt x="1293298" y="9469032"/>
                  </a:cubicBezTo>
                  <a:cubicBezTo>
                    <a:pt x="1431502" y="9469074"/>
                    <a:pt x="1496732" y="9469260"/>
                    <a:pt x="1575916" y="9468618"/>
                  </a:cubicBezTo>
                  <a:cubicBezTo>
                    <a:pt x="1632038" y="9468163"/>
                    <a:pt x="1619990" y="9444880"/>
                    <a:pt x="1622184" y="9585861"/>
                  </a:cubicBezTo>
                  <a:cubicBezTo>
                    <a:pt x="1624254" y="9718190"/>
                    <a:pt x="1618540" y="9700784"/>
                    <a:pt x="1641064" y="9700619"/>
                  </a:cubicBezTo>
                  <a:cubicBezTo>
                    <a:pt x="1639615" y="9618850"/>
                    <a:pt x="1638331" y="9536211"/>
                    <a:pt x="1637400" y="9468225"/>
                  </a:cubicBezTo>
                  <a:cubicBezTo>
                    <a:pt x="1736353" y="9467852"/>
                    <a:pt x="1815764" y="9468473"/>
                    <a:pt x="1966824" y="9468411"/>
                  </a:cubicBezTo>
                  <a:cubicBezTo>
                    <a:pt x="1967135" y="9540412"/>
                    <a:pt x="1968687" y="9633957"/>
                    <a:pt x="1970240" y="9698074"/>
                  </a:cubicBezTo>
                  <a:cubicBezTo>
                    <a:pt x="1996655" y="9697887"/>
                    <a:pt x="1984834" y="9727834"/>
                    <a:pt x="1983799" y="9468370"/>
                  </a:cubicBezTo>
                  <a:cubicBezTo>
                    <a:pt x="1985331" y="9468370"/>
                    <a:pt x="2309125" y="9466942"/>
                    <a:pt x="2310781" y="9466921"/>
                  </a:cubicBezTo>
                  <a:cubicBezTo>
                    <a:pt x="2312913" y="9580231"/>
                    <a:pt x="2313058" y="9615683"/>
                    <a:pt x="2314880" y="9695383"/>
                  </a:cubicBezTo>
                  <a:cubicBezTo>
                    <a:pt x="2338500" y="9695218"/>
                    <a:pt x="2332559" y="9728207"/>
                    <a:pt x="2327777" y="9466818"/>
                  </a:cubicBezTo>
                  <a:cubicBezTo>
                    <a:pt x="2559034" y="9465245"/>
                    <a:pt x="2540113" y="9468267"/>
                    <a:pt x="2657677" y="9468825"/>
                  </a:cubicBezTo>
                  <a:cubicBezTo>
                    <a:pt x="2659996" y="9539564"/>
                    <a:pt x="2661279" y="9626259"/>
                    <a:pt x="2661611" y="9692713"/>
                  </a:cubicBezTo>
                  <a:cubicBezTo>
                    <a:pt x="2683658" y="9692548"/>
                    <a:pt x="2679352" y="9710367"/>
                    <a:pt x="2677406" y="9585508"/>
                  </a:cubicBezTo>
                  <a:cubicBezTo>
                    <a:pt x="2675294" y="9451171"/>
                    <a:pt x="2667676" y="9468928"/>
                    <a:pt x="2693139" y="9468928"/>
                  </a:cubicBezTo>
                  <a:cubicBezTo>
                    <a:pt x="2916281" y="9469115"/>
                    <a:pt x="2954269" y="9469218"/>
                    <a:pt x="3002483" y="9469011"/>
                  </a:cubicBezTo>
                  <a:cubicBezTo>
                    <a:pt x="3003974" y="9562784"/>
                    <a:pt x="3005091" y="9625783"/>
                    <a:pt x="3005692" y="9690085"/>
                  </a:cubicBezTo>
                  <a:cubicBezTo>
                    <a:pt x="3027739" y="9689919"/>
                    <a:pt x="3023205" y="9707532"/>
                    <a:pt x="3021301" y="9585508"/>
                  </a:cubicBezTo>
                  <a:cubicBezTo>
                    <a:pt x="3019127" y="9448709"/>
                    <a:pt x="3004015" y="9469136"/>
                    <a:pt x="3065726" y="9468556"/>
                  </a:cubicBezTo>
                  <a:cubicBezTo>
                    <a:pt x="3184285" y="9467439"/>
                    <a:pt x="3252103" y="9467935"/>
                    <a:pt x="3313918" y="9468846"/>
                  </a:cubicBezTo>
                  <a:cubicBezTo>
                    <a:pt x="3357143" y="9469487"/>
                    <a:pt x="3345757" y="9447384"/>
                    <a:pt x="3347931" y="9585881"/>
                  </a:cubicBezTo>
                  <a:cubicBezTo>
                    <a:pt x="3349794" y="9704882"/>
                    <a:pt x="3345198" y="9687477"/>
                    <a:pt x="3366935" y="9687311"/>
                  </a:cubicBezTo>
                  <a:cubicBezTo>
                    <a:pt x="3365403" y="9628535"/>
                    <a:pt x="3363871" y="9539957"/>
                    <a:pt x="3363912" y="9469467"/>
                  </a:cubicBezTo>
                  <a:cubicBezTo>
                    <a:pt x="3555422" y="9471185"/>
                    <a:pt x="3541014" y="9466466"/>
                    <a:pt x="3690956" y="9466466"/>
                  </a:cubicBezTo>
                  <a:cubicBezTo>
                    <a:pt x="3691246" y="9535901"/>
                    <a:pt x="3692695" y="9625410"/>
                    <a:pt x="3694082" y="9684807"/>
                  </a:cubicBezTo>
                  <a:cubicBezTo>
                    <a:pt x="3720041" y="9684601"/>
                    <a:pt x="3708945" y="9714878"/>
                    <a:pt x="3707931" y="9466487"/>
                  </a:cubicBezTo>
                  <a:cubicBezTo>
                    <a:pt x="3740143" y="9466528"/>
                    <a:pt x="3605541" y="9465949"/>
                    <a:pt x="4037749" y="9468039"/>
                  </a:cubicBezTo>
                  <a:cubicBezTo>
                    <a:pt x="4038991" y="9529154"/>
                    <a:pt x="4040544" y="9619822"/>
                    <a:pt x="4040999" y="9682158"/>
                  </a:cubicBezTo>
                  <a:cubicBezTo>
                    <a:pt x="4063170" y="9681993"/>
                    <a:pt x="4058554" y="9698756"/>
                    <a:pt x="4056794" y="9585529"/>
                  </a:cubicBezTo>
                  <a:cubicBezTo>
                    <a:pt x="4054765" y="9455104"/>
                    <a:pt x="4052799" y="9468121"/>
                    <a:pt x="4058927" y="9468142"/>
                  </a:cubicBezTo>
                  <a:cubicBezTo>
                    <a:pt x="4448882" y="9470233"/>
                    <a:pt x="4381954" y="9431904"/>
                    <a:pt x="4384418" y="9585861"/>
                  </a:cubicBezTo>
                  <a:cubicBezTo>
                    <a:pt x="4386115" y="9695155"/>
                    <a:pt x="4380795" y="9679550"/>
                    <a:pt x="4403007" y="9679385"/>
                  </a:cubicBezTo>
                  <a:cubicBezTo>
                    <a:pt x="4401248" y="9588613"/>
                    <a:pt x="4401103" y="9555334"/>
                    <a:pt x="4399199" y="9467025"/>
                  </a:cubicBezTo>
                  <a:cubicBezTo>
                    <a:pt x="4555496" y="9466631"/>
                    <a:pt x="4547815" y="9469426"/>
                    <a:pt x="4727112" y="9469011"/>
                  </a:cubicBezTo>
                  <a:cubicBezTo>
                    <a:pt x="4729141" y="9560694"/>
                    <a:pt x="4729182" y="9593414"/>
                    <a:pt x="4730900" y="9676860"/>
                  </a:cubicBezTo>
                  <a:cubicBezTo>
                    <a:pt x="4753278" y="9676694"/>
                    <a:pt x="4747958" y="9692010"/>
                    <a:pt x="4746240" y="9585529"/>
                  </a:cubicBezTo>
                  <a:cubicBezTo>
                    <a:pt x="4744066" y="9445563"/>
                    <a:pt x="4728230" y="9469156"/>
                    <a:pt x="4803935" y="9468659"/>
                  </a:cubicBezTo>
                  <a:cubicBezTo>
                    <a:pt x="4877385" y="9468163"/>
                    <a:pt x="4937419" y="9467956"/>
                    <a:pt x="5052251" y="9468577"/>
                  </a:cubicBezTo>
                  <a:cubicBezTo>
                    <a:pt x="5079970" y="9468722"/>
                    <a:pt x="5072228" y="9447819"/>
                    <a:pt x="5074422" y="9585881"/>
                  </a:cubicBezTo>
                  <a:cubicBezTo>
                    <a:pt x="5076140" y="9691885"/>
                    <a:pt x="5070199" y="9674273"/>
                    <a:pt x="5092805" y="9674107"/>
                  </a:cubicBezTo>
                  <a:cubicBezTo>
                    <a:pt x="5091625" y="9601631"/>
                    <a:pt x="5090528" y="9538653"/>
                    <a:pt x="5089804" y="9468763"/>
                  </a:cubicBezTo>
                  <a:cubicBezTo>
                    <a:pt x="5328886" y="9469695"/>
                    <a:pt x="5263718" y="9466880"/>
                    <a:pt x="5417034" y="9466756"/>
                  </a:cubicBezTo>
                  <a:cubicBezTo>
                    <a:pt x="5420097" y="9703413"/>
                    <a:pt x="5413680" y="9671624"/>
                    <a:pt x="5437280" y="9671438"/>
                  </a:cubicBezTo>
                  <a:cubicBezTo>
                    <a:pt x="5435975" y="9610841"/>
                    <a:pt x="5434816" y="9528077"/>
                    <a:pt x="5434029" y="9466756"/>
                  </a:cubicBezTo>
                  <a:cubicBezTo>
                    <a:pt x="5542589" y="9466797"/>
                    <a:pt x="5521535" y="9467687"/>
                    <a:pt x="5762294" y="9467604"/>
                  </a:cubicBezTo>
                  <a:cubicBezTo>
                    <a:pt x="5765814" y="9699853"/>
                    <a:pt x="5758361" y="9668830"/>
                    <a:pt x="5782458" y="9668623"/>
                  </a:cubicBezTo>
                  <a:cubicBezTo>
                    <a:pt x="5781278" y="9606515"/>
                    <a:pt x="5780533" y="9553326"/>
                    <a:pt x="5779249" y="9467583"/>
                  </a:cubicBezTo>
                  <a:cubicBezTo>
                    <a:pt x="5941964" y="9467521"/>
                    <a:pt x="5979247" y="9467604"/>
                    <a:pt x="6046134" y="9467252"/>
                  </a:cubicBezTo>
                  <a:cubicBezTo>
                    <a:pt x="6123103" y="9466839"/>
                    <a:pt x="6105071" y="9443224"/>
                    <a:pt x="6107286" y="9585923"/>
                  </a:cubicBezTo>
                  <a:cubicBezTo>
                    <a:pt x="6108756" y="9680544"/>
                    <a:pt x="6103395" y="9665912"/>
                    <a:pt x="6125711" y="9665726"/>
                  </a:cubicBezTo>
                  <a:cubicBezTo>
                    <a:pt x="6120721" y="9435712"/>
                    <a:pt x="6109419" y="9466983"/>
                    <a:pt x="6170447" y="9466983"/>
                  </a:cubicBezTo>
                  <a:close/>
                  <a:moveTo>
                    <a:pt x="6084204" y="7889896"/>
                  </a:moveTo>
                  <a:cubicBezTo>
                    <a:pt x="6090808" y="8322150"/>
                    <a:pt x="6103249" y="8263105"/>
                    <a:pt x="6046155" y="8262712"/>
                  </a:cubicBezTo>
                  <a:cubicBezTo>
                    <a:pt x="5701039" y="8260373"/>
                    <a:pt x="5759935" y="8285622"/>
                    <a:pt x="5758175" y="8172188"/>
                  </a:cubicBezTo>
                  <a:cubicBezTo>
                    <a:pt x="5752813" y="7828988"/>
                    <a:pt x="5737659" y="7885467"/>
                    <a:pt x="5797343" y="7886606"/>
                  </a:cubicBezTo>
                  <a:cubicBezTo>
                    <a:pt x="6009306" y="7890600"/>
                    <a:pt x="6084101" y="7884060"/>
                    <a:pt x="6084204" y="7889896"/>
                  </a:cubicBezTo>
                  <a:close/>
                  <a:moveTo>
                    <a:pt x="6083832" y="7868187"/>
                  </a:moveTo>
                  <a:cubicBezTo>
                    <a:pt x="5801255" y="7868869"/>
                    <a:pt x="5905384" y="7868621"/>
                    <a:pt x="5754076" y="7866676"/>
                  </a:cubicBezTo>
                  <a:cubicBezTo>
                    <a:pt x="5752544" y="7758146"/>
                    <a:pt x="5753662" y="7621451"/>
                    <a:pt x="5748756" y="7488935"/>
                  </a:cubicBezTo>
                  <a:cubicBezTo>
                    <a:pt x="6035928" y="7489079"/>
                    <a:pt x="5952024" y="7488852"/>
                    <a:pt x="6076586" y="7490652"/>
                  </a:cubicBezTo>
                  <a:cubicBezTo>
                    <a:pt x="6077393" y="7672031"/>
                    <a:pt x="6081740" y="7748129"/>
                    <a:pt x="6083832" y="7868187"/>
                  </a:cubicBezTo>
                  <a:close/>
                  <a:moveTo>
                    <a:pt x="6076524" y="7471385"/>
                  </a:moveTo>
                  <a:cubicBezTo>
                    <a:pt x="5734389" y="7466252"/>
                    <a:pt x="5748217" y="7474675"/>
                    <a:pt x="5747886" y="7465527"/>
                  </a:cubicBezTo>
                  <a:cubicBezTo>
                    <a:pt x="5744077" y="7368774"/>
                    <a:pt x="5743042" y="7283342"/>
                    <a:pt x="5742607" y="7183526"/>
                  </a:cubicBezTo>
                  <a:cubicBezTo>
                    <a:pt x="5742152" y="7076735"/>
                    <a:pt x="5727206" y="7094699"/>
                    <a:pt x="5797466" y="7094512"/>
                  </a:cubicBezTo>
                  <a:cubicBezTo>
                    <a:pt x="5897083" y="7094243"/>
                    <a:pt x="5967116" y="7094078"/>
                    <a:pt x="6045989" y="7095340"/>
                  </a:cubicBezTo>
                  <a:cubicBezTo>
                    <a:pt x="6079754" y="7095899"/>
                    <a:pt x="6074785" y="7042939"/>
                    <a:pt x="6076524" y="7471385"/>
                  </a:cubicBezTo>
                  <a:close/>
                  <a:moveTo>
                    <a:pt x="2650866" y="7889565"/>
                  </a:moveTo>
                  <a:cubicBezTo>
                    <a:pt x="2650763" y="7883770"/>
                    <a:pt x="2612796" y="7882467"/>
                    <a:pt x="2978366" y="7884578"/>
                  </a:cubicBezTo>
                  <a:cubicBezTo>
                    <a:pt x="2980871" y="8029511"/>
                    <a:pt x="2978635" y="8093709"/>
                    <a:pt x="2982941" y="8262608"/>
                  </a:cubicBezTo>
                  <a:cubicBezTo>
                    <a:pt x="2798614" y="8262774"/>
                    <a:pt x="2756321" y="8265257"/>
                    <a:pt x="2653723" y="8264326"/>
                  </a:cubicBezTo>
                  <a:cubicBezTo>
                    <a:pt x="2649107" y="8005545"/>
                    <a:pt x="2653330" y="8047599"/>
                    <a:pt x="2650866" y="7889565"/>
                  </a:cubicBezTo>
                  <a:close/>
                  <a:moveTo>
                    <a:pt x="573462" y="7491604"/>
                  </a:moveTo>
                  <a:cubicBezTo>
                    <a:pt x="909056" y="7491604"/>
                    <a:pt x="757251" y="7490652"/>
                    <a:pt x="900568" y="7489617"/>
                  </a:cubicBezTo>
                  <a:cubicBezTo>
                    <a:pt x="900858" y="7570455"/>
                    <a:pt x="902100" y="7607894"/>
                    <a:pt x="903715" y="7748667"/>
                  </a:cubicBezTo>
                  <a:cubicBezTo>
                    <a:pt x="905516" y="7905584"/>
                    <a:pt x="971885" y="7863509"/>
                    <a:pt x="582902" y="7865620"/>
                  </a:cubicBezTo>
                  <a:cubicBezTo>
                    <a:pt x="568370" y="7865703"/>
                    <a:pt x="584331" y="7852788"/>
                    <a:pt x="573462" y="7491604"/>
                  </a:cubicBezTo>
                  <a:close/>
                  <a:moveTo>
                    <a:pt x="555576" y="6303682"/>
                  </a:moveTo>
                  <a:cubicBezTo>
                    <a:pt x="697485" y="6305793"/>
                    <a:pt x="657759" y="6305400"/>
                    <a:pt x="881109" y="6304696"/>
                  </a:cubicBezTo>
                  <a:cubicBezTo>
                    <a:pt x="889203" y="6695062"/>
                    <a:pt x="878686" y="6237994"/>
                    <a:pt x="889203" y="6679043"/>
                  </a:cubicBezTo>
                  <a:cubicBezTo>
                    <a:pt x="771411" y="6680595"/>
                    <a:pt x="843577" y="6682686"/>
                    <a:pt x="559468" y="6681319"/>
                  </a:cubicBezTo>
                  <a:cubicBezTo>
                    <a:pt x="558723" y="6538311"/>
                    <a:pt x="561807" y="6645743"/>
                    <a:pt x="555576" y="6303682"/>
                  </a:cubicBezTo>
                  <a:close/>
                  <a:moveTo>
                    <a:pt x="532328" y="4782060"/>
                  </a:moveTo>
                  <a:cubicBezTo>
                    <a:pt x="531086" y="4701926"/>
                    <a:pt x="478131" y="4724670"/>
                    <a:pt x="831176" y="4722290"/>
                  </a:cubicBezTo>
                  <a:cubicBezTo>
                    <a:pt x="870302" y="4722042"/>
                    <a:pt x="855294" y="4670716"/>
                    <a:pt x="861463" y="5064910"/>
                  </a:cubicBezTo>
                  <a:cubicBezTo>
                    <a:pt x="862125" y="5105929"/>
                    <a:pt x="907337" y="5100921"/>
                    <a:pt x="582985" y="5097445"/>
                  </a:cubicBezTo>
                  <a:cubicBezTo>
                    <a:pt x="514194" y="5096678"/>
                    <a:pt x="538042" y="5147301"/>
                    <a:pt x="532328" y="4782060"/>
                  </a:cubicBezTo>
                  <a:close/>
                  <a:moveTo>
                    <a:pt x="500179" y="2805211"/>
                  </a:moveTo>
                  <a:cubicBezTo>
                    <a:pt x="498999" y="2729712"/>
                    <a:pt x="438529" y="2742627"/>
                    <a:pt x="827057" y="2745731"/>
                  </a:cubicBezTo>
                  <a:cubicBezTo>
                    <a:pt x="833847" y="3149425"/>
                    <a:pt x="833164" y="3122003"/>
                    <a:pt x="831301" y="3121961"/>
                  </a:cubicBezTo>
                  <a:cubicBezTo>
                    <a:pt x="456685" y="3114408"/>
                    <a:pt x="503180" y="3144892"/>
                    <a:pt x="502270" y="3087586"/>
                  </a:cubicBezTo>
                  <a:cubicBezTo>
                    <a:pt x="500096" y="2944060"/>
                    <a:pt x="502414" y="2944867"/>
                    <a:pt x="500179" y="2805211"/>
                  </a:cubicBezTo>
                  <a:close/>
                  <a:moveTo>
                    <a:pt x="815650" y="1953783"/>
                  </a:moveTo>
                  <a:cubicBezTo>
                    <a:pt x="816085" y="1980791"/>
                    <a:pt x="820867" y="2329041"/>
                    <a:pt x="820867" y="2330510"/>
                  </a:cubicBezTo>
                  <a:cubicBezTo>
                    <a:pt x="428841" y="2323411"/>
                    <a:pt x="494072" y="2361885"/>
                    <a:pt x="492188" y="2240442"/>
                  </a:cubicBezTo>
                  <a:cubicBezTo>
                    <a:pt x="489973" y="2098882"/>
                    <a:pt x="487778" y="2099254"/>
                    <a:pt x="485563" y="1958274"/>
                  </a:cubicBezTo>
                  <a:cubicBezTo>
                    <a:pt x="485377" y="1946829"/>
                    <a:pt x="468381" y="1956267"/>
                    <a:pt x="815650" y="1953783"/>
                  </a:cubicBezTo>
                  <a:close/>
                  <a:moveTo>
                    <a:pt x="485170" y="1933584"/>
                  </a:moveTo>
                  <a:cubicBezTo>
                    <a:pt x="482251" y="1750632"/>
                    <a:pt x="479725" y="1656342"/>
                    <a:pt x="479870" y="1559548"/>
                  </a:cubicBezTo>
                  <a:cubicBezTo>
                    <a:pt x="603293" y="1559651"/>
                    <a:pt x="596814" y="1560706"/>
                    <a:pt x="807866" y="1560313"/>
                  </a:cubicBezTo>
                  <a:cubicBezTo>
                    <a:pt x="808177" y="1746452"/>
                    <a:pt x="812897" y="1798171"/>
                    <a:pt x="815340" y="1934536"/>
                  </a:cubicBezTo>
                  <a:cubicBezTo>
                    <a:pt x="638279" y="1935860"/>
                    <a:pt x="596420" y="1933791"/>
                    <a:pt x="485170" y="1933584"/>
                  </a:cubicBezTo>
                  <a:close/>
                  <a:moveTo>
                    <a:pt x="821074" y="2349736"/>
                  </a:moveTo>
                  <a:cubicBezTo>
                    <a:pt x="823103" y="2544278"/>
                    <a:pt x="824345" y="2588815"/>
                    <a:pt x="826725" y="2726526"/>
                  </a:cubicBezTo>
                  <a:cubicBezTo>
                    <a:pt x="744975" y="2725884"/>
                    <a:pt x="663907" y="2725967"/>
                    <a:pt x="582882" y="2726401"/>
                  </a:cubicBezTo>
                  <a:cubicBezTo>
                    <a:pt x="476599" y="2726981"/>
                    <a:pt x="498812" y="2792545"/>
                    <a:pt x="494092" y="2381670"/>
                  </a:cubicBezTo>
                  <a:cubicBezTo>
                    <a:pt x="493596" y="2338002"/>
                    <a:pt x="441158" y="2343114"/>
                    <a:pt x="821074" y="2349736"/>
                  </a:cubicBezTo>
                  <a:close/>
                  <a:moveTo>
                    <a:pt x="3577511" y="2240793"/>
                  </a:moveTo>
                  <a:cubicBezTo>
                    <a:pt x="3579354" y="2358512"/>
                    <a:pt x="3634275" y="2325377"/>
                    <a:pt x="3313938" y="2329227"/>
                  </a:cubicBezTo>
                  <a:cubicBezTo>
                    <a:pt x="3237094" y="2330158"/>
                    <a:pt x="3253717" y="2347439"/>
                    <a:pt x="3252041" y="2240421"/>
                  </a:cubicBezTo>
                  <a:cubicBezTo>
                    <a:pt x="3249825" y="2099110"/>
                    <a:pt x="3247321" y="2099006"/>
                    <a:pt x="3245126" y="1958253"/>
                  </a:cubicBezTo>
                  <a:cubicBezTo>
                    <a:pt x="3244961" y="1947740"/>
                    <a:pt x="3224818" y="1957798"/>
                    <a:pt x="3562399" y="1954156"/>
                  </a:cubicBezTo>
                  <a:cubicBezTo>
                    <a:pt x="3586164" y="1953907"/>
                    <a:pt x="3572522" y="1922056"/>
                    <a:pt x="3577511" y="2240793"/>
                  </a:cubicBezTo>
                  <a:close/>
                  <a:moveTo>
                    <a:pt x="3923911" y="2329392"/>
                  </a:moveTo>
                  <a:cubicBezTo>
                    <a:pt x="3822763" y="2329351"/>
                    <a:pt x="3948049" y="2329248"/>
                    <a:pt x="3596205" y="2328689"/>
                  </a:cubicBezTo>
                  <a:cubicBezTo>
                    <a:pt x="3591236" y="2131830"/>
                    <a:pt x="3595480" y="2116039"/>
                    <a:pt x="3592913" y="1953845"/>
                  </a:cubicBezTo>
                  <a:cubicBezTo>
                    <a:pt x="3788709" y="1952003"/>
                    <a:pt x="3921033" y="1956681"/>
                    <a:pt x="3921054" y="1958502"/>
                  </a:cubicBezTo>
                  <a:cubicBezTo>
                    <a:pt x="3923497" y="2114114"/>
                    <a:pt x="3918549" y="2138101"/>
                    <a:pt x="3923911" y="2329392"/>
                  </a:cubicBezTo>
                  <a:close/>
                  <a:moveTo>
                    <a:pt x="5297917" y="1934867"/>
                  </a:moveTo>
                  <a:cubicBezTo>
                    <a:pt x="4902806" y="1935012"/>
                    <a:pt x="4971287" y="1957032"/>
                    <a:pt x="4970107" y="1817149"/>
                  </a:cubicBezTo>
                  <a:cubicBezTo>
                    <a:pt x="4969486" y="1732648"/>
                    <a:pt x="4967995" y="1637550"/>
                    <a:pt x="4966277" y="1558906"/>
                  </a:cubicBezTo>
                  <a:cubicBezTo>
                    <a:pt x="5055791" y="1558451"/>
                    <a:pt x="5155759" y="1554001"/>
                    <a:pt x="5293735" y="1558099"/>
                  </a:cubicBezTo>
                  <a:cubicBezTo>
                    <a:pt x="5299593" y="1711083"/>
                    <a:pt x="5296571" y="1830477"/>
                    <a:pt x="5297917" y="1934867"/>
                  </a:cubicBezTo>
                  <a:close/>
                  <a:moveTo>
                    <a:pt x="5307688" y="2523168"/>
                  </a:moveTo>
                  <a:cubicBezTo>
                    <a:pt x="5311248" y="2753968"/>
                    <a:pt x="5315057" y="2725677"/>
                    <a:pt x="5300546" y="2726008"/>
                  </a:cubicBezTo>
                  <a:cubicBezTo>
                    <a:pt x="5213992" y="2727871"/>
                    <a:pt x="5139839" y="2727891"/>
                    <a:pt x="5052416" y="2726008"/>
                  </a:cubicBezTo>
                  <a:cubicBezTo>
                    <a:pt x="4957065" y="2723959"/>
                    <a:pt x="4989815" y="2785592"/>
                    <a:pt x="4977994" y="2381484"/>
                  </a:cubicBezTo>
                  <a:cubicBezTo>
                    <a:pt x="4976938" y="2345349"/>
                    <a:pt x="4924087" y="2344790"/>
                    <a:pt x="5300607" y="2349364"/>
                  </a:cubicBezTo>
                  <a:cubicBezTo>
                    <a:pt x="5311000" y="2349488"/>
                    <a:pt x="5304644" y="2328689"/>
                    <a:pt x="5307688" y="2523168"/>
                  </a:cubicBezTo>
                  <a:close/>
                  <a:moveTo>
                    <a:pt x="5673236" y="6680037"/>
                  </a:moveTo>
                  <a:cubicBezTo>
                    <a:pt x="5334972" y="6680037"/>
                    <a:pt x="5389127" y="6695476"/>
                    <a:pt x="5388486" y="6618507"/>
                  </a:cubicBezTo>
                  <a:cubicBezTo>
                    <a:pt x="5385463" y="6255895"/>
                    <a:pt x="5370621" y="6305897"/>
                    <a:pt x="5424880" y="6305897"/>
                  </a:cubicBezTo>
                  <a:cubicBezTo>
                    <a:pt x="5754325" y="6305897"/>
                    <a:pt x="5713128" y="6286049"/>
                    <a:pt x="5713460" y="6336092"/>
                  </a:cubicBezTo>
                  <a:cubicBezTo>
                    <a:pt x="5715509" y="6731880"/>
                    <a:pt x="5739833" y="6680037"/>
                    <a:pt x="5673236" y="6680037"/>
                  </a:cubicBezTo>
                  <a:close/>
                  <a:moveTo>
                    <a:pt x="5718407" y="6699180"/>
                  </a:moveTo>
                  <a:cubicBezTo>
                    <a:pt x="5721512" y="6898523"/>
                    <a:pt x="5723396" y="6976981"/>
                    <a:pt x="5724721" y="7075431"/>
                  </a:cubicBezTo>
                  <a:cubicBezTo>
                    <a:pt x="5517602" y="7075659"/>
                    <a:pt x="5530789" y="7077066"/>
                    <a:pt x="5396456" y="7076756"/>
                  </a:cubicBezTo>
                  <a:cubicBezTo>
                    <a:pt x="5391943" y="6824845"/>
                    <a:pt x="5391384" y="6862864"/>
                    <a:pt x="5389294" y="6698994"/>
                  </a:cubicBezTo>
                  <a:cubicBezTo>
                    <a:pt x="5491290" y="6698766"/>
                    <a:pt x="5622807" y="6699511"/>
                    <a:pt x="5718407" y="6699180"/>
                  </a:cubicBezTo>
                  <a:close/>
                  <a:moveTo>
                    <a:pt x="5673236" y="6283959"/>
                  </a:moveTo>
                  <a:cubicBezTo>
                    <a:pt x="5326112" y="6283959"/>
                    <a:pt x="5385899" y="6316700"/>
                    <a:pt x="5383994" y="6194574"/>
                  </a:cubicBezTo>
                  <a:cubicBezTo>
                    <a:pt x="5378632" y="5852057"/>
                    <a:pt x="5361595" y="5909405"/>
                    <a:pt x="5424880" y="5909405"/>
                  </a:cubicBezTo>
                  <a:cubicBezTo>
                    <a:pt x="5729876" y="5909405"/>
                    <a:pt x="5706566" y="5904521"/>
                    <a:pt x="5706669" y="5912365"/>
                  </a:cubicBezTo>
                  <a:cubicBezTo>
                    <a:pt x="5713335" y="6341990"/>
                    <a:pt x="5729027" y="6283959"/>
                    <a:pt x="5673236" y="6283959"/>
                  </a:cubicBezTo>
                  <a:close/>
                  <a:moveTo>
                    <a:pt x="5376686" y="5770701"/>
                  </a:moveTo>
                  <a:cubicBezTo>
                    <a:pt x="5374616" y="5671589"/>
                    <a:pt x="5373229" y="5579223"/>
                    <a:pt x="5372587" y="5512873"/>
                  </a:cubicBezTo>
                  <a:cubicBezTo>
                    <a:pt x="5442331" y="5512831"/>
                    <a:pt x="5387762" y="5512831"/>
                    <a:pt x="5673236" y="5512935"/>
                  </a:cubicBezTo>
                  <a:cubicBezTo>
                    <a:pt x="5710313" y="5512935"/>
                    <a:pt x="5699051" y="5454717"/>
                    <a:pt x="5706318" y="5888937"/>
                  </a:cubicBezTo>
                  <a:cubicBezTo>
                    <a:pt x="5313670" y="5887736"/>
                    <a:pt x="5379998" y="5928735"/>
                    <a:pt x="5376686" y="5770701"/>
                  </a:cubicBezTo>
                  <a:close/>
                  <a:moveTo>
                    <a:pt x="5673236" y="5493708"/>
                  </a:moveTo>
                  <a:cubicBezTo>
                    <a:pt x="5385588" y="5493605"/>
                    <a:pt x="5441606" y="5493625"/>
                    <a:pt x="5372401" y="5493646"/>
                  </a:cubicBezTo>
                  <a:cubicBezTo>
                    <a:pt x="5370827" y="5304589"/>
                    <a:pt x="5367184" y="5191486"/>
                    <a:pt x="5365797" y="5118885"/>
                  </a:cubicBezTo>
                  <a:cubicBezTo>
                    <a:pt x="5608772" y="5118140"/>
                    <a:pt x="5556997" y="5115553"/>
                    <a:pt x="5693296" y="5115967"/>
                  </a:cubicBezTo>
                  <a:cubicBezTo>
                    <a:pt x="5701908" y="5538680"/>
                    <a:pt x="5712507" y="5493708"/>
                    <a:pt x="5673236" y="5493708"/>
                  </a:cubicBezTo>
                  <a:close/>
                  <a:moveTo>
                    <a:pt x="4350757" y="6304821"/>
                  </a:moveTo>
                  <a:cubicBezTo>
                    <a:pt x="4724007" y="6307552"/>
                    <a:pt x="4676041" y="6285325"/>
                    <a:pt x="4677469" y="6335823"/>
                  </a:cubicBezTo>
                  <a:cubicBezTo>
                    <a:pt x="4681423" y="6476431"/>
                    <a:pt x="4683763" y="6680306"/>
                    <a:pt x="4679684" y="6680306"/>
                  </a:cubicBezTo>
                  <a:cubicBezTo>
                    <a:pt x="4556303" y="6680306"/>
                    <a:pt x="4553094" y="6682065"/>
                    <a:pt x="4431307" y="6682065"/>
                  </a:cubicBezTo>
                  <a:cubicBezTo>
                    <a:pt x="4324197" y="6682086"/>
                    <a:pt x="4360114" y="6750009"/>
                    <a:pt x="4350757" y="6304821"/>
                  </a:cubicBezTo>
                  <a:close/>
                  <a:moveTo>
                    <a:pt x="2970396" y="6303062"/>
                  </a:moveTo>
                  <a:cubicBezTo>
                    <a:pt x="3350104" y="6304655"/>
                    <a:pt x="3296673" y="6295673"/>
                    <a:pt x="3297977" y="6336382"/>
                  </a:cubicBezTo>
                  <a:cubicBezTo>
                    <a:pt x="3300151" y="6405485"/>
                    <a:pt x="3301973" y="6479390"/>
                    <a:pt x="3302842" y="6618632"/>
                  </a:cubicBezTo>
                  <a:cubicBezTo>
                    <a:pt x="3303401" y="6707169"/>
                    <a:pt x="3354244" y="6681237"/>
                    <a:pt x="2975116" y="6679084"/>
                  </a:cubicBezTo>
                  <a:cubicBezTo>
                    <a:pt x="2974495" y="6568838"/>
                    <a:pt x="2976855" y="6583718"/>
                    <a:pt x="2970396" y="6303062"/>
                  </a:cubicBezTo>
                  <a:close/>
                  <a:moveTo>
                    <a:pt x="894751" y="5911972"/>
                  </a:moveTo>
                  <a:cubicBezTo>
                    <a:pt x="894710" y="5909716"/>
                    <a:pt x="868750" y="5907377"/>
                    <a:pt x="1203474" y="5907377"/>
                  </a:cubicBezTo>
                  <a:cubicBezTo>
                    <a:pt x="1225769" y="5907377"/>
                    <a:pt x="1219869" y="5863274"/>
                    <a:pt x="1225065" y="6194926"/>
                  </a:cubicBezTo>
                  <a:cubicBezTo>
                    <a:pt x="1226887" y="6312933"/>
                    <a:pt x="1283237" y="6285366"/>
                    <a:pt x="955303" y="6285366"/>
                  </a:cubicBezTo>
                  <a:cubicBezTo>
                    <a:pt x="871006" y="6285366"/>
                    <a:pt x="901479" y="6342197"/>
                    <a:pt x="894751" y="5911972"/>
                  </a:cubicBezTo>
                  <a:close/>
                  <a:moveTo>
                    <a:pt x="1179439" y="3140215"/>
                  </a:moveTo>
                  <a:cubicBezTo>
                    <a:pt x="1180309" y="3242908"/>
                    <a:pt x="1182296" y="3512058"/>
                    <a:pt x="1182358" y="3516735"/>
                  </a:cubicBezTo>
                  <a:cubicBezTo>
                    <a:pt x="914128" y="3516963"/>
                    <a:pt x="899988" y="3516901"/>
                    <a:pt x="854631" y="3517522"/>
                  </a:cubicBezTo>
                  <a:cubicBezTo>
                    <a:pt x="849062" y="3231836"/>
                    <a:pt x="851609" y="3277056"/>
                    <a:pt x="850015" y="3141560"/>
                  </a:cubicBezTo>
                  <a:cubicBezTo>
                    <a:pt x="991717" y="3144189"/>
                    <a:pt x="1087917" y="3140463"/>
                    <a:pt x="1179439" y="3140215"/>
                  </a:cubicBezTo>
                  <a:close/>
                  <a:moveTo>
                    <a:pt x="849787" y="3122334"/>
                  </a:moveTo>
                  <a:cubicBezTo>
                    <a:pt x="843763" y="2668080"/>
                    <a:pt x="811841" y="2746290"/>
                    <a:pt x="955324" y="2746290"/>
                  </a:cubicBezTo>
                  <a:cubicBezTo>
                    <a:pt x="1072101" y="2746290"/>
                    <a:pt x="1076118" y="2745048"/>
                    <a:pt x="1171407" y="2744800"/>
                  </a:cubicBezTo>
                  <a:cubicBezTo>
                    <a:pt x="1178590" y="3093422"/>
                    <a:pt x="1178052" y="3017406"/>
                    <a:pt x="1179232" y="3121030"/>
                  </a:cubicBezTo>
                  <a:cubicBezTo>
                    <a:pt x="1078622" y="3121258"/>
                    <a:pt x="990351" y="3124962"/>
                    <a:pt x="849787" y="3122334"/>
                  </a:cubicBezTo>
                  <a:close/>
                  <a:moveTo>
                    <a:pt x="1182627" y="3535941"/>
                  </a:moveTo>
                  <a:cubicBezTo>
                    <a:pt x="1186685" y="3823262"/>
                    <a:pt x="1187182" y="3754055"/>
                    <a:pt x="1189935" y="3910536"/>
                  </a:cubicBezTo>
                  <a:cubicBezTo>
                    <a:pt x="1188465" y="3910536"/>
                    <a:pt x="884214" y="3912130"/>
                    <a:pt x="862622" y="3912440"/>
                  </a:cubicBezTo>
                  <a:cubicBezTo>
                    <a:pt x="860842" y="3806602"/>
                    <a:pt x="863119" y="3957888"/>
                    <a:pt x="855025" y="3536727"/>
                  </a:cubicBezTo>
                  <a:cubicBezTo>
                    <a:pt x="907772" y="3536044"/>
                    <a:pt x="917523" y="3536169"/>
                    <a:pt x="1182627" y="3535941"/>
                  </a:cubicBezTo>
                  <a:close/>
                  <a:moveTo>
                    <a:pt x="1865366" y="3087917"/>
                  </a:moveTo>
                  <a:cubicBezTo>
                    <a:pt x="1865945" y="3125335"/>
                    <a:pt x="1912855" y="3130426"/>
                    <a:pt x="1576082" y="3121216"/>
                  </a:cubicBezTo>
                  <a:cubicBezTo>
                    <a:pt x="1527868" y="3119830"/>
                    <a:pt x="1539605" y="3174198"/>
                    <a:pt x="1533830" y="2805253"/>
                  </a:cubicBezTo>
                  <a:cubicBezTo>
                    <a:pt x="1532587" y="2725304"/>
                    <a:pt x="1481206" y="2746890"/>
                    <a:pt x="1824149" y="2745524"/>
                  </a:cubicBezTo>
                  <a:cubicBezTo>
                    <a:pt x="1881865" y="2745359"/>
                    <a:pt x="1859238" y="2695833"/>
                    <a:pt x="1865366" y="3087917"/>
                  </a:cubicBezTo>
                  <a:close/>
                  <a:moveTo>
                    <a:pt x="2563961" y="3517480"/>
                  </a:moveTo>
                  <a:cubicBezTo>
                    <a:pt x="2237332" y="3511334"/>
                    <a:pt x="2236566" y="3527683"/>
                    <a:pt x="2235965" y="3511189"/>
                  </a:cubicBezTo>
                  <a:cubicBezTo>
                    <a:pt x="2232425" y="3415884"/>
                    <a:pt x="2231245" y="3324719"/>
                    <a:pt x="2230728" y="3228856"/>
                  </a:cubicBezTo>
                  <a:cubicBezTo>
                    <a:pt x="2230148" y="3114759"/>
                    <a:pt x="2165104" y="3139201"/>
                    <a:pt x="2558910" y="3138870"/>
                  </a:cubicBezTo>
                  <a:cubicBezTo>
                    <a:pt x="2559842" y="3243674"/>
                    <a:pt x="2556302" y="3334115"/>
                    <a:pt x="2563961" y="3517480"/>
                  </a:cubicBezTo>
                  <a:close/>
                  <a:moveTo>
                    <a:pt x="2907628" y="3518722"/>
                  </a:moveTo>
                  <a:cubicBezTo>
                    <a:pt x="2682623" y="3518805"/>
                    <a:pt x="2651508" y="3519115"/>
                    <a:pt x="2580957" y="3517811"/>
                  </a:cubicBezTo>
                  <a:cubicBezTo>
                    <a:pt x="2573256" y="3333949"/>
                    <a:pt x="2576755" y="3238251"/>
                    <a:pt x="2575865" y="3138870"/>
                  </a:cubicBezTo>
                  <a:cubicBezTo>
                    <a:pt x="2972424" y="3138539"/>
                    <a:pt x="2904979" y="3119851"/>
                    <a:pt x="2904399" y="3228835"/>
                  </a:cubicBezTo>
                  <a:cubicBezTo>
                    <a:pt x="2904026" y="3300443"/>
                    <a:pt x="2904233" y="3322773"/>
                    <a:pt x="2907628" y="3518722"/>
                  </a:cubicBezTo>
                  <a:close/>
                  <a:moveTo>
                    <a:pt x="5300649" y="5100011"/>
                  </a:moveTo>
                  <a:cubicBezTo>
                    <a:pt x="4975324" y="5102204"/>
                    <a:pt x="5019667" y="5109427"/>
                    <a:pt x="5018963" y="5064538"/>
                  </a:cubicBezTo>
                  <a:cubicBezTo>
                    <a:pt x="5012773" y="4669495"/>
                    <a:pt x="5001615" y="4723449"/>
                    <a:pt x="5052458" y="4722042"/>
                  </a:cubicBezTo>
                  <a:cubicBezTo>
                    <a:pt x="5128950" y="4720055"/>
                    <a:pt x="5201944" y="4719579"/>
                    <a:pt x="5300504" y="4721835"/>
                  </a:cubicBezTo>
                  <a:cubicBezTo>
                    <a:pt x="5353521" y="4723056"/>
                    <a:pt x="5343004" y="4710576"/>
                    <a:pt x="5344123" y="4782370"/>
                  </a:cubicBezTo>
                  <a:cubicBezTo>
                    <a:pt x="5349940" y="5154730"/>
                    <a:pt x="5363892" y="5099596"/>
                    <a:pt x="5300649" y="5100011"/>
                  </a:cubicBezTo>
                  <a:close/>
                  <a:moveTo>
                    <a:pt x="5348842" y="5118968"/>
                  </a:moveTo>
                  <a:cubicBezTo>
                    <a:pt x="5350975" y="5234119"/>
                    <a:pt x="5353128" y="5260383"/>
                    <a:pt x="5355446" y="5493688"/>
                  </a:cubicBezTo>
                  <a:cubicBezTo>
                    <a:pt x="4989753" y="5493874"/>
                    <a:pt x="5027016" y="5497371"/>
                    <a:pt x="5026912" y="5488348"/>
                  </a:cubicBezTo>
                  <a:cubicBezTo>
                    <a:pt x="5022482" y="5063958"/>
                    <a:pt x="5003498" y="5118823"/>
                    <a:pt x="5052188" y="5119216"/>
                  </a:cubicBezTo>
                  <a:cubicBezTo>
                    <a:pt x="5187370" y="5120272"/>
                    <a:pt x="5298993" y="5119175"/>
                    <a:pt x="5348842" y="5118968"/>
                  </a:cubicBezTo>
                  <a:close/>
                  <a:moveTo>
                    <a:pt x="4331608" y="5118016"/>
                  </a:moveTo>
                  <a:cubicBezTo>
                    <a:pt x="4721853" y="5117685"/>
                    <a:pt x="4658465" y="5094940"/>
                    <a:pt x="4661364" y="5206201"/>
                  </a:cubicBezTo>
                  <a:cubicBezTo>
                    <a:pt x="4663889" y="5306369"/>
                    <a:pt x="4665566" y="5394595"/>
                    <a:pt x="4664862" y="5488658"/>
                  </a:cubicBezTo>
                  <a:cubicBezTo>
                    <a:pt x="4664779" y="5498344"/>
                    <a:pt x="4700386" y="5495405"/>
                    <a:pt x="4335272" y="5495612"/>
                  </a:cubicBezTo>
                  <a:cubicBezTo>
                    <a:pt x="4329207" y="5100114"/>
                    <a:pt x="4333388" y="5288778"/>
                    <a:pt x="4331608" y="5118016"/>
                  </a:cubicBezTo>
                  <a:close/>
                  <a:moveTo>
                    <a:pt x="3296508" y="5117892"/>
                  </a:moveTo>
                  <a:cubicBezTo>
                    <a:pt x="3471043" y="5120355"/>
                    <a:pt x="3541614" y="5118306"/>
                    <a:pt x="3624876" y="5117851"/>
                  </a:cubicBezTo>
                  <a:cubicBezTo>
                    <a:pt x="3630031" y="5472577"/>
                    <a:pt x="3630197" y="5493439"/>
                    <a:pt x="3630217" y="5495964"/>
                  </a:cubicBezTo>
                  <a:cubicBezTo>
                    <a:pt x="3263054" y="5495902"/>
                    <a:pt x="3300793" y="5499751"/>
                    <a:pt x="3300503" y="5488203"/>
                  </a:cubicBezTo>
                  <a:cubicBezTo>
                    <a:pt x="3294810" y="5251194"/>
                    <a:pt x="3297563" y="5227104"/>
                    <a:pt x="3296508" y="5117892"/>
                  </a:cubicBezTo>
                  <a:close/>
                  <a:moveTo>
                    <a:pt x="1578172" y="5514342"/>
                  </a:moveTo>
                  <a:cubicBezTo>
                    <a:pt x="1787817" y="5516598"/>
                    <a:pt x="1798396" y="5513121"/>
                    <a:pt x="1903581" y="5512376"/>
                  </a:cubicBezTo>
                  <a:cubicBezTo>
                    <a:pt x="1910164" y="5866441"/>
                    <a:pt x="1910019" y="5756587"/>
                    <a:pt x="1912420" y="5890965"/>
                  </a:cubicBezTo>
                  <a:cubicBezTo>
                    <a:pt x="1760326" y="5890572"/>
                    <a:pt x="1896273" y="5889620"/>
                    <a:pt x="1581298" y="5889848"/>
                  </a:cubicBezTo>
                  <a:cubicBezTo>
                    <a:pt x="1579352" y="5738064"/>
                    <a:pt x="1584135" y="5762465"/>
                    <a:pt x="1578172" y="5514342"/>
                  </a:cubicBezTo>
                  <a:close/>
                  <a:moveTo>
                    <a:pt x="1883086" y="4217601"/>
                  </a:moveTo>
                  <a:cubicBezTo>
                    <a:pt x="1884804" y="4327185"/>
                    <a:pt x="1901055" y="4308601"/>
                    <a:pt x="1824024" y="4309201"/>
                  </a:cubicBezTo>
                  <a:cubicBezTo>
                    <a:pt x="1713871" y="4310090"/>
                    <a:pt x="1642803" y="4309801"/>
                    <a:pt x="1575937" y="4309076"/>
                  </a:cubicBezTo>
                  <a:cubicBezTo>
                    <a:pt x="1550846" y="4308807"/>
                    <a:pt x="1560203" y="4353925"/>
                    <a:pt x="1553434" y="3934730"/>
                  </a:cubicBezTo>
                  <a:cubicBezTo>
                    <a:pt x="1553413" y="3933260"/>
                    <a:pt x="1526605" y="3924651"/>
                    <a:pt x="1823921" y="3931853"/>
                  </a:cubicBezTo>
                  <a:cubicBezTo>
                    <a:pt x="1905961" y="3933819"/>
                    <a:pt x="1877745" y="3875332"/>
                    <a:pt x="1883086" y="4217601"/>
                  </a:cubicBezTo>
                  <a:close/>
                  <a:moveTo>
                    <a:pt x="1575792" y="4328282"/>
                  </a:moveTo>
                  <a:cubicBezTo>
                    <a:pt x="1933329" y="4332132"/>
                    <a:pt x="1885032" y="4313030"/>
                    <a:pt x="1886522" y="4358560"/>
                  </a:cubicBezTo>
                  <a:cubicBezTo>
                    <a:pt x="1889462" y="4446518"/>
                    <a:pt x="1889317" y="4458377"/>
                    <a:pt x="1893251" y="4704678"/>
                  </a:cubicBezTo>
                  <a:cubicBezTo>
                    <a:pt x="1610301" y="4704223"/>
                    <a:pt x="1630196" y="4703995"/>
                    <a:pt x="1564634" y="4703002"/>
                  </a:cubicBezTo>
                  <a:cubicBezTo>
                    <a:pt x="1559831" y="4281261"/>
                    <a:pt x="1551550" y="4328034"/>
                    <a:pt x="1575792" y="4328282"/>
                  </a:cubicBezTo>
                  <a:close/>
                  <a:moveTo>
                    <a:pt x="1575750" y="4722456"/>
                  </a:moveTo>
                  <a:cubicBezTo>
                    <a:pt x="1949414" y="4728478"/>
                    <a:pt x="1893126" y="4698221"/>
                    <a:pt x="1894472" y="4782391"/>
                  </a:cubicBezTo>
                  <a:cubicBezTo>
                    <a:pt x="1900413" y="5161953"/>
                    <a:pt x="1916478" y="5097547"/>
                    <a:pt x="1824107" y="5097424"/>
                  </a:cubicBezTo>
                  <a:cubicBezTo>
                    <a:pt x="1518179" y="5096575"/>
                    <a:pt x="1569312" y="5114870"/>
                    <a:pt x="1568505" y="5064558"/>
                  </a:cubicBezTo>
                  <a:cubicBezTo>
                    <a:pt x="1562481" y="4679802"/>
                    <a:pt x="1562005" y="4722228"/>
                    <a:pt x="1575750" y="4722456"/>
                  </a:cubicBezTo>
                  <a:close/>
                  <a:moveTo>
                    <a:pt x="1576061" y="5118099"/>
                  </a:moveTo>
                  <a:cubicBezTo>
                    <a:pt x="1651083" y="5116174"/>
                    <a:pt x="1674041" y="5116443"/>
                    <a:pt x="1824107" y="5116629"/>
                  </a:cubicBezTo>
                  <a:cubicBezTo>
                    <a:pt x="1921943" y="5116898"/>
                    <a:pt x="1894803" y="5045394"/>
                    <a:pt x="1903125" y="5488637"/>
                  </a:cubicBezTo>
                  <a:cubicBezTo>
                    <a:pt x="1903146" y="5490169"/>
                    <a:pt x="1940885" y="5499027"/>
                    <a:pt x="1577696" y="5495095"/>
                  </a:cubicBezTo>
                  <a:cubicBezTo>
                    <a:pt x="1577676" y="5493646"/>
                    <a:pt x="1567635" y="5118306"/>
                    <a:pt x="1576061" y="5118099"/>
                  </a:cubicBezTo>
                  <a:close/>
                  <a:moveTo>
                    <a:pt x="2196508" y="4307400"/>
                  </a:moveTo>
                  <a:cubicBezTo>
                    <a:pt x="1842221" y="4307400"/>
                    <a:pt x="1901987" y="4336561"/>
                    <a:pt x="1900041" y="4217249"/>
                  </a:cubicBezTo>
                  <a:cubicBezTo>
                    <a:pt x="1897888" y="4079642"/>
                    <a:pt x="1900807" y="4075234"/>
                    <a:pt x="1898612" y="3934709"/>
                  </a:cubicBezTo>
                  <a:cubicBezTo>
                    <a:pt x="1898592" y="3933239"/>
                    <a:pt x="2227146" y="3929080"/>
                    <a:pt x="2227229" y="3934999"/>
                  </a:cubicBezTo>
                  <a:cubicBezTo>
                    <a:pt x="2233999" y="4367004"/>
                    <a:pt x="2242259" y="4307400"/>
                    <a:pt x="2196508" y="4307400"/>
                  </a:cubicBezTo>
                  <a:close/>
                  <a:moveTo>
                    <a:pt x="2231639" y="4326668"/>
                  </a:moveTo>
                  <a:cubicBezTo>
                    <a:pt x="2238491" y="4761054"/>
                    <a:pt x="2251388" y="4702402"/>
                    <a:pt x="2196508" y="4702402"/>
                  </a:cubicBezTo>
                  <a:cubicBezTo>
                    <a:pt x="2072112" y="4702402"/>
                    <a:pt x="2072443" y="4704740"/>
                    <a:pt x="1948275" y="4704740"/>
                  </a:cubicBezTo>
                  <a:cubicBezTo>
                    <a:pt x="1890477" y="4704740"/>
                    <a:pt x="1915877" y="4761944"/>
                    <a:pt x="1902546" y="4327993"/>
                  </a:cubicBezTo>
                  <a:cubicBezTo>
                    <a:pt x="2170383" y="4327206"/>
                    <a:pt x="2090040" y="4326337"/>
                    <a:pt x="2231639" y="4326668"/>
                  </a:cubicBezTo>
                  <a:close/>
                  <a:moveTo>
                    <a:pt x="1948275" y="4723946"/>
                  </a:moveTo>
                  <a:cubicBezTo>
                    <a:pt x="2072651" y="4723946"/>
                    <a:pt x="2072340" y="4721607"/>
                    <a:pt x="2196508" y="4721607"/>
                  </a:cubicBezTo>
                  <a:cubicBezTo>
                    <a:pt x="2249711" y="4721607"/>
                    <a:pt x="2235655" y="4661693"/>
                    <a:pt x="2243107" y="5100466"/>
                  </a:cubicBezTo>
                  <a:cubicBezTo>
                    <a:pt x="2102751" y="5101852"/>
                    <a:pt x="2100329" y="5097651"/>
                    <a:pt x="1915525" y="5097547"/>
                  </a:cubicBezTo>
                  <a:cubicBezTo>
                    <a:pt x="1909708" y="4664280"/>
                    <a:pt x="1898944" y="4723946"/>
                    <a:pt x="1948275" y="4723946"/>
                  </a:cubicBezTo>
                  <a:close/>
                  <a:moveTo>
                    <a:pt x="1948275" y="5116774"/>
                  </a:moveTo>
                  <a:cubicBezTo>
                    <a:pt x="2071574" y="5116774"/>
                    <a:pt x="2070415" y="5119899"/>
                    <a:pt x="2196508" y="5119899"/>
                  </a:cubicBezTo>
                  <a:cubicBezTo>
                    <a:pt x="2257826" y="5119899"/>
                    <a:pt x="2244991" y="5060253"/>
                    <a:pt x="2249898" y="5488534"/>
                  </a:cubicBezTo>
                  <a:cubicBezTo>
                    <a:pt x="2249980" y="5495633"/>
                    <a:pt x="1920225" y="5495385"/>
                    <a:pt x="1920100" y="5488245"/>
                  </a:cubicBezTo>
                  <a:cubicBezTo>
                    <a:pt x="1911965" y="5057397"/>
                    <a:pt x="1906603" y="5116774"/>
                    <a:pt x="1948275" y="5116774"/>
                  </a:cubicBezTo>
                  <a:close/>
                  <a:moveTo>
                    <a:pt x="2244101" y="3930445"/>
                  </a:moveTo>
                  <a:cubicBezTo>
                    <a:pt x="2309808" y="3931004"/>
                    <a:pt x="2425385" y="3935930"/>
                    <a:pt x="2569468" y="3931625"/>
                  </a:cubicBezTo>
                  <a:cubicBezTo>
                    <a:pt x="2571807" y="4077407"/>
                    <a:pt x="2575782" y="4172836"/>
                    <a:pt x="2576424" y="4308394"/>
                  </a:cubicBezTo>
                  <a:cubicBezTo>
                    <a:pt x="2303039" y="4308994"/>
                    <a:pt x="2372389" y="4307876"/>
                    <a:pt x="2248283" y="4307483"/>
                  </a:cubicBezTo>
                  <a:cubicBezTo>
                    <a:pt x="2244639" y="4075979"/>
                    <a:pt x="2246254" y="4063230"/>
                    <a:pt x="2244101" y="3930445"/>
                  </a:cubicBezTo>
                  <a:close/>
                  <a:moveTo>
                    <a:pt x="2248593" y="4326709"/>
                  </a:moveTo>
                  <a:cubicBezTo>
                    <a:pt x="2368849" y="4327144"/>
                    <a:pt x="2315273" y="4328179"/>
                    <a:pt x="2576506" y="4327620"/>
                  </a:cubicBezTo>
                  <a:cubicBezTo>
                    <a:pt x="2577024" y="4587353"/>
                    <a:pt x="2580543" y="4599046"/>
                    <a:pt x="2583421" y="4703623"/>
                  </a:cubicBezTo>
                  <a:cubicBezTo>
                    <a:pt x="2304653" y="4704264"/>
                    <a:pt x="2368311" y="4703085"/>
                    <a:pt x="2253748" y="4702526"/>
                  </a:cubicBezTo>
                  <a:cubicBezTo>
                    <a:pt x="2251823" y="4545485"/>
                    <a:pt x="2254514" y="4701636"/>
                    <a:pt x="2248593" y="4326709"/>
                  </a:cubicBezTo>
                  <a:close/>
                  <a:moveTo>
                    <a:pt x="2585077" y="4782391"/>
                  </a:moveTo>
                  <a:cubicBezTo>
                    <a:pt x="2590646" y="5146866"/>
                    <a:pt x="2598636" y="5098458"/>
                    <a:pt x="2569095" y="5098024"/>
                  </a:cubicBezTo>
                  <a:cubicBezTo>
                    <a:pt x="2214829" y="5092312"/>
                    <a:pt x="2260352" y="5120479"/>
                    <a:pt x="2259482" y="5064517"/>
                  </a:cubicBezTo>
                  <a:cubicBezTo>
                    <a:pt x="2255301" y="4807785"/>
                    <a:pt x="2254680" y="4773264"/>
                    <a:pt x="2253996" y="4721752"/>
                  </a:cubicBezTo>
                  <a:cubicBezTo>
                    <a:pt x="2642172" y="4723697"/>
                    <a:pt x="2583794" y="4701346"/>
                    <a:pt x="2585077" y="4782391"/>
                  </a:cubicBezTo>
                  <a:close/>
                  <a:moveTo>
                    <a:pt x="2586423" y="3931149"/>
                  </a:moveTo>
                  <a:cubicBezTo>
                    <a:pt x="2719927" y="3927589"/>
                    <a:pt x="2914253" y="3932432"/>
                    <a:pt x="2914294" y="3935102"/>
                  </a:cubicBezTo>
                  <a:cubicBezTo>
                    <a:pt x="2915433" y="4008428"/>
                    <a:pt x="2917192" y="4103111"/>
                    <a:pt x="2920525" y="4309201"/>
                  </a:cubicBezTo>
                  <a:cubicBezTo>
                    <a:pt x="2791658" y="4309076"/>
                    <a:pt x="2815527" y="4307938"/>
                    <a:pt x="2593420" y="4308352"/>
                  </a:cubicBezTo>
                  <a:cubicBezTo>
                    <a:pt x="2592592" y="4149408"/>
                    <a:pt x="2588182" y="4061554"/>
                    <a:pt x="2586423" y="3931149"/>
                  </a:cubicBezTo>
                  <a:close/>
                  <a:moveTo>
                    <a:pt x="2320925" y="5118099"/>
                  </a:moveTo>
                  <a:cubicBezTo>
                    <a:pt x="2405366" y="5115553"/>
                    <a:pt x="2484467" y="5115967"/>
                    <a:pt x="2568868" y="5117230"/>
                  </a:cubicBezTo>
                  <a:cubicBezTo>
                    <a:pt x="2597063" y="5117685"/>
                    <a:pt x="2591308" y="5101604"/>
                    <a:pt x="2590315" y="5205829"/>
                  </a:cubicBezTo>
                  <a:cubicBezTo>
                    <a:pt x="2586795" y="5537417"/>
                    <a:pt x="2611554" y="5493874"/>
                    <a:pt x="2569054" y="5493460"/>
                  </a:cubicBezTo>
                  <a:cubicBezTo>
                    <a:pt x="2241017" y="5490397"/>
                    <a:pt x="2266935" y="5496605"/>
                    <a:pt x="2266831" y="5488286"/>
                  </a:cubicBezTo>
                  <a:cubicBezTo>
                    <a:pt x="2261863" y="5054376"/>
                    <a:pt x="2238367" y="5120479"/>
                    <a:pt x="2320925" y="5118099"/>
                  </a:cubicBezTo>
                  <a:close/>
                  <a:moveTo>
                    <a:pt x="2593502" y="4358581"/>
                  </a:moveTo>
                  <a:cubicBezTo>
                    <a:pt x="2593502" y="4313981"/>
                    <a:pt x="2543467" y="4328096"/>
                    <a:pt x="2920836" y="4328407"/>
                  </a:cubicBezTo>
                  <a:cubicBezTo>
                    <a:pt x="2924604" y="4562084"/>
                    <a:pt x="2924604" y="4565312"/>
                    <a:pt x="2926260" y="4641245"/>
                  </a:cubicBezTo>
                  <a:cubicBezTo>
                    <a:pt x="2927957" y="4718441"/>
                    <a:pt x="2989503" y="4702732"/>
                    <a:pt x="2600375" y="4703581"/>
                  </a:cubicBezTo>
                  <a:cubicBezTo>
                    <a:pt x="2598430" y="4632574"/>
                    <a:pt x="2593502" y="4551528"/>
                    <a:pt x="2593502" y="4358581"/>
                  </a:cubicBezTo>
                  <a:close/>
                  <a:moveTo>
                    <a:pt x="2693118" y="4722704"/>
                  </a:moveTo>
                  <a:cubicBezTo>
                    <a:pt x="2818591" y="4722704"/>
                    <a:pt x="2814223" y="4720841"/>
                    <a:pt x="2927895" y="4720676"/>
                  </a:cubicBezTo>
                  <a:cubicBezTo>
                    <a:pt x="2928744" y="4766352"/>
                    <a:pt x="2928909" y="4780860"/>
                    <a:pt x="2933319" y="5064848"/>
                  </a:cubicBezTo>
                  <a:cubicBezTo>
                    <a:pt x="2934064" y="5112345"/>
                    <a:pt x="2970396" y="5098748"/>
                    <a:pt x="2693118" y="5098976"/>
                  </a:cubicBezTo>
                  <a:cubicBezTo>
                    <a:pt x="2589900" y="5098976"/>
                    <a:pt x="2607497" y="5106840"/>
                    <a:pt x="2606834" y="5064476"/>
                  </a:cubicBezTo>
                  <a:cubicBezTo>
                    <a:pt x="2600458" y="4653063"/>
                    <a:pt x="2575451" y="4722704"/>
                    <a:pt x="2693118" y="4722704"/>
                  </a:cubicBezTo>
                  <a:close/>
                  <a:moveTo>
                    <a:pt x="2931187" y="3932577"/>
                  </a:moveTo>
                  <a:cubicBezTo>
                    <a:pt x="3286157" y="3933157"/>
                    <a:pt x="3259203" y="3930011"/>
                    <a:pt x="3259286" y="3935102"/>
                  </a:cubicBezTo>
                  <a:cubicBezTo>
                    <a:pt x="3266056" y="4367687"/>
                    <a:pt x="3298185" y="4306862"/>
                    <a:pt x="3189812" y="4306862"/>
                  </a:cubicBezTo>
                  <a:cubicBezTo>
                    <a:pt x="3065644" y="4306862"/>
                    <a:pt x="3065457" y="4309201"/>
                    <a:pt x="2941434" y="4309201"/>
                  </a:cubicBezTo>
                  <a:cubicBezTo>
                    <a:pt x="2936072" y="4309201"/>
                    <a:pt x="2937729" y="4351172"/>
                    <a:pt x="2931187" y="3932577"/>
                  </a:cubicBezTo>
                  <a:close/>
                  <a:moveTo>
                    <a:pt x="2607248" y="5206077"/>
                  </a:moveTo>
                  <a:cubicBezTo>
                    <a:pt x="2608470" y="5090676"/>
                    <a:pt x="2537940" y="5118326"/>
                    <a:pt x="2934251" y="5117995"/>
                  </a:cubicBezTo>
                  <a:cubicBezTo>
                    <a:pt x="2936114" y="5215742"/>
                    <a:pt x="2940751" y="5333232"/>
                    <a:pt x="2940109" y="5488368"/>
                  </a:cubicBezTo>
                  <a:cubicBezTo>
                    <a:pt x="2940109" y="5489838"/>
                    <a:pt x="2978945" y="5496275"/>
                    <a:pt x="2610954" y="5493811"/>
                  </a:cubicBezTo>
                  <a:cubicBezTo>
                    <a:pt x="2608138" y="5397514"/>
                    <a:pt x="2606317" y="5302830"/>
                    <a:pt x="2607248" y="5206077"/>
                  </a:cubicBezTo>
                  <a:close/>
                  <a:moveTo>
                    <a:pt x="2937790" y="4328407"/>
                  </a:moveTo>
                  <a:cubicBezTo>
                    <a:pt x="3022978" y="4328407"/>
                    <a:pt x="3055810" y="4326295"/>
                    <a:pt x="3267360" y="4326026"/>
                  </a:cubicBezTo>
                  <a:cubicBezTo>
                    <a:pt x="3266739" y="4572183"/>
                    <a:pt x="3270631" y="4596646"/>
                    <a:pt x="3273405" y="4703747"/>
                  </a:cubicBezTo>
                  <a:cubicBezTo>
                    <a:pt x="2882145" y="4702629"/>
                    <a:pt x="2944953" y="4718523"/>
                    <a:pt x="2943235" y="4640769"/>
                  </a:cubicBezTo>
                  <a:cubicBezTo>
                    <a:pt x="2941227" y="4548693"/>
                    <a:pt x="2941434" y="4554571"/>
                    <a:pt x="2937790" y="4328407"/>
                  </a:cubicBezTo>
                  <a:close/>
                  <a:moveTo>
                    <a:pt x="3273881" y="4722973"/>
                  </a:moveTo>
                  <a:cubicBezTo>
                    <a:pt x="3275164" y="4779121"/>
                    <a:pt x="3279325" y="5096823"/>
                    <a:pt x="3279346" y="5098417"/>
                  </a:cubicBezTo>
                  <a:cubicBezTo>
                    <a:pt x="2902763" y="5094153"/>
                    <a:pt x="2951143" y="5118181"/>
                    <a:pt x="2950294" y="5064517"/>
                  </a:cubicBezTo>
                  <a:cubicBezTo>
                    <a:pt x="2946320" y="4808323"/>
                    <a:pt x="2945761" y="4769849"/>
                    <a:pt x="2944871" y="4720655"/>
                  </a:cubicBezTo>
                  <a:cubicBezTo>
                    <a:pt x="3061524" y="4720697"/>
                    <a:pt x="2992401" y="4722208"/>
                    <a:pt x="3273881" y="4722973"/>
                  </a:cubicBezTo>
                  <a:close/>
                  <a:moveTo>
                    <a:pt x="3279532" y="5117664"/>
                  </a:moveTo>
                  <a:cubicBezTo>
                    <a:pt x="3280547" y="5224413"/>
                    <a:pt x="3277794" y="5257279"/>
                    <a:pt x="3283714" y="5496088"/>
                  </a:cubicBezTo>
                  <a:cubicBezTo>
                    <a:pt x="3135491" y="5496316"/>
                    <a:pt x="2957022" y="5493770"/>
                    <a:pt x="2957043" y="5488472"/>
                  </a:cubicBezTo>
                  <a:cubicBezTo>
                    <a:pt x="2957685" y="5334350"/>
                    <a:pt x="2953193" y="5220750"/>
                    <a:pt x="2951205" y="5117954"/>
                  </a:cubicBezTo>
                  <a:cubicBezTo>
                    <a:pt x="3071461" y="5117933"/>
                    <a:pt x="3175693" y="5116402"/>
                    <a:pt x="3279532" y="5117664"/>
                  </a:cubicBezTo>
                  <a:close/>
                  <a:moveTo>
                    <a:pt x="2956981" y="5511299"/>
                  </a:moveTo>
                  <a:cubicBezTo>
                    <a:pt x="3085869" y="5511734"/>
                    <a:pt x="3025814" y="5515770"/>
                    <a:pt x="3284190" y="5515335"/>
                  </a:cubicBezTo>
                  <a:cubicBezTo>
                    <a:pt x="3284397" y="5524628"/>
                    <a:pt x="3291291" y="5888337"/>
                    <a:pt x="3291332" y="5890800"/>
                  </a:cubicBezTo>
                  <a:cubicBezTo>
                    <a:pt x="3059971" y="5891897"/>
                    <a:pt x="3094336" y="5888916"/>
                    <a:pt x="2964082" y="5888585"/>
                  </a:cubicBezTo>
                  <a:cubicBezTo>
                    <a:pt x="2961970" y="5768404"/>
                    <a:pt x="2956588" y="5667139"/>
                    <a:pt x="2956981" y="5511299"/>
                  </a:cubicBezTo>
                  <a:close/>
                  <a:moveTo>
                    <a:pt x="3290835" y="4723035"/>
                  </a:moveTo>
                  <a:cubicBezTo>
                    <a:pt x="3555857" y="4723946"/>
                    <a:pt x="3513212" y="4722725"/>
                    <a:pt x="3616865" y="4721938"/>
                  </a:cubicBezTo>
                  <a:cubicBezTo>
                    <a:pt x="3618624" y="4893942"/>
                    <a:pt x="3621874" y="4916066"/>
                    <a:pt x="3624587" y="5098624"/>
                  </a:cubicBezTo>
                  <a:cubicBezTo>
                    <a:pt x="3527186" y="5099121"/>
                    <a:pt x="3479137" y="5101149"/>
                    <a:pt x="3296280" y="5098645"/>
                  </a:cubicBezTo>
                  <a:cubicBezTo>
                    <a:pt x="3296259" y="5097009"/>
                    <a:pt x="3292243" y="4785702"/>
                    <a:pt x="3290835" y="4723035"/>
                  </a:cubicBezTo>
                  <a:close/>
                  <a:moveTo>
                    <a:pt x="3628747" y="4358250"/>
                  </a:moveTo>
                  <a:cubicBezTo>
                    <a:pt x="3627195" y="4311643"/>
                    <a:pt x="3580720" y="4327123"/>
                    <a:pt x="3934862" y="4327123"/>
                  </a:cubicBezTo>
                  <a:cubicBezTo>
                    <a:pt x="3970365" y="4327123"/>
                    <a:pt x="3949829" y="4281489"/>
                    <a:pt x="3960718" y="4641328"/>
                  </a:cubicBezTo>
                  <a:cubicBezTo>
                    <a:pt x="3962913" y="4713991"/>
                    <a:pt x="4018869" y="4702484"/>
                    <a:pt x="3686505" y="4702484"/>
                  </a:cubicBezTo>
                  <a:cubicBezTo>
                    <a:pt x="3609660" y="4702484"/>
                    <a:pt x="3642183" y="4760743"/>
                    <a:pt x="3628747" y="4358250"/>
                  </a:cubicBezTo>
                  <a:close/>
                  <a:moveTo>
                    <a:pt x="3686525" y="4721690"/>
                  </a:moveTo>
                  <a:cubicBezTo>
                    <a:pt x="4012244" y="4721690"/>
                    <a:pt x="3962726" y="4702050"/>
                    <a:pt x="3963989" y="4782391"/>
                  </a:cubicBezTo>
                  <a:cubicBezTo>
                    <a:pt x="3969702" y="5146617"/>
                    <a:pt x="3977424" y="5097092"/>
                    <a:pt x="3934883" y="5097092"/>
                  </a:cubicBezTo>
                  <a:cubicBezTo>
                    <a:pt x="3595708" y="5097092"/>
                    <a:pt x="3641789" y="5111393"/>
                    <a:pt x="3641044" y="5064517"/>
                  </a:cubicBezTo>
                  <a:cubicBezTo>
                    <a:pt x="3634730" y="4664880"/>
                    <a:pt x="3613201" y="4721690"/>
                    <a:pt x="3686525" y="4721690"/>
                  </a:cubicBezTo>
                  <a:close/>
                  <a:moveTo>
                    <a:pt x="3686525" y="5117685"/>
                  </a:moveTo>
                  <a:cubicBezTo>
                    <a:pt x="3809803" y="5117685"/>
                    <a:pt x="3816366" y="5116298"/>
                    <a:pt x="3934883" y="5116298"/>
                  </a:cubicBezTo>
                  <a:cubicBezTo>
                    <a:pt x="3981068" y="5116298"/>
                    <a:pt x="3967177" y="5063068"/>
                    <a:pt x="3973512" y="5492777"/>
                  </a:cubicBezTo>
                  <a:cubicBezTo>
                    <a:pt x="3837316" y="5491928"/>
                    <a:pt x="3814772" y="5495985"/>
                    <a:pt x="3647213" y="5495964"/>
                  </a:cubicBezTo>
                  <a:cubicBezTo>
                    <a:pt x="3641293" y="5064931"/>
                    <a:pt x="3623841" y="5117685"/>
                    <a:pt x="3686525" y="5117685"/>
                  </a:cubicBezTo>
                  <a:close/>
                  <a:moveTo>
                    <a:pt x="3966701" y="3934709"/>
                  </a:moveTo>
                  <a:cubicBezTo>
                    <a:pt x="3966639" y="3930218"/>
                    <a:pt x="4296394" y="3929576"/>
                    <a:pt x="4296477" y="3935040"/>
                  </a:cubicBezTo>
                  <a:cubicBezTo>
                    <a:pt x="4298941" y="4092515"/>
                    <a:pt x="4296208" y="4036512"/>
                    <a:pt x="4300680" y="4307069"/>
                  </a:cubicBezTo>
                  <a:cubicBezTo>
                    <a:pt x="4148606" y="4304648"/>
                    <a:pt x="4062425" y="4307462"/>
                    <a:pt x="3974029" y="4307814"/>
                  </a:cubicBezTo>
                  <a:cubicBezTo>
                    <a:pt x="3973884" y="4167806"/>
                    <a:pt x="3968792" y="4068301"/>
                    <a:pt x="3966701" y="3934709"/>
                  </a:cubicBezTo>
                  <a:close/>
                  <a:moveTo>
                    <a:pt x="3973801" y="4358664"/>
                  </a:moveTo>
                  <a:cubicBezTo>
                    <a:pt x="3974070" y="4322943"/>
                    <a:pt x="3924635" y="4320252"/>
                    <a:pt x="4300969" y="4326358"/>
                  </a:cubicBezTo>
                  <a:cubicBezTo>
                    <a:pt x="4306890" y="4674752"/>
                    <a:pt x="4304468" y="4559621"/>
                    <a:pt x="4306166" y="4703478"/>
                  </a:cubicBezTo>
                  <a:cubicBezTo>
                    <a:pt x="3926540" y="4696793"/>
                    <a:pt x="3980281" y="4727547"/>
                    <a:pt x="3977652" y="4640707"/>
                  </a:cubicBezTo>
                  <a:cubicBezTo>
                    <a:pt x="3973988" y="4519202"/>
                    <a:pt x="3973325" y="4435052"/>
                    <a:pt x="3973801" y="4358664"/>
                  </a:cubicBezTo>
                  <a:close/>
                  <a:moveTo>
                    <a:pt x="4306414" y="4722683"/>
                  </a:moveTo>
                  <a:cubicBezTo>
                    <a:pt x="4308940" y="4915672"/>
                    <a:pt x="4312479" y="4940673"/>
                    <a:pt x="4314426" y="5098831"/>
                  </a:cubicBezTo>
                  <a:cubicBezTo>
                    <a:pt x="4183943" y="5098934"/>
                    <a:pt x="4142540" y="5099265"/>
                    <a:pt x="4059051" y="5098024"/>
                  </a:cubicBezTo>
                  <a:cubicBezTo>
                    <a:pt x="3962850" y="5096596"/>
                    <a:pt x="3986740" y="5155393"/>
                    <a:pt x="3980902" y="4782060"/>
                  </a:cubicBezTo>
                  <a:cubicBezTo>
                    <a:pt x="3979701" y="4704533"/>
                    <a:pt x="3917700" y="4716392"/>
                    <a:pt x="4306414" y="4722683"/>
                  </a:cubicBezTo>
                  <a:close/>
                  <a:moveTo>
                    <a:pt x="4314653" y="5118037"/>
                  </a:moveTo>
                  <a:cubicBezTo>
                    <a:pt x="4316848" y="5334743"/>
                    <a:pt x="4311879" y="5076665"/>
                    <a:pt x="4318338" y="5495612"/>
                  </a:cubicBezTo>
                  <a:cubicBezTo>
                    <a:pt x="3963554" y="5495798"/>
                    <a:pt x="4156203" y="5494577"/>
                    <a:pt x="3990487" y="5492921"/>
                  </a:cubicBezTo>
                  <a:cubicBezTo>
                    <a:pt x="3989473" y="5411587"/>
                    <a:pt x="3989990" y="5450805"/>
                    <a:pt x="3984856" y="5116422"/>
                  </a:cubicBezTo>
                  <a:cubicBezTo>
                    <a:pt x="4124074" y="5117167"/>
                    <a:pt x="3995435" y="5118306"/>
                    <a:pt x="4314653" y="5118037"/>
                  </a:cubicBezTo>
                  <a:close/>
                  <a:moveTo>
                    <a:pt x="4317965" y="4326627"/>
                  </a:moveTo>
                  <a:cubicBezTo>
                    <a:pt x="4691670" y="4332546"/>
                    <a:pt x="4645340" y="4306262"/>
                    <a:pt x="4646334" y="4358788"/>
                  </a:cubicBezTo>
                  <a:cubicBezTo>
                    <a:pt x="4648280" y="4461812"/>
                    <a:pt x="4649646" y="4541533"/>
                    <a:pt x="4650578" y="4641162"/>
                  </a:cubicBezTo>
                  <a:cubicBezTo>
                    <a:pt x="4651220" y="4710701"/>
                    <a:pt x="4718065" y="4709914"/>
                    <a:pt x="4323162" y="4703747"/>
                  </a:cubicBezTo>
                  <a:cubicBezTo>
                    <a:pt x="4321837" y="4590271"/>
                    <a:pt x="4323265" y="4631125"/>
                    <a:pt x="4317965" y="4326627"/>
                  </a:cubicBezTo>
                  <a:close/>
                  <a:moveTo>
                    <a:pt x="4318649" y="5514818"/>
                  </a:moveTo>
                  <a:cubicBezTo>
                    <a:pt x="4320677" y="5646361"/>
                    <a:pt x="4321257" y="5690650"/>
                    <a:pt x="4323099" y="5771198"/>
                  </a:cubicBezTo>
                  <a:cubicBezTo>
                    <a:pt x="4326598" y="5930225"/>
                    <a:pt x="4383734" y="5883060"/>
                    <a:pt x="4058802" y="5890034"/>
                  </a:cubicBezTo>
                  <a:cubicBezTo>
                    <a:pt x="3981358" y="5891607"/>
                    <a:pt x="3996573" y="5962863"/>
                    <a:pt x="3990735" y="5512127"/>
                  </a:cubicBezTo>
                  <a:cubicBezTo>
                    <a:pt x="4118506" y="5513431"/>
                    <a:pt x="3996304" y="5514983"/>
                    <a:pt x="4318649" y="5514818"/>
                  </a:cubicBezTo>
                  <a:close/>
                  <a:moveTo>
                    <a:pt x="4324238" y="4782101"/>
                  </a:moveTo>
                  <a:cubicBezTo>
                    <a:pt x="4323058" y="4706520"/>
                    <a:pt x="4259732" y="4722704"/>
                    <a:pt x="4651489" y="4721090"/>
                  </a:cubicBezTo>
                  <a:cubicBezTo>
                    <a:pt x="4654118" y="4915238"/>
                    <a:pt x="4655049" y="4871259"/>
                    <a:pt x="4659065" y="5100301"/>
                  </a:cubicBezTo>
                  <a:cubicBezTo>
                    <a:pt x="4279047" y="5099659"/>
                    <a:pt x="4331649" y="5111414"/>
                    <a:pt x="4330925" y="5064517"/>
                  </a:cubicBezTo>
                  <a:cubicBezTo>
                    <a:pt x="4328710" y="4923268"/>
                    <a:pt x="4326412" y="4919812"/>
                    <a:pt x="4324238" y="4782101"/>
                  </a:cubicBezTo>
                  <a:close/>
                  <a:moveTo>
                    <a:pt x="4679684" y="4306903"/>
                  </a:moveTo>
                  <a:cubicBezTo>
                    <a:pt x="4656685" y="4306903"/>
                    <a:pt x="4662481" y="4320563"/>
                    <a:pt x="4660867" y="4217228"/>
                  </a:cubicBezTo>
                  <a:cubicBezTo>
                    <a:pt x="4655650" y="3888992"/>
                    <a:pt x="4646997" y="3932184"/>
                    <a:pt x="4679684" y="3932184"/>
                  </a:cubicBezTo>
                  <a:cubicBezTo>
                    <a:pt x="4804101" y="3932184"/>
                    <a:pt x="4803376" y="3931522"/>
                    <a:pt x="4928062" y="3931522"/>
                  </a:cubicBezTo>
                  <a:cubicBezTo>
                    <a:pt x="5010785" y="3931522"/>
                    <a:pt x="4985591" y="3875188"/>
                    <a:pt x="4990953" y="4217539"/>
                  </a:cubicBezTo>
                  <a:cubicBezTo>
                    <a:pt x="4992837" y="4337947"/>
                    <a:pt x="5054839" y="4306903"/>
                    <a:pt x="4679684" y="4306903"/>
                  </a:cubicBezTo>
                  <a:close/>
                  <a:moveTo>
                    <a:pt x="4992051" y="4327723"/>
                  </a:moveTo>
                  <a:cubicBezTo>
                    <a:pt x="4992506" y="4527687"/>
                    <a:pt x="4994700" y="4573963"/>
                    <a:pt x="4997267" y="4704057"/>
                  </a:cubicBezTo>
                  <a:cubicBezTo>
                    <a:pt x="4864094" y="4706065"/>
                    <a:pt x="4805757" y="4701718"/>
                    <a:pt x="4668216" y="4701822"/>
                  </a:cubicBezTo>
                  <a:cubicBezTo>
                    <a:pt x="4667139" y="4612643"/>
                    <a:pt x="4667574" y="4584663"/>
                    <a:pt x="4662730" y="4326130"/>
                  </a:cubicBezTo>
                  <a:cubicBezTo>
                    <a:pt x="4808158" y="4325985"/>
                    <a:pt x="4766796" y="4327827"/>
                    <a:pt x="4992051" y="4327723"/>
                  </a:cubicBezTo>
                  <a:close/>
                  <a:moveTo>
                    <a:pt x="4664717" y="5514652"/>
                  </a:moveTo>
                  <a:cubicBezTo>
                    <a:pt x="4663930" y="5679536"/>
                    <a:pt x="4670058" y="5763789"/>
                    <a:pt x="4672335" y="5887509"/>
                  </a:cubicBezTo>
                  <a:cubicBezTo>
                    <a:pt x="4525582" y="5887633"/>
                    <a:pt x="4539431" y="5891524"/>
                    <a:pt x="4342373" y="5889785"/>
                  </a:cubicBezTo>
                  <a:cubicBezTo>
                    <a:pt x="4340033" y="5747088"/>
                    <a:pt x="4340220" y="5815591"/>
                    <a:pt x="4335583" y="5514818"/>
                  </a:cubicBezTo>
                  <a:lnTo>
                    <a:pt x="4664717" y="5514652"/>
                  </a:lnTo>
                  <a:close/>
                  <a:moveTo>
                    <a:pt x="4669334" y="4782101"/>
                  </a:moveTo>
                  <a:cubicBezTo>
                    <a:pt x="4667988" y="4696296"/>
                    <a:pt x="4616752" y="4723739"/>
                    <a:pt x="4928062" y="4723739"/>
                  </a:cubicBezTo>
                  <a:cubicBezTo>
                    <a:pt x="5018942" y="4723739"/>
                    <a:pt x="4995673" y="4660140"/>
                    <a:pt x="5002008" y="5064889"/>
                  </a:cubicBezTo>
                  <a:cubicBezTo>
                    <a:pt x="5002732" y="5111083"/>
                    <a:pt x="5054093" y="5100321"/>
                    <a:pt x="4679684" y="5100321"/>
                  </a:cubicBezTo>
                  <a:cubicBezTo>
                    <a:pt x="4676579" y="5100321"/>
                    <a:pt x="4674882" y="5137139"/>
                    <a:pt x="4669334" y="4782101"/>
                  </a:cubicBezTo>
                  <a:close/>
                  <a:moveTo>
                    <a:pt x="4679684" y="5119527"/>
                  </a:moveTo>
                  <a:cubicBezTo>
                    <a:pt x="5066369" y="5119527"/>
                    <a:pt x="5001842" y="5091753"/>
                    <a:pt x="5005072" y="5206242"/>
                  </a:cubicBezTo>
                  <a:cubicBezTo>
                    <a:pt x="5007846" y="5308315"/>
                    <a:pt x="5008860" y="5385821"/>
                    <a:pt x="5009937" y="5488534"/>
                  </a:cubicBezTo>
                  <a:cubicBezTo>
                    <a:pt x="5010040" y="5497805"/>
                    <a:pt x="5041382" y="5495426"/>
                    <a:pt x="4681816" y="5495426"/>
                  </a:cubicBezTo>
                  <a:cubicBezTo>
                    <a:pt x="4683990" y="5215100"/>
                    <a:pt x="4670741" y="5119527"/>
                    <a:pt x="4679684" y="5119527"/>
                  </a:cubicBezTo>
                  <a:close/>
                  <a:moveTo>
                    <a:pt x="4681692" y="5514652"/>
                  </a:moveTo>
                  <a:cubicBezTo>
                    <a:pt x="4693182" y="5514652"/>
                    <a:pt x="4965180" y="5514383"/>
                    <a:pt x="5010206" y="5514052"/>
                  </a:cubicBezTo>
                  <a:cubicBezTo>
                    <a:pt x="5012380" y="5713891"/>
                    <a:pt x="5014781" y="5760271"/>
                    <a:pt x="5016934" y="5889413"/>
                  </a:cubicBezTo>
                  <a:cubicBezTo>
                    <a:pt x="4825030" y="5890903"/>
                    <a:pt x="4827204" y="5887654"/>
                    <a:pt x="4689290" y="5887530"/>
                  </a:cubicBezTo>
                  <a:cubicBezTo>
                    <a:pt x="4686889" y="5756215"/>
                    <a:pt x="4680906" y="5676804"/>
                    <a:pt x="4681692" y="5514652"/>
                  </a:cubicBezTo>
                  <a:close/>
                  <a:moveTo>
                    <a:pt x="5300877" y="4702608"/>
                  </a:moveTo>
                  <a:cubicBezTo>
                    <a:pt x="4967002" y="4694992"/>
                    <a:pt x="5014967" y="4731293"/>
                    <a:pt x="5012897" y="4640748"/>
                  </a:cubicBezTo>
                  <a:cubicBezTo>
                    <a:pt x="5010723" y="4546334"/>
                    <a:pt x="5009067" y="4452250"/>
                    <a:pt x="5009067" y="4358581"/>
                  </a:cubicBezTo>
                  <a:cubicBezTo>
                    <a:pt x="5009067" y="4312264"/>
                    <a:pt x="4960543" y="4330931"/>
                    <a:pt x="5336773" y="4325964"/>
                  </a:cubicBezTo>
                  <a:cubicBezTo>
                    <a:pt x="5342218" y="4762730"/>
                    <a:pt x="5359876" y="4703954"/>
                    <a:pt x="5300877" y="4702608"/>
                  </a:cubicBezTo>
                  <a:close/>
                  <a:moveTo>
                    <a:pt x="5300587" y="4307317"/>
                  </a:moveTo>
                  <a:cubicBezTo>
                    <a:pt x="5225544" y="4308642"/>
                    <a:pt x="5217284" y="4308394"/>
                    <a:pt x="5008943" y="4308497"/>
                  </a:cubicBezTo>
                  <a:cubicBezTo>
                    <a:pt x="5008777" y="4278405"/>
                    <a:pt x="5004782" y="3971858"/>
                    <a:pt x="5004182" y="3931439"/>
                  </a:cubicBezTo>
                  <a:cubicBezTo>
                    <a:pt x="5006293" y="3931439"/>
                    <a:pt x="5241070" y="3930963"/>
                    <a:pt x="5330604" y="3930549"/>
                  </a:cubicBezTo>
                  <a:cubicBezTo>
                    <a:pt x="5337415" y="4365224"/>
                    <a:pt x="5350602" y="4306448"/>
                    <a:pt x="5300587" y="4307317"/>
                  </a:cubicBezTo>
                  <a:close/>
                  <a:moveTo>
                    <a:pt x="5300649" y="3911488"/>
                  </a:moveTo>
                  <a:cubicBezTo>
                    <a:pt x="5186562" y="3912109"/>
                    <a:pt x="5163605" y="3911592"/>
                    <a:pt x="5052230" y="3912026"/>
                  </a:cubicBezTo>
                  <a:cubicBezTo>
                    <a:pt x="4985985" y="3912295"/>
                    <a:pt x="5004596" y="3972354"/>
                    <a:pt x="4996936" y="3535941"/>
                  </a:cubicBezTo>
                  <a:cubicBezTo>
                    <a:pt x="5097505" y="3536334"/>
                    <a:pt x="5079184" y="3536996"/>
                    <a:pt x="5323110" y="3536479"/>
                  </a:cubicBezTo>
                  <a:cubicBezTo>
                    <a:pt x="5325346" y="3962938"/>
                    <a:pt x="5348614" y="3911219"/>
                    <a:pt x="5300649" y="3911488"/>
                  </a:cubicBezTo>
                  <a:close/>
                  <a:moveTo>
                    <a:pt x="5300690" y="3517294"/>
                  </a:moveTo>
                  <a:cubicBezTo>
                    <a:pt x="4960791" y="3518225"/>
                    <a:pt x="4996605" y="3517977"/>
                    <a:pt x="4996481" y="3511065"/>
                  </a:cubicBezTo>
                  <a:cubicBezTo>
                    <a:pt x="4988676" y="3071774"/>
                    <a:pt x="4969693" y="3137980"/>
                    <a:pt x="5052106" y="3139429"/>
                  </a:cubicBezTo>
                  <a:cubicBezTo>
                    <a:pt x="5364079" y="3144872"/>
                    <a:pt x="5319715" y="3109937"/>
                    <a:pt x="5320191" y="3229497"/>
                  </a:cubicBezTo>
                  <a:cubicBezTo>
                    <a:pt x="5321247" y="3561231"/>
                    <a:pt x="5335656" y="3517190"/>
                    <a:pt x="5300690" y="3517294"/>
                  </a:cubicBezTo>
                  <a:close/>
                  <a:moveTo>
                    <a:pt x="5300753" y="3121920"/>
                  </a:moveTo>
                  <a:cubicBezTo>
                    <a:pt x="4941415" y="3118050"/>
                    <a:pt x="4989628" y="3132723"/>
                    <a:pt x="4988925" y="3087544"/>
                  </a:cubicBezTo>
                  <a:cubicBezTo>
                    <a:pt x="4982611" y="2681822"/>
                    <a:pt x="4962551" y="2743330"/>
                    <a:pt x="5052106" y="2745276"/>
                  </a:cubicBezTo>
                  <a:cubicBezTo>
                    <a:pt x="5363458" y="2751961"/>
                    <a:pt x="5310669" y="2717378"/>
                    <a:pt x="5312015" y="2805584"/>
                  </a:cubicBezTo>
                  <a:cubicBezTo>
                    <a:pt x="5317562" y="3159235"/>
                    <a:pt x="5330521" y="3122210"/>
                    <a:pt x="5300753" y="3121920"/>
                  </a:cubicBezTo>
                  <a:close/>
                  <a:moveTo>
                    <a:pt x="4928082" y="3912295"/>
                  </a:moveTo>
                  <a:cubicBezTo>
                    <a:pt x="4803666" y="3912295"/>
                    <a:pt x="4804391" y="3912957"/>
                    <a:pt x="4679705" y="3912957"/>
                  </a:cubicBezTo>
                  <a:cubicBezTo>
                    <a:pt x="4646541" y="3912957"/>
                    <a:pt x="4656664" y="3952363"/>
                    <a:pt x="4651882" y="3652376"/>
                  </a:cubicBezTo>
                  <a:cubicBezTo>
                    <a:pt x="4649729" y="3514935"/>
                    <a:pt x="4640910" y="3535961"/>
                    <a:pt x="4679705" y="3535961"/>
                  </a:cubicBezTo>
                  <a:cubicBezTo>
                    <a:pt x="4932906" y="3535837"/>
                    <a:pt x="4939427" y="3535796"/>
                    <a:pt x="4979961" y="3535900"/>
                  </a:cubicBezTo>
                  <a:cubicBezTo>
                    <a:pt x="4987827" y="3977404"/>
                    <a:pt x="5006749" y="3912295"/>
                    <a:pt x="4928082" y="3912295"/>
                  </a:cubicBezTo>
                  <a:close/>
                  <a:moveTo>
                    <a:pt x="4928082" y="3516632"/>
                  </a:moveTo>
                  <a:cubicBezTo>
                    <a:pt x="4648901" y="3516777"/>
                    <a:pt x="4679022" y="3516777"/>
                    <a:pt x="4650164" y="3516735"/>
                  </a:cubicBezTo>
                  <a:cubicBezTo>
                    <a:pt x="4649460" y="3450384"/>
                    <a:pt x="4645195" y="3140401"/>
                    <a:pt x="4645175" y="3138911"/>
                  </a:cubicBezTo>
                  <a:cubicBezTo>
                    <a:pt x="4646686" y="3138911"/>
                    <a:pt x="4924625" y="3138208"/>
                    <a:pt x="4972819" y="3138456"/>
                  </a:cubicBezTo>
                  <a:cubicBezTo>
                    <a:pt x="4980416" y="3577229"/>
                    <a:pt x="5001760" y="3516632"/>
                    <a:pt x="4928082" y="3516632"/>
                  </a:cubicBezTo>
                  <a:close/>
                  <a:moveTo>
                    <a:pt x="4645402" y="4306945"/>
                  </a:moveTo>
                  <a:cubicBezTo>
                    <a:pt x="4556054" y="4307152"/>
                    <a:pt x="4452132" y="4309532"/>
                    <a:pt x="4317655" y="4307359"/>
                  </a:cubicBezTo>
                  <a:cubicBezTo>
                    <a:pt x="4313245" y="4048391"/>
                    <a:pt x="4316020" y="4100462"/>
                    <a:pt x="4313432" y="3934709"/>
                  </a:cubicBezTo>
                  <a:cubicBezTo>
                    <a:pt x="4313328" y="3928790"/>
                    <a:pt x="4288735" y="3931211"/>
                    <a:pt x="4639399" y="3932122"/>
                  </a:cubicBezTo>
                  <a:cubicBezTo>
                    <a:pt x="4644761" y="4271058"/>
                    <a:pt x="4644616" y="4263339"/>
                    <a:pt x="4645402" y="4306945"/>
                  </a:cubicBezTo>
                  <a:close/>
                  <a:moveTo>
                    <a:pt x="4313059" y="3912088"/>
                  </a:moveTo>
                  <a:cubicBezTo>
                    <a:pt x="4306787" y="3514231"/>
                    <a:pt x="4305648" y="3534678"/>
                    <a:pt x="4307118" y="3534678"/>
                  </a:cubicBezTo>
                  <a:cubicBezTo>
                    <a:pt x="4436337" y="3535216"/>
                    <a:pt x="4441885" y="3534554"/>
                    <a:pt x="4555433" y="3535465"/>
                  </a:cubicBezTo>
                  <a:cubicBezTo>
                    <a:pt x="4658589" y="3536293"/>
                    <a:pt x="4631988" y="3467251"/>
                    <a:pt x="4639068" y="3912896"/>
                  </a:cubicBezTo>
                  <a:cubicBezTo>
                    <a:pt x="4562389" y="3912668"/>
                    <a:pt x="4478817" y="3910991"/>
                    <a:pt x="4313059" y="3912088"/>
                  </a:cubicBezTo>
                  <a:close/>
                  <a:moveTo>
                    <a:pt x="4305979" y="3511023"/>
                  </a:moveTo>
                  <a:cubicBezTo>
                    <a:pt x="4296684" y="3107226"/>
                    <a:pt x="4302874" y="3140381"/>
                    <a:pt x="4307118" y="3140381"/>
                  </a:cubicBezTo>
                  <a:cubicBezTo>
                    <a:pt x="4693409" y="3141974"/>
                    <a:pt x="4627889" y="3108592"/>
                    <a:pt x="4629400" y="3229021"/>
                  </a:cubicBezTo>
                  <a:cubicBezTo>
                    <a:pt x="4630891" y="3359136"/>
                    <a:pt x="4631946" y="3386103"/>
                    <a:pt x="4633127" y="3511437"/>
                  </a:cubicBezTo>
                  <a:cubicBezTo>
                    <a:pt x="4633188" y="3519177"/>
                    <a:pt x="4306124" y="3517977"/>
                    <a:pt x="4305979" y="3511023"/>
                  </a:cubicBezTo>
                  <a:close/>
                  <a:moveTo>
                    <a:pt x="4555392" y="3120513"/>
                  </a:moveTo>
                  <a:cubicBezTo>
                    <a:pt x="4254619" y="3124962"/>
                    <a:pt x="4301466" y="3132537"/>
                    <a:pt x="4300742" y="3087523"/>
                  </a:cubicBezTo>
                  <a:cubicBezTo>
                    <a:pt x="4294862" y="2702891"/>
                    <a:pt x="4289356" y="2744800"/>
                    <a:pt x="4307118" y="2744903"/>
                  </a:cubicBezTo>
                  <a:cubicBezTo>
                    <a:pt x="4681340" y="2747408"/>
                    <a:pt x="4623148" y="2726132"/>
                    <a:pt x="4624390" y="2805563"/>
                  </a:cubicBezTo>
                  <a:cubicBezTo>
                    <a:pt x="4626502" y="2940479"/>
                    <a:pt x="4625239" y="2946895"/>
                    <a:pt x="4627454" y="3087896"/>
                  </a:cubicBezTo>
                  <a:cubicBezTo>
                    <a:pt x="4628075" y="3128418"/>
                    <a:pt x="4642421" y="3119209"/>
                    <a:pt x="4555392" y="3120513"/>
                  </a:cubicBezTo>
                  <a:close/>
                  <a:moveTo>
                    <a:pt x="4296104" y="3912192"/>
                  </a:moveTo>
                  <a:cubicBezTo>
                    <a:pt x="4230294" y="3912543"/>
                    <a:pt x="4235594" y="3912482"/>
                    <a:pt x="3966370" y="3912606"/>
                  </a:cubicBezTo>
                  <a:cubicBezTo>
                    <a:pt x="3964155" y="3757801"/>
                    <a:pt x="3966825" y="3808961"/>
                    <a:pt x="3961919" y="3537473"/>
                  </a:cubicBezTo>
                  <a:cubicBezTo>
                    <a:pt x="4095527" y="3536914"/>
                    <a:pt x="4035699" y="3533540"/>
                    <a:pt x="4289563" y="3534616"/>
                  </a:cubicBezTo>
                  <a:cubicBezTo>
                    <a:pt x="4290784" y="3588364"/>
                    <a:pt x="4295918" y="3900292"/>
                    <a:pt x="4296104" y="3912192"/>
                  </a:cubicBezTo>
                  <a:close/>
                  <a:moveTo>
                    <a:pt x="3961567" y="3518225"/>
                  </a:moveTo>
                  <a:cubicBezTo>
                    <a:pt x="3954942" y="3137070"/>
                    <a:pt x="3956350" y="3237837"/>
                    <a:pt x="3954632" y="3141250"/>
                  </a:cubicBezTo>
                  <a:cubicBezTo>
                    <a:pt x="4088654" y="3141105"/>
                    <a:pt x="4080477" y="3139449"/>
                    <a:pt x="4284512" y="3140298"/>
                  </a:cubicBezTo>
                  <a:cubicBezTo>
                    <a:pt x="4285526" y="3231919"/>
                    <a:pt x="4284098" y="3305823"/>
                    <a:pt x="4289045" y="3511540"/>
                  </a:cubicBezTo>
                  <a:cubicBezTo>
                    <a:pt x="4289107" y="3515411"/>
                    <a:pt x="4317924" y="3516694"/>
                    <a:pt x="3961567" y="3518225"/>
                  </a:cubicBezTo>
                  <a:close/>
                  <a:moveTo>
                    <a:pt x="3954280" y="3122044"/>
                  </a:moveTo>
                  <a:cubicBezTo>
                    <a:pt x="3951609" y="2963079"/>
                    <a:pt x="3953038" y="2965646"/>
                    <a:pt x="3949601" y="2744779"/>
                  </a:cubicBezTo>
                  <a:cubicBezTo>
                    <a:pt x="4336866" y="2744717"/>
                    <a:pt x="4277639" y="2724145"/>
                    <a:pt x="4278902" y="2805563"/>
                  </a:cubicBezTo>
                  <a:cubicBezTo>
                    <a:pt x="4280847" y="2930876"/>
                    <a:pt x="4281448" y="2942094"/>
                    <a:pt x="4283766" y="3087855"/>
                  </a:cubicBezTo>
                  <a:cubicBezTo>
                    <a:pt x="4284491" y="3132641"/>
                    <a:pt x="4337094" y="3121630"/>
                    <a:pt x="3954280" y="3122044"/>
                  </a:cubicBezTo>
                  <a:close/>
                  <a:moveTo>
                    <a:pt x="3949705" y="3931811"/>
                  </a:moveTo>
                  <a:cubicBezTo>
                    <a:pt x="3951796" y="4070598"/>
                    <a:pt x="3956950" y="4165820"/>
                    <a:pt x="3957054" y="4307876"/>
                  </a:cubicBezTo>
                  <a:cubicBezTo>
                    <a:pt x="3848226" y="4308083"/>
                    <a:pt x="3805146" y="4306593"/>
                    <a:pt x="3627153" y="4306593"/>
                  </a:cubicBezTo>
                  <a:cubicBezTo>
                    <a:pt x="3622930" y="4152057"/>
                    <a:pt x="3625083" y="4070639"/>
                    <a:pt x="3622806" y="3931729"/>
                  </a:cubicBezTo>
                  <a:cubicBezTo>
                    <a:pt x="3665224" y="3931998"/>
                    <a:pt x="3674187" y="3931936"/>
                    <a:pt x="3949705" y="3931811"/>
                  </a:cubicBezTo>
                  <a:close/>
                  <a:moveTo>
                    <a:pt x="3686525" y="3912709"/>
                  </a:moveTo>
                  <a:cubicBezTo>
                    <a:pt x="3604941" y="3912709"/>
                    <a:pt x="3623965" y="3936054"/>
                    <a:pt x="3619659" y="3793377"/>
                  </a:cubicBezTo>
                  <a:cubicBezTo>
                    <a:pt x="3617113" y="3709227"/>
                    <a:pt x="3615271" y="3614689"/>
                    <a:pt x="3615706" y="3536914"/>
                  </a:cubicBezTo>
                  <a:cubicBezTo>
                    <a:pt x="3627071" y="3536976"/>
                    <a:pt x="3903230" y="3537576"/>
                    <a:pt x="3944943" y="3537514"/>
                  </a:cubicBezTo>
                  <a:cubicBezTo>
                    <a:pt x="3949808" y="3807595"/>
                    <a:pt x="3947283" y="3764113"/>
                    <a:pt x="3949415" y="3912606"/>
                  </a:cubicBezTo>
                  <a:lnTo>
                    <a:pt x="3686525" y="3912709"/>
                  </a:lnTo>
                  <a:close/>
                  <a:moveTo>
                    <a:pt x="3616451" y="4641038"/>
                  </a:moveTo>
                  <a:cubicBezTo>
                    <a:pt x="3616533" y="4717034"/>
                    <a:pt x="3675699" y="4705361"/>
                    <a:pt x="3314063" y="4703912"/>
                  </a:cubicBezTo>
                  <a:cubicBezTo>
                    <a:pt x="3289904" y="4703809"/>
                    <a:pt x="3281623" y="4758756"/>
                    <a:pt x="3284190" y="4358954"/>
                  </a:cubicBezTo>
                  <a:cubicBezTo>
                    <a:pt x="3284459" y="4314892"/>
                    <a:pt x="3232188" y="4325820"/>
                    <a:pt x="3610758" y="4325820"/>
                  </a:cubicBezTo>
                  <a:cubicBezTo>
                    <a:pt x="3613615" y="4420627"/>
                    <a:pt x="3616285" y="4491179"/>
                    <a:pt x="3616451" y="4641038"/>
                  </a:cubicBezTo>
                  <a:close/>
                  <a:moveTo>
                    <a:pt x="3284335" y="4306779"/>
                  </a:moveTo>
                  <a:cubicBezTo>
                    <a:pt x="3284066" y="4130450"/>
                    <a:pt x="3277959" y="4070784"/>
                    <a:pt x="3276199" y="3931998"/>
                  </a:cubicBezTo>
                  <a:cubicBezTo>
                    <a:pt x="3431192" y="3930052"/>
                    <a:pt x="3366479" y="3929576"/>
                    <a:pt x="3605831" y="3931604"/>
                  </a:cubicBezTo>
                  <a:cubicBezTo>
                    <a:pt x="3608253" y="4080077"/>
                    <a:pt x="3605810" y="4146014"/>
                    <a:pt x="3610157" y="4306593"/>
                  </a:cubicBezTo>
                  <a:cubicBezTo>
                    <a:pt x="3316215" y="4306614"/>
                    <a:pt x="3404259" y="4306593"/>
                    <a:pt x="3284335" y="4306779"/>
                  </a:cubicBezTo>
                  <a:close/>
                  <a:moveTo>
                    <a:pt x="3562440" y="3911902"/>
                  </a:moveTo>
                  <a:cubicBezTo>
                    <a:pt x="3482863" y="3910826"/>
                    <a:pt x="3395441" y="3910722"/>
                    <a:pt x="3313918" y="3912150"/>
                  </a:cubicBezTo>
                  <a:cubicBezTo>
                    <a:pt x="3251275" y="3913247"/>
                    <a:pt x="3285846" y="3960620"/>
                    <a:pt x="3271831" y="3535961"/>
                  </a:cubicBezTo>
                  <a:cubicBezTo>
                    <a:pt x="3550537" y="3535320"/>
                    <a:pt x="3469759" y="3535672"/>
                    <a:pt x="3598751" y="3536769"/>
                  </a:cubicBezTo>
                  <a:cubicBezTo>
                    <a:pt x="3596432" y="3960268"/>
                    <a:pt x="3634089" y="3912771"/>
                    <a:pt x="3562440" y="3911902"/>
                  </a:cubicBezTo>
                  <a:close/>
                  <a:moveTo>
                    <a:pt x="3598916" y="3511189"/>
                  </a:moveTo>
                  <a:cubicBezTo>
                    <a:pt x="3598834" y="3521682"/>
                    <a:pt x="3632287" y="3515349"/>
                    <a:pt x="3313980" y="3516611"/>
                  </a:cubicBezTo>
                  <a:cubicBezTo>
                    <a:pt x="3255374" y="3516777"/>
                    <a:pt x="3269885" y="3574808"/>
                    <a:pt x="3265269" y="3226331"/>
                  </a:cubicBezTo>
                  <a:cubicBezTo>
                    <a:pt x="3263965" y="3123369"/>
                    <a:pt x="3251171" y="3140112"/>
                    <a:pt x="3313897" y="3141043"/>
                  </a:cubicBezTo>
                  <a:cubicBezTo>
                    <a:pt x="3391466" y="3142285"/>
                    <a:pt x="3420365" y="3141995"/>
                    <a:pt x="3594776" y="3142036"/>
                  </a:cubicBezTo>
                  <a:cubicBezTo>
                    <a:pt x="3599103" y="3415698"/>
                    <a:pt x="3599641" y="3424307"/>
                    <a:pt x="3598916" y="3511189"/>
                  </a:cubicBezTo>
                  <a:close/>
                  <a:moveTo>
                    <a:pt x="3263799" y="3121175"/>
                  </a:moveTo>
                  <a:cubicBezTo>
                    <a:pt x="3261356" y="2962314"/>
                    <a:pt x="3260714" y="2941411"/>
                    <a:pt x="3257692" y="2744158"/>
                  </a:cubicBezTo>
                  <a:cubicBezTo>
                    <a:pt x="3349442" y="2743558"/>
                    <a:pt x="3378672" y="2741716"/>
                    <a:pt x="3587303" y="2743889"/>
                  </a:cubicBezTo>
                  <a:cubicBezTo>
                    <a:pt x="3591733" y="3033342"/>
                    <a:pt x="3590305" y="2860283"/>
                    <a:pt x="3594466" y="3122831"/>
                  </a:cubicBezTo>
                  <a:cubicBezTo>
                    <a:pt x="3257009" y="3122769"/>
                    <a:pt x="3401920" y="3122458"/>
                    <a:pt x="3263799" y="3121175"/>
                  </a:cubicBezTo>
                  <a:close/>
                  <a:moveTo>
                    <a:pt x="3258417" y="3793687"/>
                  </a:moveTo>
                  <a:cubicBezTo>
                    <a:pt x="3257920" y="3946837"/>
                    <a:pt x="3328098" y="3913971"/>
                    <a:pt x="2930897" y="3913351"/>
                  </a:cubicBezTo>
                  <a:cubicBezTo>
                    <a:pt x="2926860" y="3656080"/>
                    <a:pt x="2925908" y="3593600"/>
                    <a:pt x="2924956" y="3537928"/>
                  </a:cubicBezTo>
                  <a:cubicBezTo>
                    <a:pt x="3077795" y="3537886"/>
                    <a:pt x="3007576" y="3536417"/>
                    <a:pt x="3254815" y="3536003"/>
                  </a:cubicBezTo>
                  <a:cubicBezTo>
                    <a:pt x="3257092" y="3604113"/>
                    <a:pt x="3258727" y="3693995"/>
                    <a:pt x="3258417" y="3793687"/>
                  </a:cubicBezTo>
                  <a:close/>
                  <a:moveTo>
                    <a:pt x="3189812" y="3516839"/>
                  </a:moveTo>
                  <a:cubicBezTo>
                    <a:pt x="2895269" y="3516839"/>
                    <a:pt x="2924728" y="3524765"/>
                    <a:pt x="2924480" y="3511126"/>
                  </a:cubicBezTo>
                  <a:cubicBezTo>
                    <a:pt x="2917047" y="3091663"/>
                    <a:pt x="2916861" y="3141540"/>
                    <a:pt x="2941434" y="3141540"/>
                  </a:cubicBezTo>
                  <a:cubicBezTo>
                    <a:pt x="3309322" y="3141540"/>
                    <a:pt x="3246824" y="3113021"/>
                    <a:pt x="3248294" y="3226662"/>
                  </a:cubicBezTo>
                  <a:cubicBezTo>
                    <a:pt x="3250095" y="3362613"/>
                    <a:pt x="3251006" y="3427991"/>
                    <a:pt x="3253966" y="3511706"/>
                  </a:cubicBezTo>
                  <a:cubicBezTo>
                    <a:pt x="3254214" y="3518473"/>
                    <a:pt x="3263861" y="3516839"/>
                    <a:pt x="3189812" y="3516839"/>
                  </a:cubicBezTo>
                  <a:close/>
                  <a:moveTo>
                    <a:pt x="3189812" y="3120885"/>
                  </a:moveTo>
                  <a:cubicBezTo>
                    <a:pt x="2877860" y="3120885"/>
                    <a:pt x="2921395" y="3135828"/>
                    <a:pt x="2920608" y="3087503"/>
                  </a:cubicBezTo>
                  <a:cubicBezTo>
                    <a:pt x="2914439" y="2693433"/>
                    <a:pt x="2898520" y="2744220"/>
                    <a:pt x="2941413" y="2744220"/>
                  </a:cubicBezTo>
                  <a:cubicBezTo>
                    <a:pt x="3162568" y="2744324"/>
                    <a:pt x="3199355" y="2744428"/>
                    <a:pt x="3240738" y="2744241"/>
                  </a:cubicBezTo>
                  <a:cubicBezTo>
                    <a:pt x="3247445" y="3183345"/>
                    <a:pt x="3270589" y="3120885"/>
                    <a:pt x="3189812" y="3120885"/>
                  </a:cubicBezTo>
                  <a:close/>
                  <a:moveTo>
                    <a:pt x="2913942" y="3913309"/>
                  </a:moveTo>
                  <a:cubicBezTo>
                    <a:pt x="2819999" y="3912937"/>
                    <a:pt x="2720382" y="3908467"/>
                    <a:pt x="2586133" y="3911902"/>
                  </a:cubicBezTo>
                  <a:cubicBezTo>
                    <a:pt x="2584518" y="3789776"/>
                    <a:pt x="2587685" y="3690518"/>
                    <a:pt x="2581723" y="3537079"/>
                  </a:cubicBezTo>
                  <a:cubicBezTo>
                    <a:pt x="2653434" y="3538383"/>
                    <a:pt x="2692642" y="3538010"/>
                    <a:pt x="2907960" y="3537928"/>
                  </a:cubicBezTo>
                  <a:cubicBezTo>
                    <a:pt x="2909264" y="3612081"/>
                    <a:pt x="2909885" y="3653928"/>
                    <a:pt x="2913942" y="3913309"/>
                  </a:cubicBezTo>
                  <a:close/>
                  <a:moveTo>
                    <a:pt x="2575679" y="3119643"/>
                  </a:moveTo>
                  <a:cubicBezTo>
                    <a:pt x="2574022" y="2979305"/>
                    <a:pt x="2570793" y="2934395"/>
                    <a:pt x="2568329" y="2744758"/>
                  </a:cubicBezTo>
                  <a:cubicBezTo>
                    <a:pt x="2591287" y="2744758"/>
                    <a:pt x="2802713" y="2744510"/>
                    <a:pt x="2896056" y="2744262"/>
                  </a:cubicBezTo>
                  <a:cubicBezTo>
                    <a:pt x="2899224" y="2966287"/>
                    <a:pt x="2902267" y="2959499"/>
                    <a:pt x="2904150" y="3122169"/>
                  </a:cubicBezTo>
                  <a:cubicBezTo>
                    <a:pt x="2749965" y="3121320"/>
                    <a:pt x="2898416" y="3119374"/>
                    <a:pt x="2575679" y="3119643"/>
                  </a:cubicBezTo>
                  <a:close/>
                  <a:moveTo>
                    <a:pt x="2568743" y="3912378"/>
                  </a:moveTo>
                  <a:cubicBezTo>
                    <a:pt x="2414144" y="3916827"/>
                    <a:pt x="2331462" y="3911943"/>
                    <a:pt x="2243791" y="3911219"/>
                  </a:cubicBezTo>
                  <a:cubicBezTo>
                    <a:pt x="2236773" y="3466568"/>
                    <a:pt x="2210213" y="3538424"/>
                    <a:pt x="2320801" y="3536645"/>
                  </a:cubicBezTo>
                  <a:cubicBezTo>
                    <a:pt x="2402489" y="3535320"/>
                    <a:pt x="2480410" y="3535196"/>
                    <a:pt x="2564727" y="3536789"/>
                  </a:cubicBezTo>
                  <a:cubicBezTo>
                    <a:pt x="2568578" y="3635488"/>
                    <a:pt x="2570213" y="3912316"/>
                    <a:pt x="2568743" y="3912378"/>
                  </a:cubicBezTo>
                  <a:close/>
                  <a:moveTo>
                    <a:pt x="2444844" y="3119747"/>
                  </a:moveTo>
                  <a:cubicBezTo>
                    <a:pt x="2329454" y="3119747"/>
                    <a:pt x="2325935" y="3121092"/>
                    <a:pt x="2229714" y="3121361"/>
                  </a:cubicBezTo>
                  <a:cubicBezTo>
                    <a:pt x="2226070" y="2858213"/>
                    <a:pt x="2225387" y="2811875"/>
                    <a:pt x="2224228" y="2746518"/>
                  </a:cubicBezTo>
                  <a:cubicBezTo>
                    <a:pt x="2604702" y="2745359"/>
                    <a:pt x="2550899" y="2720524"/>
                    <a:pt x="2552244" y="2805584"/>
                  </a:cubicBezTo>
                  <a:cubicBezTo>
                    <a:pt x="2558206" y="3186160"/>
                    <a:pt x="2589983" y="3119623"/>
                    <a:pt x="2444844" y="3119747"/>
                  </a:cubicBezTo>
                  <a:close/>
                  <a:moveTo>
                    <a:pt x="2226857" y="3911115"/>
                  </a:moveTo>
                  <a:cubicBezTo>
                    <a:pt x="2068841" y="3910329"/>
                    <a:pt x="2059049" y="3915358"/>
                    <a:pt x="1898260" y="3913930"/>
                  </a:cubicBezTo>
                  <a:cubicBezTo>
                    <a:pt x="1890456" y="3476978"/>
                    <a:pt x="1864537" y="3535051"/>
                    <a:pt x="1948275" y="3535051"/>
                  </a:cubicBezTo>
                  <a:cubicBezTo>
                    <a:pt x="2070456" y="3535051"/>
                    <a:pt x="2072982" y="3537638"/>
                    <a:pt x="2196508" y="3537638"/>
                  </a:cubicBezTo>
                  <a:cubicBezTo>
                    <a:pt x="2229548" y="3537638"/>
                    <a:pt x="2220149" y="3486416"/>
                    <a:pt x="2226857" y="3911115"/>
                  </a:cubicBezTo>
                  <a:close/>
                  <a:moveTo>
                    <a:pt x="2196508" y="3518432"/>
                  </a:moveTo>
                  <a:cubicBezTo>
                    <a:pt x="2194666" y="3518432"/>
                    <a:pt x="1890042" y="3517459"/>
                    <a:pt x="1890021" y="3511334"/>
                  </a:cubicBezTo>
                  <a:cubicBezTo>
                    <a:pt x="1889131" y="3084171"/>
                    <a:pt x="1853069" y="3141747"/>
                    <a:pt x="1948275" y="3141747"/>
                  </a:cubicBezTo>
                  <a:cubicBezTo>
                    <a:pt x="2266045" y="3141747"/>
                    <a:pt x="2213152" y="3111924"/>
                    <a:pt x="2213753" y="3228959"/>
                  </a:cubicBezTo>
                  <a:cubicBezTo>
                    <a:pt x="2215492" y="3562473"/>
                    <a:pt x="2232156" y="3518432"/>
                    <a:pt x="2196508" y="3518432"/>
                  </a:cubicBezTo>
                  <a:close/>
                  <a:moveTo>
                    <a:pt x="2196508" y="3121423"/>
                  </a:moveTo>
                  <a:cubicBezTo>
                    <a:pt x="1834644" y="3121423"/>
                    <a:pt x="1883107" y="3137401"/>
                    <a:pt x="1882320" y="3087586"/>
                  </a:cubicBezTo>
                  <a:cubicBezTo>
                    <a:pt x="1880105" y="2946605"/>
                    <a:pt x="1882920" y="2946523"/>
                    <a:pt x="1880705" y="2805211"/>
                  </a:cubicBezTo>
                  <a:cubicBezTo>
                    <a:pt x="1879525" y="2729940"/>
                    <a:pt x="1865883" y="2745317"/>
                    <a:pt x="1948275" y="2745317"/>
                  </a:cubicBezTo>
                  <a:cubicBezTo>
                    <a:pt x="2259607" y="2745317"/>
                    <a:pt x="2207045" y="2727436"/>
                    <a:pt x="2208267" y="2805542"/>
                  </a:cubicBezTo>
                  <a:cubicBezTo>
                    <a:pt x="2214042" y="3170162"/>
                    <a:pt x="2217955" y="3121423"/>
                    <a:pt x="2196508" y="3121423"/>
                  </a:cubicBezTo>
                  <a:close/>
                  <a:moveTo>
                    <a:pt x="1881285" y="3913744"/>
                  </a:moveTo>
                  <a:cubicBezTo>
                    <a:pt x="1758359" y="3912171"/>
                    <a:pt x="1843111" y="3910391"/>
                    <a:pt x="1553061" y="3911509"/>
                  </a:cubicBezTo>
                  <a:cubicBezTo>
                    <a:pt x="1545733" y="3479938"/>
                    <a:pt x="1530911" y="3535051"/>
                    <a:pt x="1575957" y="3534678"/>
                  </a:cubicBezTo>
                  <a:cubicBezTo>
                    <a:pt x="1650959" y="3534078"/>
                    <a:pt x="1712298" y="3533851"/>
                    <a:pt x="1824045" y="3534596"/>
                  </a:cubicBezTo>
                  <a:cubicBezTo>
                    <a:pt x="1885177" y="3535072"/>
                    <a:pt x="1873273" y="3471453"/>
                    <a:pt x="1881285" y="3913744"/>
                  </a:cubicBezTo>
                  <a:close/>
                  <a:moveTo>
                    <a:pt x="1542297" y="4327951"/>
                  </a:moveTo>
                  <a:cubicBezTo>
                    <a:pt x="1547762" y="4618749"/>
                    <a:pt x="1546395" y="4591741"/>
                    <a:pt x="1547638" y="4702753"/>
                  </a:cubicBezTo>
                  <a:cubicBezTo>
                    <a:pt x="1494683" y="4702029"/>
                    <a:pt x="1479716" y="4702195"/>
                    <a:pt x="1219186" y="4702132"/>
                  </a:cubicBezTo>
                  <a:cubicBezTo>
                    <a:pt x="1216888" y="4598508"/>
                    <a:pt x="1214694" y="4570424"/>
                    <a:pt x="1212955" y="4326358"/>
                  </a:cubicBezTo>
                  <a:cubicBezTo>
                    <a:pt x="1215253" y="4326378"/>
                    <a:pt x="1540578" y="4327951"/>
                    <a:pt x="1542297" y="4327951"/>
                  </a:cubicBezTo>
                  <a:close/>
                  <a:moveTo>
                    <a:pt x="1212810" y="4307152"/>
                  </a:moveTo>
                  <a:cubicBezTo>
                    <a:pt x="1212334" y="4255205"/>
                    <a:pt x="1211816" y="4228135"/>
                    <a:pt x="1207303" y="3934709"/>
                  </a:cubicBezTo>
                  <a:cubicBezTo>
                    <a:pt x="1207159" y="3925044"/>
                    <a:pt x="1190080" y="3931936"/>
                    <a:pt x="1536417" y="3930797"/>
                  </a:cubicBezTo>
                  <a:cubicBezTo>
                    <a:pt x="1538550" y="4059526"/>
                    <a:pt x="1538653" y="4126332"/>
                    <a:pt x="1541945" y="4308746"/>
                  </a:cubicBezTo>
                  <a:cubicBezTo>
                    <a:pt x="1540247" y="4308725"/>
                    <a:pt x="1214383" y="4307152"/>
                    <a:pt x="1212810" y="4307152"/>
                  </a:cubicBezTo>
                  <a:close/>
                  <a:moveTo>
                    <a:pt x="1451748" y="4721400"/>
                  </a:moveTo>
                  <a:cubicBezTo>
                    <a:pt x="1577655" y="4721400"/>
                    <a:pt x="1545112" y="4653000"/>
                    <a:pt x="1551550" y="5064889"/>
                  </a:cubicBezTo>
                  <a:cubicBezTo>
                    <a:pt x="1552378" y="5117540"/>
                    <a:pt x="1595872" y="5098231"/>
                    <a:pt x="1224672" y="5096886"/>
                  </a:cubicBezTo>
                  <a:cubicBezTo>
                    <a:pt x="1222229" y="4969709"/>
                    <a:pt x="1222643" y="4872335"/>
                    <a:pt x="1219600" y="4721359"/>
                  </a:cubicBezTo>
                  <a:lnTo>
                    <a:pt x="1451748" y="4721400"/>
                  </a:lnTo>
                  <a:close/>
                  <a:moveTo>
                    <a:pt x="1824149" y="3515369"/>
                  </a:moveTo>
                  <a:cubicBezTo>
                    <a:pt x="1748153" y="3514769"/>
                    <a:pt x="1662490" y="3514707"/>
                    <a:pt x="1575792" y="3515411"/>
                  </a:cubicBezTo>
                  <a:cubicBezTo>
                    <a:pt x="1532153" y="3515762"/>
                    <a:pt x="1546085" y="3572904"/>
                    <a:pt x="1539750" y="3139512"/>
                  </a:cubicBezTo>
                  <a:cubicBezTo>
                    <a:pt x="1668680" y="3142285"/>
                    <a:pt x="1592187" y="3142595"/>
                    <a:pt x="1866338" y="3141830"/>
                  </a:cubicBezTo>
                  <a:cubicBezTo>
                    <a:pt x="1875075" y="3574518"/>
                    <a:pt x="1891801" y="3515825"/>
                    <a:pt x="1824149" y="3515369"/>
                  </a:cubicBezTo>
                  <a:close/>
                  <a:moveTo>
                    <a:pt x="1536107" y="3911571"/>
                  </a:moveTo>
                  <a:cubicBezTo>
                    <a:pt x="1336875" y="3912295"/>
                    <a:pt x="1352173" y="3910557"/>
                    <a:pt x="1206910" y="3910536"/>
                  </a:cubicBezTo>
                  <a:cubicBezTo>
                    <a:pt x="1200037" y="3508705"/>
                    <a:pt x="1196125" y="3535941"/>
                    <a:pt x="1203474" y="3535920"/>
                  </a:cubicBezTo>
                  <a:cubicBezTo>
                    <a:pt x="1205916" y="3535920"/>
                    <a:pt x="1526853" y="3535010"/>
                    <a:pt x="1528654" y="3534989"/>
                  </a:cubicBezTo>
                  <a:cubicBezTo>
                    <a:pt x="1531884" y="3734373"/>
                    <a:pt x="1535217" y="3860224"/>
                    <a:pt x="1536107" y="3911571"/>
                  </a:cubicBezTo>
                  <a:close/>
                  <a:moveTo>
                    <a:pt x="1199251" y="3511230"/>
                  </a:moveTo>
                  <a:cubicBezTo>
                    <a:pt x="1198112" y="3427888"/>
                    <a:pt x="1191467" y="3140174"/>
                    <a:pt x="1203494" y="3140174"/>
                  </a:cubicBezTo>
                  <a:cubicBezTo>
                    <a:pt x="1586908" y="3140174"/>
                    <a:pt x="1522526" y="3109813"/>
                    <a:pt x="1524017" y="3229021"/>
                  </a:cubicBezTo>
                  <a:cubicBezTo>
                    <a:pt x="1525301" y="3331817"/>
                    <a:pt x="1526087" y="3374865"/>
                    <a:pt x="1528364" y="3515762"/>
                  </a:cubicBezTo>
                  <a:cubicBezTo>
                    <a:pt x="1158427" y="3517873"/>
                    <a:pt x="1199354" y="3518908"/>
                    <a:pt x="1199251" y="3511230"/>
                  </a:cubicBezTo>
                  <a:close/>
                  <a:moveTo>
                    <a:pt x="1451748" y="3119457"/>
                  </a:moveTo>
                  <a:cubicBezTo>
                    <a:pt x="1148407" y="3119457"/>
                    <a:pt x="1196497" y="3136200"/>
                    <a:pt x="1195731" y="3087503"/>
                  </a:cubicBezTo>
                  <a:cubicBezTo>
                    <a:pt x="1189728" y="2703367"/>
                    <a:pt x="1179025" y="2744717"/>
                    <a:pt x="1203474" y="2744717"/>
                  </a:cubicBezTo>
                  <a:cubicBezTo>
                    <a:pt x="1573804" y="2744717"/>
                    <a:pt x="1515633" y="2726132"/>
                    <a:pt x="1516875" y="2805584"/>
                  </a:cubicBezTo>
                  <a:cubicBezTo>
                    <a:pt x="1522734" y="3178834"/>
                    <a:pt x="1542131" y="3119457"/>
                    <a:pt x="1451748" y="3119457"/>
                  </a:cubicBezTo>
                  <a:close/>
                  <a:moveTo>
                    <a:pt x="1190266" y="3929762"/>
                  </a:moveTo>
                  <a:cubicBezTo>
                    <a:pt x="1190287" y="3931584"/>
                    <a:pt x="1195297" y="4247527"/>
                    <a:pt x="1195835" y="4307152"/>
                  </a:cubicBezTo>
                  <a:cubicBezTo>
                    <a:pt x="1093051" y="4307110"/>
                    <a:pt x="1215626" y="4306924"/>
                    <a:pt x="868688" y="4306014"/>
                  </a:cubicBezTo>
                  <a:cubicBezTo>
                    <a:pt x="867942" y="4248231"/>
                    <a:pt x="867094" y="4197195"/>
                    <a:pt x="862974" y="3934730"/>
                  </a:cubicBezTo>
                  <a:cubicBezTo>
                    <a:pt x="862933" y="3930901"/>
                    <a:pt x="834530" y="3930073"/>
                    <a:pt x="1190266" y="3929762"/>
                  </a:cubicBezTo>
                  <a:close/>
                  <a:moveTo>
                    <a:pt x="1196000" y="4326358"/>
                  </a:moveTo>
                  <a:cubicBezTo>
                    <a:pt x="1197864" y="4581041"/>
                    <a:pt x="1199954" y="4599936"/>
                    <a:pt x="1202211" y="4702132"/>
                  </a:cubicBezTo>
                  <a:cubicBezTo>
                    <a:pt x="1200431" y="4702132"/>
                    <a:pt x="876761" y="4702753"/>
                    <a:pt x="874318" y="4702774"/>
                  </a:cubicBezTo>
                  <a:cubicBezTo>
                    <a:pt x="868895" y="4350675"/>
                    <a:pt x="870758" y="4473319"/>
                    <a:pt x="868915" y="4325219"/>
                  </a:cubicBezTo>
                  <a:cubicBezTo>
                    <a:pt x="1181033" y="4325944"/>
                    <a:pt x="1080506" y="4326316"/>
                    <a:pt x="1196000" y="4326358"/>
                  </a:cubicBezTo>
                  <a:close/>
                  <a:moveTo>
                    <a:pt x="1202625" y="4721359"/>
                  </a:moveTo>
                  <a:cubicBezTo>
                    <a:pt x="1205854" y="4881317"/>
                    <a:pt x="1204923" y="4950276"/>
                    <a:pt x="1207718" y="5096844"/>
                  </a:cubicBezTo>
                  <a:cubicBezTo>
                    <a:pt x="1205647" y="5096844"/>
                    <a:pt x="1169916" y="5096699"/>
                    <a:pt x="878956" y="5097547"/>
                  </a:cubicBezTo>
                  <a:cubicBezTo>
                    <a:pt x="876119" y="4923206"/>
                    <a:pt x="878107" y="4948807"/>
                    <a:pt x="874629" y="4722000"/>
                  </a:cubicBezTo>
                  <a:cubicBezTo>
                    <a:pt x="878707" y="4722000"/>
                    <a:pt x="1182669" y="4721359"/>
                    <a:pt x="1202625" y="4721359"/>
                  </a:cubicBezTo>
                  <a:close/>
                  <a:moveTo>
                    <a:pt x="1203474" y="5116050"/>
                  </a:moveTo>
                  <a:cubicBezTo>
                    <a:pt x="1210450" y="5116050"/>
                    <a:pt x="1207241" y="5106075"/>
                    <a:pt x="1210699" y="5206284"/>
                  </a:cubicBezTo>
                  <a:cubicBezTo>
                    <a:pt x="1221774" y="5527959"/>
                    <a:pt x="1219310" y="5495508"/>
                    <a:pt x="1203474" y="5495508"/>
                  </a:cubicBezTo>
                  <a:cubicBezTo>
                    <a:pt x="1201424" y="5495508"/>
                    <a:pt x="886367" y="5495571"/>
                    <a:pt x="886160" y="5488120"/>
                  </a:cubicBezTo>
                  <a:cubicBezTo>
                    <a:pt x="883572" y="5396603"/>
                    <a:pt x="883779" y="5392815"/>
                    <a:pt x="879287" y="5116795"/>
                  </a:cubicBezTo>
                  <a:cubicBezTo>
                    <a:pt x="881585" y="5116795"/>
                    <a:pt x="1201631" y="5116050"/>
                    <a:pt x="1203474" y="5116050"/>
                  </a:cubicBezTo>
                  <a:close/>
                  <a:moveTo>
                    <a:pt x="955324" y="5512396"/>
                  </a:moveTo>
                  <a:cubicBezTo>
                    <a:pt x="1078891" y="5512396"/>
                    <a:pt x="1079326" y="5514735"/>
                    <a:pt x="1203494" y="5514735"/>
                  </a:cubicBezTo>
                  <a:cubicBezTo>
                    <a:pt x="1223492" y="5514735"/>
                    <a:pt x="1213576" y="5473281"/>
                    <a:pt x="1219414" y="5888192"/>
                  </a:cubicBezTo>
                  <a:cubicBezTo>
                    <a:pt x="1211340" y="5888172"/>
                    <a:pt x="895931" y="5889951"/>
                    <a:pt x="894399" y="5889972"/>
                  </a:cubicBezTo>
                  <a:cubicBezTo>
                    <a:pt x="887008" y="5445218"/>
                    <a:pt x="863429" y="5512396"/>
                    <a:pt x="955324" y="5512396"/>
                  </a:cubicBezTo>
                  <a:close/>
                  <a:moveTo>
                    <a:pt x="1225065" y="5116091"/>
                  </a:moveTo>
                  <a:cubicBezTo>
                    <a:pt x="1335363" y="5116526"/>
                    <a:pt x="1328739" y="5119651"/>
                    <a:pt x="1451748" y="5119651"/>
                  </a:cubicBezTo>
                  <a:cubicBezTo>
                    <a:pt x="1584031" y="5119651"/>
                    <a:pt x="1549356" y="5041234"/>
                    <a:pt x="1560535" y="5488700"/>
                  </a:cubicBezTo>
                  <a:cubicBezTo>
                    <a:pt x="1560742" y="5497040"/>
                    <a:pt x="1602083" y="5494847"/>
                    <a:pt x="1232684" y="5495488"/>
                  </a:cubicBezTo>
                  <a:cubicBezTo>
                    <a:pt x="1231814" y="5280313"/>
                    <a:pt x="1226887" y="5200820"/>
                    <a:pt x="1225065" y="5116091"/>
                  </a:cubicBezTo>
                  <a:close/>
                  <a:moveTo>
                    <a:pt x="1561176" y="5514155"/>
                  </a:moveTo>
                  <a:cubicBezTo>
                    <a:pt x="1566662" y="5738850"/>
                    <a:pt x="1562584" y="5754020"/>
                    <a:pt x="1564344" y="5889848"/>
                  </a:cubicBezTo>
                  <a:cubicBezTo>
                    <a:pt x="1259927" y="5890054"/>
                    <a:pt x="1377843" y="5888626"/>
                    <a:pt x="1236348" y="5888213"/>
                  </a:cubicBezTo>
                  <a:cubicBezTo>
                    <a:pt x="1236327" y="5886577"/>
                    <a:pt x="1232808" y="5516308"/>
                    <a:pt x="1232787" y="5514694"/>
                  </a:cubicBezTo>
                  <a:cubicBezTo>
                    <a:pt x="1325882" y="5514549"/>
                    <a:pt x="1423718" y="5512748"/>
                    <a:pt x="1561176" y="5514155"/>
                  </a:cubicBezTo>
                  <a:close/>
                  <a:moveTo>
                    <a:pt x="1564634" y="5909053"/>
                  </a:moveTo>
                  <a:cubicBezTo>
                    <a:pt x="1564654" y="5910585"/>
                    <a:pt x="1569602" y="6226797"/>
                    <a:pt x="1571072" y="6285553"/>
                  </a:cubicBezTo>
                  <a:cubicBezTo>
                    <a:pt x="1393307" y="6284394"/>
                    <a:pt x="1320769" y="6286215"/>
                    <a:pt x="1243635" y="6286443"/>
                  </a:cubicBezTo>
                  <a:cubicBezTo>
                    <a:pt x="1243614" y="6284973"/>
                    <a:pt x="1236762" y="5914103"/>
                    <a:pt x="1236658" y="5907439"/>
                  </a:cubicBezTo>
                  <a:cubicBezTo>
                    <a:pt x="1392355" y="5907936"/>
                    <a:pt x="1249845" y="5909281"/>
                    <a:pt x="1564634" y="5909053"/>
                  </a:cubicBezTo>
                  <a:close/>
                  <a:moveTo>
                    <a:pt x="1571548" y="6304800"/>
                  </a:moveTo>
                  <a:cubicBezTo>
                    <a:pt x="1578069" y="6544520"/>
                    <a:pt x="1576351" y="6569769"/>
                    <a:pt x="1577427" y="6680781"/>
                  </a:cubicBezTo>
                  <a:cubicBezTo>
                    <a:pt x="1450940" y="6679353"/>
                    <a:pt x="1295761" y="6680885"/>
                    <a:pt x="1249100" y="6681009"/>
                  </a:cubicBezTo>
                  <a:cubicBezTo>
                    <a:pt x="1248044" y="6575316"/>
                    <a:pt x="1249535" y="6579889"/>
                    <a:pt x="1243987" y="6305649"/>
                  </a:cubicBezTo>
                  <a:cubicBezTo>
                    <a:pt x="1345942" y="6305400"/>
                    <a:pt x="1383805" y="6303579"/>
                    <a:pt x="1571548" y="6304800"/>
                  </a:cubicBezTo>
                  <a:close/>
                  <a:moveTo>
                    <a:pt x="1575792" y="6700049"/>
                  </a:moveTo>
                  <a:cubicBezTo>
                    <a:pt x="1579994" y="6700070"/>
                    <a:pt x="1575523" y="6678215"/>
                    <a:pt x="1583327" y="7075079"/>
                  </a:cubicBezTo>
                  <a:cubicBezTo>
                    <a:pt x="1395108" y="7074024"/>
                    <a:pt x="1342319" y="7075162"/>
                    <a:pt x="1257277" y="7075390"/>
                  </a:cubicBezTo>
                  <a:cubicBezTo>
                    <a:pt x="1254338" y="6879627"/>
                    <a:pt x="1251460" y="6889106"/>
                    <a:pt x="1249286" y="6700256"/>
                  </a:cubicBezTo>
                  <a:cubicBezTo>
                    <a:pt x="1352546" y="6700029"/>
                    <a:pt x="1421441" y="6698580"/>
                    <a:pt x="1575792" y="6700049"/>
                  </a:cubicBezTo>
                  <a:close/>
                  <a:moveTo>
                    <a:pt x="1581609" y="5912054"/>
                  </a:moveTo>
                  <a:cubicBezTo>
                    <a:pt x="1581526" y="5906652"/>
                    <a:pt x="1555421" y="5909385"/>
                    <a:pt x="1912731" y="5910171"/>
                  </a:cubicBezTo>
                  <a:cubicBezTo>
                    <a:pt x="1913228" y="5940863"/>
                    <a:pt x="1917202" y="6276260"/>
                    <a:pt x="1917264" y="6285532"/>
                  </a:cubicBezTo>
                  <a:cubicBezTo>
                    <a:pt x="1818787" y="6285594"/>
                    <a:pt x="1712484" y="6286463"/>
                    <a:pt x="1587985" y="6285656"/>
                  </a:cubicBezTo>
                  <a:cubicBezTo>
                    <a:pt x="1586702" y="6232799"/>
                    <a:pt x="1586412" y="6206081"/>
                    <a:pt x="1581609" y="5912054"/>
                  </a:cubicBezTo>
                  <a:close/>
                  <a:moveTo>
                    <a:pt x="1917389" y="6304759"/>
                  </a:moveTo>
                  <a:cubicBezTo>
                    <a:pt x="1918154" y="6517201"/>
                    <a:pt x="1920432" y="6563271"/>
                    <a:pt x="1922771" y="6681589"/>
                  </a:cubicBezTo>
                  <a:cubicBezTo>
                    <a:pt x="1666154" y="6681382"/>
                    <a:pt x="1650918" y="6681465"/>
                    <a:pt x="1594402" y="6680947"/>
                  </a:cubicBezTo>
                  <a:cubicBezTo>
                    <a:pt x="1593429" y="6576681"/>
                    <a:pt x="1594899" y="6541395"/>
                    <a:pt x="1588523" y="6304903"/>
                  </a:cubicBezTo>
                  <a:cubicBezTo>
                    <a:pt x="1708737" y="6305649"/>
                    <a:pt x="1841352" y="6304821"/>
                    <a:pt x="1917389" y="6304759"/>
                  </a:cubicBezTo>
                  <a:close/>
                  <a:moveTo>
                    <a:pt x="1699981" y="6700629"/>
                  </a:moveTo>
                  <a:cubicBezTo>
                    <a:pt x="1966017" y="6700856"/>
                    <a:pt x="1922895" y="6681133"/>
                    <a:pt x="1924117" y="6760026"/>
                  </a:cubicBezTo>
                  <a:cubicBezTo>
                    <a:pt x="1926063" y="6884449"/>
                    <a:pt x="1925876" y="6903035"/>
                    <a:pt x="1928050" y="7042607"/>
                  </a:cubicBezTo>
                  <a:cubicBezTo>
                    <a:pt x="1928733" y="7086566"/>
                    <a:pt x="1981605" y="7077128"/>
                    <a:pt x="1600261" y="7075162"/>
                  </a:cubicBezTo>
                  <a:cubicBezTo>
                    <a:pt x="1599764" y="7050099"/>
                    <a:pt x="1600095" y="7070630"/>
                    <a:pt x="1595355" y="6759695"/>
                  </a:cubicBezTo>
                  <a:cubicBezTo>
                    <a:pt x="1594216" y="6684279"/>
                    <a:pt x="1573494" y="6700629"/>
                    <a:pt x="1699981" y="6700629"/>
                  </a:cubicBezTo>
                  <a:close/>
                  <a:moveTo>
                    <a:pt x="1920535" y="5512272"/>
                  </a:moveTo>
                  <a:cubicBezTo>
                    <a:pt x="1922005" y="5512272"/>
                    <a:pt x="2181976" y="5511693"/>
                    <a:pt x="2250167" y="5511796"/>
                  </a:cubicBezTo>
                  <a:cubicBezTo>
                    <a:pt x="2255425" y="5957358"/>
                    <a:pt x="2273187" y="5889082"/>
                    <a:pt x="2196508" y="5889082"/>
                  </a:cubicBezTo>
                  <a:cubicBezTo>
                    <a:pt x="2072920" y="5889082"/>
                    <a:pt x="2070208" y="5891007"/>
                    <a:pt x="1948275" y="5891007"/>
                  </a:cubicBezTo>
                  <a:cubicBezTo>
                    <a:pt x="1923578" y="5891007"/>
                    <a:pt x="1928464" y="5941256"/>
                    <a:pt x="1920535" y="5512272"/>
                  </a:cubicBezTo>
                  <a:close/>
                  <a:moveTo>
                    <a:pt x="1948275" y="5910212"/>
                  </a:moveTo>
                  <a:cubicBezTo>
                    <a:pt x="2279770" y="5910212"/>
                    <a:pt x="2254804" y="5903879"/>
                    <a:pt x="2254949" y="5912385"/>
                  </a:cubicBezTo>
                  <a:cubicBezTo>
                    <a:pt x="2261822" y="6349751"/>
                    <a:pt x="2287616" y="6286753"/>
                    <a:pt x="2196508" y="6286815"/>
                  </a:cubicBezTo>
                  <a:cubicBezTo>
                    <a:pt x="2075342" y="6286815"/>
                    <a:pt x="2075424" y="6285532"/>
                    <a:pt x="1948275" y="6285532"/>
                  </a:cubicBezTo>
                  <a:cubicBezTo>
                    <a:pt x="1929251" y="6285532"/>
                    <a:pt x="1934840" y="6299316"/>
                    <a:pt x="1933205" y="6194595"/>
                  </a:cubicBezTo>
                  <a:cubicBezTo>
                    <a:pt x="1928071" y="5866482"/>
                    <a:pt x="1922543" y="5910212"/>
                    <a:pt x="1948275" y="5910212"/>
                  </a:cubicBezTo>
                  <a:close/>
                  <a:moveTo>
                    <a:pt x="1948275" y="6304759"/>
                  </a:moveTo>
                  <a:cubicBezTo>
                    <a:pt x="2312665" y="6304759"/>
                    <a:pt x="2262567" y="6296293"/>
                    <a:pt x="2263561" y="6336299"/>
                  </a:cubicBezTo>
                  <a:cubicBezTo>
                    <a:pt x="2273415" y="6746926"/>
                    <a:pt x="2283703" y="6679457"/>
                    <a:pt x="2196508" y="6679457"/>
                  </a:cubicBezTo>
                  <a:cubicBezTo>
                    <a:pt x="1887578" y="6679457"/>
                    <a:pt x="1940409" y="6707810"/>
                    <a:pt x="1938359" y="6618342"/>
                  </a:cubicBezTo>
                  <a:cubicBezTo>
                    <a:pt x="1930265" y="6266181"/>
                    <a:pt x="1932273" y="6304759"/>
                    <a:pt x="1948275" y="6304759"/>
                  </a:cubicBezTo>
                  <a:close/>
                  <a:moveTo>
                    <a:pt x="2267101" y="5511837"/>
                  </a:moveTo>
                  <a:cubicBezTo>
                    <a:pt x="2600665" y="5512500"/>
                    <a:pt x="2449999" y="5511879"/>
                    <a:pt x="2594517" y="5512955"/>
                  </a:cubicBezTo>
                  <a:cubicBezTo>
                    <a:pt x="2606420" y="5950569"/>
                    <a:pt x="2605468" y="5890179"/>
                    <a:pt x="2569137" y="5889310"/>
                  </a:cubicBezTo>
                  <a:cubicBezTo>
                    <a:pt x="2208846" y="5880576"/>
                    <a:pt x="2271324" y="5930639"/>
                    <a:pt x="2270309" y="5770888"/>
                  </a:cubicBezTo>
                  <a:cubicBezTo>
                    <a:pt x="2269647" y="5662338"/>
                    <a:pt x="2268550" y="5632950"/>
                    <a:pt x="2267101" y="5511837"/>
                  </a:cubicBezTo>
                  <a:close/>
                  <a:moveTo>
                    <a:pt x="2320759" y="5907667"/>
                  </a:moveTo>
                  <a:cubicBezTo>
                    <a:pt x="2629378" y="5904749"/>
                    <a:pt x="2599506" y="5910875"/>
                    <a:pt x="2599547" y="5912385"/>
                  </a:cubicBezTo>
                  <a:cubicBezTo>
                    <a:pt x="2606255" y="6341059"/>
                    <a:pt x="2628426" y="6285511"/>
                    <a:pt x="2568888" y="6286070"/>
                  </a:cubicBezTo>
                  <a:cubicBezTo>
                    <a:pt x="2486330" y="6286733"/>
                    <a:pt x="2497758" y="6286567"/>
                    <a:pt x="2279356" y="6286753"/>
                  </a:cubicBezTo>
                  <a:cubicBezTo>
                    <a:pt x="2269833" y="5847524"/>
                    <a:pt x="2253748" y="5908391"/>
                    <a:pt x="2320759" y="5907667"/>
                  </a:cubicBezTo>
                  <a:close/>
                  <a:moveTo>
                    <a:pt x="2609029" y="6304986"/>
                  </a:moveTo>
                  <a:cubicBezTo>
                    <a:pt x="2614453" y="6593362"/>
                    <a:pt x="2613024" y="6567658"/>
                    <a:pt x="2614370" y="6681775"/>
                  </a:cubicBezTo>
                  <a:cubicBezTo>
                    <a:pt x="2262960" y="6679602"/>
                    <a:pt x="2546406" y="6681961"/>
                    <a:pt x="2285214" y="6679768"/>
                  </a:cubicBezTo>
                  <a:cubicBezTo>
                    <a:pt x="2284262" y="6578710"/>
                    <a:pt x="2285463" y="6550025"/>
                    <a:pt x="2279791" y="6305980"/>
                  </a:cubicBezTo>
                  <a:cubicBezTo>
                    <a:pt x="2595862" y="6305710"/>
                    <a:pt x="2469707" y="6305897"/>
                    <a:pt x="2609029" y="6304986"/>
                  </a:cubicBezTo>
                  <a:close/>
                  <a:moveTo>
                    <a:pt x="2611513" y="5513059"/>
                  </a:moveTo>
                  <a:cubicBezTo>
                    <a:pt x="2806253" y="5514218"/>
                    <a:pt x="2796254" y="5511299"/>
                    <a:pt x="2940047" y="5511258"/>
                  </a:cubicBezTo>
                  <a:cubicBezTo>
                    <a:pt x="2939302" y="5803857"/>
                    <a:pt x="2955221" y="5888544"/>
                    <a:pt x="2941455" y="5888544"/>
                  </a:cubicBezTo>
                  <a:cubicBezTo>
                    <a:pt x="2819874" y="5888544"/>
                    <a:pt x="2746508" y="5892290"/>
                    <a:pt x="2616192" y="5890282"/>
                  </a:cubicBezTo>
                  <a:cubicBezTo>
                    <a:pt x="2614515" y="5772730"/>
                    <a:pt x="2616005" y="5677260"/>
                    <a:pt x="2611513" y="5513059"/>
                  </a:cubicBezTo>
                  <a:close/>
                  <a:moveTo>
                    <a:pt x="2693118" y="5910006"/>
                  </a:moveTo>
                  <a:cubicBezTo>
                    <a:pt x="2967414" y="5910006"/>
                    <a:pt x="2947355" y="5902596"/>
                    <a:pt x="2947500" y="5912344"/>
                  </a:cubicBezTo>
                  <a:cubicBezTo>
                    <a:pt x="2954000" y="6328538"/>
                    <a:pt x="2957002" y="6283773"/>
                    <a:pt x="2941413" y="6283773"/>
                  </a:cubicBezTo>
                  <a:cubicBezTo>
                    <a:pt x="2561519" y="6283773"/>
                    <a:pt x="2625983" y="6315313"/>
                    <a:pt x="2624099" y="6194553"/>
                  </a:cubicBezTo>
                  <a:cubicBezTo>
                    <a:pt x="2618758" y="5851416"/>
                    <a:pt x="2585988" y="5910006"/>
                    <a:pt x="2693118" y="5910006"/>
                  </a:cubicBezTo>
                  <a:close/>
                  <a:moveTo>
                    <a:pt x="2693118" y="6304759"/>
                  </a:moveTo>
                  <a:cubicBezTo>
                    <a:pt x="2997722" y="6304759"/>
                    <a:pt x="2953048" y="6288284"/>
                    <a:pt x="2954207" y="6337085"/>
                  </a:cubicBezTo>
                  <a:cubicBezTo>
                    <a:pt x="2964019" y="6725857"/>
                    <a:pt x="2959941" y="6678981"/>
                    <a:pt x="2941413" y="6678981"/>
                  </a:cubicBezTo>
                  <a:cubicBezTo>
                    <a:pt x="2579839" y="6678981"/>
                    <a:pt x="2631490" y="6709653"/>
                    <a:pt x="2630724" y="6618446"/>
                  </a:cubicBezTo>
                  <a:cubicBezTo>
                    <a:pt x="2627681" y="6248611"/>
                    <a:pt x="2605364" y="6304759"/>
                    <a:pt x="2693118" y="6304759"/>
                  </a:cubicBezTo>
                  <a:close/>
                  <a:moveTo>
                    <a:pt x="2693118" y="6701208"/>
                  </a:moveTo>
                  <a:cubicBezTo>
                    <a:pt x="3003580" y="6701208"/>
                    <a:pt x="2957726" y="6673828"/>
                    <a:pt x="2959072" y="6760026"/>
                  </a:cubicBezTo>
                  <a:cubicBezTo>
                    <a:pt x="2964723" y="7120920"/>
                    <a:pt x="2979773" y="7076197"/>
                    <a:pt x="2941434" y="7076197"/>
                  </a:cubicBezTo>
                  <a:cubicBezTo>
                    <a:pt x="2588037" y="7076197"/>
                    <a:pt x="2636003" y="7086897"/>
                    <a:pt x="2635278" y="7042276"/>
                  </a:cubicBezTo>
                  <a:cubicBezTo>
                    <a:pt x="2628902" y="6634734"/>
                    <a:pt x="2616957" y="6701208"/>
                    <a:pt x="2693118" y="6701208"/>
                  </a:cubicBezTo>
                  <a:close/>
                  <a:moveTo>
                    <a:pt x="2964454" y="5912013"/>
                  </a:moveTo>
                  <a:cubicBezTo>
                    <a:pt x="2964309" y="5902099"/>
                    <a:pt x="2957623" y="5911516"/>
                    <a:pt x="3291643" y="5910026"/>
                  </a:cubicBezTo>
                  <a:cubicBezTo>
                    <a:pt x="3293713" y="6048212"/>
                    <a:pt x="3292968" y="6152623"/>
                    <a:pt x="3296487" y="6286070"/>
                  </a:cubicBezTo>
                  <a:cubicBezTo>
                    <a:pt x="3111477" y="6288140"/>
                    <a:pt x="3076885" y="6284290"/>
                    <a:pt x="2969961" y="6283835"/>
                  </a:cubicBezTo>
                  <a:cubicBezTo>
                    <a:pt x="2967435" y="6165785"/>
                    <a:pt x="2966607" y="6049785"/>
                    <a:pt x="2964454" y="5912013"/>
                  </a:cubicBezTo>
                  <a:close/>
                  <a:moveTo>
                    <a:pt x="3314021" y="5515273"/>
                  </a:moveTo>
                  <a:cubicBezTo>
                    <a:pt x="3425313" y="5515128"/>
                    <a:pt x="3345115" y="5515128"/>
                    <a:pt x="3630486" y="5515170"/>
                  </a:cubicBezTo>
                  <a:cubicBezTo>
                    <a:pt x="3634130" y="5779684"/>
                    <a:pt x="3635331" y="5748867"/>
                    <a:pt x="3637732" y="5890241"/>
                  </a:cubicBezTo>
                  <a:cubicBezTo>
                    <a:pt x="3375091" y="5890406"/>
                    <a:pt x="3365692" y="5890365"/>
                    <a:pt x="3308308" y="5890696"/>
                  </a:cubicBezTo>
                  <a:cubicBezTo>
                    <a:pt x="3301517" y="5472060"/>
                    <a:pt x="3294106" y="5515314"/>
                    <a:pt x="3314021" y="5515273"/>
                  </a:cubicBezTo>
                  <a:close/>
                  <a:moveTo>
                    <a:pt x="3314042" y="5909923"/>
                  </a:moveTo>
                  <a:cubicBezTo>
                    <a:pt x="3385545" y="5909550"/>
                    <a:pt x="3384427" y="5909633"/>
                    <a:pt x="3638022" y="5909447"/>
                  </a:cubicBezTo>
                  <a:cubicBezTo>
                    <a:pt x="3638042" y="5911165"/>
                    <a:pt x="3642970" y="6235137"/>
                    <a:pt x="3643301" y="6283318"/>
                  </a:cubicBezTo>
                  <a:cubicBezTo>
                    <a:pt x="3641727" y="6283318"/>
                    <a:pt x="3314932" y="6285843"/>
                    <a:pt x="3313442" y="6285863"/>
                  </a:cubicBezTo>
                  <a:cubicBezTo>
                    <a:pt x="3313421" y="6284394"/>
                    <a:pt x="3304581" y="5909985"/>
                    <a:pt x="3314042" y="5909923"/>
                  </a:cubicBezTo>
                  <a:close/>
                  <a:moveTo>
                    <a:pt x="3314125" y="6305090"/>
                  </a:moveTo>
                  <a:cubicBezTo>
                    <a:pt x="3696111" y="6300454"/>
                    <a:pt x="3643425" y="6292341"/>
                    <a:pt x="3643528" y="6336051"/>
                  </a:cubicBezTo>
                  <a:cubicBezTo>
                    <a:pt x="3644377" y="6743035"/>
                    <a:pt x="3676175" y="6682127"/>
                    <a:pt x="3562440" y="6680761"/>
                  </a:cubicBezTo>
                  <a:cubicBezTo>
                    <a:pt x="3483774" y="6679705"/>
                    <a:pt x="3398049" y="6679602"/>
                    <a:pt x="3320315" y="6680947"/>
                  </a:cubicBezTo>
                  <a:cubicBezTo>
                    <a:pt x="3319776" y="6628897"/>
                    <a:pt x="3317106" y="6305048"/>
                    <a:pt x="3314125" y="6305090"/>
                  </a:cubicBezTo>
                  <a:close/>
                  <a:moveTo>
                    <a:pt x="3647731" y="6700691"/>
                  </a:moveTo>
                  <a:cubicBezTo>
                    <a:pt x="3649863" y="6853219"/>
                    <a:pt x="3650815" y="6869983"/>
                    <a:pt x="3654169" y="7074790"/>
                  </a:cubicBezTo>
                  <a:cubicBezTo>
                    <a:pt x="3421214" y="7074831"/>
                    <a:pt x="3391942" y="7074458"/>
                    <a:pt x="3325159" y="7076093"/>
                  </a:cubicBezTo>
                  <a:cubicBezTo>
                    <a:pt x="3324331" y="7031763"/>
                    <a:pt x="3320542" y="6701746"/>
                    <a:pt x="3320522" y="6700194"/>
                  </a:cubicBezTo>
                  <a:cubicBezTo>
                    <a:pt x="3464211" y="6697669"/>
                    <a:pt x="3558238" y="6700401"/>
                    <a:pt x="3647731" y="6700691"/>
                  </a:cubicBezTo>
                  <a:close/>
                  <a:moveTo>
                    <a:pt x="3647462" y="5515191"/>
                  </a:moveTo>
                  <a:cubicBezTo>
                    <a:pt x="3838889" y="5515211"/>
                    <a:pt x="3820010" y="5511030"/>
                    <a:pt x="3973760" y="5512024"/>
                  </a:cubicBezTo>
                  <a:cubicBezTo>
                    <a:pt x="3974836" y="5594745"/>
                    <a:pt x="3976244" y="5688560"/>
                    <a:pt x="3978314" y="5771219"/>
                  </a:cubicBezTo>
                  <a:cubicBezTo>
                    <a:pt x="3982061" y="5926583"/>
                    <a:pt x="4043462" y="5890220"/>
                    <a:pt x="3686525" y="5890220"/>
                  </a:cubicBezTo>
                  <a:cubicBezTo>
                    <a:pt x="3643591" y="5890241"/>
                    <a:pt x="3653444" y="5951646"/>
                    <a:pt x="3647462" y="5515191"/>
                  </a:cubicBezTo>
                  <a:close/>
                  <a:moveTo>
                    <a:pt x="3686525" y="5909426"/>
                  </a:moveTo>
                  <a:cubicBezTo>
                    <a:pt x="3688368" y="5909426"/>
                    <a:pt x="3981109" y="5909737"/>
                    <a:pt x="3981151" y="5912344"/>
                  </a:cubicBezTo>
                  <a:cubicBezTo>
                    <a:pt x="3987920" y="6343791"/>
                    <a:pt x="4004875" y="6284953"/>
                    <a:pt x="3934883" y="6284953"/>
                  </a:cubicBezTo>
                  <a:cubicBezTo>
                    <a:pt x="3816904" y="6284953"/>
                    <a:pt x="3808955" y="6283235"/>
                    <a:pt x="3686525" y="6283235"/>
                  </a:cubicBezTo>
                  <a:cubicBezTo>
                    <a:pt x="3653093" y="6283235"/>
                    <a:pt x="3660897" y="6301075"/>
                    <a:pt x="3659220" y="6194553"/>
                  </a:cubicBezTo>
                  <a:cubicBezTo>
                    <a:pt x="3653900" y="5854168"/>
                    <a:pt x="3641831" y="5909467"/>
                    <a:pt x="3686525" y="5909426"/>
                  </a:cubicBezTo>
                  <a:close/>
                  <a:moveTo>
                    <a:pt x="3686525" y="6302461"/>
                  </a:moveTo>
                  <a:cubicBezTo>
                    <a:pt x="4034995" y="6302461"/>
                    <a:pt x="3986657" y="6297846"/>
                    <a:pt x="3986968" y="6336174"/>
                  </a:cubicBezTo>
                  <a:cubicBezTo>
                    <a:pt x="3987734" y="6427050"/>
                    <a:pt x="3988085" y="6441579"/>
                    <a:pt x="3991977" y="6681940"/>
                  </a:cubicBezTo>
                  <a:cubicBezTo>
                    <a:pt x="3922751" y="6682789"/>
                    <a:pt x="3872695" y="6681858"/>
                    <a:pt x="3664437" y="6681527"/>
                  </a:cubicBezTo>
                  <a:cubicBezTo>
                    <a:pt x="3658889" y="6254736"/>
                    <a:pt x="3649366" y="6302461"/>
                    <a:pt x="3686525" y="6302461"/>
                  </a:cubicBezTo>
                  <a:close/>
                  <a:moveTo>
                    <a:pt x="3686525" y="6700753"/>
                  </a:moveTo>
                  <a:cubicBezTo>
                    <a:pt x="3785603" y="6700753"/>
                    <a:pt x="3916003" y="6702078"/>
                    <a:pt x="3992288" y="6701146"/>
                  </a:cubicBezTo>
                  <a:cubicBezTo>
                    <a:pt x="3999513" y="7146004"/>
                    <a:pt x="4015701" y="7076901"/>
                    <a:pt x="3934862" y="7076901"/>
                  </a:cubicBezTo>
                  <a:cubicBezTo>
                    <a:pt x="3626470" y="7076901"/>
                    <a:pt x="3671227" y="7083047"/>
                    <a:pt x="3670606" y="7042276"/>
                  </a:cubicBezTo>
                  <a:cubicBezTo>
                    <a:pt x="3664437" y="6648020"/>
                    <a:pt x="3655142" y="6700753"/>
                    <a:pt x="3686525" y="6700753"/>
                  </a:cubicBezTo>
                  <a:close/>
                  <a:moveTo>
                    <a:pt x="3998084" y="5912013"/>
                  </a:moveTo>
                  <a:cubicBezTo>
                    <a:pt x="3998022" y="5908598"/>
                    <a:pt x="4170549" y="5907191"/>
                    <a:pt x="4307077" y="5908681"/>
                  </a:cubicBezTo>
                  <a:cubicBezTo>
                    <a:pt x="4332167" y="5908950"/>
                    <a:pt x="4326681" y="5865902"/>
                    <a:pt x="4331836" y="6194946"/>
                  </a:cubicBezTo>
                  <a:cubicBezTo>
                    <a:pt x="4333657" y="6310740"/>
                    <a:pt x="4390711" y="6283379"/>
                    <a:pt x="4058906" y="6284704"/>
                  </a:cubicBezTo>
                  <a:cubicBezTo>
                    <a:pt x="3983490" y="6284994"/>
                    <a:pt x="4004895" y="6346647"/>
                    <a:pt x="3998084" y="5912013"/>
                  </a:cubicBezTo>
                  <a:close/>
                  <a:moveTo>
                    <a:pt x="4058988" y="6303951"/>
                  </a:moveTo>
                  <a:cubicBezTo>
                    <a:pt x="4376489" y="6302668"/>
                    <a:pt x="4333595" y="6295466"/>
                    <a:pt x="4334485" y="6336195"/>
                  </a:cubicBezTo>
                  <a:cubicBezTo>
                    <a:pt x="4343242" y="6735895"/>
                    <a:pt x="4345498" y="6681382"/>
                    <a:pt x="4307325" y="6680389"/>
                  </a:cubicBezTo>
                  <a:cubicBezTo>
                    <a:pt x="4226051" y="6678153"/>
                    <a:pt x="4143306" y="6678050"/>
                    <a:pt x="4058719" y="6680471"/>
                  </a:cubicBezTo>
                  <a:cubicBezTo>
                    <a:pt x="3992288" y="6682292"/>
                    <a:pt x="4009470" y="6716399"/>
                    <a:pt x="4005599" y="6477176"/>
                  </a:cubicBezTo>
                  <a:cubicBezTo>
                    <a:pt x="4002349" y="6269058"/>
                    <a:pt x="3990963" y="6304241"/>
                    <a:pt x="4058988" y="6303951"/>
                  </a:cubicBezTo>
                  <a:close/>
                  <a:moveTo>
                    <a:pt x="4059175" y="6699697"/>
                  </a:moveTo>
                  <a:cubicBezTo>
                    <a:pt x="4148068" y="6697256"/>
                    <a:pt x="4222510" y="6697400"/>
                    <a:pt x="4306932" y="6699615"/>
                  </a:cubicBezTo>
                  <a:cubicBezTo>
                    <a:pt x="4346409" y="6700691"/>
                    <a:pt x="4337715" y="6688356"/>
                    <a:pt x="4338833" y="6760005"/>
                  </a:cubicBezTo>
                  <a:cubicBezTo>
                    <a:pt x="4344588" y="7127026"/>
                    <a:pt x="4356098" y="7077832"/>
                    <a:pt x="4307180" y="7077646"/>
                  </a:cubicBezTo>
                  <a:cubicBezTo>
                    <a:pt x="3968730" y="7076280"/>
                    <a:pt x="4015494" y="7088594"/>
                    <a:pt x="4014770" y="7042255"/>
                  </a:cubicBezTo>
                  <a:cubicBezTo>
                    <a:pt x="4008394" y="6648724"/>
                    <a:pt x="3989307" y="6701705"/>
                    <a:pt x="4059175" y="6699697"/>
                  </a:cubicBezTo>
                  <a:close/>
                  <a:moveTo>
                    <a:pt x="4342745" y="5912013"/>
                  </a:moveTo>
                  <a:cubicBezTo>
                    <a:pt x="4342704" y="5909012"/>
                    <a:pt x="4671135" y="5906715"/>
                    <a:pt x="4672666" y="5906715"/>
                  </a:cubicBezTo>
                  <a:cubicBezTo>
                    <a:pt x="4675440" y="6076317"/>
                    <a:pt x="4671031" y="6071371"/>
                    <a:pt x="4676103" y="6284125"/>
                  </a:cubicBezTo>
                  <a:cubicBezTo>
                    <a:pt x="4284636" y="6284207"/>
                    <a:pt x="4350674" y="6315748"/>
                    <a:pt x="4348769" y="6194595"/>
                  </a:cubicBezTo>
                  <a:cubicBezTo>
                    <a:pt x="4346575" y="6053241"/>
                    <a:pt x="4344940" y="6052538"/>
                    <a:pt x="4342745" y="5912013"/>
                  </a:cubicBezTo>
                  <a:close/>
                  <a:moveTo>
                    <a:pt x="4431307" y="6701291"/>
                  </a:moveTo>
                  <a:cubicBezTo>
                    <a:pt x="4732888" y="6701291"/>
                    <a:pt x="4681630" y="6676332"/>
                    <a:pt x="4682934" y="6760068"/>
                  </a:cubicBezTo>
                  <a:cubicBezTo>
                    <a:pt x="4688420" y="7112518"/>
                    <a:pt x="4699289" y="7076942"/>
                    <a:pt x="4679684" y="7076942"/>
                  </a:cubicBezTo>
                  <a:cubicBezTo>
                    <a:pt x="4311093" y="7076942"/>
                    <a:pt x="4360735" y="7092526"/>
                    <a:pt x="4359928" y="7042276"/>
                  </a:cubicBezTo>
                  <a:cubicBezTo>
                    <a:pt x="4353593" y="6636431"/>
                    <a:pt x="4334071" y="6701291"/>
                    <a:pt x="4431307" y="6701291"/>
                  </a:cubicBezTo>
                  <a:close/>
                  <a:moveTo>
                    <a:pt x="4689621" y="5906715"/>
                  </a:moveTo>
                  <a:cubicBezTo>
                    <a:pt x="4691091" y="5906715"/>
                    <a:pt x="5017244" y="5908101"/>
                    <a:pt x="5017306" y="5912344"/>
                  </a:cubicBezTo>
                  <a:cubicBezTo>
                    <a:pt x="5020619" y="6132859"/>
                    <a:pt x="5021633" y="6204818"/>
                    <a:pt x="5023041" y="6286753"/>
                  </a:cubicBezTo>
                  <a:cubicBezTo>
                    <a:pt x="4788057" y="6288471"/>
                    <a:pt x="4843165" y="6284394"/>
                    <a:pt x="4693099" y="6284125"/>
                  </a:cubicBezTo>
                  <a:cubicBezTo>
                    <a:pt x="4687862" y="6067522"/>
                    <a:pt x="4692416" y="6080581"/>
                    <a:pt x="4689621" y="5906715"/>
                  </a:cubicBezTo>
                  <a:close/>
                  <a:moveTo>
                    <a:pt x="5023372" y="6306021"/>
                  </a:moveTo>
                  <a:cubicBezTo>
                    <a:pt x="5027843" y="6559483"/>
                    <a:pt x="5022233" y="6244865"/>
                    <a:pt x="5029789" y="6680947"/>
                  </a:cubicBezTo>
                  <a:cubicBezTo>
                    <a:pt x="4963503" y="6681196"/>
                    <a:pt x="4881980" y="6681216"/>
                    <a:pt x="4803935" y="6680699"/>
                  </a:cubicBezTo>
                  <a:cubicBezTo>
                    <a:pt x="4661964" y="6679768"/>
                    <a:pt x="4706141" y="6750610"/>
                    <a:pt x="4694486" y="6335202"/>
                  </a:cubicBezTo>
                  <a:cubicBezTo>
                    <a:pt x="4693016" y="6284207"/>
                    <a:pt x="4647700" y="6308567"/>
                    <a:pt x="5023372" y="6306021"/>
                  </a:cubicBezTo>
                  <a:close/>
                  <a:moveTo>
                    <a:pt x="5028734" y="5629514"/>
                  </a:moveTo>
                  <a:cubicBezTo>
                    <a:pt x="5026601" y="5493129"/>
                    <a:pt x="5019149" y="5513990"/>
                    <a:pt x="5052355" y="5513638"/>
                  </a:cubicBezTo>
                  <a:cubicBezTo>
                    <a:pt x="5125824" y="5512852"/>
                    <a:pt x="5131103" y="5512996"/>
                    <a:pt x="5355654" y="5512873"/>
                  </a:cubicBezTo>
                  <a:cubicBezTo>
                    <a:pt x="5360022" y="5953239"/>
                    <a:pt x="5385650" y="5890469"/>
                    <a:pt x="5300815" y="5889331"/>
                  </a:cubicBezTo>
                  <a:cubicBezTo>
                    <a:pt x="5234384" y="5888440"/>
                    <a:pt x="5157808" y="5888088"/>
                    <a:pt x="5052209" y="5889082"/>
                  </a:cubicBezTo>
                  <a:cubicBezTo>
                    <a:pt x="5027678" y="5889331"/>
                    <a:pt x="5033351" y="5924617"/>
                    <a:pt x="5028734" y="5629514"/>
                  </a:cubicBezTo>
                  <a:close/>
                  <a:moveTo>
                    <a:pt x="5052334" y="5908350"/>
                  </a:moveTo>
                  <a:cubicBezTo>
                    <a:pt x="5389231" y="5905163"/>
                    <a:pt x="5362257" y="5910626"/>
                    <a:pt x="5362278" y="5912365"/>
                  </a:cubicBezTo>
                  <a:cubicBezTo>
                    <a:pt x="5369109" y="6349109"/>
                    <a:pt x="5392523" y="6286835"/>
                    <a:pt x="5300711" y="6286339"/>
                  </a:cubicBezTo>
                  <a:cubicBezTo>
                    <a:pt x="5231237" y="6285966"/>
                    <a:pt x="5137976" y="6285863"/>
                    <a:pt x="5052188" y="6286546"/>
                  </a:cubicBezTo>
                  <a:cubicBezTo>
                    <a:pt x="5035979" y="6286670"/>
                    <a:pt x="5040140" y="6300619"/>
                    <a:pt x="5038484" y="6194615"/>
                  </a:cubicBezTo>
                  <a:cubicBezTo>
                    <a:pt x="5033619" y="5869607"/>
                    <a:pt x="5027099" y="5908578"/>
                    <a:pt x="5052334" y="5908350"/>
                  </a:cubicBezTo>
                  <a:close/>
                  <a:moveTo>
                    <a:pt x="5673236" y="5096720"/>
                  </a:moveTo>
                  <a:cubicBezTo>
                    <a:pt x="5319798" y="5096720"/>
                    <a:pt x="5365693" y="5117333"/>
                    <a:pt x="5364865" y="5064517"/>
                  </a:cubicBezTo>
                  <a:cubicBezTo>
                    <a:pt x="5358490" y="4657450"/>
                    <a:pt x="5343108" y="4723284"/>
                    <a:pt x="5424880" y="4723284"/>
                  </a:cubicBezTo>
                  <a:cubicBezTo>
                    <a:pt x="5732443" y="4723284"/>
                    <a:pt x="5688907" y="4701201"/>
                    <a:pt x="5690170" y="4782391"/>
                  </a:cubicBezTo>
                  <a:cubicBezTo>
                    <a:pt x="5695842" y="5145438"/>
                    <a:pt x="5696898" y="5096720"/>
                    <a:pt x="5673236" y="5096720"/>
                  </a:cubicBezTo>
                  <a:close/>
                  <a:moveTo>
                    <a:pt x="5673236" y="4703312"/>
                  </a:moveTo>
                  <a:cubicBezTo>
                    <a:pt x="5304272" y="4703312"/>
                    <a:pt x="5360249" y="4724153"/>
                    <a:pt x="5358613" y="4640831"/>
                  </a:cubicBezTo>
                  <a:cubicBezTo>
                    <a:pt x="5351161" y="4265739"/>
                    <a:pt x="5337104" y="4325447"/>
                    <a:pt x="5424880" y="4325447"/>
                  </a:cubicBezTo>
                  <a:cubicBezTo>
                    <a:pt x="5721906" y="4325447"/>
                    <a:pt x="5682779" y="4310546"/>
                    <a:pt x="5682987" y="4358622"/>
                  </a:cubicBezTo>
                  <a:cubicBezTo>
                    <a:pt x="5684622" y="4744435"/>
                    <a:pt x="5699445" y="4703312"/>
                    <a:pt x="5673236" y="4703312"/>
                  </a:cubicBezTo>
                  <a:close/>
                  <a:moveTo>
                    <a:pt x="5673236" y="4305807"/>
                  </a:moveTo>
                  <a:cubicBezTo>
                    <a:pt x="5287566" y="4305807"/>
                    <a:pt x="5353976" y="4333436"/>
                    <a:pt x="5352155" y="4217208"/>
                  </a:cubicBezTo>
                  <a:cubicBezTo>
                    <a:pt x="5345861" y="3824441"/>
                    <a:pt x="5347993" y="3959689"/>
                    <a:pt x="5347559" y="3930487"/>
                  </a:cubicBezTo>
                  <a:cubicBezTo>
                    <a:pt x="5397802" y="3930301"/>
                    <a:pt x="5436969" y="3930363"/>
                    <a:pt x="5673236" y="3930404"/>
                  </a:cubicBezTo>
                  <a:cubicBezTo>
                    <a:pt x="5674685" y="3930404"/>
                    <a:pt x="5690522" y="4305807"/>
                    <a:pt x="5673236" y="4305807"/>
                  </a:cubicBezTo>
                  <a:close/>
                  <a:moveTo>
                    <a:pt x="5673236" y="3911198"/>
                  </a:moveTo>
                  <a:cubicBezTo>
                    <a:pt x="5443076" y="3911157"/>
                    <a:pt x="5398112" y="3911095"/>
                    <a:pt x="5347249" y="3911281"/>
                  </a:cubicBezTo>
                  <a:cubicBezTo>
                    <a:pt x="5345116" y="3787271"/>
                    <a:pt x="5340997" y="3712187"/>
                    <a:pt x="5340044" y="3536458"/>
                  </a:cubicBezTo>
                  <a:cubicBezTo>
                    <a:pt x="5342218" y="3536458"/>
                    <a:pt x="5666301" y="3535920"/>
                    <a:pt x="5668868" y="3535920"/>
                  </a:cubicBezTo>
                  <a:cubicBezTo>
                    <a:pt x="5670814" y="3628865"/>
                    <a:pt x="5674996" y="3911198"/>
                    <a:pt x="5673236" y="3911198"/>
                  </a:cubicBezTo>
                  <a:close/>
                  <a:moveTo>
                    <a:pt x="5339941" y="3517211"/>
                  </a:moveTo>
                  <a:cubicBezTo>
                    <a:pt x="5339941" y="3515349"/>
                    <a:pt x="5336546" y="3143050"/>
                    <a:pt x="5336525" y="3141478"/>
                  </a:cubicBezTo>
                  <a:cubicBezTo>
                    <a:pt x="5540788" y="3143030"/>
                    <a:pt x="5527394" y="3139098"/>
                    <a:pt x="5661333" y="3138849"/>
                  </a:cubicBezTo>
                  <a:cubicBezTo>
                    <a:pt x="5661354" y="3140319"/>
                    <a:pt x="5668330" y="3509388"/>
                    <a:pt x="5668371" y="3511561"/>
                  </a:cubicBezTo>
                  <a:cubicBezTo>
                    <a:pt x="5668516" y="3519301"/>
                    <a:pt x="5702902" y="3516756"/>
                    <a:pt x="5339941" y="3517211"/>
                  </a:cubicBezTo>
                  <a:close/>
                  <a:moveTo>
                    <a:pt x="5336277" y="3122251"/>
                  </a:moveTo>
                  <a:cubicBezTo>
                    <a:pt x="5333999" y="2959168"/>
                    <a:pt x="5331370" y="2960244"/>
                    <a:pt x="5328058" y="2744676"/>
                  </a:cubicBezTo>
                  <a:cubicBezTo>
                    <a:pt x="5384304" y="2743620"/>
                    <a:pt x="5459927" y="2743434"/>
                    <a:pt x="5548903" y="2744986"/>
                  </a:cubicBezTo>
                  <a:cubicBezTo>
                    <a:pt x="5689031" y="2747428"/>
                    <a:pt x="5653839" y="2674620"/>
                    <a:pt x="5660505" y="3087937"/>
                  </a:cubicBezTo>
                  <a:cubicBezTo>
                    <a:pt x="5661022" y="3122624"/>
                    <a:pt x="5715675" y="3125211"/>
                    <a:pt x="5336277" y="3122251"/>
                  </a:cubicBezTo>
                  <a:close/>
                  <a:moveTo>
                    <a:pt x="5327747" y="2725428"/>
                  </a:moveTo>
                  <a:cubicBezTo>
                    <a:pt x="5323938" y="2478134"/>
                    <a:pt x="5323483" y="2467620"/>
                    <a:pt x="5323669" y="2381815"/>
                  </a:cubicBezTo>
                  <a:cubicBezTo>
                    <a:pt x="5323752" y="2340755"/>
                    <a:pt x="5269307" y="2349405"/>
                    <a:pt x="5650382" y="2348826"/>
                  </a:cubicBezTo>
                  <a:cubicBezTo>
                    <a:pt x="5652328" y="2575736"/>
                    <a:pt x="5654295" y="2623791"/>
                    <a:pt x="5656302" y="2726815"/>
                  </a:cubicBezTo>
                  <a:cubicBezTo>
                    <a:pt x="5545735" y="2726629"/>
                    <a:pt x="5464543" y="2722841"/>
                    <a:pt x="5327747" y="2725428"/>
                  </a:cubicBezTo>
                  <a:close/>
                  <a:moveTo>
                    <a:pt x="5323669" y="2330365"/>
                  </a:moveTo>
                  <a:cubicBezTo>
                    <a:pt x="5322945" y="2143440"/>
                    <a:pt x="5317562" y="2110182"/>
                    <a:pt x="5315141" y="1954156"/>
                  </a:cubicBezTo>
                  <a:cubicBezTo>
                    <a:pt x="5682946" y="1953949"/>
                    <a:pt x="5646180" y="1952024"/>
                    <a:pt x="5646303" y="1958502"/>
                  </a:cubicBezTo>
                  <a:cubicBezTo>
                    <a:pt x="5646635" y="1980708"/>
                    <a:pt x="5645661" y="1881596"/>
                    <a:pt x="5650216" y="2329620"/>
                  </a:cubicBezTo>
                  <a:cubicBezTo>
                    <a:pt x="5543665" y="2329765"/>
                    <a:pt x="5458789" y="2331835"/>
                    <a:pt x="5323669" y="2330365"/>
                  </a:cubicBezTo>
                  <a:close/>
                  <a:moveTo>
                    <a:pt x="5314871" y="1934846"/>
                  </a:moveTo>
                  <a:cubicBezTo>
                    <a:pt x="5313546" y="1833230"/>
                    <a:pt x="5316527" y="1711579"/>
                    <a:pt x="5310752" y="1558575"/>
                  </a:cubicBezTo>
                  <a:cubicBezTo>
                    <a:pt x="5464316" y="1562900"/>
                    <a:pt x="5552070" y="1557292"/>
                    <a:pt x="5638188" y="1556733"/>
                  </a:cubicBezTo>
                  <a:cubicBezTo>
                    <a:pt x="5642143" y="1804918"/>
                    <a:pt x="5644523" y="1853988"/>
                    <a:pt x="5645931" y="1934743"/>
                  </a:cubicBezTo>
                  <a:lnTo>
                    <a:pt x="5314871" y="1934846"/>
                  </a:lnTo>
                  <a:close/>
                  <a:moveTo>
                    <a:pt x="5300753" y="2330096"/>
                  </a:moveTo>
                  <a:cubicBezTo>
                    <a:pt x="4912701" y="2325398"/>
                    <a:pt x="4976731" y="2365279"/>
                    <a:pt x="4974786" y="2240462"/>
                  </a:cubicBezTo>
                  <a:cubicBezTo>
                    <a:pt x="4972612" y="2102504"/>
                    <a:pt x="4973957" y="2098323"/>
                    <a:pt x="4971763" y="1958212"/>
                  </a:cubicBezTo>
                  <a:cubicBezTo>
                    <a:pt x="4971618" y="1948547"/>
                    <a:pt x="4939282" y="1954031"/>
                    <a:pt x="5298186" y="1954156"/>
                  </a:cubicBezTo>
                  <a:cubicBezTo>
                    <a:pt x="5300235" y="2096895"/>
                    <a:pt x="5313215" y="2330262"/>
                    <a:pt x="5300753" y="2330096"/>
                  </a:cubicBezTo>
                  <a:close/>
                  <a:moveTo>
                    <a:pt x="4966339" y="2743993"/>
                  </a:moveTo>
                  <a:cubicBezTo>
                    <a:pt x="4967353" y="2829922"/>
                    <a:pt x="4968720" y="2892113"/>
                    <a:pt x="4972487" y="3119229"/>
                  </a:cubicBezTo>
                  <a:cubicBezTo>
                    <a:pt x="4924915" y="3118961"/>
                    <a:pt x="4646417" y="3119664"/>
                    <a:pt x="4644885" y="3119664"/>
                  </a:cubicBezTo>
                  <a:cubicBezTo>
                    <a:pt x="4641780" y="2911733"/>
                    <a:pt x="4643850" y="2944163"/>
                    <a:pt x="4640351" y="2745980"/>
                  </a:cubicBezTo>
                  <a:cubicBezTo>
                    <a:pt x="4816811" y="2746207"/>
                    <a:pt x="4826458" y="2743227"/>
                    <a:pt x="4966339" y="2743993"/>
                  </a:cubicBezTo>
                  <a:close/>
                  <a:moveTo>
                    <a:pt x="4928082" y="2724683"/>
                  </a:moveTo>
                  <a:cubicBezTo>
                    <a:pt x="4588494" y="2724683"/>
                    <a:pt x="4640517" y="2747801"/>
                    <a:pt x="4638757" y="2663941"/>
                  </a:cubicBezTo>
                  <a:cubicBezTo>
                    <a:pt x="4631119" y="2297997"/>
                    <a:pt x="4619960" y="2350813"/>
                    <a:pt x="4679684" y="2350813"/>
                  </a:cubicBezTo>
                  <a:cubicBezTo>
                    <a:pt x="5003705" y="2350813"/>
                    <a:pt x="4959756" y="2339202"/>
                    <a:pt x="4960998" y="2382105"/>
                  </a:cubicBezTo>
                  <a:cubicBezTo>
                    <a:pt x="4972674" y="2780169"/>
                    <a:pt x="4970811" y="2724683"/>
                    <a:pt x="4928082" y="2724683"/>
                  </a:cubicBezTo>
                  <a:close/>
                  <a:moveTo>
                    <a:pt x="4928082" y="2331359"/>
                  </a:moveTo>
                  <a:cubicBezTo>
                    <a:pt x="4573278" y="2331359"/>
                    <a:pt x="4634265" y="2357456"/>
                    <a:pt x="4632422" y="2240421"/>
                  </a:cubicBezTo>
                  <a:cubicBezTo>
                    <a:pt x="4627061" y="1897614"/>
                    <a:pt x="4603275" y="1954963"/>
                    <a:pt x="4679684" y="1954963"/>
                  </a:cubicBezTo>
                  <a:cubicBezTo>
                    <a:pt x="4978325" y="1954963"/>
                    <a:pt x="4954622" y="1946602"/>
                    <a:pt x="4954808" y="1958564"/>
                  </a:cubicBezTo>
                  <a:cubicBezTo>
                    <a:pt x="4961598" y="2390901"/>
                    <a:pt x="4969631" y="2331359"/>
                    <a:pt x="4928082" y="2331359"/>
                  </a:cubicBezTo>
                  <a:close/>
                  <a:moveTo>
                    <a:pt x="4928082" y="1933315"/>
                  </a:moveTo>
                  <a:cubicBezTo>
                    <a:pt x="4803107" y="1933315"/>
                    <a:pt x="4803024" y="1935736"/>
                    <a:pt x="4679705" y="1935736"/>
                  </a:cubicBezTo>
                  <a:cubicBezTo>
                    <a:pt x="4604248" y="1935736"/>
                    <a:pt x="4626709" y="1993292"/>
                    <a:pt x="4619670" y="1556919"/>
                  </a:cubicBezTo>
                  <a:cubicBezTo>
                    <a:pt x="4740216" y="1555181"/>
                    <a:pt x="4819151" y="1559341"/>
                    <a:pt x="4949322" y="1558968"/>
                  </a:cubicBezTo>
                  <a:cubicBezTo>
                    <a:pt x="4958928" y="1994264"/>
                    <a:pt x="4961205" y="1933315"/>
                    <a:pt x="4928082" y="1933315"/>
                  </a:cubicBezTo>
                  <a:close/>
                  <a:moveTo>
                    <a:pt x="4621782" y="2664397"/>
                  </a:moveTo>
                  <a:cubicBezTo>
                    <a:pt x="4623417" y="2743144"/>
                    <a:pt x="4683473" y="2728202"/>
                    <a:pt x="4307201" y="2725677"/>
                  </a:cubicBezTo>
                  <a:cubicBezTo>
                    <a:pt x="4288859" y="2725553"/>
                    <a:pt x="4295691" y="2768104"/>
                    <a:pt x="4288052" y="2381567"/>
                  </a:cubicBezTo>
                  <a:cubicBezTo>
                    <a:pt x="4287203" y="2339244"/>
                    <a:pt x="4240687" y="2349861"/>
                    <a:pt x="4555516" y="2350688"/>
                  </a:cubicBezTo>
                  <a:cubicBezTo>
                    <a:pt x="4635424" y="2350916"/>
                    <a:pt x="4614039" y="2293775"/>
                    <a:pt x="4621782" y="2664397"/>
                  </a:cubicBezTo>
                  <a:close/>
                  <a:moveTo>
                    <a:pt x="4555496" y="2331441"/>
                  </a:moveTo>
                  <a:cubicBezTo>
                    <a:pt x="4231329" y="2330572"/>
                    <a:pt x="4287307" y="2355138"/>
                    <a:pt x="4285526" y="2240462"/>
                  </a:cubicBezTo>
                  <a:cubicBezTo>
                    <a:pt x="4280371" y="1912102"/>
                    <a:pt x="4268075" y="1955791"/>
                    <a:pt x="4307221" y="1955377"/>
                  </a:cubicBezTo>
                  <a:cubicBezTo>
                    <a:pt x="4636625" y="1951817"/>
                    <a:pt x="4609133" y="1955604"/>
                    <a:pt x="4609175" y="1958543"/>
                  </a:cubicBezTo>
                  <a:cubicBezTo>
                    <a:pt x="4615944" y="2392598"/>
                    <a:pt x="4640952" y="2331669"/>
                    <a:pt x="4555496" y="2331441"/>
                  </a:cubicBezTo>
                  <a:close/>
                  <a:moveTo>
                    <a:pt x="4555496" y="1935612"/>
                  </a:moveTo>
                  <a:cubicBezTo>
                    <a:pt x="4477078" y="1935405"/>
                    <a:pt x="4385473" y="1935302"/>
                    <a:pt x="4307077" y="1936150"/>
                  </a:cubicBezTo>
                  <a:cubicBezTo>
                    <a:pt x="4270145" y="1936543"/>
                    <a:pt x="4279171" y="1995092"/>
                    <a:pt x="4273974" y="1559258"/>
                  </a:cubicBezTo>
                  <a:cubicBezTo>
                    <a:pt x="4540321" y="1561762"/>
                    <a:pt x="4496889" y="1559320"/>
                    <a:pt x="4602695" y="1557209"/>
                  </a:cubicBezTo>
                  <a:cubicBezTo>
                    <a:pt x="4609734" y="1992981"/>
                    <a:pt x="4630125" y="1935695"/>
                    <a:pt x="4555496" y="1935612"/>
                  </a:cubicBezTo>
                  <a:close/>
                  <a:moveTo>
                    <a:pt x="4276231" y="2664397"/>
                  </a:moveTo>
                  <a:cubicBezTo>
                    <a:pt x="4277991" y="2744945"/>
                    <a:pt x="4336721" y="2725428"/>
                    <a:pt x="3949311" y="2725553"/>
                  </a:cubicBezTo>
                  <a:cubicBezTo>
                    <a:pt x="3945378" y="2472028"/>
                    <a:pt x="3945564" y="2465551"/>
                    <a:pt x="3942583" y="2381401"/>
                  </a:cubicBezTo>
                  <a:cubicBezTo>
                    <a:pt x="3940948" y="2335353"/>
                    <a:pt x="3904782" y="2348598"/>
                    <a:pt x="4183012" y="2348785"/>
                  </a:cubicBezTo>
                  <a:cubicBezTo>
                    <a:pt x="4294614" y="2348785"/>
                    <a:pt x="4267930" y="2285517"/>
                    <a:pt x="4276231" y="2664397"/>
                  </a:cubicBezTo>
                  <a:close/>
                  <a:moveTo>
                    <a:pt x="3940886" y="2329392"/>
                  </a:moveTo>
                  <a:cubicBezTo>
                    <a:pt x="3935565" y="2144185"/>
                    <a:pt x="3940389" y="2111113"/>
                    <a:pt x="3937988" y="1958171"/>
                  </a:cubicBezTo>
                  <a:cubicBezTo>
                    <a:pt x="3937905" y="1952190"/>
                    <a:pt x="3936891" y="1958171"/>
                    <a:pt x="4263375" y="1955791"/>
                  </a:cubicBezTo>
                  <a:cubicBezTo>
                    <a:pt x="4263417" y="1957881"/>
                    <a:pt x="4263458" y="1971602"/>
                    <a:pt x="4270083" y="2329972"/>
                  </a:cubicBezTo>
                  <a:cubicBezTo>
                    <a:pt x="4222655" y="2329454"/>
                    <a:pt x="4203444" y="2329579"/>
                    <a:pt x="3940886" y="2329392"/>
                  </a:cubicBezTo>
                  <a:close/>
                  <a:moveTo>
                    <a:pt x="3934862" y="3518287"/>
                  </a:moveTo>
                  <a:cubicBezTo>
                    <a:pt x="3578091" y="3518287"/>
                    <a:pt x="3615809" y="3519840"/>
                    <a:pt x="3615892" y="3511396"/>
                  </a:cubicBezTo>
                  <a:cubicBezTo>
                    <a:pt x="3616637" y="3424204"/>
                    <a:pt x="3615954" y="3409179"/>
                    <a:pt x="3611751" y="3142036"/>
                  </a:cubicBezTo>
                  <a:cubicBezTo>
                    <a:pt x="3807029" y="3142078"/>
                    <a:pt x="3834749" y="3141250"/>
                    <a:pt x="3937677" y="3141250"/>
                  </a:cubicBezTo>
                  <a:cubicBezTo>
                    <a:pt x="3945151" y="3563528"/>
                    <a:pt x="3950367" y="3518287"/>
                    <a:pt x="3934862" y="3518287"/>
                  </a:cubicBezTo>
                  <a:close/>
                  <a:moveTo>
                    <a:pt x="3934862" y="3122044"/>
                  </a:moveTo>
                  <a:cubicBezTo>
                    <a:pt x="3555050" y="3122044"/>
                    <a:pt x="3611669" y="3137752"/>
                    <a:pt x="3610882" y="3087503"/>
                  </a:cubicBezTo>
                  <a:cubicBezTo>
                    <a:pt x="3604506" y="2680726"/>
                    <a:pt x="3578898" y="2744344"/>
                    <a:pt x="3686525" y="2744344"/>
                  </a:cubicBezTo>
                  <a:cubicBezTo>
                    <a:pt x="3802806" y="2744344"/>
                    <a:pt x="3813633" y="2744758"/>
                    <a:pt x="3932667" y="2744758"/>
                  </a:cubicBezTo>
                  <a:cubicBezTo>
                    <a:pt x="3939023" y="3153688"/>
                    <a:pt x="3937387" y="3122044"/>
                    <a:pt x="3934862" y="3122044"/>
                  </a:cubicBezTo>
                  <a:close/>
                  <a:moveTo>
                    <a:pt x="3603988" y="2724828"/>
                  </a:moveTo>
                  <a:cubicBezTo>
                    <a:pt x="3600448" y="2492848"/>
                    <a:pt x="3600345" y="2468634"/>
                    <a:pt x="3597695" y="2381484"/>
                  </a:cubicBezTo>
                  <a:cubicBezTo>
                    <a:pt x="3596267" y="2334070"/>
                    <a:pt x="3545548" y="2348495"/>
                    <a:pt x="3924490" y="2348619"/>
                  </a:cubicBezTo>
                  <a:cubicBezTo>
                    <a:pt x="3928941" y="2489206"/>
                    <a:pt x="3927285" y="2397296"/>
                    <a:pt x="3932378" y="2725573"/>
                  </a:cubicBezTo>
                  <a:cubicBezTo>
                    <a:pt x="3906666" y="2725553"/>
                    <a:pt x="3630321" y="2725056"/>
                    <a:pt x="3603988" y="2724828"/>
                  </a:cubicBezTo>
                  <a:close/>
                  <a:moveTo>
                    <a:pt x="3592603" y="1934598"/>
                  </a:moveTo>
                  <a:cubicBezTo>
                    <a:pt x="3588317" y="1663275"/>
                    <a:pt x="3587882" y="1627099"/>
                    <a:pt x="3586268" y="1558533"/>
                  </a:cubicBezTo>
                  <a:cubicBezTo>
                    <a:pt x="3711119" y="1560831"/>
                    <a:pt x="3818436" y="1557830"/>
                    <a:pt x="3913850" y="1557643"/>
                  </a:cubicBezTo>
                  <a:cubicBezTo>
                    <a:pt x="3915340" y="1620662"/>
                    <a:pt x="3920661" y="1934681"/>
                    <a:pt x="3920702" y="1936564"/>
                  </a:cubicBezTo>
                  <a:cubicBezTo>
                    <a:pt x="3783264" y="1936337"/>
                    <a:pt x="3782022" y="1932922"/>
                    <a:pt x="3592603" y="1934598"/>
                  </a:cubicBezTo>
                  <a:close/>
                  <a:moveTo>
                    <a:pt x="3587034" y="2724663"/>
                  </a:moveTo>
                  <a:cubicBezTo>
                    <a:pt x="3379749" y="2722448"/>
                    <a:pt x="3346750" y="2724353"/>
                    <a:pt x="3257423" y="2724932"/>
                  </a:cubicBezTo>
                  <a:cubicBezTo>
                    <a:pt x="3250654" y="2281419"/>
                    <a:pt x="3236929" y="2349405"/>
                    <a:pt x="3314104" y="2348474"/>
                  </a:cubicBezTo>
                  <a:cubicBezTo>
                    <a:pt x="3622309" y="2344770"/>
                    <a:pt x="3579436" y="2339347"/>
                    <a:pt x="3580720" y="2382105"/>
                  </a:cubicBezTo>
                  <a:cubicBezTo>
                    <a:pt x="3583618" y="2478216"/>
                    <a:pt x="3583659" y="2503693"/>
                    <a:pt x="3587034" y="2724663"/>
                  </a:cubicBezTo>
                  <a:close/>
                  <a:moveTo>
                    <a:pt x="3562254" y="1934908"/>
                  </a:moveTo>
                  <a:cubicBezTo>
                    <a:pt x="3474086" y="1935860"/>
                    <a:pt x="3404735" y="1935881"/>
                    <a:pt x="3314083" y="1934908"/>
                  </a:cubicBezTo>
                  <a:cubicBezTo>
                    <a:pt x="3225129" y="1933832"/>
                    <a:pt x="3243657" y="2005378"/>
                    <a:pt x="3238523" y="1557271"/>
                  </a:cubicBezTo>
                  <a:cubicBezTo>
                    <a:pt x="3404446" y="1557043"/>
                    <a:pt x="3454088" y="1555781"/>
                    <a:pt x="3569272" y="1558202"/>
                  </a:cubicBezTo>
                  <a:cubicBezTo>
                    <a:pt x="3579105" y="1976569"/>
                    <a:pt x="3579333" y="1934722"/>
                    <a:pt x="3562254" y="1934908"/>
                  </a:cubicBezTo>
                  <a:close/>
                  <a:moveTo>
                    <a:pt x="3240468" y="2725035"/>
                  </a:moveTo>
                  <a:cubicBezTo>
                    <a:pt x="2854446" y="2726815"/>
                    <a:pt x="2912907" y="2742047"/>
                    <a:pt x="2911934" y="2664065"/>
                  </a:cubicBezTo>
                  <a:cubicBezTo>
                    <a:pt x="2907339" y="2295927"/>
                    <a:pt x="2891978" y="2347357"/>
                    <a:pt x="2941434" y="2347357"/>
                  </a:cubicBezTo>
                  <a:cubicBezTo>
                    <a:pt x="3283010" y="2347357"/>
                    <a:pt x="3236204" y="2342265"/>
                    <a:pt x="3236204" y="2381360"/>
                  </a:cubicBezTo>
                  <a:cubicBezTo>
                    <a:pt x="3236287" y="2468034"/>
                    <a:pt x="3236432" y="2461246"/>
                    <a:pt x="3240468" y="2725035"/>
                  </a:cubicBezTo>
                  <a:close/>
                  <a:moveTo>
                    <a:pt x="3189812" y="2329972"/>
                  </a:moveTo>
                  <a:cubicBezTo>
                    <a:pt x="3065788" y="2329972"/>
                    <a:pt x="3065726" y="2328130"/>
                    <a:pt x="2941434" y="2328130"/>
                  </a:cubicBezTo>
                  <a:cubicBezTo>
                    <a:pt x="2896677" y="2328130"/>
                    <a:pt x="2905620" y="2345990"/>
                    <a:pt x="2903964" y="2240504"/>
                  </a:cubicBezTo>
                  <a:cubicBezTo>
                    <a:pt x="2898561" y="1896042"/>
                    <a:pt x="2886678" y="1952107"/>
                    <a:pt x="2941434" y="1952107"/>
                  </a:cubicBezTo>
                  <a:cubicBezTo>
                    <a:pt x="3261522" y="1952107"/>
                    <a:pt x="3228068" y="1952272"/>
                    <a:pt x="3228172" y="1958585"/>
                  </a:cubicBezTo>
                  <a:cubicBezTo>
                    <a:pt x="3234858" y="2385665"/>
                    <a:pt x="3257630" y="2329972"/>
                    <a:pt x="3189812" y="2329972"/>
                  </a:cubicBezTo>
                  <a:close/>
                  <a:moveTo>
                    <a:pt x="2941434" y="1932901"/>
                  </a:moveTo>
                  <a:cubicBezTo>
                    <a:pt x="2881751" y="1932901"/>
                    <a:pt x="2905061" y="1990767"/>
                    <a:pt x="2894276" y="1557437"/>
                  </a:cubicBezTo>
                  <a:cubicBezTo>
                    <a:pt x="2927771" y="1557292"/>
                    <a:pt x="2948783" y="1557333"/>
                    <a:pt x="3189832" y="1557292"/>
                  </a:cubicBezTo>
                  <a:cubicBezTo>
                    <a:pt x="3232084" y="1557292"/>
                    <a:pt x="3220740" y="1497481"/>
                    <a:pt x="3227799" y="1934246"/>
                  </a:cubicBezTo>
                  <a:cubicBezTo>
                    <a:pt x="3021549" y="1933646"/>
                    <a:pt x="3047240" y="1932901"/>
                    <a:pt x="2941434" y="1932901"/>
                  </a:cubicBezTo>
                  <a:close/>
                  <a:moveTo>
                    <a:pt x="2894980" y="2664314"/>
                  </a:moveTo>
                  <a:cubicBezTo>
                    <a:pt x="2895932" y="2740826"/>
                    <a:pt x="2958533" y="2727643"/>
                    <a:pt x="2569012" y="2725553"/>
                  </a:cubicBezTo>
                  <a:cubicBezTo>
                    <a:pt x="2566197" y="2725532"/>
                    <a:pt x="2569012" y="2597611"/>
                    <a:pt x="2562491" y="2380987"/>
                  </a:cubicBezTo>
                  <a:cubicBezTo>
                    <a:pt x="2560980" y="2329868"/>
                    <a:pt x="2522434" y="2357622"/>
                    <a:pt x="2817514" y="2349157"/>
                  </a:cubicBezTo>
                  <a:cubicBezTo>
                    <a:pt x="2905537" y="2346612"/>
                    <a:pt x="2890260" y="2287442"/>
                    <a:pt x="2894980" y="2664314"/>
                  </a:cubicBezTo>
                  <a:close/>
                  <a:moveTo>
                    <a:pt x="2817059" y="2329889"/>
                  </a:moveTo>
                  <a:cubicBezTo>
                    <a:pt x="2754147" y="2331710"/>
                    <a:pt x="2683637" y="2332642"/>
                    <a:pt x="2569116" y="2330469"/>
                  </a:cubicBezTo>
                  <a:cubicBezTo>
                    <a:pt x="2558703" y="2330282"/>
                    <a:pt x="2560939" y="2342824"/>
                    <a:pt x="2559283" y="2240483"/>
                  </a:cubicBezTo>
                  <a:cubicBezTo>
                    <a:pt x="2554107" y="1910446"/>
                    <a:pt x="2550919" y="1954859"/>
                    <a:pt x="2569157" y="1954425"/>
                  </a:cubicBezTo>
                  <a:cubicBezTo>
                    <a:pt x="2922430" y="1946312"/>
                    <a:pt x="2884691" y="1954777"/>
                    <a:pt x="2884733" y="1958522"/>
                  </a:cubicBezTo>
                  <a:cubicBezTo>
                    <a:pt x="2886927" y="2097992"/>
                    <a:pt x="2884815" y="2099772"/>
                    <a:pt x="2887010" y="2240814"/>
                  </a:cubicBezTo>
                  <a:cubicBezTo>
                    <a:pt x="2888686" y="2346818"/>
                    <a:pt x="2906924" y="2327323"/>
                    <a:pt x="2817059" y="2329889"/>
                  </a:cubicBezTo>
                  <a:close/>
                  <a:moveTo>
                    <a:pt x="2817204" y="1933356"/>
                  </a:moveTo>
                  <a:cubicBezTo>
                    <a:pt x="2669788" y="1934350"/>
                    <a:pt x="2661942" y="1933066"/>
                    <a:pt x="2568785" y="1935198"/>
                  </a:cubicBezTo>
                  <a:cubicBezTo>
                    <a:pt x="2551126" y="1935612"/>
                    <a:pt x="2554397" y="1981578"/>
                    <a:pt x="2550816" y="1559713"/>
                  </a:cubicBezTo>
                  <a:cubicBezTo>
                    <a:pt x="2653765" y="1558802"/>
                    <a:pt x="2473040" y="1560148"/>
                    <a:pt x="2877300" y="1557519"/>
                  </a:cubicBezTo>
                  <a:cubicBezTo>
                    <a:pt x="2888272" y="2003515"/>
                    <a:pt x="2902929" y="1932673"/>
                    <a:pt x="2817204" y="1933356"/>
                  </a:cubicBezTo>
                  <a:close/>
                  <a:moveTo>
                    <a:pt x="2551106" y="2725449"/>
                  </a:moveTo>
                  <a:cubicBezTo>
                    <a:pt x="2170134" y="2723214"/>
                    <a:pt x="2224476" y="2753533"/>
                    <a:pt x="2222613" y="2663983"/>
                  </a:cubicBezTo>
                  <a:cubicBezTo>
                    <a:pt x="2220129" y="2545147"/>
                    <a:pt x="2218969" y="2457210"/>
                    <a:pt x="2218328" y="2381691"/>
                  </a:cubicBezTo>
                  <a:cubicBezTo>
                    <a:pt x="2218017" y="2344252"/>
                    <a:pt x="2165725" y="2342803"/>
                    <a:pt x="2544564" y="2349302"/>
                  </a:cubicBezTo>
                  <a:cubicBezTo>
                    <a:pt x="2550340" y="2556405"/>
                    <a:pt x="2549450" y="2588070"/>
                    <a:pt x="2551106" y="2725449"/>
                  </a:cubicBezTo>
                  <a:close/>
                  <a:moveTo>
                    <a:pt x="2217872" y="2330965"/>
                  </a:moveTo>
                  <a:cubicBezTo>
                    <a:pt x="2215802" y="2139942"/>
                    <a:pt x="2213318" y="2113679"/>
                    <a:pt x="2210792" y="1953887"/>
                  </a:cubicBezTo>
                  <a:cubicBezTo>
                    <a:pt x="2212676" y="1953887"/>
                    <a:pt x="2538809" y="1955666"/>
                    <a:pt x="2538871" y="1958585"/>
                  </a:cubicBezTo>
                  <a:cubicBezTo>
                    <a:pt x="2540755" y="2078165"/>
                    <a:pt x="2541169" y="2213227"/>
                    <a:pt x="2544088" y="2330034"/>
                  </a:cubicBezTo>
                  <a:cubicBezTo>
                    <a:pt x="2416007" y="2327944"/>
                    <a:pt x="2310056" y="2330800"/>
                    <a:pt x="2217872" y="2330965"/>
                  </a:cubicBezTo>
                  <a:close/>
                  <a:moveTo>
                    <a:pt x="2210502" y="1934660"/>
                  </a:moveTo>
                  <a:cubicBezTo>
                    <a:pt x="2206279" y="1667414"/>
                    <a:pt x="2205513" y="1631900"/>
                    <a:pt x="2205120" y="1558492"/>
                  </a:cubicBezTo>
                  <a:cubicBezTo>
                    <a:pt x="2336927" y="1558575"/>
                    <a:pt x="2357587" y="1561120"/>
                    <a:pt x="2533840" y="1559837"/>
                  </a:cubicBezTo>
                  <a:cubicBezTo>
                    <a:pt x="2533861" y="1561410"/>
                    <a:pt x="2538478" y="1934184"/>
                    <a:pt x="2538498" y="1935840"/>
                  </a:cubicBezTo>
                  <a:cubicBezTo>
                    <a:pt x="2415696" y="1938158"/>
                    <a:pt x="2311547" y="1934784"/>
                    <a:pt x="2210502" y="1934660"/>
                  </a:cubicBezTo>
                  <a:close/>
                  <a:moveTo>
                    <a:pt x="2205679" y="2664438"/>
                  </a:moveTo>
                  <a:cubicBezTo>
                    <a:pt x="2207501" y="2751257"/>
                    <a:pt x="2258924" y="2726091"/>
                    <a:pt x="1948275" y="2726091"/>
                  </a:cubicBezTo>
                  <a:cubicBezTo>
                    <a:pt x="1863854" y="2726091"/>
                    <a:pt x="1877062" y="2793063"/>
                    <a:pt x="1873626" y="2380760"/>
                  </a:cubicBezTo>
                  <a:cubicBezTo>
                    <a:pt x="1873273" y="2338602"/>
                    <a:pt x="1821954" y="2350171"/>
                    <a:pt x="2201125" y="2350171"/>
                  </a:cubicBezTo>
                  <a:cubicBezTo>
                    <a:pt x="2201932" y="2434424"/>
                    <a:pt x="2202367" y="2505411"/>
                    <a:pt x="2205679" y="2664438"/>
                  </a:cubicBezTo>
                  <a:close/>
                  <a:moveTo>
                    <a:pt x="2196508" y="2330986"/>
                  </a:moveTo>
                  <a:cubicBezTo>
                    <a:pt x="1981522" y="2331048"/>
                    <a:pt x="1930720" y="2331131"/>
                    <a:pt x="1873170" y="2330965"/>
                  </a:cubicBezTo>
                  <a:cubicBezTo>
                    <a:pt x="1873149" y="2329868"/>
                    <a:pt x="1868719" y="1989463"/>
                    <a:pt x="1868139" y="1952831"/>
                  </a:cubicBezTo>
                  <a:cubicBezTo>
                    <a:pt x="1869609" y="1952810"/>
                    <a:pt x="2193817" y="1950389"/>
                    <a:pt x="2193941" y="1958564"/>
                  </a:cubicBezTo>
                  <a:cubicBezTo>
                    <a:pt x="2200110" y="2357560"/>
                    <a:pt x="2204872" y="2330986"/>
                    <a:pt x="2196508" y="2330986"/>
                  </a:cubicBezTo>
                  <a:close/>
                  <a:moveTo>
                    <a:pt x="1867808" y="1933584"/>
                  </a:moveTo>
                  <a:cubicBezTo>
                    <a:pt x="1866732" y="1867274"/>
                    <a:pt x="1870706" y="2105401"/>
                    <a:pt x="1861308" y="1559361"/>
                  </a:cubicBezTo>
                  <a:cubicBezTo>
                    <a:pt x="1979535" y="1560976"/>
                    <a:pt x="2086314" y="1558554"/>
                    <a:pt x="2188145" y="1558492"/>
                  </a:cubicBezTo>
                  <a:cubicBezTo>
                    <a:pt x="2188559" y="1631962"/>
                    <a:pt x="2189594" y="1684178"/>
                    <a:pt x="2193548" y="1934639"/>
                  </a:cubicBezTo>
                  <a:cubicBezTo>
                    <a:pt x="2069442" y="1934619"/>
                    <a:pt x="2000692" y="1932239"/>
                    <a:pt x="1867808" y="1933584"/>
                  </a:cubicBezTo>
                  <a:close/>
                  <a:moveTo>
                    <a:pt x="1862364" y="2726194"/>
                  </a:moveTo>
                  <a:cubicBezTo>
                    <a:pt x="1582644" y="2726856"/>
                    <a:pt x="1663774" y="2726381"/>
                    <a:pt x="1532815" y="2725408"/>
                  </a:cubicBezTo>
                  <a:cubicBezTo>
                    <a:pt x="1531904" y="2625716"/>
                    <a:pt x="1533312" y="2607297"/>
                    <a:pt x="1527598" y="2350192"/>
                  </a:cubicBezTo>
                  <a:cubicBezTo>
                    <a:pt x="1625289" y="2349902"/>
                    <a:pt x="1633446" y="2349281"/>
                    <a:pt x="1856381" y="2350130"/>
                  </a:cubicBezTo>
                  <a:cubicBezTo>
                    <a:pt x="1858513" y="2581054"/>
                    <a:pt x="1860439" y="2626813"/>
                    <a:pt x="1862364" y="2726194"/>
                  </a:cubicBezTo>
                  <a:close/>
                  <a:moveTo>
                    <a:pt x="1824149" y="2330779"/>
                  </a:moveTo>
                  <a:cubicBezTo>
                    <a:pt x="1466943" y="2328834"/>
                    <a:pt x="1527391" y="2358263"/>
                    <a:pt x="1525549" y="2240462"/>
                  </a:cubicBezTo>
                  <a:cubicBezTo>
                    <a:pt x="1523334" y="2099586"/>
                    <a:pt x="1524969" y="2099379"/>
                    <a:pt x="1522754" y="1958212"/>
                  </a:cubicBezTo>
                  <a:cubicBezTo>
                    <a:pt x="1522630" y="1950244"/>
                    <a:pt x="1503398" y="1957529"/>
                    <a:pt x="1851185" y="1953017"/>
                  </a:cubicBezTo>
                  <a:cubicBezTo>
                    <a:pt x="1857851" y="2383719"/>
                    <a:pt x="1867850" y="2330945"/>
                    <a:pt x="1824149" y="2330779"/>
                  </a:cubicBezTo>
                  <a:close/>
                  <a:moveTo>
                    <a:pt x="1522382" y="1935281"/>
                  </a:moveTo>
                  <a:cubicBezTo>
                    <a:pt x="1515322" y="1498267"/>
                    <a:pt x="1492654" y="1558037"/>
                    <a:pt x="1575916" y="1557788"/>
                  </a:cubicBezTo>
                  <a:cubicBezTo>
                    <a:pt x="1681080" y="1557499"/>
                    <a:pt x="1742667" y="1557333"/>
                    <a:pt x="1823962" y="1558740"/>
                  </a:cubicBezTo>
                  <a:cubicBezTo>
                    <a:pt x="1852427" y="1559278"/>
                    <a:pt x="1844064" y="1513499"/>
                    <a:pt x="1850874" y="1933791"/>
                  </a:cubicBezTo>
                  <a:cubicBezTo>
                    <a:pt x="1729667" y="1935405"/>
                    <a:pt x="1793655" y="1935095"/>
                    <a:pt x="1522382" y="1935281"/>
                  </a:cubicBezTo>
                  <a:close/>
                  <a:moveTo>
                    <a:pt x="1515861" y="2725284"/>
                  </a:moveTo>
                  <a:cubicBezTo>
                    <a:pt x="1431233" y="2724849"/>
                    <a:pt x="1324826" y="2725449"/>
                    <a:pt x="1187968" y="2725511"/>
                  </a:cubicBezTo>
                  <a:cubicBezTo>
                    <a:pt x="1185401" y="2608849"/>
                    <a:pt x="1183580" y="2607855"/>
                    <a:pt x="1181654" y="2349115"/>
                  </a:cubicBezTo>
                  <a:cubicBezTo>
                    <a:pt x="1314952" y="2348785"/>
                    <a:pt x="1327787" y="2350585"/>
                    <a:pt x="1510602" y="2350213"/>
                  </a:cubicBezTo>
                  <a:cubicBezTo>
                    <a:pt x="1516647" y="2628882"/>
                    <a:pt x="1514867" y="2615699"/>
                    <a:pt x="1515861" y="2725284"/>
                  </a:cubicBezTo>
                  <a:close/>
                  <a:moveTo>
                    <a:pt x="1451748" y="2331069"/>
                  </a:moveTo>
                  <a:cubicBezTo>
                    <a:pt x="1327476" y="2331069"/>
                    <a:pt x="1327890" y="2329910"/>
                    <a:pt x="1203474" y="2329910"/>
                  </a:cubicBezTo>
                  <a:cubicBezTo>
                    <a:pt x="1174781" y="2329910"/>
                    <a:pt x="1182006" y="2347460"/>
                    <a:pt x="1180329" y="2240483"/>
                  </a:cubicBezTo>
                  <a:cubicBezTo>
                    <a:pt x="1175175" y="1911564"/>
                    <a:pt x="1165631" y="1955356"/>
                    <a:pt x="1203474" y="1955356"/>
                  </a:cubicBezTo>
                  <a:cubicBezTo>
                    <a:pt x="1532567" y="1955356"/>
                    <a:pt x="1505675" y="1951238"/>
                    <a:pt x="1505800" y="1958564"/>
                  </a:cubicBezTo>
                  <a:cubicBezTo>
                    <a:pt x="1512610" y="2392308"/>
                    <a:pt x="1528509" y="2331069"/>
                    <a:pt x="1451748" y="2331069"/>
                  </a:cubicBezTo>
                  <a:close/>
                  <a:moveTo>
                    <a:pt x="1451748" y="1935322"/>
                  </a:moveTo>
                  <a:cubicBezTo>
                    <a:pt x="1323750" y="1935322"/>
                    <a:pt x="1324102" y="1936109"/>
                    <a:pt x="1203474" y="1936109"/>
                  </a:cubicBezTo>
                  <a:cubicBezTo>
                    <a:pt x="1156046" y="1936109"/>
                    <a:pt x="1185049" y="1981847"/>
                    <a:pt x="1170475" y="1556754"/>
                  </a:cubicBezTo>
                  <a:cubicBezTo>
                    <a:pt x="1256677" y="1556257"/>
                    <a:pt x="1327104" y="1558037"/>
                    <a:pt x="1498844" y="1557933"/>
                  </a:cubicBezTo>
                  <a:cubicBezTo>
                    <a:pt x="1506297" y="1996272"/>
                    <a:pt x="1523727" y="1935281"/>
                    <a:pt x="1451748" y="1935322"/>
                  </a:cubicBezTo>
                  <a:close/>
                  <a:moveTo>
                    <a:pt x="1170993" y="2725553"/>
                  </a:moveTo>
                  <a:cubicBezTo>
                    <a:pt x="788448" y="2726526"/>
                    <a:pt x="844177" y="2748608"/>
                    <a:pt x="842583" y="2663983"/>
                  </a:cubicBezTo>
                  <a:cubicBezTo>
                    <a:pt x="840720" y="2564311"/>
                    <a:pt x="839271" y="2474988"/>
                    <a:pt x="838380" y="2381691"/>
                  </a:cubicBezTo>
                  <a:cubicBezTo>
                    <a:pt x="837987" y="2338374"/>
                    <a:pt x="785509" y="2350771"/>
                    <a:pt x="1164700" y="2349178"/>
                  </a:cubicBezTo>
                  <a:cubicBezTo>
                    <a:pt x="1166583" y="2605351"/>
                    <a:pt x="1168654" y="2621949"/>
                    <a:pt x="1170993" y="2725553"/>
                  </a:cubicBezTo>
                  <a:close/>
                  <a:moveTo>
                    <a:pt x="1079285" y="2330862"/>
                  </a:moveTo>
                  <a:cubicBezTo>
                    <a:pt x="982194" y="2332311"/>
                    <a:pt x="908559" y="2332041"/>
                    <a:pt x="837842" y="2330800"/>
                  </a:cubicBezTo>
                  <a:cubicBezTo>
                    <a:pt x="837822" y="2329185"/>
                    <a:pt x="832895" y="1971333"/>
                    <a:pt x="832584" y="1953638"/>
                  </a:cubicBezTo>
                  <a:cubicBezTo>
                    <a:pt x="1194675" y="1950720"/>
                    <a:pt x="1159607" y="1957074"/>
                    <a:pt x="1159628" y="1958543"/>
                  </a:cubicBezTo>
                  <a:cubicBezTo>
                    <a:pt x="1166542" y="2398724"/>
                    <a:pt x="1189894" y="2329061"/>
                    <a:pt x="1079285" y="2330862"/>
                  </a:cubicBezTo>
                  <a:close/>
                  <a:moveTo>
                    <a:pt x="832273" y="1934391"/>
                  </a:moveTo>
                  <a:cubicBezTo>
                    <a:pt x="825276" y="1539017"/>
                    <a:pt x="819501" y="1560293"/>
                    <a:pt x="831156" y="1560251"/>
                  </a:cubicBezTo>
                  <a:cubicBezTo>
                    <a:pt x="986873" y="1559837"/>
                    <a:pt x="1000288" y="1560644"/>
                    <a:pt x="1079616" y="1558368"/>
                  </a:cubicBezTo>
                  <a:cubicBezTo>
                    <a:pt x="1174367" y="1555760"/>
                    <a:pt x="1152775" y="1490982"/>
                    <a:pt x="1159296" y="1936005"/>
                  </a:cubicBezTo>
                  <a:cubicBezTo>
                    <a:pt x="1066036" y="1935509"/>
                    <a:pt x="1028028" y="1932797"/>
                    <a:pt x="832273" y="1934391"/>
                  </a:cubicBezTo>
                  <a:close/>
                  <a:moveTo>
                    <a:pt x="583068" y="3141105"/>
                  </a:moveTo>
                  <a:cubicBezTo>
                    <a:pt x="666205" y="3139532"/>
                    <a:pt x="745203" y="3139449"/>
                    <a:pt x="831011" y="3141188"/>
                  </a:cubicBezTo>
                  <a:cubicBezTo>
                    <a:pt x="833019" y="3141229"/>
                    <a:pt x="840037" y="3517728"/>
                    <a:pt x="831052" y="3517894"/>
                  </a:cubicBezTo>
                  <a:cubicBezTo>
                    <a:pt x="818341" y="3518080"/>
                    <a:pt x="511627" y="3523213"/>
                    <a:pt x="511482" y="3510175"/>
                  </a:cubicBezTo>
                  <a:cubicBezTo>
                    <a:pt x="507362" y="3072333"/>
                    <a:pt x="471693" y="3143195"/>
                    <a:pt x="583068" y="3141105"/>
                  </a:cubicBezTo>
                  <a:close/>
                  <a:moveTo>
                    <a:pt x="582840" y="3537307"/>
                  </a:moveTo>
                  <a:cubicBezTo>
                    <a:pt x="665191" y="3538300"/>
                    <a:pt x="749239" y="3538424"/>
                    <a:pt x="831259" y="3537100"/>
                  </a:cubicBezTo>
                  <a:cubicBezTo>
                    <a:pt x="839540" y="3536976"/>
                    <a:pt x="838525" y="3493432"/>
                    <a:pt x="845667" y="3912730"/>
                  </a:cubicBezTo>
                  <a:cubicBezTo>
                    <a:pt x="688936" y="3915441"/>
                    <a:pt x="615818" y="3913599"/>
                    <a:pt x="517796" y="3913268"/>
                  </a:cubicBezTo>
                  <a:cubicBezTo>
                    <a:pt x="510736" y="3470790"/>
                    <a:pt x="487944" y="3536148"/>
                    <a:pt x="582840" y="3537307"/>
                  </a:cubicBezTo>
                  <a:close/>
                  <a:moveTo>
                    <a:pt x="846040" y="3935061"/>
                  </a:moveTo>
                  <a:cubicBezTo>
                    <a:pt x="850636" y="4228818"/>
                    <a:pt x="851029" y="4251459"/>
                    <a:pt x="851712" y="4305972"/>
                  </a:cubicBezTo>
                  <a:cubicBezTo>
                    <a:pt x="595220" y="4305269"/>
                    <a:pt x="624989" y="4306200"/>
                    <a:pt x="523965" y="4306655"/>
                  </a:cubicBezTo>
                  <a:cubicBezTo>
                    <a:pt x="516243" y="3812934"/>
                    <a:pt x="518562" y="3961096"/>
                    <a:pt x="518106" y="3932494"/>
                  </a:cubicBezTo>
                  <a:cubicBezTo>
                    <a:pt x="874981" y="3933777"/>
                    <a:pt x="845957" y="3930176"/>
                    <a:pt x="846040" y="3935061"/>
                  </a:cubicBezTo>
                  <a:close/>
                  <a:moveTo>
                    <a:pt x="582985" y="4325447"/>
                  </a:moveTo>
                  <a:cubicBezTo>
                    <a:pt x="901334" y="4322860"/>
                    <a:pt x="851857" y="4317396"/>
                    <a:pt x="852333" y="4358664"/>
                  </a:cubicBezTo>
                  <a:cubicBezTo>
                    <a:pt x="853327" y="4445897"/>
                    <a:pt x="853555" y="4455272"/>
                    <a:pt x="857364" y="4702877"/>
                  </a:cubicBezTo>
                  <a:cubicBezTo>
                    <a:pt x="636995" y="4704078"/>
                    <a:pt x="628032" y="4703085"/>
                    <a:pt x="530962" y="4702712"/>
                  </a:cubicBezTo>
                  <a:cubicBezTo>
                    <a:pt x="522743" y="4267995"/>
                    <a:pt x="500593" y="4326234"/>
                    <a:pt x="582985" y="4325447"/>
                  </a:cubicBezTo>
                  <a:close/>
                  <a:moveTo>
                    <a:pt x="582840" y="5116650"/>
                  </a:moveTo>
                  <a:cubicBezTo>
                    <a:pt x="661962" y="5117499"/>
                    <a:pt x="752055" y="5117457"/>
                    <a:pt x="831197" y="5117022"/>
                  </a:cubicBezTo>
                  <a:cubicBezTo>
                    <a:pt x="880777" y="5116753"/>
                    <a:pt x="857157" y="5069215"/>
                    <a:pt x="869309" y="5493356"/>
                  </a:cubicBezTo>
                  <a:cubicBezTo>
                    <a:pt x="619751" y="5494598"/>
                    <a:pt x="672602" y="5493936"/>
                    <a:pt x="541044" y="5493067"/>
                  </a:cubicBezTo>
                  <a:cubicBezTo>
                    <a:pt x="529803" y="5054169"/>
                    <a:pt x="520590" y="5115988"/>
                    <a:pt x="582840" y="5116650"/>
                  </a:cubicBezTo>
                  <a:close/>
                  <a:moveTo>
                    <a:pt x="582840" y="5512686"/>
                  </a:moveTo>
                  <a:cubicBezTo>
                    <a:pt x="665874" y="5513473"/>
                    <a:pt x="746921" y="5513431"/>
                    <a:pt x="831197" y="5512852"/>
                  </a:cubicBezTo>
                  <a:cubicBezTo>
                    <a:pt x="881771" y="5512500"/>
                    <a:pt x="869909" y="5451199"/>
                    <a:pt x="877424" y="5890075"/>
                  </a:cubicBezTo>
                  <a:cubicBezTo>
                    <a:pt x="765739" y="5890986"/>
                    <a:pt x="804223" y="5892083"/>
                    <a:pt x="549697" y="5890717"/>
                  </a:cubicBezTo>
                  <a:cubicBezTo>
                    <a:pt x="542286" y="5454551"/>
                    <a:pt x="523654" y="5512127"/>
                    <a:pt x="582840" y="5512686"/>
                  </a:cubicBezTo>
                  <a:close/>
                  <a:moveTo>
                    <a:pt x="582882" y="5910171"/>
                  </a:moveTo>
                  <a:cubicBezTo>
                    <a:pt x="896676" y="5912261"/>
                    <a:pt x="877693" y="5905680"/>
                    <a:pt x="877796" y="5912303"/>
                  </a:cubicBezTo>
                  <a:cubicBezTo>
                    <a:pt x="879991" y="6052703"/>
                    <a:pt x="876927" y="6051627"/>
                    <a:pt x="879163" y="6194967"/>
                  </a:cubicBezTo>
                  <a:cubicBezTo>
                    <a:pt x="880860" y="6303641"/>
                    <a:pt x="893530" y="6285325"/>
                    <a:pt x="831114" y="6285656"/>
                  </a:cubicBezTo>
                  <a:cubicBezTo>
                    <a:pt x="747749" y="6286112"/>
                    <a:pt x="665916" y="6286360"/>
                    <a:pt x="583068" y="6284911"/>
                  </a:cubicBezTo>
                  <a:cubicBezTo>
                    <a:pt x="546985" y="6284290"/>
                    <a:pt x="555411" y="6301344"/>
                    <a:pt x="553734" y="6194553"/>
                  </a:cubicBezTo>
                  <a:cubicBezTo>
                    <a:pt x="548600" y="5866089"/>
                    <a:pt x="536593" y="5909860"/>
                    <a:pt x="582882" y="5910171"/>
                  </a:cubicBezTo>
                  <a:close/>
                  <a:moveTo>
                    <a:pt x="582882" y="6700712"/>
                  </a:moveTo>
                  <a:cubicBezTo>
                    <a:pt x="942592" y="6702636"/>
                    <a:pt x="889451" y="6675649"/>
                    <a:pt x="890755" y="6759985"/>
                  </a:cubicBezTo>
                  <a:cubicBezTo>
                    <a:pt x="892929" y="6899268"/>
                    <a:pt x="891128" y="6901751"/>
                    <a:pt x="893343" y="7042607"/>
                  </a:cubicBezTo>
                  <a:cubicBezTo>
                    <a:pt x="894047" y="7087021"/>
                    <a:pt x="906571" y="7078101"/>
                    <a:pt x="831197" y="7077687"/>
                  </a:cubicBezTo>
                  <a:cubicBezTo>
                    <a:pt x="526656" y="7076052"/>
                    <a:pt x="568597" y="7087269"/>
                    <a:pt x="567894" y="7042173"/>
                  </a:cubicBezTo>
                  <a:cubicBezTo>
                    <a:pt x="561931" y="6660252"/>
                    <a:pt x="544501" y="6700505"/>
                    <a:pt x="582882" y="6700712"/>
                  </a:cubicBezTo>
                  <a:close/>
                  <a:moveTo>
                    <a:pt x="568535" y="7094885"/>
                  </a:moveTo>
                  <a:cubicBezTo>
                    <a:pt x="646891" y="7096603"/>
                    <a:pt x="627369" y="7096541"/>
                    <a:pt x="894275" y="7097183"/>
                  </a:cubicBezTo>
                  <a:cubicBezTo>
                    <a:pt x="896159" y="7194536"/>
                    <a:pt x="900195" y="7297684"/>
                    <a:pt x="900485" y="7470412"/>
                  </a:cubicBezTo>
                  <a:cubicBezTo>
                    <a:pt x="543383" y="7472916"/>
                    <a:pt x="572965" y="7476455"/>
                    <a:pt x="572613" y="7465631"/>
                  </a:cubicBezTo>
                  <a:cubicBezTo>
                    <a:pt x="566320" y="7270262"/>
                    <a:pt x="569405" y="7192446"/>
                    <a:pt x="568535" y="7094885"/>
                  </a:cubicBezTo>
                  <a:close/>
                  <a:moveTo>
                    <a:pt x="904543" y="6618259"/>
                  </a:moveTo>
                  <a:cubicBezTo>
                    <a:pt x="893778" y="6250494"/>
                    <a:pt x="881481" y="6304593"/>
                    <a:pt x="955303" y="6304593"/>
                  </a:cubicBezTo>
                  <a:cubicBezTo>
                    <a:pt x="1270340" y="6304593"/>
                    <a:pt x="1226784" y="6296418"/>
                    <a:pt x="1227632" y="6337685"/>
                  </a:cubicBezTo>
                  <a:cubicBezTo>
                    <a:pt x="1236058" y="6735626"/>
                    <a:pt x="1240281" y="6681092"/>
                    <a:pt x="1203474" y="6681092"/>
                  </a:cubicBezTo>
                  <a:cubicBezTo>
                    <a:pt x="1080486" y="6681092"/>
                    <a:pt x="1079782" y="6678671"/>
                    <a:pt x="955303" y="6678671"/>
                  </a:cubicBezTo>
                  <a:cubicBezTo>
                    <a:pt x="893281" y="6678650"/>
                    <a:pt x="906675" y="6691336"/>
                    <a:pt x="904543" y="6618259"/>
                  </a:cubicBezTo>
                  <a:close/>
                  <a:moveTo>
                    <a:pt x="955324" y="6697877"/>
                  </a:moveTo>
                  <a:cubicBezTo>
                    <a:pt x="1077422" y="6697877"/>
                    <a:pt x="1079720" y="6700298"/>
                    <a:pt x="1203494" y="6700298"/>
                  </a:cubicBezTo>
                  <a:cubicBezTo>
                    <a:pt x="1239991" y="6700298"/>
                    <a:pt x="1232063" y="6688294"/>
                    <a:pt x="1233180" y="6760026"/>
                  </a:cubicBezTo>
                  <a:cubicBezTo>
                    <a:pt x="1238894" y="7125473"/>
                    <a:pt x="1256159" y="7075452"/>
                    <a:pt x="1203494" y="7075452"/>
                  </a:cubicBezTo>
                  <a:cubicBezTo>
                    <a:pt x="867011" y="7075452"/>
                    <a:pt x="911147" y="7095258"/>
                    <a:pt x="910318" y="7042276"/>
                  </a:cubicBezTo>
                  <a:cubicBezTo>
                    <a:pt x="904025" y="6641997"/>
                    <a:pt x="896138" y="6697877"/>
                    <a:pt x="955324" y="6697877"/>
                  </a:cubicBezTo>
                  <a:close/>
                  <a:moveTo>
                    <a:pt x="955324" y="7097245"/>
                  </a:moveTo>
                  <a:cubicBezTo>
                    <a:pt x="1298577" y="7097245"/>
                    <a:pt x="1240405" y="7065870"/>
                    <a:pt x="1241772" y="7183712"/>
                  </a:cubicBezTo>
                  <a:cubicBezTo>
                    <a:pt x="1245746" y="7529685"/>
                    <a:pt x="1262370" y="7472730"/>
                    <a:pt x="1203494" y="7472688"/>
                  </a:cubicBezTo>
                  <a:cubicBezTo>
                    <a:pt x="1186540" y="7472688"/>
                    <a:pt x="917502" y="7471819"/>
                    <a:pt x="917502" y="7465962"/>
                  </a:cubicBezTo>
                  <a:cubicBezTo>
                    <a:pt x="916591" y="7041697"/>
                    <a:pt x="888603" y="7097245"/>
                    <a:pt x="955324" y="7097245"/>
                  </a:cubicBezTo>
                  <a:close/>
                  <a:moveTo>
                    <a:pt x="955324" y="7489431"/>
                  </a:moveTo>
                  <a:cubicBezTo>
                    <a:pt x="1078084" y="7489431"/>
                    <a:pt x="1077484" y="7491894"/>
                    <a:pt x="1203494" y="7491894"/>
                  </a:cubicBezTo>
                  <a:cubicBezTo>
                    <a:pt x="1256780" y="7491935"/>
                    <a:pt x="1244401" y="7428854"/>
                    <a:pt x="1251791" y="7866800"/>
                  </a:cubicBezTo>
                  <a:cubicBezTo>
                    <a:pt x="1128472" y="7866344"/>
                    <a:pt x="1026620" y="7868104"/>
                    <a:pt x="922284" y="7867648"/>
                  </a:cubicBezTo>
                  <a:cubicBezTo>
                    <a:pt x="915597" y="7428171"/>
                    <a:pt x="904294" y="7489431"/>
                    <a:pt x="955324" y="7489431"/>
                  </a:cubicBezTo>
                  <a:close/>
                  <a:moveTo>
                    <a:pt x="955324" y="7886937"/>
                  </a:moveTo>
                  <a:cubicBezTo>
                    <a:pt x="1276633" y="7886937"/>
                    <a:pt x="1252060" y="7882777"/>
                    <a:pt x="1252164" y="7889938"/>
                  </a:cubicBezTo>
                  <a:cubicBezTo>
                    <a:pt x="1259016" y="8327469"/>
                    <a:pt x="1279345" y="8264140"/>
                    <a:pt x="1203494" y="8264140"/>
                  </a:cubicBezTo>
                  <a:cubicBezTo>
                    <a:pt x="1080982" y="8264140"/>
                    <a:pt x="1082866" y="8262505"/>
                    <a:pt x="955324" y="8262505"/>
                  </a:cubicBezTo>
                  <a:cubicBezTo>
                    <a:pt x="923630" y="8262505"/>
                    <a:pt x="932179" y="8280138"/>
                    <a:pt x="930503" y="8172146"/>
                  </a:cubicBezTo>
                  <a:cubicBezTo>
                    <a:pt x="925348" y="7843289"/>
                    <a:pt x="901893" y="7886937"/>
                    <a:pt x="955324" y="7886937"/>
                  </a:cubicBezTo>
                  <a:close/>
                  <a:moveTo>
                    <a:pt x="1258747" y="7183422"/>
                  </a:moveTo>
                  <a:cubicBezTo>
                    <a:pt x="1257484" y="7072968"/>
                    <a:pt x="1190846" y="7092174"/>
                    <a:pt x="1575833" y="7094243"/>
                  </a:cubicBezTo>
                  <a:cubicBezTo>
                    <a:pt x="1585107" y="7094306"/>
                    <a:pt x="1586060" y="7048340"/>
                    <a:pt x="1592643" y="7472481"/>
                  </a:cubicBezTo>
                  <a:cubicBezTo>
                    <a:pt x="1225252" y="7474261"/>
                    <a:pt x="1261976" y="7475131"/>
                    <a:pt x="1261956" y="7465962"/>
                  </a:cubicBezTo>
                  <a:cubicBezTo>
                    <a:pt x="1261728" y="7356812"/>
                    <a:pt x="1260610" y="7347189"/>
                    <a:pt x="1258747" y="7183422"/>
                  </a:cubicBezTo>
                  <a:close/>
                  <a:moveTo>
                    <a:pt x="1592933" y="7491729"/>
                  </a:moveTo>
                  <a:cubicBezTo>
                    <a:pt x="1599536" y="7917339"/>
                    <a:pt x="1607507" y="7867731"/>
                    <a:pt x="1575833" y="7867835"/>
                  </a:cubicBezTo>
                  <a:cubicBezTo>
                    <a:pt x="1489197" y="7868187"/>
                    <a:pt x="1414071" y="7868310"/>
                    <a:pt x="1327663" y="7867379"/>
                  </a:cubicBezTo>
                  <a:cubicBezTo>
                    <a:pt x="1257484" y="7866613"/>
                    <a:pt x="1263840" y="7931102"/>
                    <a:pt x="1262018" y="7491935"/>
                  </a:cubicBezTo>
                  <a:cubicBezTo>
                    <a:pt x="1473671" y="7492122"/>
                    <a:pt x="1491102" y="7492267"/>
                    <a:pt x="1592933" y="7491729"/>
                  </a:cubicBezTo>
                  <a:close/>
                  <a:moveTo>
                    <a:pt x="1327518" y="7886647"/>
                  </a:moveTo>
                  <a:cubicBezTo>
                    <a:pt x="1619058" y="7889793"/>
                    <a:pt x="1598605" y="7883460"/>
                    <a:pt x="1598708" y="7889896"/>
                  </a:cubicBezTo>
                  <a:cubicBezTo>
                    <a:pt x="1605478" y="8322668"/>
                    <a:pt x="1614069" y="8263953"/>
                    <a:pt x="1575978" y="8263374"/>
                  </a:cubicBezTo>
                  <a:cubicBezTo>
                    <a:pt x="1214611" y="8258034"/>
                    <a:pt x="1276799" y="8295701"/>
                    <a:pt x="1274873" y="8172146"/>
                  </a:cubicBezTo>
                  <a:cubicBezTo>
                    <a:pt x="1269512" y="7828864"/>
                    <a:pt x="1246140" y="7885778"/>
                    <a:pt x="1327518" y="7886647"/>
                  </a:cubicBezTo>
                  <a:close/>
                  <a:moveTo>
                    <a:pt x="1600696" y="7094389"/>
                  </a:moveTo>
                  <a:cubicBezTo>
                    <a:pt x="1648040" y="7094637"/>
                    <a:pt x="1926207" y="7094865"/>
                    <a:pt x="1928899" y="7094865"/>
                  </a:cubicBezTo>
                  <a:cubicBezTo>
                    <a:pt x="1928919" y="7096479"/>
                    <a:pt x="1934447" y="7422480"/>
                    <a:pt x="1935337" y="7470619"/>
                  </a:cubicBezTo>
                  <a:cubicBezTo>
                    <a:pt x="1824935" y="7470743"/>
                    <a:pt x="1934157" y="7471219"/>
                    <a:pt x="1609597" y="7472419"/>
                  </a:cubicBezTo>
                  <a:cubicBezTo>
                    <a:pt x="1603967" y="7109869"/>
                    <a:pt x="1604132" y="7243357"/>
                    <a:pt x="1600696" y="7094389"/>
                  </a:cubicBezTo>
                  <a:close/>
                  <a:moveTo>
                    <a:pt x="1935709" y="7489824"/>
                  </a:moveTo>
                  <a:cubicBezTo>
                    <a:pt x="1942852" y="7867379"/>
                    <a:pt x="1941651" y="7755228"/>
                    <a:pt x="1943576" y="7866965"/>
                  </a:cubicBezTo>
                  <a:cubicBezTo>
                    <a:pt x="1929665" y="7866965"/>
                    <a:pt x="2002638" y="7866759"/>
                    <a:pt x="1615332" y="7867710"/>
                  </a:cubicBezTo>
                  <a:cubicBezTo>
                    <a:pt x="1613676" y="7759595"/>
                    <a:pt x="1614669" y="7799062"/>
                    <a:pt x="1609908" y="7491646"/>
                  </a:cubicBezTo>
                  <a:cubicBezTo>
                    <a:pt x="1960386" y="7490155"/>
                    <a:pt x="1833526" y="7489928"/>
                    <a:pt x="1935709" y="7489824"/>
                  </a:cubicBezTo>
                  <a:close/>
                  <a:moveTo>
                    <a:pt x="1940078" y="6700815"/>
                  </a:moveTo>
                  <a:cubicBezTo>
                    <a:pt x="2088259" y="6700960"/>
                    <a:pt x="2087680" y="6697628"/>
                    <a:pt x="2268467" y="6698870"/>
                  </a:cubicBezTo>
                  <a:cubicBezTo>
                    <a:pt x="2270785" y="6901172"/>
                    <a:pt x="2273352" y="6872115"/>
                    <a:pt x="2276396" y="7074458"/>
                  </a:cubicBezTo>
                  <a:cubicBezTo>
                    <a:pt x="2054992" y="7073983"/>
                    <a:pt x="2100101" y="7075638"/>
                    <a:pt x="1945564" y="7075638"/>
                  </a:cubicBezTo>
                  <a:cubicBezTo>
                    <a:pt x="1943183" y="6930912"/>
                    <a:pt x="1942500" y="6832379"/>
                    <a:pt x="1940078" y="6700815"/>
                  </a:cubicBezTo>
                  <a:close/>
                  <a:moveTo>
                    <a:pt x="1948275" y="7094865"/>
                  </a:moveTo>
                  <a:cubicBezTo>
                    <a:pt x="2339722" y="7094865"/>
                    <a:pt x="2276313" y="7063200"/>
                    <a:pt x="2277928" y="7183629"/>
                  </a:cubicBezTo>
                  <a:cubicBezTo>
                    <a:pt x="2279563" y="7314800"/>
                    <a:pt x="2280743" y="7352135"/>
                    <a:pt x="2281571" y="7466004"/>
                  </a:cubicBezTo>
                  <a:cubicBezTo>
                    <a:pt x="2281633" y="7475048"/>
                    <a:pt x="2308069" y="7470660"/>
                    <a:pt x="1952333" y="7470598"/>
                  </a:cubicBezTo>
                  <a:cubicBezTo>
                    <a:pt x="1952271" y="7467204"/>
                    <a:pt x="1944860" y="7094865"/>
                    <a:pt x="1948275" y="7094865"/>
                  </a:cubicBezTo>
                  <a:close/>
                  <a:moveTo>
                    <a:pt x="2281757" y="7490424"/>
                  </a:moveTo>
                  <a:cubicBezTo>
                    <a:pt x="2281778" y="7492246"/>
                    <a:pt x="2286105" y="7863530"/>
                    <a:pt x="2286125" y="7865641"/>
                  </a:cubicBezTo>
                  <a:cubicBezTo>
                    <a:pt x="2152228" y="7863757"/>
                    <a:pt x="2061410" y="7866841"/>
                    <a:pt x="1960510" y="7866965"/>
                  </a:cubicBezTo>
                  <a:cubicBezTo>
                    <a:pt x="1958357" y="7741114"/>
                    <a:pt x="1959661" y="7866013"/>
                    <a:pt x="1952685" y="7489824"/>
                  </a:cubicBezTo>
                  <a:cubicBezTo>
                    <a:pt x="2068821" y="7489845"/>
                    <a:pt x="2151358" y="7491356"/>
                    <a:pt x="2281757" y="7490424"/>
                  </a:cubicBezTo>
                  <a:close/>
                  <a:moveTo>
                    <a:pt x="2286436" y="7884888"/>
                  </a:moveTo>
                  <a:cubicBezTo>
                    <a:pt x="2288899" y="8045529"/>
                    <a:pt x="2287305" y="8006518"/>
                    <a:pt x="2291466" y="8261863"/>
                  </a:cubicBezTo>
                  <a:cubicBezTo>
                    <a:pt x="2213546" y="8262919"/>
                    <a:pt x="2120720" y="8262215"/>
                    <a:pt x="1964899" y="8262174"/>
                  </a:cubicBezTo>
                  <a:cubicBezTo>
                    <a:pt x="1964878" y="8259814"/>
                    <a:pt x="1960924" y="7891531"/>
                    <a:pt x="1960903" y="7889565"/>
                  </a:cubicBezTo>
                  <a:cubicBezTo>
                    <a:pt x="1960800" y="7882673"/>
                    <a:pt x="2279439" y="7884785"/>
                    <a:pt x="2286436" y="7884888"/>
                  </a:cubicBezTo>
                  <a:close/>
                  <a:moveTo>
                    <a:pt x="2285422" y="6699015"/>
                  </a:moveTo>
                  <a:cubicBezTo>
                    <a:pt x="2476249" y="6700712"/>
                    <a:pt x="2328688" y="6699201"/>
                    <a:pt x="2614618" y="6701002"/>
                  </a:cubicBezTo>
                  <a:cubicBezTo>
                    <a:pt x="2617330" y="6910465"/>
                    <a:pt x="2616771" y="6953056"/>
                    <a:pt x="2618862" y="7075245"/>
                  </a:cubicBezTo>
                  <a:cubicBezTo>
                    <a:pt x="2351418" y="7074583"/>
                    <a:pt x="2505624" y="7075142"/>
                    <a:pt x="2293329" y="7074521"/>
                  </a:cubicBezTo>
                  <a:cubicBezTo>
                    <a:pt x="2290266" y="6874102"/>
                    <a:pt x="2287574" y="6888941"/>
                    <a:pt x="2285422" y="6699015"/>
                  </a:cubicBezTo>
                  <a:close/>
                  <a:moveTo>
                    <a:pt x="2320656" y="7093871"/>
                  </a:moveTo>
                  <a:cubicBezTo>
                    <a:pt x="2680553" y="7095320"/>
                    <a:pt x="2618386" y="7069057"/>
                    <a:pt x="2621139" y="7184643"/>
                  </a:cubicBezTo>
                  <a:cubicBezTo>
                    <a:pt x="2623478" y="7281190"/>
                    <a:pt x="2624555" y="7356398"/>
                    <a:pt x="2626045" y="7466148"/>
                  </a:cubicBezTo>
                  <a:cubicBezTo>
                    <a:pt x="2626128" y="7473434"/>
                    <a:pt x="2298608" y="7473164"/>
                    <a:pt x="2298567" y="7465900"/>
                  </a:cubicBezTo>
                  <a:cubicBezTo>
                    <a:pt x="2295441" y="7040207"/>
                    <a:pt x="2279998" y="7093685"/>
                    <a:pt x="2320656" y="7093871"/>
                  </a:cubicBezTo>
                  <a:close/>
                  <a:moveTo>
                    <a:pt x="2320759" y="7490073"/>
                  </a:moveTo>
                  <a:cubicBezTo>
                    <a:pt x="2407706" y="7489245"/>
                    <a:pt x="2481962" y="7489369"/>
                    <a:pt x="2568930" y="7489617"/>
                  </a:cubicBezTo>
                  <a:cubicBezTo>
                    <a:pt x="2643228" y="7489824"/>
                    <a:pt x="2626004" y="7422646"/>
                    <a:pt x="2633519" y="7865517"/>
                  </a:cubicBezTo>
                  <a:cubicBezTo>
                    <a:pt x="2542784" y="7866179"/>
                    <a:pt x="2491920" y="7869221"/>
                    <a:pt x="2303101" y="7865910"/>
                  </a:cubicBezTo>
                  <a:cubicBezTo>
                    <a:pt x="2296787" y="7433966"/>
                    <a:pt x="2291094" y="7490383"/>
                    <a:pt x="2320759" y="7490073"/>
                  </a:cubicBezTo>
                  <a:close/>
                  <a:moveTo>
                    <a:pt x="2320552" y="7885467"/>
                  </a:moveTo>
                  <a:cubicBezTo>
                    <a:pt x="2626294" y="7891221"/>
                    <a:pt x="2633726" y="7876940"/>
                    <a:pt x="2633933" y="7889896"/>
                  </a:cubicBezTo>
                  <a:cubicBezTo>
                    <a:pt x="2636086" y="8027069"/>
                    <a:pt x="2633084" y="8033960"/>
                    <a:pt x="2635258" y="8172561"/>
                  </a:cubicBezTo>
                  <a:cubicBezTo>
                    <a:pt x="2636955" y="8281628"/>
                    <a:pt x="2654096" y="8265257"/>
                    <a:pt x="2569240" y="8262443"/>
                  </a:cubicBezTo>
                  <a:cubicBezTo>
                    <a:pt x="2255466" y="8252157"/>
                    <a:pt x="2309063" y="8300357"/>
                    <a:pt x="2306972" y="8172209"/>
                  </a:cubicBezTo>
                  <a:cubicBezTo>
                    <a:pt x="2301776" y="7842089"/>
                    <a:pt x="2294944" y="7884991"/>
                    <a:pt x="2320552" y="7885467"/>
                  </a:cubicBezTo>
                  <a:close/>
                  <a:moveTo>
                    <a:pt x="2636189" y="7094492"/>
                  </a:moveTo>
                  <a:cubicBezTo>
                    <a:pt x="2905496" y="7094823"/>
                    <a:pt x="2694112" y="7094844"/>
                    <a:pt x="2966566" y="7095423"/>
                  </a:cubicBezTo>
                  <a:cubicBezTo>
                    <a:pt x="2973335" y="7531341"/>
                    <a:pt x="2982816" y="7473040"/>
                    <a:pt x="2941434" y="7473040"/>
                  </a:cubicBezTo>
                  <a:cubicBezTo>
                    <a:pt x="2939819" y="7473040"/>
                    <a:pt x="2643103" y="7471860"/>
                    <a:pt x="2643021" y="7465776"/>
                  </a:cubicBezTo>
                  <a:cubicBezTo>
                    <a:pt x="2639481" y="7204511"/>
                    <a:pt x="2638342" y="7211072"/>
                    <a:pt x="2636189" y="7094492"/>
                  </a:cubicBezTo>
                  <a:close/>
                  <a:moveTo>
                    <a:pt x="2941434" y="7492287"/>
                  </a:moveTo>
                  <a:cubicBezTo>
                    <a:pt x="2980871" y="7492287"/>
                    <a:pt x="2970375" y="7432063"/>
                    <a:pt x="2978055" y="7865372"/>
                  </a:cubicBezTo>
                  <a:cubicBezTo>
                    <a:pt x="2954083" y="7865227"/>
                    <a:pt x="2935369" y="7865268"/>
                    <a:pt x="2693139" y="7865310"/>
                  </a:cubicBezTo>
                  <a:cubicBezTo>
                    <a:pt x="2639667" y="7865310"/>
                    <a:pt x="2649355" y="7927501"/>
                    <a:pt x="2643352" y="7489721"/>
                  </a:cubicBezTo>
                  <a:cubicBezTo>
                    <a:pt x="2821241" y="7489824"/>
                    <a:pt x="2825402" y="7492287"/>
                    <a:pt x="2941434" y="7492287"/>
                  </a:cubicBezTo>
                  <a:close/>
                  <a:moveTo>
                    <a:pt x="2982692" y="7042235"/>
                  </a:moveTo>
                  <a:cubicBezTo>
                    <a:pt x="2976399" y="6638107"/>
                    <a:pt x="2945678" y="6696738"/>
                    <a:pt x="3065436" y="6699801"/>
                  </a:cubicBezTo>
                  <a:cubicBezTo>
                    <a:pt x="3147373" y="6701892"/>
                    <a:pt x="3231194" y="6701726"/>
                    <a:pt x="3303567" y="6700484"/>
                  </a:cubicBezTo>
                  <a:cubicBezTo>
                    <a:pt x="3307852" y="7054756"/>
                    <a:pt x="3306569" y="6985880"/>
                    <a:pt x="3308225" y="7076507"/>
                  </a:cubicBezTo>
                  <a:cubicBezTo>
                    <a:pt x="2930027" y="7086131"/>
                    <a:pt x="2983251" y="7077460"/>
                    <a:pt x="2982692" y="7042235"/>
                  </a:cubicBezTo>
                  <a:close/>
                  <a:moveTo>
                    <a:pt x="3308577" y="7095755"/>
                  </a:moveTo>
                  <a:cubicBezTo>
                    <a:pt x="3311102" y="7221399"/>
                    <a:pt x="3313400" y="7212106"/>
                    <a:pt x="3315739" y="7471716"/>
                  </a:cubicBezTo>
                  <a:cubicBezTo>
                    <a:pt x="3270651" y="7472129"/>
                    <a:pt x="2989400" y="7473019"/>
                    <a:pt x="2987930" y="7473019"/>
                  </a:cubicBezTo>
                  <a:cubicBezTo>
                    <a:pt x="2988137" y="7369478"/>
                    <a:pt x="2988095" y="7390298"/>
                    <a:pt x="2983500" y="7095486"/>
                  </a:cubicBezTo>
                  <a:cubicBezTo>
                    <a:pt x="3074918" y="7095879"/>
                    <a:pt x="3178260" y="7099045"/>
                    <a:pt x="3308577" y="7095755"/>
                  </a:cubicBezTo>
                  <a:close/>
                  <a:moveTo>
                    <a:pt x="3314083" y="7490942"/>
                  </a:moveTo>
                  <a:cubicBezTo>
                    <a:pt x="3316174" y="7490942"/>
                    <a:pt x="3322115" y="7865268"/>
                    <a:pt x="3322136" y="7866903"/>
                  </a:cubicBezTo>
                  <a:cubicBezTo>
                    <a:pt x="3129301" y="7870194"/>
                    <a:pt x="3083882" y="7866262"/>
                    <a:pt x="2994989" y="7865475"/>
                  </a:cubicBezTo>
                  <a:cubicBezTo>
                    <a:pt x="2993043" y="7754152"/>
                    <a:pt x="2987723" y="7646389"/>
                    <a:pt x="2987888" y="7492225"/>
                  </a:cubicBezTo>
                  <a:cubicBezTo>
                    <a:pt x="2989358" y="7492246"/>
                    <a:pt x="3283507" y="7491232"/>
                    <a:pt x="3314083" y="7490942"/>
                  </a:cubicBezTo>
                  <a:close/>
                  <a:moveTo>
                    <a:pt x="3322530" y="7889938"/>
                  </a:moveTo>
                  <a:cubicBezTo>
                    <a:pt x="3329133" y="8311119"/>
                    <a:pt x="3332590" y="8263167"/>
                    <a:pt x="3314083" y="8262960"/>
                  </a:cubicBezTo>
                  <a:cubicBezTo>
                    <a:pt x="2937128" y="8258924"/>
                    <a:pt x="2999978" y="8293238"/>
                    <a:pt x="2998094" y="8172188"/>
                  </a:cubicBezTo>
                  <a:cubicBezTo>
                    <a:pt x="2995900" y="8031787"/>
                    <a:pt x="2997680" y="8034561"/>
                    <a:pt x="2995403" y="7889565"/>
                  </a:cubicBezTo>
                  <a:cubicBezTo>
                    <a:pt x="2995299" y="7882052"/>
                    <a:pt x="3322509" y="7888324"/>
                    <a:pt x="3322530" y="7889938"/>
                  </a:cubicBezTo>
                  <a:close/>
                  <a:moveTo>
                    <a:pt x="3325531" y="7095320"/>
                  </a:moveTo>
                  <a:cubicBezTo>
                    <a:pt x="3388588" y="7093747"/>
                    <a:pt x="3399664" y="7094016"/>
                    <a:pt x="3654480" y="7093974"/>
                  </a:cubicBezTo>
                  <a:cubicBezTo>
                    <a:pt x="3657419" y="7266102"/>
                    <a:pt x="3655473" y="7112290"/>
                    <a:pt x="3660876" y="7472605"/>
                  </a:cubicBezTo>
                  <a:cubicBezTo>
                    <a:pt x="3294831" y="7471881"/>
                    <a:pt x="3332756" y="7473123"/>
                    <a:pt x="3332694" y="7465859"/>
                  </a:cubicBezTo>
                  <a:cubicBezTo>
                    <a:pt x="3330831" y="7242447"/>
                    <a:pt x="3327664" y="7199089"/>
                    <a:pt x="3325531" y="7095320"/>
                  </a:cubicBezTo>
                  <a:close/>
                  <a:moveTo>
                    <a:pt x="3661166" y="7491832"/>
                  </a:moveTo>
                  <a:cubicBezTo>
                    <a:pt x="3666487" y="7846476"/>
                    <a:pt x="3663940" y="7660586"/>
                    <a:pt x="3667232" y="7867690"/>
                  </a:cubicBezTo>
                  <a:cubicBezTo>
                    <a:pt x="3556437" y="7867503"/>
                    <a:pt x="3477791" y="7864523"/>
                    <a:pt x="3339111" y="7866613"/>
                  </a:cubicBezTo>
                  <a:cubicBezTo>
                    <a:pt x="3337311" y="7756470"/>
                    <a:pt x="3334122" y="7630039"/>
                    <a:pt x="3332922" y="7490756"/>
                  </a:cubicBezTo>
                  <a:cubicBezTo>
                    <a:pt x="3501598" y="7489286"/>
                    <a:pt x="3555961" y="7491646"/>
                    <a:pt x="3661166" y="7491832"/>
                  </a:cubicBezTo>
                  <a:close/>
                  <a:moveTo>
                    <a:pt x="3667542" y="7886916"/>
                  </a:moveTo>
                  <a:cubicBezTo>
                    <a:pt x="3669964" y="8061920"/>
                    <a:pt x="3667169" y="7982841"/>
                    <a:pt x="3671517" y="8261760"/>
                  </a:cubicBezTo>
                  <a:cubicBezTo>
                    <a:pt x="3547266" y="8261925"/>
                    <a:pt x="3515427" y="8264740"/>
                    <a:pt x="3344949" y="8263271"/>
                  </a:cubicBezTo>
                  <a:cubicBezTo>
                    <a:pt x="3342072" y="8152527"/>
                    <a:pt x="3341637" y="8028600"/>
                    <a:pt x="3339463" y="7889606"/>
                  </a:cubicBezTo>
                  <a:cubicBezTo>
                    <a:pt x="3339360" y="7881639"/>
                    <a:pt x="3325428" y="7886398"/>
                    <a:pt x="3667542" y="7886916"/>
                  </a:cubicBezTo>
                  <a:close/>
                  <a:moveTo>
                    <a:pt x="3671434" y="7093995"/>
                  </a:moveTo>
                  <a:cubicBezTo>
                    <a:pt x="3777261" y="7093974"/>
                    <a:pt x="3785686" y="7095651"/>
                    <a:pt x="3998685" y="7096189"/>
                  </a:cubicBezTo>
                  <a:cubicBezTo>
                    <a:pt x="3998705" y="7097845"/>
                    <a:pt x="4005247" y="7457228"/>
                    <a:pt x="4005558" y="7472357"/>
                  </a:cubicBezTo>
                  <a:cubicBezTo>
                    <a:pt x="3844354" y="7472316"/>
                    <a:pt x="3735340" y="7472688"/>
                    <a:pt x="3677810" y="7472626"/>
                  </a:cubicBezTo>
                  <a:cubicBezTo>
                    <a:pt x="3672655" y="7128102"/>
                    <a:pt x="3673939" y="7241722"/>
                    <a:pt x="3671434" y="7093995"/>
                  </a:cubicBezTo>
                  <a:close/>
                  <a:moveTo>
                    <a:pt x="3686525" y="7491853"/>
                  </a:moveTo>
                  <a:cubicBezTo>
                    <a:pt x="4072879" y="7491853"/>
                    <a:pt x="4005744" y="7463334"/>
                    <a:pt x="4008001" y="7607356"/>
                  </a:cubicBezTo>
                  <a:cubicBezTo>
                    <a:pt x="4010215" y="7749206"/>
                    <a:pt x="4010650" y="7739417"/>
                    <a:pt x="4012741" y="7868807"/>
                  </a:cubicBezTo>
                  <a:cubicBezTo>
                    <a:pt x="3854602" y="7869738"/>
                    <a:pt x="3822804" y="7867710"/>
                    <a:pt x="3684186" y="7867710"/>
                  </a:cubicBezTo>
                  <a:cubicBezTo>
                    <a:pt x="3677583" y="7447564"/>
                    <a:pt x="3673918" y="7491853"/>
                    <a:pt x="3686525" y="7491853"/>
                  </a:cubicBezTo>
                  <a:close/>
                  <a:moveTo>
                    <a:pt x="3686525" y="7886937"/>
                  </a:moveTo>
                  <a:cubicBezTo>
                    <a:pt x="3687995" y="7886937"/>
                    <a:pt x="4013052" y="7887724"/>
                    <a:pt x="4013093" y="7889938"/>
                  </a:cubicBezTo>
                  <a:cubicBezTo>
                    <a:pt x="4013135" y="7892421"/>
                    <a:pt x="4017627" y="8261739"/>
                    <a:pt x="4017648" y="8264222"/>
                  </a:cubicBezTo>
                  <a:cubicBezTo>
                    <a:pt x="3789868" y="8265402"/>
                    <a:pt x="3845369" y="8261780"/>
                    <a:pt x="3688472" y="8261760"/>
                  </a:cubicBezTo>
                  <a:cubicBezTo>
                    <a:pt x="3681951" y="7845235"/>
                    <a:pt x="3685056" y="7886937"/>
                    <a:pt x="3686525" y="7886937"/>
                  </a:cubicBezTo>
                  <a:close/>
                  <a:moveTo>
                    <a:pt x="4058906" y="7096417"/>
                  </a:moveTo>
                  <a:cubicBezTo>
                    <a:pt x="4181459" y="7096914"/>
                    <a:pt x="4185475" y="7096438"/>
                    <a:pt x="4307097" y="7096914"/>
                  </a:cubicBezTo>
                  <a:cubicBezTo>
                    <a:pt x="4357112" y="7097120"/>
                    <a:pt x="4344298" y="7037827"/>
                    <a:pt x="4349411" y="7471736"/>
                  </a:cubicBezTo>
                  <a:cubicBezTo>
                    <a:pt x="3988790" y="7473392"/>
                    <a:pt x="4022574" y="7475317"/>
                    <a:pt x="4022388" y="7465755"/>
                  </a:cubicBezTo>
                  <a:cubicBezTo>
                    <a:pt x="4013901" y="7037620"/>
                    <a:pt x="4000652" y="7096168"/>
                    <a:pt x="4058906" y="7096417"/>
                  </a:cubicBezTo>
                  <a:close/>
                  <a:moveTo>
                    <a:pt x="4349660" y="7490942"/>
                  </a:moveTo>
                  <a:cubicBezTo>
                    <a:pt x="4350798" y="7586454"/>
                    <a:pt x="4351999" y="7666588"/>
                    <a:pt x="4354483" y="7748792"/>
                  </a:cubicBezTo>
                  <a:cubicBezTo>
                    <a:pt x="4359100" y="7900761"/>
                    <a:pt x="4417354" y="7865558"/>
                    <a:pt x="4058864" y="7868476"/>
                  </a:cubicBezTo>
                  <a:cubicBezTo>
                    <a:pt x="4016882" y="7868807"/>
                    <a:pt x="4031621" y="7926321"/>
                    <a:pt x="4022926" y="7491583"/>
                  </a:cubicBezTo>
                  <a:cubicBezTo>
                    <a:pt x="4324383" y="7491625"/>
                    <a:pt x="4206839" y="7491625"/>
                    <a:pt x="4349660" y="7490942"/>
                  </a:cubicBezTo>
                  <a:close/>
                  <a:moveTo>
                    <a:pt x="4059030" y="7887724"/>
                  </a:moveTo>
                  <a:cubicBezTo>
                    <a:pt x="4060500" y="7887703"/>
                    <a:pt x="4357650" y="7884785"/>
                    <a:pt x="4357733" y="7889938"/>
                  </a:cubicBezTo>
                  <a:cubicBezTo>
                    <a:pt x="4364503" y="8323744"/>
                    <a:pt x="4387606" y="8262339"/>
                    <a:pt x="4307077" y="8263002"/>
                  </a:cubicBezTo>
                  <a:cubicBezTo>
                    <a:pt x="4183219" y="8264015"/>
                    <a:pt x="4175683" y="8263022"/>
                    <a:pt x="4058906" y="8263953"/>
                  </a:cubicBezTo>
                  <a:cubicBezTo>
                    <a:pt x="4026942" y="8264161"/>
                    <a:pt x="4035078" y="8281090"/>
                    <a:pt x="4033381" y="8172188"/>
                  </a:cubicBezTo>
                  <a:cubicBezTo>
                    <a:pt x="4028392" y="7844489"/>
                    <a:pt x="4018475" y="7888054"/>
                    <a:pt x="4059030" y="7887724"/>
                  </a:cubicBezTo>
                  <a:close/>
                  <a:moveTo>
                    <a:pt x="4360818" y="7097058"/>
                  </a:moveTo>
                  <a:cubicBezTo>
                    <a:pt x="4566798" y="7097431"/>
                    <a:pt x="4537195" y="7096148"/>
                    <a:pt x="4679705" y="7096148"/>
                  </a:cubicBezTo>
                  <a:cubicBezTo>
                    <a:pt x="4696598" y="7096148"/>
                    <a:pt x="4688834" y="7051507"/>
                    <a:pt x="4695562" y="7473599"/>
                  </a:cubicBezTo>
                  <a:cubicBezTo>
                    <a:pt x="4567606" y="7473951"/>
                    <a:pt x="4547132" y="7471012"/>
                    <a:pt x="4366407" y="7471633"/>
                  </a:cubicBezTo>
                  <a:cubicBezTo>
                    <a:pt x="4364999" y="7362441"/>
                    <a:pt x="4366552" y="7461058"/>
                    <a:pt x="4360818" y="7097058"/>
                  </a:cubicBezTo>
                  <a:close/>
                  <a:moveTo>
                    <a:pt x="4431307" y="7490776"/>
                  </a:moveTo>
                  <a:cubicBezTo>
                    <a:pt x="4554129" y="7490776"/>
                    <a:pt x="4555413" y="7492867"/>
                    <a:pt x="4679684" y="7492867"/>
                  </a:cubicBezTo>
                  <a:cubicBezTo>
                    <a:pt x="4703926" y="7492867"/>
                    <a:pt x="4695500" y="7446280"/>
                    <a:pt x="4702373" y="7868373"/>
                  </a:cubicBezTo>
                  <a:cubicBezTo>
                    <a:pt x="4578826" y="7868704"/>
                    <a:pt x="4532496" y="7866510"/>
                    <a:pt x="4374315" y="7867069"/>
                  </a:cubicBezTo>
                  <a:cubicBezTo>
                    <a:pt x="4366780" y="7430427"/>
                    <a:pt x="4340406" y="7490776"/>
                    <a:pt x="4431307" y="7490776"/>
                  </a:cubicBezTo>
                  <a:close/>
                  <a:moveTo>
                    <a:pt x="4699868" y="6759736"/>
                  </a:moveTo>
                  <a:cubicBezTo>
                    <a:pt x="4698585" y="6677243"/>
                    <a:pt x="4642732" y="6701581"/>
                    <a:pt x="5030100" y="6700174"/>
                  </a:cubicBezTo>
                  <a:cubicBezTo>
                    <a:pt x="5033578" y="6906739"/>
                    <a:pt x="5031425" y="6910382"/>
                    <a:pt x="5034364" y="7076321"/>
                  </a:cubicBezTo>
                  <a:cubicBezTo>
                    <a:pt x="4965594" y="7077128"/>
                    <a:pt x="4937274" y="7076901"/>
                    <a:pt x="4707424" y="7076942"/>
                  </a:cubicBezTo>
                  <a:cubicBezTo>
                    <a:pt x="4705002" y="6903573"/>
                    <a:pt x="4702083" y="6900882"/>
                    <a:pt x="4699868" y="6759736"/>
                  </a:cubicBezTo>
                  <a:close/>
                  <a:moveTo>
                    <a:pt x="5034716" y="7095548"/>
                  </a:moveTo>
                  <a:cubicBezTo>
                    <a:pt x="5036683" y="7199027"/>
                    <a:pt x="5039768" y="7256500"/>
                    <a:pt x="5041507" y="7466045"/>
                  </a:cubicBezTo>
                  <a:cubicBezTo>
                    <a:pt x="5041548" y="7471716"/>
                    <a:pt x="5079639" y="7471343"/>
                    <a:pt x="4712496" y="7473537"/>
                  </a:cubicBezTo>
                  <a:cubicBezTo>
                    <a:pt x="4706824" y="7117610"/>
                    <a:pt x="4709598" y="7245282"/>
                    <a:pt x="4707693" y="7096148"/>
                  </a:cubicBezTo>
                  <a:cubicBezTo>
                    <a:pt x="4937564" y="7096107"/>
                    <a:pt x="4974496" y="7096293"/>
                    <a:pt x="5034716" y="7095548"/>
                  </a:cubicBezTo>
                  <a:close/>
                  <a:moveTo>
                    <a:pt x="5041735" y="7490673"/>
                  </a:moveTo>
                  <a:cubicBezTo>
                    <a:pt x="5041755" y="7492308"/>
                    <a:pt x="5045895" y="7865434"/>
                    <a:pt x="5045916" y="7866924"/>
                  </a:cubicBezTo>
                  <a:cubicBezTo>
                    <a:pt x="4873161" y="7864627"/>
                    <a:pt x="4802362" y="7867876"/>
                    <a:pt x="4719328" y="7868290"/>
                  </a:cubicBezTo>
                  <a:cubicBezTo>
                    <a:pt x="4717630" y="7763279"/>
                    <a:pt x="4717485" y="7786665"/>
                    <a:pt x="4712807" y="7492763"/>
                  </a:cubicBezTo>
                  <a:cubicBezTo>
                    <a:pt x="4808014" y="7492204"/>
                    <a:pt x="4879434" y="7487217"/>
                    <a:pt x="5041735" y="7490673"/>
                  </a:cubicBezTo>
                  <a:close/>
                  <a:moveTo>
                    <a:pt x="5045626" y="6618342"/>
                  </a:moveTo>
                  <a:cubicBezTo>
                    <a:pt x="5039064" y="6268355"/>
                    <a:pt x="5036000" y="6305938"/>
                    <a:pt x="5052334" y="6305814"/>
                  </a:cubicBezTo>
                  <a:cubicBezTo>
                    <a:pt x="5418751" y="6302834"/>
                    <a:pt x="5368260" y="6297494"/>
                    <a:pt x="5368426" y="6336092"/>
                  </a:cubicBezTo>
                  <a:cubicBezTo>
                    <a:pt x="5370144" y="6741483"/>
                    <a:pt x="5395607" y="6679519"/>
                    <a:pt x="5300628" y="6680161"/>
                  </a:cubicBezTo>
                  <a:cubicBezTo>
                    <a:pt x="5181822" y="6680968"/>
                    <a:pt x="5185486" y="6680347"/>
                    <a:pt x="5052209" y="6680864"/>
                  </a:cubicBezTo>
                  <a:cubicBezTo>
                    <a:pt x="5044819" y="6680906"/>
                    <a:pt x="5046993" y="6690281"/>
                    <a:pt x="5045626" y="6618342"/>
                  </a:cubicBezTo>
                  <a:close/>
                  <a:moveTo>
                    <a:pt x="5052313" y="6700091"/>
                  </a:moveTo>
                  <a:cubicBezTo>
                    <a:pt x="5431794" y="6698538"/>
                    <a:pt x="5372007" y="6681775"/>
                    <a:pt x="5373249" y="6760026"/>
                  </a:cubicBezTo>
                  <a:cubicBezTo>
                    <a:pt x="5379191" y="7140706"/>
                    <a:pt x="5402480" y="7077273"/>
                    <a:pt x="5300774" y="7076032"/>
                  </a:cubicBezTo>
                  <a:cubicBezTo>
                    <a:pt x="5009337" y="7072492"/>
                    <a:pt x="5051567" y="7093251"/>
                    <a:pt x="5050760" y="7042276"/>
                  </a:cubicBezTo>
                  <a:cubicBezTo>
                    <a:pt x="5044757" y="6659382"/>
                    <a:pt x="5046682" y="6700091"/>
                    <a:pt x="5052313" y="6700091"/>
                  </a:cubicBezTo>
                  <a:close/>
                  <a:moveTo>
                    <a:pt x="5052375" y="7095320"/>
                  </a:moveTo>
                  <a:cubicBezTo>
                    <a:pt x="5448955" y="7090497"/>
                    <a:pt x="5379046" y="7076735"/>
                    <a:pt x="5381965" y="7183878"/>
                  </a:cubicBezTo>
                  <a:cubicBezTo>
                    <a:pt x="5384636" y="7282162"/>
                    <a:pt x="5386209" y="7369561"/>
                    <a:pt x="5385899" y="7465921"/>
                  </a:cubicBezTo>
                  <a:cubicBezTo>
                    <a:pt x="5385857" y="7478877"/>
                    <a:pt x="5060034" y="7471798"/>
                    <a:pt x="5058544" y="7471777"/>
                  </a:cubicBezTo>
                  <a:cubicBezTo>
                    <a:pt x="5056102" y="7190417"/>
                    <a:pt x="5049994" y="7095361"/>
                    <a:pt x="5052375" y="7095320"/>
                  </a:cubicBezTo>
                  <a:close/>
                  <a:moveTo>
                    <a:pt x="5385836" y="7492805"/>
                  </a:moveTo>
                  <a:cubicBezTo>
                    <a:pt x="5385753" y="7629460"/>
                    <a:pt x="5390349" y="7749889"/>
                    <a:pt x="5392295" y="7865041"/>
                  </a:cubicBezTo>
                  <a:cubicBezTo>
                    <a:pt x="5295039" y="7865517"/>
                    <a:pt x="5241505" y="7869490"/>
                    <a:pt x="5062850" y="7867151"/>
                  </a:cubicBezTo>
                  <a:cubicBezTo>
                    <a:pt x="5062829" y="7865310"/>
                    <a:pt x="5058709" y="7492515"/>
                    <a:pt x="5058689" y="7491045"/>
                  </a:cubicBezTo>
                  <a:cubicBezTo>
                    <a:pt x="5127646" y="7492515"/>
                    <a:pt x="5383435" y="7492805"/>
                    <a:pt x="5385836" y="7492805"/>
                  </a:cubicBezTo>
                  <a:close/>
                  <a:moveTo>
                    <a:pt x="5392626" y="7884267"/>
                  </a:moveTo>
                  <a:cubicBezTo>
                    <a:pt x="5394883" y="8023198"/>
                    <a:pt x="5394779" y="8107575"/>
                    <a:pt x="5397967" y="8261987"/>
                  </a:cubicBezTo>
                  <a:lnTo>
                    <a:pt x="5069475" y="8262132"/>
                  </a:lnTo>
                  <a:cubicBezTo>
                    <a:pt x="5068419" y="8212110"/>
                    <a:pt x="5063306" y="7895526"/>
                    <a:pt x="5063202" y="7889669"/>
                  </a:cubicBezTo>
                  <a:cubicBezTo>
                    <a:pt x="5063160" y="7886213"/>
                    <a:pt x="5034385" y="7886088"/>
                    <a:pt x="5392626" y="7884267"/>
                  </a:cubicBezTo>
                  <a:close/>
                  <a:moveTo>
                    <a:pt x="5396829" y="7095961"/>
                  </a:moveTo>
                  <a:cubicBezTo>
                    <a:pt x="5539442" y="7096230"/>
                    <a:pt x="5514000" y="7094720"/>
                    <a:pt x="5724970" y="7094637"/>
                  </a:cubicBezTo>
                  <a:cubicBezTo>
                    <a:pt x="5726149" y="7196109"/>
                    <a:pt x="5724970" y="7318132"/>
                    <a:pt x="5731014" y="7469708"/>
                  </a:cubicBezTo>
                  <a:cubicBezTo>
                    <a:pt x="5517374" y="7469605"/>
                    <a:pt x="5567430" y="7473723"/>
                    <a:pt x="5402853" y="7473599"/>
                  </a:cubicBezTo>
                  <a:cubicBezTo>
                    <a:pt x="5403371" y="7301637"/>
                    <a:pt x="5398774" y="7193377"/>
                    <a:pt x="5396829" y="7095961"/>
                  </a:cubicBezTo>
                  <a:close/>
                  <a:moveTo>
                    <a:pt x="5424880" y="7492825"/>
                  </a:moveTo>
                  <a:cubicBezTo>
                    <a:pt x="5791732" y="7492825"/>
                    <a:pt x="5732298" y="7447687"/>
                    <a:pt x="5734782" y="7607315"/>
                  </a:cubicBezTo>
                  <a:cubicBezTo>
                    <a:pt x="5736894" y="7742604"/>
                    <a:pt x="5735362" y="7741859"/>
                    <a:pt x="5737121" y="7866490"/>
                  </a:cubicBezTo>
                  <a:cubicBezTo>
                    <a:pt x="5735652" y="7866469"/>
                    <a:pt x="5449597" y="7864895"/>
                    <a:pt x="5409250" y="7864999"/>
                  </a:cubicBezTo>
                  <a:cubicBezTo>
                    <a:pt x="5402211" y="7450005"/>
                    <a:pt x="5391695" y="7492825"/>
                    <a:pt x="5424880" y="7492825"/>
                  </a:cubicBezTo>
                  <a:close/>
                  <a:moveTo>
                    <a:pt x="5424880" y="7884184"/>
                  </a:moveTo>
                  <a:cubicBezTo>
                    <a:pt x="5772438" y="7884184"/>
                    <a:pt x="5737411" y="7884929"/>
                    <a:pt x="5737473" y="7889959"/>
                  </a:cubicBezTo>
                  <a:cubicBezTo>
                    <a:pt x="5744305" y="8326517"/>
                    <a:pt x="5765400" y="8260559"/>
                    <a:pt x="5673216" y="8260559"/>
                  </a:cubicBezTo>
                  <a:cubicBezTo>
                    <a:pt x="5549420" y="8260559"/>
                    <a:pt x="5546646" y="8261987"/>
                    <a:pt x="5424859" y="8261987"/>
                  </a:cubicBezTo>
                  <a:cubicBezTo>
                    <a:pt x="5411403" y="8261987"/>
                    <a:pt x="5414922" y="8275833"/>
                    <a:pt x="5413287" y="8172229"/>
                  </a:cubicBezTo>
                  <a:cubicBezTo>
                    <a:pt x="5408256" y="7848773"/>
                    <a:pt x="5401610" y="7884184"/>
                    <a:pt x="5424880" y="7884184"/>
                  </a:cubicBezTo>
                  <a:close/>
                  <a:moveTo>
                    <a:pt x="6066318" y="6759985"/>
                  </a:moveTo>
                  <a:cubicBezTo>
                    <a:pt x="6072052" y="7124315"/>
                    <a:pt x="6081327" y="7076673"/>
                    <a:pt x="6046196" y="7076114"/>
                  </a:cubicBezTo>
                  <a:cubicBezTo>
                    <a:pt x="5974589" y="7074955"/>
                    <a:pt x="5912236" y="7074976"/>
                    <a:pt x="5797404" y="7075286"/>
                  </a:cubicBezTo>
                  <a:cubicBezTo>
                    <a:pt x="5722941" y="7075473"/>
                    <a:pt x="5742048" y="7128930"/>
                    <a:pt x="5736293" y="6759695"/>
                  </a:cubicBezTo>
                  <a:cubicBezTo>
                    <a:pt x="5735113" y="6683141"/>
                    <a:pt x="5719235" y="6699491"/>
                    <a:pt x="5797528" y="6698538"/>
                  </a:cubicBezTo>
                  <a:cubicBezTo>
                    <a:pt x="6112896" y="6694731"/>
                    <a:pt x="6065200" y="6687404"/>
                    <a:pt x="6066318" y="6759985"/>
                  </a:cubicBezTo>
                  <a:close/>
                  <a:moveTo>
                    <a:pt x="6058120" y="6336506"/>
                  </a:moveTo>
                  <a:cubicBezTo>
                    <a:pt x="6061557" y="6419455"/>
                    <a:pt x="6061681" y="6443172"/>
                    <a:pt x="6064227" y="6618715"/>
                  </a:cubicBezTo>
                  <a:cubicBezTo>
                    <a:pt x="6065241" y="6693054"/>
                    <a:pt x="6070624" y="6681340"/>
                    <a:pt x="6046362" y="6680575"/>
                  </a:cubicBezTo>
                  <a:cubicBezTo>
                    <a:pt x="5650216" y="6667619"/>
                    <a:pt x="5733809" y="6787489"/>
                    <a:pt x="5730207" y="6303268"/>
                  </a:cubicBezTo>
                  <a:cubicBezTo>
                    <a:pt x="6107266" y="6304738"/>
                    <a:pt x="6056174" y="6289671"/>
                    <a:pt x="6058120" y="6336506"/>
                  </a:cubicBezTo>
                  <a:close/>
                  <a:moveTo>
                    <a:pt x="6050523" y="5912385"/>
                  </a:moveTo>
                  <a:cubicBezTo>
                    <a:pt x="6057044" y="6330400"/>
                    <a:pt x="6058989" y="6284518"/>
                    <a:pt x="6046072" y="6284621"/>
                  </a:cubicBezTo>
                  <a:cubicBezTo>
                    <a:pt x="5664231" y="6287167"/>
                    <a:pt x="5730642" y="6305938"/>
                    <a:pt x="5728903" y="6194553"/>
                  </a:cubicBezTo>
                  <a:cubicBezTo>
                    <a:pt x="5726646" y="6051938"/>
                    <a:pt x="5726046" y="6062141"/>
                    <a:pt x="5723624" y="5912013"/>
                  </a:cubicBezTo>
                  <a:cubicBezTo>
                    <a:pt x="5723562" y="5906901"/>
                    <a:pt x="6050461" y="5908847"/>
                    <a:pt x="6050523" y="5912385"/>
                  </a:cubicBezTo>
                  <a:close/>
                  <a:moveTo>
                    <a:pt x="6050150" y="5889372"/>
                  </a:moveTo>
                  <a:cubicBezTo>
                    <a:pt x="5881763" y="5892704"/>
                    <a:pt x="5816077" y="5889496"/>
                    <a:pt x="5723251" y="5888999"/>
                  </a:cubicBezTo>
                  <a:cubicBezTo>
                    <a:pt x="5721326" y="5773226"/>
                    <a:pt x="5717269" y="5641870"/>
                    <a:pt x="5717041" y="5513017"/>
                  </a:cubicBezTo>
                  <a:cubicBezTo>
                    <a:pt x="5834109" y="5513494"/>
                    <a:pt x="5789517" y="5515066"/>
                    <a:pt x="6043629" y="5514445"/>
                  </a:cubicBezTo>
                  <a:cubicBezTo>
                    <a:pt x="6048142" y="5792598"/>
                    <a:pt x="6048598" y="5793446"/>
                    <a:pt x="6050150" y="5889372"/>
                  </a:cubicBezTo>
                  <a:close/>
                  <a:moveTo>
                    <a:pt x="6043339" y="5495177"/>
                  </a:moveTo>
                  <a:cubicBezTo>
                    <a:pt x="5674603" y="5496150"/>
                    <a:pt x="5717041" y="5494453"/>
                    <a:pt x="5717041" y="5488865"/>
                  </a:cubicBezTo>
                  <a:cubicBezTo>
                    <a:pt x="5716855" y="5306452"/>
                    <a:pt x="5712238" y="5209554"/>
                    <a:pt x="5710292" y="5116050"/>
                  </a:cubicBezTo>
                  <a:cubicBezTo>
                    <a:pt x="5818292" y="5116795"/>
                    <a:pt x="5828146" y="5120934"/>
                    <a:pt x="6037936" y="5118761"/>
                  </a:cubicBezTo>
                  <a:cubicBezTo>
                    <a:pt x="6040048" y="5268703"/>
                    <a:pt x="6037709" y="5147818"/>
                    <a:pt x="6043339" y="5495177"/>
                  </a:cubicBezTo>
                  <a:close/>
                  <a:moveTo>
                    <a:pt x="6035411" y="4782391"/>
                  </a:moveTo>
                  <a:cubicBezTo>
                    <a:pt x="6037605" y="4922212"/>
                    <a:pt x="6034893" y="4923475"/>
                    <a:pt x="6037108" y="5064889"/>
                  </a:cubicBezTo>
                  <a:cubicBezTo>
                    <a:pt x="6037936" y="5116319"/>
                    <a:pt x="6085695" y="5099286"/>
                    <a:pt x="5709899" y="5096844"/>
                  </a:cubicBezTo>
                  <a:cubicBezTo>
                    <a:pt x="5706856" y="4937072"/>
                    <a:pt x="5709878" y="4919956"/>
                    <a:pt x="5706090" y="4722559"/>
                  </a:cubicBezTo>
                  <a:cubicBezTo>
                    <a:pt x="6095776" y="4723139"/>
                    <a:pt x="6034189" y="4704719"/>
                    <a:pt x="6035411" y="4782391"/>
                  </a:cubicBezTo>
                  <a:close/>
                  <a:moveTo>
                    <a:pt x="6025308" y="4326295"/>
                  </a:moveTo>
                  <a:cubicBezTo>
                    <a:pt x="6032140" y="4725995"/>
                    <a:pt x="6029655" y="4548362"/>
                    <a:pt x="6033816" y="4704099"/>
                  </a:cubicBezTo>
                  <a:cubicBezTo>
                    <a:pt x="5645165" y="4704223"/>
                    <a:pt x="5706297" y="4722166"/>
                    <a:pt x="5704268" y="4640687"/>
                  </a:cubicBezTo>
                  <a:cubicBezTo>
                    <a:pt x="5701846" y="4543830"/>
                    <a:pt x="5700376" y="4457383"/>
                    <a:pt x="5699962" y="4358478"/>
                  </a:cubicBezTo>
                  <a:cubicBezTo>
                    <a:pt x="5699734" y="4313154"/>
                    <a:pt x="5648767" y="4323067"/>
                    <a:pt x="6025308" y="4326295"/>
                  </a:cubicBezTo>
                  <a:close/>
                  <a:moveTo>
                    <a:pt x="6021892" y="3935019"/>
                  </a:moveTo>
                  <a:cubicBezTo>
                    <a:pt x="6024439" y="4096923"/>
                    <a:pt x="6020381" y="4028772"/>
                    <a:pt x="6024977" y="4307090"/>
                  </a:cubicBezTo>
                  <a:cubicBezTo>
                    <a:pt x="6022886" y="4307069"/>
                    <a:pt x="5702136" y="4305848"/>
                    <a:pt x="5699631" y="4305827"/>
                  </a:cubicBezTo>
                  <a:cubicBezTo>
                    <a:pt x="5697851" y="4090487"/>
                    <a:pt x="5693855" y="4091108"/>
                    <a:pt x="5691495" y="3930445"/>
                  </a:cubicBezTo>
                  <a:cubicBezTo>
                    <a:pt x="5693006" y="3930445"/>
                    <a:pt x="6021871" y="3933550"/>
                    <a:pt x="6021892" y="3935019"/>
                  </a:cubicBezTo>
                  <a:close/>
                  <a:moveTo>
                    <a:pt x="6013405" y="3536065"/>
                  </a:moveTo>
                  <a:cubicBezTo>
                    <a:pt x="6024253" y="4043714"/>
                    <a:pt x="6020464" y="3851035"/>
                    <a:pt x="6021540" y="3912896"/>
                  </a:cubicBezTo>
                  <a:cubicBezTo>
                    <a:pt x="5885676" y="3916227"/>
                    <a:pt x="5792808" y="3911468"/>
                    <a:pt x="5691226" y="3911240"/>
                  </a:cubicBezTo>
                  <a:cubicBezTo>
                    <a:pt x="5689446" y="3791804"/>
                    <a:pt x="5689363" y="3707179"/>
                    <a:pt x="5685864" y="3535941"/>
                  </a:cubicBezTo>
                  <a:cubicBezTo>
                    <a:pt x="5785480" y="3535982"/>
                    <a:pt x="5919295" y="3537410"/>
                    <a:pt x="6013405" y="3536065"/>
                  </a:cubicBezTo>
                  <a:close/>
                  <a:moveTo>
                    <a:pt x="6012866" y="3511561"/>
                  </a:moveTo>
                  <a:cubicBezTo>
                    <a:pt x="6013074" y="3520543"/>
                    <a:pt x="6039323" y="3516839"/>
                    <a:pt x="5685471" y="3516714"/>
                  </a:cubicBezTo>
                  <a:cubicBezTo>
                    <a:pt x="5685430" y="3514811"/>
                    <a:pt x="5678308" y="3140381"/>
                    <a:pt x="5678288" y="3138849"/>
                  </a:cubicBezTo>
                  <a:cubicBezTo>
                    <a:pt x="5679778" y="3138849"/>
                    <a:pt x="6005580" y="3140691"/>
                    <a:pt x="6007153" y="3140712"/>
                  </a:cubicBezTo>
                  <a:cubicBezTo>
                    <a:pt x="6008354" y="3224592"/>
                    <a:pt x="6009389" y="3352700"/>
                    <a:pt x="6012866" y="3511561"/>
                  </a:cubicBezTo>
                  <a:close/>
                  <a:moveTo>
                    <a:pt x="6002661" y="2805584"/>
                  </a:moveTo>
                  <a:cubicBezTo>
                    <a:pt x="6004876" y="2946688"/>
                    <a:pt x="6004130" y="2946419"/>
                    <a:pt x="6006345" y="3087875"/>
                  </a:cubicBezTo>
                  <a:cubicBezTo>
                    <a:pt x="6007112" y="3136511"/>
                    <a:pt x="6057416" y="3119768"/>
                    <a:pt x="5677956" y="3119623"/>
                  </a:cubicBezTo>
                  <a:cubicBezTo>
                    <a:pt x="5674561" y="2916803"/>
                    <a:pt x="5677563" y="2963514"/>
                    <a:pt x="5673650" y="2746062"/>
                  </a:cubicBezTo>
                  <a:cubicBezTo>
                    <a:pt x="6058141" y="2746062"/>
                    <a:pt x="6001377" y="2722904"/>
                    <a:pt x="6002661" y="2805584"/>
                  </a:cubicBezTo>
                  <a:close/>
                  <a:moveTo>
                    <a:pt x="5997216" y="2381981"/>
                  </a:moveTo>
                  <a:cubicBezTo>
                    <a:pt x="6005787" y="2792525"/>
                    <a:pt x="6020381" y="2726008"/>
                    <a:pt x="5921718" y="2726008"/>
                  </a:cubicBezTo>
                  <a:cubicBezTo>
                    <a:pt x="5797259" y="2726008"/>
                    <a:pt x="5797797" y="2726836"/>
                    <a:pt x="5673278" y="2726836"/>
                  </a:cubicBezTo>
                  <a:cubicBezTo>
                    <a:pt x="5669986" y="2554957"/>
                    <a:pt x="5669427" y="2583662"/>
                    <a:pt x="5667357" y="2348805"/>
                  </a:cubicBezTo>
                  <a:cubicBezTo>
                    <a:pt x="6041600" y="2348826"/>
                    <a:pt x="5996243" y="2335022"/>
                    <a:pt x="5997216" y="2381981"/>
                  </a:cubicBezTo>
                  <a:close/>
                  <a:moveTo>
                    <a:pt x="5989287" y="1958543"/>
                  </a:moveTo>
                  <a:cubicBezTo>
                    <a:pt x="5996202" y="2399448"/>
                    <a:pt x="6020816" y="2329268"/>
                    <a:pt x="5921718" y="2329268"/>
                  </a:cubicBezTo>
                  <a:cubicBezTo>
                    <a:pt x="5798812" y="2329268"/>
                    <a:pt x="5797404" y="2329599"/>
                    <a:pt x="5673216" y="2329599"/>
                  </a:cubicBezTo>
                  <a:cubicBezTo>
                    <a:pt x="5664976" y="2329599"/>
                    <a:pt x="5667522" y="2340982"/>
                    <a:pt x="5665949" y="2240462"/>
                  </a:cubicBezTo>
                  <a:cubicBezTo>
                    <a:pt x="5660816" y="1910963"/>
                    <a:pt x="5658952" y="1953949"/>
                    <a:pt x="5673216" y="1953949"/>
                  </a:cubicBezTo>
                  <a:cubicBezTo>
                    <a:pt x="6012059" y="1953949"/>
                    <a:pt x="5989122" y="1947492"/>
                    <a:pt x="5989287" y="1958543"/>
                  </a:cubicBezTo>
                  <a:close/>
                  <a:moveTo>
                    <a:pt x="5988915" y="1933398"/>
                  </a:moveTo>
                  <a:cubicBezTo>
                    <a:pt x="5871992" y="1932052"/>
                    <a:pt x="5795148" y="1934701"/>
                    <a:pt x="5662865" y="1934722"/>
                  </a:cubicBezTo>
                  <a:cubicBezTo>
                    <a:pt x="5655557" y="1510229"/>
                    <a:pt x="5644958" y="1556609"/>
                    <a:pt x="5673236" y="1556609"/>
                  </a:cubicBezTo>
                  <a:cubicBezTo>
                    <a:pt x="5777697" y="1556609"/>
                    <a:pt x="5805644" y="1556857"/>
                    <a:pt x="5921738" y="1556857"/>
                  </a:cubicBezTo>
                  <a:cubicBezTo>
                    <a:pt x="6004689" y="1556878"/>
                    <a:pt x="5982187" y="1488705"/>
                    <a:pt x="5988915" y="1933398"/>
                  </a:cubicBezTo>
                  <a:close/>
                  <a:moveTo>
                    <a:pt x="5977715" y="1252814"/>
                  </a:moveTo>
                  <a:cubicBezTo>
                    <a:pt x="5980324" y="1338764"/>
                    <a:pt x="5980365" y="1357763"/>
                    <a:pt x="5983304" y="1538024"/>
                  </a:cubicBezTo>
                  <a:cubicBezTo>
                    <a:pt x="5946642" y="1537548"/>
                    <a:pt x="5680378" y="1537362"/>
                    <a:pt x="5654812" y="1537444"/>
                  </a:cubicBezTo>
                  <a:cubicBezTo>
                    <a:pt x="5647960" y="1106391"/>
                    <a:pt x="5637008" y="1164174"/>
                    <a:pt x="5673236" y="1164174"/>
                  </a:cubicBezTo>
                  <a:cubicBezTo>
                    <a:pt x="6037357" y="1164174"/>
                    <a:pt x="5974030" y="1130584"/>
                    <a:pt x="5977715" y="1252814"/>
                  </a:cubicBezTo>
                  <a:close/>
                  <a:moveTo>
                    <a:pt x="5971794" y="829045"/>
                  </a:moveTo>
                  <a:cubicBezTo>
                    <a:pt x="5977425" y="1198860"/>
                    <a:pt x="5989867" y="1142215"/>
                    <a:pt x="5921718" y="1142215"/>
                  </a:cubicBezTo>
                  <a:cubicBezTo>
                    <a:pt x="5607115" y="1142215"/>
                    <a:pt x="5647877" y="1161152"/>
                    <a:pt x="5647111" y="1111213"/>
                  </a:cubicBezTo>
                  <a:cubicBezTo>
                    <a:pt x="5640901" y="714991"/>
                    <a:pt x="5633945" y="767682"/>
                    <a:pt x="5673236" y="767682"/>
                  </a:cubicBezTo>
                  <a:cubicBezTo>
                    <a:pt x="6025391" y="767682"/>
                    <a:pt x="5970532" y="748456"/>
                    <a:pt x="5971794" y="829045"/>
                  </a:cubicBezTo>
                  <a:close/>
                  <a:moveTo>
                    <a:pt x="5673236" y="370839"/>
                  </a:moveTo>
                  <a:cubicBezTo>
                    <a:pt x="6011024" y="370839"/>
                    <a:pt x="5965046" y="362788"/>
                    <a:pt x="5965087" y="405256"/>
                  </a:cubicBezTo>
                  <a:cubicBezTo>
                    <a:pt x="5965087" y="806073"/>
                    <a:pt x="5991461" y="747752"/>
                    <a:pt x="5921718" y="747752"/>
                  </a:cubicBezTo>
                  <a:cubicBezTo>
                    <a:pt x="5591444" y="747752"/>
                    <a:pt x="5643447" y="765633"/>
                    <a:pt x="5641645" y="687444"/>
                  </a:cubicBezTo>
                  <a:cubicBezTo>
                    <a:pt x="5633593" y="320093"/>
                    <a:pt x="5622579" y="370839"/>
                    <a:pt x="5673236" y="370839"/>
                  </a:cubicBezTo>
                  <a:close/>
                  <a:moveTo>
                    <a:pt x="5637857" y="1537527"/>
                  </a:moveTo>
                  <a:cubicBezTo>
                    <a:pt x="5550455" y="1538086"/>
                    <a:pt x="5310296" y="1547399"/>
                    <a:pt x="5309779" y="1534402"/>
                  </a:cubicBezTo>
                  <a:cubicBezTo>
                    <a:pt x="5304437" y="1402238"/>
                    <a:pt x="5304706" y="1275290"/>
                    <a:pt x="5303216" y="1163718"/>
                  </a:cubicBezTo>
                  <a:cubicBezTo>
                    <a:pt x="5657441" y="1163842"/>
                    <a:pt x="5484955" y="1164049"/>
                    <a:pt x="5631025" y="1164174"/>
                  </a:cubicBezTo>
                  <a:cubicBezTo>
                    <a:pt x="5634172" y="1340275"/>
                    <a:pt x="5631585" y="1142671"/>
                    <a:pt x="5637857" y="1537527"/>
                  </a:cubicBezTo>
                  <a:close/>
                  <a:moveTo>
                    <a:pt x="5630156" y="1111544"/>
                  </a:moveTo>
                  <a:cubicBezTo>
                    <a:pt x="5630881" y="1158234"/>
                    <a:pt x="5682325" y="1144637"/>
                    <a:pt x="5302947" y="1144513"/>
                  </a:cubicBezTo>
                  <a:cubicBezTo>
                    <a:pt x="5298890" y="860565"/>
                    <a:pt x="5302906" y="1072015"/>
                    <a:pt x="5298351" y="766461"/>
                  </a:cubicBezTo>
                  <a:cubicBezTo>
                    <a:pt x="5756374" y="768137"/>
                    <a:pt x="5587676" y="767537"/>
                    <a:pt x="5626347" y="767641"/>
                  </a:cubicBezTo>
                  <a:cubicBezTo>
                    <a:pt x="5630073" y="969550"/>
                    <a:pt x="5627589" y="947716"/>
                    <a:pt x="5630156" y="1111544"/>
                  </a:cubicBezTo>
                  <a:close/>
                  <a:moveTo>
                    <a:pt x="5300732" y="372722"/>
                  </a:moveTo>
                  <a:cubicBezTo>
                    <a:pt x="5668310" y="371998"/>
                    <a:pt x="5617798" y="356786"/>
                    <a:pt x="5619081" y="405546"/>
                  </a:cubicBezTo>
                  <a:cubicBezTo>
                    <a:pt x="5629763" y="814393"/>
                    <a:pt x="5644523" y="748725"/>
                    <a:pt x="5549130" y="747938"/>
                  </a:cubicBezTo>
                  <a:cubicBezTo>
                    <a:pt x="5247363" y="745496"/>
                    <a:pt x="5298413" y="768179"/>
                    <a:pt x="5297275" y="691956"/>
                  </a:cubicBezTo>
                  <a:cubicBezTo>
                    <a:pt x="5292244" y="334662"/>
                    <a:pt x="5287814" y="372764"/>
                    <a:pt x="5300732" y="372722"/>
                  </a:cubicBezTo>
                  <a:close/>
                  <a:moveTo>
                    <a:pt x="5292844" y="1535271"/>
                  </a:moveTo>
                  <a:cubicBezTo>
                    <a:pt x="5293011" y="1539390"/>
                    <a:pt x="5331909" y="1537672"/>
                    <a:pt x="4965863" y="1539679"/>
                  </a:cubicBezTo>
                  <a:cubicBezTo>
                    <a:pt x="4960812" y="1321773"/>
                    <a:pt x="4962075" y="1268667"/>
                    <a:pt x="4960708" y="1161690"/>
                  </a:cubicBezTo>
                  <a:cubicBezTo>
                    <a:pt x="5123195" y="1162270"/>
                    <a:pt x="4962882" y="1163615"/>
                    <a:pt x="5286282" y="1163718"/>
                  </a:cubicBezTo>
                  <a:cubicBezTo>
                    <a:pt x="5287773" y="1276656"/>
                    <a:pt x="5287524" y="1403211"/>
                    <a:pt x="5292844" y="1535271"/>
                  </a:cubicBezTo>
                  <a:close/>
                  <a:moveTo>
                    <a:pt x="5282349" y="829045"/>
                  </a:moveTo>
                  <a:cubicBezTo>
                    <a:pt x="5284523" y="967687"/>
                    <a:pt x="5283322" y="970812"/>
                    <a:pt x="5285517" y="1111544"/>
                  </a:cubicBezTo>
                  <a:cubicBezTo>
                    <a:pt x="5286282" y="1160159"/>
                    <a:pt x="5335718" y="1143747"/>
                    <a:pt x="4960439" y="1142464"/>
                  </a:cubicBezTo>
                  <a:cubicBezTo>
                    <a:pt x="4958638" y="1012618"/>
                    <a:pt x="4957748" y="1010693"/>
                    <a:pt x="4953815" y="766751"/>
                  </a:cubicBezTo>
                  <a:cubicBezTo>
                    <a:pt x="5339361" y="766503"/>
                    <a:pt x="5281086" y="745165"/>
                    <a:pt x="5282349" y="829045"/>
                  </a:cubicBezTo>
                  <a:close/>
                  <a:moveTo>
                    <a:pt x="5176460" y="372888"/>
                  </a:moveTo>
                  <a:cubicBezTo>
                    <a:pt x="5292782" y="372888"/>
                    <a:pt x="5274627" y="363761"/>
                    <a:pt x="5275497" y="405442"/>
                  </a:cubicBezTo>
                  <a:cubicBezTo>
                    <a:pt x="5277546" y="503541"/>
                    <a:pt x="5278829" y="588766"/>
                    <a:pt x="5280279" y="692266"/>
                  </a:cubicBezTo>
                  <a:cubicBezTo>
                    <a:pt x="5281355" y="764288"/>
                    <a:pt x="5341141" y="747214"/>
                    <a:pt x="4953525" y="747524"/>
                  </a:cubicBezTo>
                  <a:cubicBezTo>
                    <a:pt x="4949447" y="493441"/>
                    <a:pt x="4949467" y="486963"/>
                    <a:pt x="4947418" y="404946"/>
                  </a:cubicBezTo>
                  <a:cubicBezTo>
                    <a:pt x="4946341" y="361960"/>
                    <a:pt x="4906036" y="372681"/>
                    <a:pt x="5176460" y="372888"/>
                  </a:cubicBezTo>
                  <a:close/>
                  <a:moveTo>
                    <a:pt x="4928082" y="1539783"/>
                  </a:moveTo>
                  <a:cubicBezTo>
                    <a:pt x="4805177" y="1539783"/>
                    <a:pt x="4805860" y="1537320"/>
                    <a:pt x="4679705" y="1537320"/>
                  </a:cubicBezTo>
                  <a:cubicBezTo>
                    <a:pt x="4597230" y="1537320"/>
                    <a:pt x="4620478" y="1608224"/>
                    <a:pt x="4612942" y="1163304"/>
                  </a:cubicBezTo>
                  <a:cubicBezTo>
                    <a:pt x="4753278" y="1164795"/>
                    <a:pt x="4803521" y="1161400"/>
                    <a:pt x="4943754" y="1161628"/>
                  </a:cubicBezTo>
                  <a:cubicBezTo>
                    <a:pt x="4949157" y="1595724"/>
                    <a:pt x="4958059" y="1539783"/>
                    <a:pt x="4928082" y="1539783"/>
                  </a:cubicBezTo>
                  <a:close/>
                  <a:moveTo>
                    <a:pt x="4937874" y="829004"/>
                  </a:moveTo>
                  <a:cubicBezTo>
                    <a:pt x="4943588" y="1190478"/>
                    <a:pt x="4949840" y="1142422"/>
                    <a:pt x="4928082" y="1142422"/>
                  </a:cubicBezTo>
                  <a:cubicBezTo>
                    <a:pt x="4565743" y="1142422"/>
                    <a:pt x="4612860" y="1159724"/>
                    <a:pt x="4612094" y="1111213"/>
                  </a:cubicBezTo>
                  <a:cubicBezTo>
                    <a:pt x="4609837" y="966611"/>
                    <a:pt x="4611535" y="969322"/>
                    <a:pt x="4609320" y="828714"/>
                  </a:cubicBezTo>
                  <a:cubicBezTo>
                    <a:pt x="4608119" y="754209"/>
                    <a:pt x="4589819" y="767103"/>
                    <a:pt x="4679684" y="767103"/>
                  </a:cubicBezTo>
                  <a:cubicBezTo>
                    <a:pt x="4988945" y="767103"/>
                    <a:pt x="4936487" y="743282"/>
                    <a:pt x="4937874" y="829004"/>
                  </a:cubicBezTo>
                  <a:close/>
                  <a:moveTo>
                    <a:pt x="4930463" y="405504"/>
                  </a:moveTo>
                  <a:cubicBezTo>
                    <a:pt x="4932595" y="490275"/>
                    <a:pt x="4932658" y="503831"/>
                    <a:pt x="4936570" y="747545"/>
                  </a:cubicBezTo>
                  <a:cubicBezTo>
                    <a:pt x="4900301" y="747545"/>
                    <a:pt x="4644595" y="747835"/>
                    <a:pt x="4608015" y="748228"/>
                  </a:cubicBezTo>
                  <a:lnTo>
                    <a:pt x="4601908" y="371398"/>
                  </a:lnTo>
                  <a:cubicBezTo>
                    <a:pt x="4992320" y="365189"/>
                    <a:pt x="4929449" y="365292"/>
                    <a:pt x="4930463" y="405504"/>
                  </a:cubicBezTo>
                  <a:close/>
                  <a:moveTo>
                    <a:pt x="4597603" y="1252648"/>
                  </a:moveTo>
                  <a:cubicBezTo>
                    <a:pt x="4599279" y="1341765"/>
                    <a:pt x="4598700" y="1308362"/>
                    <a:pt x="4602385" y="1537982"/>
                  </a:cubicBezTo>
                  <a:cubicBezTo>
                    <a:pt x="4495544" y="1540073"/>
                    <a:pt x="4538707" y="1542556"/>
                    <a:pt x="4273747" y="1540031"/>
                  </a:cubicBezTo>
                  <a:cubicBezTo>
                    <a:pt x="4268944" y="1153764"/>
                    <a:pt x="4271739" y="1281209"/>
                    <a:pt x="4270517" y="1161193"/>
                  </a:cubicBezTo>
                  <a:cubicBezTo>
                    <a:pt x="4663330" y="1161007"/>
                    <a:pt x="4595470" y="1145030"/>
                    <a:pt x="4597603" y="1252648"/>
                  </a:cubicBezTo>
                  <a:close/>
                  <a:moveTo>
                    <a:pt x="4592365" y="829045"/>
                  </a:moveTo>
                  <a:cubicBezTo>
                    <a:pt x="4597934" y="1194721"/>
                    <a:pt x="4607519" y="1144223"/>
                    <a:pt x="4555640" y="1143167"/>
                  </a:cubicBezTo>
                  <a:cubicBezTo>
                    <a:pt x="4478009" y="1141594"/>
                    <a:pt x="4463684" y="1141905"/>
                    <a:pt x="4270290" y="1141988"/>
                  </a:cubicBezTo>
                  <a:cubicBezTo>
                    <a:pt x="4267971" y="960009"/>
                    <a:pt x="4264266" y="961023"/>
                    <a:pt x="4262237" y="767931"/>
                  </a:cubicBezTo>
                  <a:cubicBezTo>
                    <a:pt x="4649874" y="771718"/>
                    <a:pt x="4590999" y="743799"/>
                    <a:pt x="4592365" y="829045"/>
                  </a:cubicBezTo>
                  <a:close/>
                  <a:moveTo>
                    <a:pt x="4307035" y="373095"/>
                  </a:moveTo>
                  <a:cubicBezTo>
                    <a:pt x="4391249" y="374212"/>
                    <a:pt x="4472462" y="374399"/>
                    <a:pt x="4555682" y="372391"/>
                  </a:cubicBezTo>
                  <a:cubicBezTo>
                    <a:pt x="4596795" y="371356"/>
                    <a:pt x="4584064" y="315374"/>
                    <a:pt x="4591061" y="748456"/>
                  </a:cubicBezTo>
                  <a:cubicBezTo>
                    <a:pt x="4443521" y="750567"/>
                    <a:pt x="4501423" y="751084"/>
                    <a:pt x="4262051" y="748745"/>
                  </a:cubicBezTo>
                  <a:cubicBezTo>
                    <a:pt x="4258490" y="309579"/>
                    <a:pt x="4238534" y="372205"/>
                    <a:pt x="4307035" y="373095"/>
                  </a:cubicBezTo>
                  <a:close/>
                  <a:moveTo>
                    <a:pt x="4263065" y="1936564"/>
                  </a:moveTo>
                  <a:cubicBezTo>
                    <a:pt x="4181935" y="1937144"/>
                    <a:pt x="4076709" y="1936564"/>
                    <a:pt x="3937657" y="1936564"/>
                  </a:cubicBezTo>
                  <a:cubicBezTo>
                    <a:pt x="3937429" y="1922822"/>
                    <a:pt x="3931860" y="1600960"/>
                    <a:pt x="3930825" y="1557623"/>
                  </a:cubicBezTo>
                  <a:cubicBezTo>
                    <a:pt x="3932336" y="1557623"/>
                    <a:pt x="4254722" y="1559092"/>
                    <a:pt x="4256999" y="1559113"/>
                  </a:cubicBezTo>
                  <a:cubicBezTo>
                    <a:pt x="4258697" y="1696927"/>
                    <a:pt x="4261616" y="1845771"/>
                    <a:pt x="4263065" y="1936564"/>
                  </a:cubicBezTo>
                  <a:close/>
                  <a:moveTo>
                    <a:pt x="4253832" y="1252442"/>
                  </a:moveTo>
                  <a:cubicBezTo>
                    <a:pt x="4253107" y="1597731"/>
                    <a:pt x="4290639" y="1539659"/>
                    <a:pt x="4183032" y="1539659"/>
                  </a:cubicBezTo>
                  <a:cubicBezTo>
                    <a:pt x="3901698" y="1539659"/>
                    <a:pt x="3930390" y="1539638"/>
                    <a:pt x="3930266" y="1534609"/>
                  </a:cubicBezTo>
                  <a:cubicBezTo>
                    <a:pt x="3928610" y="1465961"/>
                    <a:pt x="3917990" y="1162083"/>
                    <a:pt x="3934862" y="1162083"/>
                  </a:cubicBezTo>
                  <a:cubicBezTo>
                    <a:pt x="4318524" y="1162083"/>
                    <a:pt x="4254080" y="1133834"/>
                    <a:pt x="4253832" y="1252442"/>
                  </a:cubicBezTo>
                  <a:close/>
                  <a:moveTo>
                    <a:pt x="4246110" y="829045"/>
                  </a:moveTo>
                  <a:cubicBezTo>
                    <a:pt x="4251886" y="1197432"/>
                    <a:pt x="4276542" y="1141988"/>
                    <a:pt x="4183032" y="1142029"/>
                  </a:cubicBezTo>
                  <a:cubicBezTo>
                    <a:pt x="3887041" y="1142029"/>
                    <a:pt x="3924573" y="1156868"/>
                    <a:pt x="3923849" y="1111172"/>
                  </a:cubicBezTo>
                  <a:cubicBezTo>
                    <a:pt x="3923683" y="1100120"/>
                    <a:pt x="3918797" y="783018"/>
                    <a:pt x="3918528" y="765447"/>
                  </a:cubicBezTo>
                  <a:cubicBezTo>
                    <a:pt x="4311714" y="764619"/>
                    <a:pt x="4244889" y="751974"/>
                    <a:pt x="4246110" y="829045"/>
                  </a:cubicBezTo>
                  <a:close/>
                  <a:moveTo>
                    <a:pt x="3934862" y="373322"/>
                  </a:moveTo>
                  <a:cubicBezTo>
                    <a:pt x="4287037" y="373322"/>
                    <a:pt x="4239776" y="358670"/>
                    <a:pt x="4240790" y="404511"/>
                  </a:cubicBezTo>
                  <a:cubicBezTo>
                    <a:pt x="4250147" y="816007"/>
                    <a:pt x="4257931" y="748394"/>
                    <a:pt x="4183032" y="748394"/>
                  </a:cubicBezTo>
                  <a:cubicBezTo>
                    <a:pt x="4059278" y="748394"/>
                    <a:pt x="4059154" y="746221"/>
                    <a:pt x="3934862" y="746221"/>
                  </a:cubicBezTo>
                  <a:cubicBezTo>
                    <a:pt x="3912732" y="746221"/>
                    <a:pt x="3918383" y="757024"/>
                    <a:pt x="3917431" y="687486"/>
                  </a:cubicBezTo>
                  <a:cubicBezTo>
                    <a:pt x="3912525" y="324956"/>
                    <a:pt x="3903085" y="373322"/>
                    <a:pt x="3934862" y="373322"/>
                  </a:cubicBezTo>
                  <a:close/>
                  <a:moveTo>
                    <a:pt x="3907639" y="1162125"/>
                  </a:moveTo>
                  <a:cubicBezTo>
                    <a:pt x="3909067" y="1265935"/>
                    <a:pt x="3909088" y="1362523"/>
                    <a:pt x="3913394" y="1538438"/>
                  </a:cubicBezTo>
                  <a:cubicBezTo>
                    <a:pt x="3567491" y="1539059"/>
                    <a:pt x="3585916" y="1543136"/>
                    <a:pt x="3585709" y="1535416"/>
                  </a:cubicBezTo>
                  <a:cubicBezTo>
                    <a:pt x="3584922" y="1502034"/>
                    <a:pt x="3578629" y="1164815"/>
                    <a:pt x="3578608" y="1163304"/>
                  </a:cubicBezTo>
                  <a:cubicBezTo>
                    <a:pt x="3752046" y="1164774"/>
                    <a:pt x="3802475" y="1162352"/>
                    <a:pt x="3907639" y="1162125"/>
                  </a:cubicBezTo>
                  <a:close/>
                  <a:moveTo>
                    <a:pt x="3907370" y="1142898"/>
                  </a:moveTo>
                  <a:cubicBezTo>
                    <a:pt x="3528117" y="1143705"/>
                    <a:pt x="3578505" y="1158110"/>
                    <a:pt x="3577759" y="1111172"/>
                  </a:cubicBezTo>
                  <a:cubicBezTo>
                    <a:pt x="3575544" y="969798"/>
                    <a:pt x="3576145" y="969715"/>
                    <a:pt x="3573930" y="828714"/>
                  </a:cubicBezTo>
                  <a:cubicBezTo>
                    <a:pt x="3572688" y="750029"/>
                    <a:pt x="3508368" y="767724"/>
                    <a:pt x="3901553" y="765530"/>
                  </a:cubicBezTo>
                  <a:cubicBezTo>
                    <a:pt x="3901574" y="767103"/>
                    <a:pt x="3906853" y="1106970"/>
                    <a:pt x="3907370" y="1142898"/>
                  </a:cubicBezTo>
                  <a:close/>
                  <a:moveTo>
                    <a:pt x="3895156" y="373219"/>
                  </a:moveTo>
                  <a:cubicBezTo>
                    <a:pt x="3899338" y="584151"/>
                    <a:pt x="3899007" y="590898"/>
                    <a:pt x="3901284" y="746303"/>
                  </a:cubicBezTo>
                  <a:cubicBezTo>
                    <a:pt x="3520871" y="748311"/>
                    <a:pt x="3573184" y="773332"/>
                    <a:pt x="3571218" y="687403"/>
                  </a:cubicBezTo>
                  <a:cubicBezTo>
                    <a:pt x="3568133" y="552859"/>
                    <a:pt x="3567347" y="475705"/>
                    <a:pt x="3567057" y="405194"/>
                  </a:cubicBezTo>
                  <a:cubicBezTo>
                    <a:pt x="3566850" y="357159"/>
                    <a:pt x="3518532" y="371356"/>
                    <a:pt x="3895156" y="373219"/>
                  </a:cubicBezTo>
                  <a:close/>
                  <a:moveTo>
                    <a:pt x="3562482" y="1538831"/>
                  </a:moveTo>
                  <a:cubicBezTo>
                    <a:pt x="3360103" y="1534464"/>
                    <a:pt x="3238357" y="1542039"/>
                    <a:pt x="3238274" y="1534775"/>
                  </a:cubicBezTo>
                  <a:cubicBezTo>
                    <a:pt x="3233678" y="1094429"/>
                    <a:pt x="3206249" y="1160304"/>
                    <a:pt x="3313918" y="1161752"/>
                  </a:cubicBezTo>
                  <a:cubicBezTo>
                    <a:pt x="3416059" y="1163118"/>
                    <a:pt x="3443054" y="1162021"/>
                    <a:pt x="3561674" y="1163118"/>
                  </a:cubicBezTo>
                  <a:cubicBezTo>
                    <a:pt x="3568858" y="1587590"/>
                    <a:pt x="3572625" y="1539017"/>
                    <a:pt x="3562482" y="1538831"/>
                  </a:cubicBezTo>
                  <a:close/>
                  <a:moveTo>
                    <a:pt x="3556975" y="829045"/>
                  </a:moveTo>
                  <a:cubicBezTo>
                    <a:pt x="3559190" y="970108"/>
                    <a:pt x="3558590" y="969964"/>
                    <a:pt x="3560805" y="1111503"/>
                  </a:cubicBezTo>
                  <a:cubicBezTo>
                    <a:pt x="3561550" y="1158337"/>
                    <a:pt x="3612641" y="1143147"/>
                    <a:pt x="3232850" y="1141781"/>
                  </a:cubicBezTo>
                  <a:cubicBezTo>
                    <a:pt x="3229807" y="941527"/>
                    <a:pt x="3232685" y="943597"/>
                    <a:pt x="3229041" y="768572"/>
                  </a:cubicBezTo>
                  <a:cubicBezTo>
                    <a:pt x="3606928" y="766316"/>
                    <a:pt x="3555629" y="742143"/>
                    <a:pt x="3556975" y="829045"/>
                  </a:cubicBezTo>
                  <a:close/>
                  <a:moveTo>
                    <a:pt x="3549895" y="372619"/>
                  </a:moveTo>
                  <a:cubicBezTo>
                    <a:pt x="3551199" y="585662"/>
                    <a:pt x="3552855" y="615857"/>
                    <a:pt x="3555547" y="747814"/>
                  </a:cubicBezTo>
                  <a:cubicBezTo>
                    <a:pt x="3478661" y="746179"/>
                    <a:pt x="3396372" y="746158"/>
                    <a:pt x="3313835" y="748042"/>
                  </a:cubicBezTo>
                  <a:cubicBezTo>
                    <a:pt x="3202481" y="750587"/>
                    <a:pt x="3231546" y="811640"/>
                    <a:pt x="3220926" y="404987"/>
                  </a:cubicBezTo>
                  <a:cubicBezTo>
                    <a:pt x="3219436" y="348425"/>
                    <a:pt x="3178281" y="380318"/>
                    <a:pt x="3549895" y="372619"/>
                  </a:cubicBezTo>
                  <a:close/>
                  <a:moveTo>
                    <a:pt x="3189812" y="1538065"/>
                  </a:moveTo>
                  <a:cubicBezTo>
                    <a:pt x="2946671" y="1538107"/>
                    <a:pt x="2924686" y="1538065"/>
                    <a:pt x="2893779" y="1538210"/>
                  </a:cubicBezTo>
                  <a:cubicBezTo>
                    <a:pt x="2888024" y="1334728"/>
                    <a:pt x="2890632" y="1257367"/>
                    <a:pt x="2889701" y="1162828"/>
                  </a:cubicBezTo>
                  <a:cubicBezTo>
                    <a:pt x="3068666" y="1162290"/>
                    <a:pt x="3114230" y="1160717"/>
                    <a:pt x="3216165" y="1160945"/>
                  </a:cubicBezTo>
                  <a:cubicBezTo>
                    <a:pt x="3222665" y="1605534"/>
                    <a:pt x="3235231" y="1538065"/>
                    <a:pt x="3189812" y="1538065"/>
                  </a:cubicBezTo>
                  <a:close/>
                  <a:moveTo>
                    <a:pt x="3213184" y="829004"/>
                  </a:moveTo>
                  <a:cubicBezTo>
                    <a:pt x="3218835" y="1190809"/>
                    <a:pt x="3222085" y="1141698"/>
                    <a:pt x="3189832" y="1141698"/>
                  </a:cubicBezTo>
                  <a:cubicBezTo>
                    <a:pt x="2843454" y="1141698"/>
                    <a:pt x="2889783" y="1158462"/>
                    <a:pt x="2889059" y="1111172"/>
                  </a:cubicBezTo>
                  <a:cubicBezTo>
                    <a:pt x="2882704" y="705367"/>
                    <a:pt x="2863182" y="767020"/>
                    <a:pt x="2941455" y="767020"/>
                  </a:cubicBezTo>
                  <a:cubicBezTo>
                    <a:pt x="3065499" y="767020"/>
                    <a:pt x="3065540" y="768696"/>
                    <a:pt x="3189832" y="768696"/>
                  </a:cubicBezTo>
                  <a:cubicBezTo>
                    <a:pt x="3217717" y="768676"/>
                    <a:pt x="3212004" y="756548"/>
                    <a:pt x="3213184" y="829004"/>
                  </a:cubicBezTo>
                  <a:close/>
                  <a:moveTo>
                    <a:pt x="2941434" y="371418"/>
                  </a:moveTo>
                  <a:cubicBezTo>
                    <a:pt x="2951329" y="371418"/>
                    <a:pt x="3187824" y="371563"/>
                    <a:pt x="3203102" y="371584"/>
                  </a:cubicBezTo>
                  <a:cubicBezTo>
                    <a:pt x="3204386" y="424917"/>
                    <a:pt x="3199314" y="215516"/>
                    <a:pt x="3211631" y="749449"/>
                  </a:cubicBezTo>
                  <a:cubicBezTo>
                    <a:pt x="3073490" y="749842"/>
                    <a:pt x="3016270" y="746821"/>
                    <a:pt x="2882310" y="748042"/>
                  </a:cubicBezTo>
                  <a:cubicBezTo>
                    <a:pt x="2877135" y="303163"/>
                    <a:pt x="2853080" y="371418"/>
                    <a:pt x="2941434" y="371418"/>
                  </a:cubicBezTo>
                  <a:close/>
                  <a:moveTo>
                    <a:pt x="2872746" y="1162890"/>
                  </a:moveTo>
                  <a:cubicBezTo>
                    <a:pt x="2873988" y="1294454"/>
                    <a:pt x="2870428" y="1265501"/>
                    <a:pt x="2876804" y="1538293"/>
                  </a:cubicBezTo>
                  <a:cubicBezTo>
                    <a:pt x="2494466" y="1540694"/>
                    <a:pt x="2590459" y="1540073"/>
                    <a:pt x="2550650" y="1540445"/>
                  </a:cubicBezTo>
                  <a:cubicBezTo>
                    <a:pt x="2549429" y="1384771"/>
                    <a:pt x="2546800" y="1279532"/>
                    <a:pt x="2544833" y="1161876"/>
                  </a:cubicBezTo>
                  <a:cubicBezTo>
                    <a:pt x="2705291" y="1164919"/>
                    <a:pt x="2745928" y="1163449"/>
                    <a:pt x="2872746" y="1162890"/>
                  </a:cubicBezTo>
                  <a:close/>
                  <a:moveTo>
                    <a:pt x="2866494" y="829045"/>
                  </a:moveTo>
                  <a:cubicBezTo>
                    <a:pt x="2872270" y="1197970"/>
                    <a:pt x="2891005" y="1143395"/>
                    <a:pt x="2817204" y="1143995"/>
                  </a:cubicBezTo>
                  <a:cubicBezTo>
                    <a:pt x="2500884" y="1146561"/>
                    <a:pt x="2544647" y="1150018"/>
                    <a:pt x="2544026" y="1111172"/>
                  </a:cubicBezTo>
                  <a:cubicBezTo>
                    <a:pt x="2538643" y="776064"/>
                    <a:pt x="2539016" y="797194"/>
                    <a:pt x="2538416" y="768055"/>
                  </a:cubicBezTo>
                  <a:cubicBezTo>
                    <a:pt x="2923548" y="773622"/>
                    <a:pt x="2865107" y="740115"/>
                    <a:pt x="2866494" y="829045"/>
                  </a:cubicBezTo>
                  <a:close/>
                  <a:moveTo>
                    <a:pt x="2569054" y="373302"/>
                  </a:moveTo>
                  <a:cubicBezTo>
                    <a:pt x="2905144" y="370363"/>
                    <a:pt x="2858628" y="362416"/>
                    <a:pt x="2859870" y="405567"/>
                  </a:cubicBezTo>
                  <a:cubicBezTo>
                    <a:pt x="2871504" y="803031"/>
                    <a:pt x="2873119" y="747897"/>
                    <a:pt x="2817142" y="749097"/>
                  </a:cubicBezTo>
                  <a:cubicBezTo>
                    <a:pt x="2732659" y="750918"/>
                    <a:pt x="2652792" y="750815"/>
                    <a:pt x="2569095" y="749346"/>
                  </a:cubicBezTo>
                  <a:cubicBezTo>
                    <a:pt x="2529824" y="748663"/>
                    <a:pt x="2538498" y="761204"/>
                    <a:pt x="2536490" y="687361"/>
                  </a:cubicBezTo>
                  <a:cubicBezTo>
                    <a:pt x="2526636" y="324791"/>
                    <a:pt x="2522041" y="373736"/>
                    <a:pt x="2569054" y="373302"/>
                  </a:cubicBezTo>
                  <a:close/>
                  <a:moveTo>
                    <a:pt x="2533633" y="1534071"/>
                  </a:moveTo>
                  <a:cubicBezTo>
                    <a:pt x="2533737" y="1545723"/>
                    <a:pt x="2559510" y="1539514"/>
                    <a:pt x="2205037" y="1539307"/>
                  </a:cubicBezTo>
                  <a:cubicBezTo>
                    <a:pt x="2204706" y="1470907"/>
                    <a:pt x="2200648" y="1163718"/>
                    <a:pt x="2200607" y="1161359"/>
                  </a:cubicBezTo>
                  <a:cubicBezTo>
                    <a:pt x="2374210" y="1161359"/>
                    <a:pt x="2454967" y="1160511"/>
                    <a:pt x="2527878" y="1161628"/>
                  </a:cubicBezTo>
                  <a:cubicBezTo>
                    <a:pt x="2529949" y="1285927"/>
                    <a:pt x="2532598" y="1391849"/>
                    <a:pt x="2533633" y="1534071"/>
                  </a:cubicBezTo>
                  <a:close/>
                  <a:moveTo>
                    <a:pt x="2527568" y="1142381"/>
                  </a:moveTo>
                  <a:cubicBezTo>
                    <a:pt x="2153842" y="1136710"/>
                    <a:pt x="2200648" y="1160842"/>
                    <a:pt x="2199862" y="1111130"/>
                  </a:cubicBezTo>
                  <a:cubicBezTo>
                    <a:pt x="2195142" y="811971"/>
                    <a:pt x="2195059" y="803341"/>
                    <a:pt x="2194231" y="765385"/>
                  </a:cubicBezTo>
                  <a:cubicBezTo>
                    <a:pt x="2196550" y="765385"/>
                    <a:pt x="2519846" y="767827"/>
                    <a:pt x="2521461" y="767848"/>
                  </a:cubicBezTo>
                  <a:cubicBezTo>
                    <a:pt x="2522310" y="809260"/>
                    <a:pt x="2522413" y="821429"/>
                    <a:pt x="2527568" y="1142381"/>
                  </a:cubicBezTo>
                  <a:close/>
                  <a:moveTo>
                    <a:pt x="2196508" y="374150"/>
                  </a:moveTo>
                  <a:cubicBezTo>
                    <a:pt x="2564334" y="374150"/>
                    <a:pt x="2514443" y="361526"/>
                    <a:pt x="2514816" y="405339"/>
                  </a:cubicBezTo>
                  <a:cubicBezTo>
                    <a:pt x="2517755" y="809902"/>
                    <a:pt x="2547297" y="748269"/>
                    <a:pt x="2444844" y="748269"/>
                  </a:cubicBezTo>
                  <a:cubicBezTo>
                    <a:pt x="2323057" y="748269"/>
                    <a:pt x="2319931" y="746179"/>
                    <a:pt x="2196487" y="746179"/>
                  </a:cubicBezTo>
                  <a:cubicBezTo>
                    <a:pt x="2192740" y="746158"/>
                    <a:pt x="2176842" y="374150"/>
                    <a:pt x="2196508" y="374150"/>
                  </a:cubicBezTo>
                  <a:close/>
                  <a:moveTo>
                    <a:pt x="2188021" y="1534899"/>
                  </a:moveTo>
                  <a:cubicBezTo>
                    <a:pt x="2188062" y="1541480"/>
                    <a:pt x="1924241" y="1541004"/>
                    <a:pt x="1860977" y="1540135"/>
                  </a:cubicBezTo>
                  <a:cubicBezTo>
                    <a:pt x="1854539" y="1170610"/>
                    <a:pt x="1855594" y="1270447"/>
                    <a:pt x="1853566" y="1163035"/>
                  </a:cubicBezTo>
                  <a:cubicBezTo>
                    <a:pt x="2006550" y="1165415"/>
                    <a:pt x="2061285" y="1161525"/>
                    <a:pt x="2183673" y="1161359"/>
                  </a:cubicBezTo>
                  <a:cubicBezTo>
                    <a:pt x="2183673" y="1162849"/>
                    <a:pt x="2187813" y="1482621"/>
                    <a:pt x="2188021" y="1534899"/>
                  </a:cubicBezTo>
                  <a:close/>
                  <a:moveTo>
                    <a:pt x="2183383" y="1142133"/>
                  </a:moveTo>
                  <a:cubicBezTo>
                    <a:pt x="1805662" y="1142691"/>
                    <a:pt x="1853421" y="1159455"/>
                    <a:pt x="1852675" y="1111172"/>
                  </a:cubicBezTo>
                  <a:cubicBezTo>
                    <a:pt x="1850833" y="992667"/>
                    <a:pt x="1850771" y="967687"/>
                    <a:pt x="1848576" y="828714"/>
                  </a:cubicBezTo>
                  <a:cubicBezTo>
                    <a:pt x="1847334" y="746924"/>
                    <a:pt x="1790012" y="765530"/>
                    <a:pt x="2177276" y="765385"/>
                  </a:cubicBezTo>
                  <a:cubicBezTo>
                    <a:pt x="2178311" y="812344"/>
                    <a:pt x="2183363" y="1140580"/>
                    <a:pt x="2183383" y="1142133"/>
                  </a:cubicBezTo>
                  <a:close/>
                  <a:moveTo>
                    <a:pt x="2170445" y="374088"/>
                  </a:moveTo>
                  <a:cubicBezTo>
                    <a:pt x="2171646" y="627592"/>
                    <a:pt x="2174357" y="648329"/>
                    <a:pt x="2176800" y="746179"/>
                  </a:cubicBezTo>
                  <a:cubicBezTo>
                    <a:pt x="1939001" y="746283"/>
                    <a:pt x="1891967" y="746510"/>
                    <a:pt x="1847314" y="747607"/>
                  </a:cubicBezTo>
                  <a:cubicBezTo>
                    <a:pt x="1842780" y="450953"/>
                    <a:pt x="1843857" y="511612"/>
                    <a:pt x="1840648" y="371625"/>
                  </a:cubicBezTo>
                  <a:cubicBezTo>
                    <a:pt x="2001872" y="367279"/>
                    <a:pt x="2064991" y="373550"/>
                    <a:pt x="2170445" y="374088"/>
                  </a:cubicBezTo>
                  <a:close/>
                  <a:moveTo>
                    <a:pt x="1838660" y="1252731"/>
                  </a:moveTo>
                  <a:cubicBezTo>
                    <a:pt x="1847334" y="1584900"/>
                    <a:pt x="1850605" y="1539990"/>
                    <a:pt x="1824252" y="1539535"/>
                  </a:cubicBezTo>
                  <a:cubicBezTo>
                    <a:pt x="1516440" y="1533760"/>
                    <a:pt x="1515571" y="1544584"/>
                    <a:pt x="1515405" y="1534733"/>
                  </a:cubicBezTo>
                  <a:cubicBezTo>
                    <a:pt x="1508077" y="1096001"/>
                    <a:pt x="1482862" y="1161959"/>
                    <a:pt x="1575895" y="1161587"/>
                  </a:cubicBezTo>
                  <a:cubicBezTo>
                    <a:pt x="1689899" y="1161131"/>
                    <a:pt x="1743288" y="1160986"/>
                    <a:pt x="1823942" y="1162497"/>
                  </a:cubicBezTo>
                  <a:cubicBezTo>
                    <a:pt x="1841041" y="1162828"/>
                    <a:pt x="1835949" y="1148673"/>
                    <a:pt x="1838660" y="1252731"/>
                  </a:cubicBezTo>
                  <a:close/>
                  <a:moveTo>
                    <a:pt x="1831622" y="829045"/>
                  </a:moveTo>
                  <a:cubicBezTo>
                    <a:pt x="1837129" y="1181123"/>
                    <a:pt x="1840586" y="1143561"/>
                    <a:pt x="1824252" y="1143250"/>
                  </a:cubicBezTo>
                  <a:cubicBezTo>
                    <a:pt x="1461974" y="1136441"/>
                    <a:pt x="1507000" y="1160511"/>
                    <a:pt x="1506234" y="1111213"/>
                  </a:cubicBezTo>
                  <a:cubicBezTo>
                    <a:pt x="1504040" y="971143"/>
                    <a:pt x="1507394" y="971557"/>
                    <a:pt x="1505158" y="828673"/>
                  </a:cubicBezTo>
                  <a:cubicBezTo>
                    <a:pt x="1503750" y="739577"/>
                    <a:pt x="1454087" y="777595"/>
                    <a:pt x="1824314" y="767475"/>
                  </a:cubicBezTo>
                  <a:cubicBezTo>
                    <a:pt x="1833278" y="767227"/>
                    <a:pt x="1830545" y="758038"/>
                    <a:pt x="1831622" y="829045"/>
                  </a:cubicBezTo>
                  <a:close/>
                  <a:moveTo>
                    <a:pt x="1823693" y="372101"/>
                  </a:moveTo>
                  <a:cubicBezTo>
                    <a:pt x="1833154" y="789910"/>
                    <a:pt x="1832326" y="748000"/>
                    <a:pt x="1823880" y="748207"/>
                  </a:cubicBezTo>
                  <a:cubicBezTo>
                    <a:pt x="1742191" y="750567"/>
                    <a:pt x="1727866" y="749718"/>
                    <a:pt x="1575833" y="750132"/>
                  </a:cubicBezTo>
                  <a:cubicBezTo>
                    <a:pt x="1480502" y="750380"/>
                    <a:pt x="1507394" y="812944"/>
                    <a:pt x="1496774" y="404946"/>
                  </a:cubicBezTo>
                  <a:cubicBezTo>
                    <a:pt x="1495345" y="348384"/>
                    <a:pt x="1456447" y="382636"/>
                    <a:pt x="1823693" y="372101"/>
                  </a:cubicBezTo>
                  <a:close/>
                  <a:moveTo>
                    <a:pt x="1498471" y="1535106"/>
                  </a:moveTo>
                  <a:cubicBezTo>
                    <a:pt x="1498595" y="1542846"/>
                    <a:pt x="1169792" y="1537300"/>
                    <a:pt x="1169689" y="1534485"/>
                  </a:cubicBezTo>
                  <a:cubicBezTo>
                    <a:pt x="1153976" y="1099541"/>
                    <a:pt x="1159255" y="1160883"/>
                    <a:pt x="1203474" y="1160883"/>
                  </a:cubicBezTo>
                  <a:cubicBezTo>
                    <a:pt x="1321949" y="1160883"/>
                    <a:pt x="1325158" y="1161835"/>
                    <a:pt x="1451748" y="1161835"/>
                  </a:cubicBezTo>
                  <a:cubicBezTo>
                    <a:pt x="1501866" y="1161835"/>
                    <a:pt x="1490770" y="1101382"/>
                    <a:pt x="1498471" y="1535106"/>
                  </a:cubicBezTo>
                  <a:close/>
                  <a:moveTo>
                    <a:pt x="1488224" y="829004"/>
                  </a:moveTo>
                  <a:cubicBezTo>
                    <a:pt x="1493958" y="1194038"/>
                    <a:pt x="1498471" y="1142629"/>
                    <a:pt x="1451748" y="1142629"/>
                  </a:cubicBezTo>
                  <a:cubicBezTo>
                    <a:pt x="1118142" y="1142629"/>
                    <a:pt x="1163706" y="1150142"/>
                    <a:pt x="1163106" y="1111172"/>
                  </a:cubicBezTo>
                  <a:cubicBezTo>
                    <a:pt x="1156833" y="710789"/>
                    <a:pt x="1140044" y="768137"/>
                    <a:pt x="1203474" y="768137"/>
                  </a:cubicBezTo>
                  <a:cubicBezTo>
                    <a:pt x="1542027" y="768137"/>
                    <a:pt x="1487085" y="755906"/>
                    <a:pt x="1488224" y="829004"/>
                  </a:cubicBezTo>
                  <a:close/>
                  <a:moveTo>
                    <a:pt x="1203474" y="372350"/>
                  </a:moveTo>
                  <a:cubicBezTo>
                    <a:pt x="1457379" y="372412"/>
                    <a:pt x="1458062" y="372412"/>
                    <a:pt x="1478991" y="372453"/>
                  </a:cubicBezTo>
                  <a:cubicBezTo>
                    <a:pt x="1480978" y="455009"/>
                    <a:pt x="1486796" y="748704"/>
                    <a:pt x="1486837" y="750339"/>
                  </a:cubicBezTo>
                  <a:cubicBezTo>
                    <a:pt x="1379934" y="750442"/>
                    <a:pt x="1477066" y="750442"/>
                    <a:pt x="1155984" y="748828"/>
                  </a:cubicBezTo>
                  <a:cubicBezTo>
                    <a:pt x="1148966" y="304074"/>
                    <a:pt x="1134972" y="372350"/>
                    <a:pt x="1203474" y="372350"/>
                  </a:cubicBezTo>
                  <a:close/>
                  <a:moveTo>
                    <a:pt x="1147579" y="1252566"/>
                  </a:moveTo>
                  <a:cubicBezTo>
                    <a:pt x="1148076" y="1348574"/>
                    <a:pt x="1149277" y="1440443"/>
                    <a:pt x="1152693" y="1535230"/>
                  </a:cubicBezTo>
                  <a:cubicBezTo>
                    <a:pt x="1152775" y="1537444"/>
                    <a:pt x="824800" y="1550379"/>
                    <a:pt x="824800" y="1535313"/>
                  </a:cubicBezTo>
                  <a:cubicBezTo>
                    <a:pt x="824800" y="1130253"/>
                    <a:pt x="805610" y="1162580"/>
                    <a:pt x="831093" y="1162746"/>
                  </a:cubicBezTo>
                  <a:cubicBezTo>
                    <a:pt x="1210367" y="1165333"/>
                    <a:pt x="1146938" y="1129053"/>
                    <a:pt x="1147579" y="1252566"/>
                  </a:cubicBezTo>
                  <a:close/>
                  <a:moveTo>
                    <a:pt x="1140292" y="829087"/>
                  </a:moveTo>
                  <a:cubicBezTo>
                    <a:pt x="1146068" y="1199460"/>
                    <a:pt x="1167639" y="1141118"/>
                    <a:pt x="1079244" y="1142795"/>
                  </a:cubicBezTo>
                  <a:cubicBezTo>
                    <a:pt x="770417" y="1148196"/>
                    <a:pt x="817762" y="1150245"/>
                    <a:pt x="817161" y="1111213"/>
                  </a:cubicBezTo>
                  <a:cubicBezTo>
                    <a:pt x="811116" y="725028"/>
                    <a:pt x="807659" y="767724"/>
                    <a:pt x="831280" y="767351"/>
                  </a:cubicBezTo>
                  <a:cubicBezTo>
                    <a:pt x="1202584" y="761349"/>
                    <a:pt x="1139175" y="758286"/>
                    <a:pt x="1140292" y="829087"/>
                  </a:cubicBezTo>
                  <a:close/>
                  <a:moveTo>
                    <a:pt x="831197" y="371480"/>
                  </a:moveTo>
                  <a:cubicBezTo>
                    <a:pt x="1180433" y="369370"/>
                    <a:pt x="1132633" y="361671"/>
                    <a:pt x="1133482" y="408423"/>
                  </a:cubicBezTo>
                  <a:cubicBezTo>
                    <a:pt x="1135241" y="504451"/>
                    <a:pt x="1136276" y="574486"/>
                    <a:pt x="1139030" y="748704"/>
                  </a:cubicBezTo>
                  <a:cubicBezTo>
                    <a:pt x="1059825" y="748104"/>
                    <a:pt x="996479" y="745620"/>
                    <a:pt x="812897" y="748414"/>
                  </a:cubicBezTo>
                  <a:cubicBezTo>
                    <a:pt x="807763" y="319865"/>
                    <a:pt x="793748" y="371687"/>
                    <a:pt x="831197" y="371480"/>
                  </a:cubicBezTo>
                  <a:close/>
                  <a:moveTo>
                    <a:pt x="807846" y="1535313"/>
                  </a:moveTo>
                  <a:cubicBezTo>
                    <a:pt x="807846" y="1544688"/>
                    <a:pt x="836455" y="1540673"/>
                    <a:pt x="479912" y="1540342"/>
                  </a:cubicBezTo>
                  <a:cubicBezTo>
                    <a:pt x="480409" y="1370098"/>
                    <a:pt x="475813" y="1259478"/>
                    <a:pt x="473950" y="1162932"/>
                  </a:cubicBezTo>
                  <a:cubicBezTo>
                    <a:pt x="577271" y="1162890"/>
                    <a:pt x="675645" y="1161876"/>
                    <a:pt x="801138" y="1162580"/>
                  </a:cubicBezTo>
                  <a:cubicBezTo>
                    <a:pt x="803126" y="1262334"/>
                    <a:pt x="807846" y="1354886"/>
                    <a:pt x="807846" y="1535313"/>
                  </a:cubicBezTo>
                  <a:close/>
                  <a:moveTo>
                    <a:pt x="800207" y="1111544"/>
                  </a:moveTo>
                  <a:cubicBezTo>
                    <a:pt x="800869" y="1153308"/>
                    <a:pt x="854445" y="1143519"/>
                    <a:pt x="473556" y="1143705"/>
                  </a:cubicBezTo>
                  <a:cubicBezTo>
                    <a:pt x="469437" y="911063"/>
                    <a:pt x="467884" y="883620"/>
                    <a:pt x="466683" y="768200"/>
                  </a:cubicBezTo>
                  <a:cubicBezTo>
                    <a:pt x="700756" y="768365"/>
                    <a:pt x="739323" y="768593"/>
                    <a:pt x="796170" y="767868"/>
                  </a:cubicBezTo>
                  <a:cubicBezTo>
                    <a:pt x="799068" y="983561"/>
                    <a:pt x="798716" y="1016012"/>
                    <a:pt x="800207" y="1111544"/>
                  </a:cubicBezTo>
                  <a:close/>
                  <a:moveTo>
                    <a:pt x="788697" y="371687"/>
                  </a:moveTo>
                  <a:cubicBezTo>
                    <a:pt x="794741" y="561510"/>
                    <a:pt x="792878" y="503934"/>
                    <a:pt x="795922" y="748663"/>
                  </a:cubicBezTo>
                  <a:cubicBezTo>
                    <a:pt x="745472" y="749284"/>
                    <a:pt x="726447" y="749159"/>
                    <a:pt x="466518" y="748994"/>
                  </a:cubicBezTo>
                  <a:cubicBezTo>
                    <a:pt x="465566" y="630924"/>
                    <a:pt x="467615" y="662340"/>
                    <a:pt x="461694" y="373736"/>
                  </a:cubicBezTo>
                  <a:cubicBezTo>
                    <a:pt x="567521" y="373674"/>
                    <a:pt x="482748" y="372929"/>
                    <a:pt x="788697" y="371687"/>
                  </a:cubicBezTo>
                  <a:close/>
                  <a:moveTo>
                    <a:pt x="210708" y="371874"/>
                  </a:moveTo>
                  <a:cubicBezTo>
                    <a:pt x="332434" y="371874"/>
                    <a:pt x="331730" y="373571"/>
                    <a:pt x="444719" y="373695"/>
                  </a:cubicBezTo>
                  <a:cubicBezTo>
                    <a:pt x="450805" y="671860"/>
                    <a:pt x="448590" y="634132"/>
                    <a:pt x="449563" y="748952"/>
                  </a:cubicBezTo>
                  <a:cubicBezTo>
                    <a:pt x="216360" y="748787"/>
                    <a:pt x="179615" y="748642"/>
                    <a:pt x="122457" y="749077"/>
                  </a:cubicBezTo>
                  <a:cubicBezTo>
                    <a:pt x="117924" y="293974"/>
                    <a:pt x="85857" y="371874"/>
                    <a:pt x="210708" y="371874"/>
                  </a:cubicBezTo>
                  <a:close/>
                  <a:moveTo>
                    <a:pt x="210708" y="768013"/>
                  </a:moveTo>
                  <a:cubicBezTo>
                    <a:pt x="495417" y="768200"/>
                    <a:pt x="449273" y="747856"/>
                    <a:pt x="450536" y="829087"/>
                  </a:cubicBezTo>
                  <a:cubicBezTo>
                    <a:pt x="452772" y="972778"/>
                    <a:pt x="453848" y="970357"/>
                    <a:pt x="456064" y="1111503"/>
                  </a:cubicBezTo>
                  <a:cubicBezTo>
                    <a:pt x="456788" y="1157799"/>
                    <a:pt x="508107" y="1143312"/>
                    <a:pt x="127674" y="1143126"/>
                  </a:cubicBezTo>
                  <a:cubicBezTo>
                    <a:pt x="120097" y="698931"/>
                    <a:pt x="98485" y="768013"/>
                    <a:pt x="210708" y="768013"/>
                  </a:cubicBezTo>
                  <a:close/>
                  <a:moveTo>
                    <a:pt x="133968" y="1534319"/>
                  </a:moveTo>
                  <a:cubicBezTo>
                    <a:pt x="132581" y="1092897"/>
                    <a:pt x="95401" y="1162332"/>
                    <a:pt x="210708" y="1162394"/>
                  </a:cubicBezTo>
                  <a:cubicBezTo>
                    <a:pt x="318584" y="1162394"/>
                    <a:pt x="335953" y="1162932"/>
                    <a:pt x="456954" y="1162932"/>
                  </a:cubicBezTo>
                  <a:cubicBezTo>
                    <a:pt x="459127" y="1277070"/>
                    <a:pt x="463413" y="1365006"/>
                    <a:pt x="462895" y="1540342"/>
                  </a:cubicBezTo>
                  <a:cubicBezTo>
                    <a:pt x="460825" y="1540342"/>
                    <a:pt x="133988" y="1540342"/>
                    <a:pt x="133968" y="1534319"/>
                  </a:cubicBezTo>
                  <a:close/>
                  <a:moveTo>
                    <a:pt x="137735" y="1817066"/>
                  </a:moveTo>
                  <a:cubicBezTo>
                    <a:pt x="136286" y="1740057"/>
                    <a:pt x="134402" y="1635584"/>
                    <a:pt x="134071" y="1558389"/>
                  </a:cubicBezTo>
                  <a:cubicBezTo>
                    <a:pt x="322890" y="1557623"/>
                    <a:pt x="306702" y="1559548"/>
                    <a:pt x="462874" y="1559548"/>
                  </a:cubicBezTo>
                  <a:cubicBezTo>
                    <a:pt x="462378" y="1955335"/>
                    <a:pt x="478131" y="1933563"/>
                    <a:pt x="458838" y="1933563"/>
                  </a:cubicBezTo>
                  <a:cubicBezTo>
                    <a:pt x="72587" y="1933563"/>
                    <a:pt x="140468" y="1963903"/>
                    <a:pt x="137735" y="1817066"/>
                  </a:cubicBezTo>
                  <a:close/>
                  <a:moveTo>
                    <a:pt x="140157" y="1958253"/>
                  </a:moveTo>
                  <a:cubicBezTo>
                    <a:pt x="140033" y="1950782"/>
                    <a:pt x="468464" y="1950389"/>
                    <a:pt x="468588" y="1958585"/>
                  </a:cubicBezTo>
                  <a:cubicBezTo>
                    <a:pt x="475088" y="2373144"/>
                    <a:pt x="487716" y="2328254"/>
                    <a:pt x="458817" y="2328254"/>
                  </a:cubicBezTo>
                  <a:cubicBezTo>
                    <a:pt x="231762" y="2328213"/>
                    <a:pt x="191435" y="2328068"/>
                    <a:pt x="146947" y="2328482"/>
                  </a:cubicBezTo>
                  <a:cubicBezTo>
                    <a:pt x="145809" y="2283137"/>
                    <a:pt x="140344" y="1969967"/>
                    <a:pt x="140157" y="1958253"/>
                  </a:cubicBezTo>
                  <a:close/>
                  <a:moveTo>
                    <a:pt x="153820" y="2664024"/>
                  </a:moveTo>
                  <a:cubicBezTo>
                    <a:pt x="149142" y="2289967"/>
                    <a:pt x="128523" y="2347439"/>
                    <a:pt x="210708" y="2347439"/>
                  </a:cubicBezTo>
                  <a:cubicBezTo>
                    <a:pt x="227911" y="2347439"/>
                    <a:pt x="462088" y="2347481"/>
                    <a:pt x="476703" y="2347501"/>
                  </a:cubicBezTo>
                  <a:cubicBezTo>
                    <a:pt x="477883" y="2446800"/>
                    <a:pt x="477096" y="2397854"/>
                    <a:pt x="482003" y="2726753"/>
                  </a:cubicBezTo>
                  <a:cubicBezTo>
                    <a:pt x="94179" y="2727043"/>
                    <a:pt x="154773" y="2739150"/>
                    <a:pt x="153820" y="2664024"/>
                  </a:cubicBezTo>
                  <a:close/>
                  <a:moveTo>
                    <a:pt x="160279" y="3087503"/>
                  </a:moveTo>
                  <a:cubicBezTo>
                    <a:pt x="156367" y="2841760"/>
                    <a:pt x="155580" y="2794636"/>
                    <a:pt x="154876" y="2743703"/>
                  </a:cubicBezTo>
                  <a:cubicBezTo>
                    <a:pt x="284427" y="2742337"/>
                    <a:pt x="334255" y="2746083"/>
                    <a:pt x="482313" y="2745980"/>
                  </a:cubicBezTo>
                  <a:cubicBezTo>
                    <a:pt x="485977" y="2986155"/>
                    <a:pt x="482686" y="2958692"/>
                    <a:pt x="485957" y="3123017"/>
                  </a:cubicBezTo>
                  <a:cubicBezTo>
                    <a:pt x="104344" y="3124259"/>
                    <a:pt x="160880" y="3126308"/>
                    <a:pt x="160279" y="3087503"/>
                  </a:cubicBezTo>
                  <a:close/>
                  <a:moveTo>
                    <a:pt x="166179" y="3511065"/>
                  </a:moveTo>
                  <a:cubicBezTo>
                    <a:pt x="156739" y="3078769"/>
                    <a:pt x="146906" y="3139677"/>
                    <a:pt x="210729" y="3139677"/>
                  </a:cubicBezTo>
                  <a:cubicBezTo>
                    <a:pt x="332827" y="3139677"/>
                    <a:pt x="335104" y="3142264"/>
                    <a:pt x="458858" y="3142264"/>
                  </a:cubicBezTo>
                  <a:cubicBezTo>
                    <a:pt x="491091" y="3142264"/>
                    <a:pt x="490449" y="3082267"/>
                    <a:pt x="494527" y="3510361"/>
                  </a:cubicBezTo>
                  <a:cubicBezTo>
                    <a:pt x="494610" y="3519777"/>
                    <a:pt x="501027" y="3517335"/>
                    <a:pt x="458858" y="3517335"/>
                  </a:cubicBezTo>
                  <a:cubicBezTo>
                    <a:pt x="131752" y="3517335"/>
                    <a:pt x="166345" y="3518412"/>
                    <a:pt x="166179" y="3511065"/>
                  </a:cubicBezTo>
                  <a:close/>
                  <a:moveTo>
                    <a:pt x="166738" y="3535982"/>
                  </a:moveTo>
                  <a:cubicBezTo>
                    <a:pt x="217540" y="3535941"/>
                    <a:pt x="493202" y="3536603"/>
                    <a:pt x="494755" y="3536603"/>
                  </a:cubicBezTo>
                  <a:cubicBezTo>
                    <a:pt x="499144" y="3972499"/>
                    <a:pt x="520011" y="3913165"/>
                    <a:pt x="458838" y="3913165"/>
                  </a:cubicBezTo>
                  <a:cubicBezTo>
                    <a:pt x="212054" y="3913123"/>
                    <a:pt x="198350" y="3913144"/>
                    <a:pt x="170609" y="3913082"/>
                  </a:cubicBezTo>
                  <a:cubicBezTo>
                    <a:pt x="168663" y="3772309"/>
                    <a:pt x="171789" y="3766803"/>
                    <a:pt x="166738" y="3535982"/>
                  </a:cubicBezTo>
                  <a:close/>
                  <a:moveTo>
                    <a:pt x="179221" y="4309159"/>
                  </a:moveTo>
                  <a:cubicBezTo>
                    <a:pt x="171727" y="3941332"/>
                    <a:pt x="172410" y="4040630"/>
                    <a:pt x="170879" y="3932288"/>
                  </a:cubicBezTo>
                  <a:cubicBezTo>
                    <a:pt x="526552" y="3933198"/>
                    <a:pt x="501131" y="3930259"/>
                    <a:pt x="501193" y="3935040"/>
                  </a:cubicBezTo>
                  <a:cubicBezTo>
                    <a:pt x="507880" y="4362865"/>
                    <a:pt x="526201" y="4306759"/>
                    <a:pt x="458817" y="4306759"/>
                  </a:cubicBezTo>
                  <a:cubicBezTo>
                    <a:pt x="324029" y="4306779"/>
                    <a:pt x="322621" y="4309822"/>
                    <a:pt x="179221" y="4309159"/>
                  </a:cubicBezTo>
                  <a:close/>
                  <a:moveTo>
                    <a:pt x="179635" y="4328386"/>
                  </a:moveTo>
                  <a:cubicBezTo>
                    <a:pt x="292687" y="4328882"/>
                    <a:pt x="309331" y="4326523"/>
                    <a:pt x="507321" y="4325923"/>
                  </a:cubicBezTo>
                  <a:cubicBezTo>
                    <a:pt x="514359" y="4774899"/>
                    <a:pt x="530776" y="4702567"/>
                    <a:pt x="458838" y="4702567"/>
                  </a:cubicBezTo>
                  <a:cubicBezTo>
                    <a:pt x="334732" y="4702567"/>
                    <a:pt x="334607" y="4704906"/>
                    <a:pt x="210708" y="4704906"/>
                  </a:cubicBezTo>
                  <a:cubicBezTo>
                    <a:pt x="173301" y="4704906"/>
                    <a:pt x="188661" y="4753251"/>
                    <a:pt x="179635" y="4328386"/>
                  </a:cubicBezTo>
                  <a:close/>
                  <a:moveTo>
                    <a:pt x="188206" y="5064558"/>
                  </a:moveTo>
                  <a:cubicBezTo>
                    <a:pt x="182037" y="4669247"/>
                    <a:pt x="181975" y="4724111"/>
                    <a:pt x="210708" y="4724111"/>
                  </a:cubicBezTo>
                  <a:cubicBezTo>
                    <a:pt x="565451" y="4724111"/>
                    <a:pt x="514049" y="4698842"/>
                    <a:pt x="515394" y="4782391"/>
                  </a:cubicBezTo>
                  <a:cubicBezTo>
                    <a:pt x="517547" y="4920205"/>
                    <a:pt x="514918" y="4923889"/>
                    <a:pt x="517133" y="5064848"/>
                  </a:cubicBezTo>
                  <a:cubicBezTo>
                    <a:pt x="517775" y="5105350"/>
                    <a:pt x="529368" y="5096761"/>
                    <a:pt x="458858" y="5096761"/>
                  </a:cubicBezTo>
                  <a:cubicBezTo>
                    <a:pt x="145271" y="5096761"/>
                    <a:pt x="188889" y="5108931"/>
                    <a:pt x="188206" y="5064558"/>
                  </a:cubicBezTo>
                  <a:close/>
                  <a:moveTo>
                    <a:pt x="195720" y="5488203"/>
                  </a:moveTo>
                  <a:cubicBezTo>
                    <a:pt x="185370" y="5056880"/>
                    <a:pt x="182264" y="5116484"/>
                    <a:pt x="210708" y="5116484"/>
                  </a:cubicBezTo>
                  <a:cubicBezTo>
                    <a:pt x="581536" y="5116484"/>
                    <a:pt x="517630" y="5092022"/>
                    <a:pt x="519079" y="5206077"/>
                  </a:cubicBezTo>
                  <a:cubicBezTo>
                    <a:pt x="520218" y="5296539"/>
                    <a:pt x="521626" y="5398714"/>
                    <a:pt x="523985" y="5488741"/>
                  </a:cubicBezTo>
                  <a:cubicBezTo>
                    <a:pt x="524130" y="5494536"/>
                    <a:pt x="533881" y="5492839"/>
                    <a:pt x="458858" y="5492839"/>
                  </a:cubicBezTo>
                  <a:cubicBezTo>
                    <a:pt x="174087" y="5492839"/>
                    <a:pt x="196093" y="5504325"/>
                    <a:pt x="195720" y="5488203"/>
                  </a:cubicBezTo>
                  <a:close/>
                  <a:moveTo>
                    <a:pt x="203732" y="5890344"/>
                  </a:moveTo>
                  <a:cubicBezTo>
                    <a:pt x="196838" y="5471874"/>
                    <a:pt x="188433" y="5515480"/>
                    <a:pt x="210708" y="5515480"/>
                  </a:cubicBezTo>
                  <a:cubicBezTo>
                    <a:pt x="587001" y="5515480"/>
                    <a:pt x="524400" y="5471605"/>
                    <a:pt x="526884" y="5629804"/>
                  </a:cubicBezTo>
                  <a:cubicBezTo>
                    <a:pt x="529078" y="5770205"/>
                    <a:pt x="530631" y="5767908"/>
                    <a:pt x="532742" y="5890634"/>
                  </a:cubicBezTo>
                  <a:cubicBezTo>
                    <a:pt x="492540" y="5890469"/>
                    <a:pt x="223088" y="5890344"/>
                    <a:pt x="203732" y="5890344"/>
                  </a:cubicBezTo>
                  <a:close/>
                  <a:moveTo>
                    <a:pt x="210708" y="5909550"/>
                  </a:moveTo>
                  <a:cubicBezTo>
                    <a:pt x="502352" y="5909737"/>
                    <a:pt x="498336" y="5909716"/>
                    <a:pt x="533073" y="5909881"/>
                  </a:cubicBezTo>
                  <a:cubicBezTo>
                    <a:pt x="535930" y="6109431"/>
                    <a:pt x="535019" y="6100407"/>
                    <a:pt x="538270" y="6284248"/>
                  </a:cubicBezTo>
                  <a:cubicBezTo>
                    <a:pt x="455339" y="6283276"/>
                    <a:pt x="335001" y="6284352"/>
                    <a:pt x="210460" y="6284352"/>
                  </a:cubicBezTo>
                  <a:cubicBezTo>
                    <a:pt x="208555" y="5880431"/>
                    <a:pt x="195575" y="5909550"/>
                    <a:pt x="210708" y="5909550"/>
                  </a:cubicBezTo>
                  <a:close/>
                  <a:moveTo>
                    <a:pt x="210708" y="6303537"/>
                  </a:moveTo>
                  <a:cubicBezTo>
                    <a:pt x="589734" y="6303537"/>
                    <a:pt x="538373" y="6290685"/>
                    <a:pt x="539222" y="6336195"/>
                  </a:cubicBezTo>
                  <a:cubicBezTo>
                    <a:pt x="546985" y="6748292"/>
                    <a:pt x="561807" y="6681113"/>
                    <a:pt x="458838" y="6681113"/>
                  </a:cubicBezTo>
                  <a:cubicBezTo>
                    <a:pt x="339389" y="6681113"/>
                    <a:pt x="335622" y="6678650"/>
                    <a:pt x="216381" y="6678567"/>
                  </a:cubicBezTo>
                  <a:cubicBezTo>
                    <a:pt x="206920" y="6275060"/>
                    <a:pt x="212178" y="6303537"/>
                    <a:pt x="210708" y="6303537"/>
                  </a:cubicBezTo>
                  <a:close/>
                  <a:moveTo>
                    <a:pt x="219962" y="7042276"/>
                  </a:moveTo>
                  <a:cubicBezTo>
                    <a:pt x="217809" y="6904835"/>
                    <a:pt x="220148" y="6900572"/>
                    <a:pt x="217933" y="6759653"/>
                  </a:cubicBezTo>
                  <a:cubicBezTo>
                    <a:pt x="216629" y="6674863"/>
                    <a:pt x="161625" y="6698828"/>
                    <a:pt x="542638" y="6700505"/>
                  </a:cubicBezTo>
                  <a:cubicBezTo>
                    <a:pt x="544356" y="6894694"/>
                    <a:pt x="549304" y="6895543"/>
                    <a:pt x="551394" y="7075286"/>
                  </a:cubicBezTo>
                  <a:cubicBezTo>
                    <a:pt x="177834" y="7068581"/>
                    <a:pt x="220852" y="7099190"/>
                    <a:pt x="219962" y="7042276"/>
                  </a:cubicBezTo>
                  <a:close/>
                  <a:moveTo>
                    <a:pt x="226338" y="7465755"/>
                  </a:moveTo>
                  <a:cubicBezTo>
                    <a:pt x="224226" y="7364780"/>
                    <a:pt x="222943" y="7289509"/>
                    <a:pt x="221846" y="7183505"/>
                  </a:cubicBezTo>
                  <a:cubicBezTo>
                    <a:pt x="220687" y="7072017"/>
                    <a:pt x="197708" y="7097493"/>
                    <a:pt x="334918" y="7094906"/>
                  </a:cubicBezTo>
                  <a:cubicBezTo>
                    <a:pt x="424142" y="7093333"/>
                    <a:pt x="499206" y="7093561"/>
                    <a:pt x="551601" y="7094533"/>
                  </a:cubicBezTo>
                  <a:cubicBezTo>
                    <a:pt x="552533" y="7201987"/>
                    <a:pt x="549055" y="7254533"/>
                    <a:pt x="555866" y="7472398"/>
                  </a:cubicBezTo>
                  <a:cubicBezTo>
                    <a:pt x="196942" y="7472398"/>
                    <a:pt x="226421" y="7469377"/>
                    <a:pt x="226338" y="7465755"/>
                  </a:cubicBezTo>
                  <a:close/>
                  <a:moveTo>
                    <a:pt x="226835" y="7488996"/>
                  </a:moveTo>
                  <a:cubicBezTo>
                    <a:pt x="337257" y="7489224"/>
                    <a:pt x="303224" y="7491604"/>
                    <a:pt x="556466" y="7491604"/>
                  </a:cubicBezTo>
                  <a:cubicBezTo>
                    <a:pt x="562014" y="7672383"/>
                    <a:pt x="558847" y="7742624"/>
                    <a:pt x="560462" y="7865723"/>
                  </a:cubicBezTo>
                  <a:cubicBezTo>
                    <a:pt x="229795" y="7867069"/>
                    <a:pt x="341149" y="7867751"/>
                    <a:pt x="234225" y="7868020"/>
                  </a:cubicBezTo>
                  <a:cubicBezTo>
                    <a:pt x="234205" y="7865910"/>
                    <a:pt x="226876" y="7490590"/>
                    <a:pt x="226835" y="7488996"/>
                  </a:cubicBezTo>
                  <a:close/>
                  <a:moveTo>
                    <a:pt x="234577" y="7889606"/>
                  </a:moveTo>
                  <a:cubicBezTo>
                    <a:pt x="234536" y="7886937"/>
                    <a:pt x="206340" y="7886523"/>
                    <a:pt x="560731" y="7884950"/>
                  </a:cubicBezTo>
                  <a:cubicBezTo>
                    <a:pt x="562967" y="8029925"/>
                    <a:pt x="566569" y="8036174"/>
                    <a:pt x="569301" y="8263663"/>
                  </a:cubicBezTo>
                  <a:cubicBezTo>
                    <a:pt x="424038" y="8263146"/>
                    <a:pt x="344813" y="8263829"/>
                    <a:pt x="240250" y="8263912"/>
                  </a:cubicBezTo>
                  <a:cubicBezTo>
                    <a:pt x="237641" y="8141310"/>
                    <a:pt x="236544" y="8012437"/>
                    <a:pt x="234577" y="7889606"/>
                  </a:cubicBezTo>
                  <a:close/>
                  <a:moveTo>
                    <a:pt x="245673" y="8596225"/>
                  </a:moveTo>
                  <a:cubicBezTo>
                    <a:pt x="244121" y="8219229"/>
                    <a:pt x="211557" y="8283428"/>
                    <a:pt x="334794" y="8282931"/>
                  </a:cubicBezTo>
                  <a:cubicBezTo>
                    <a:pt x="419008" y="8282704"/>
                    <a:pt x="474985" y="8282621"/>
                    <a:pt x="569529" y="8282890"/>
                  </a:cubicBezTo>
                  <a:cubicBezTo>
                    <a:pt x="574042" y="8690102"/>
                    <a:pt x="569591" y="8194147"/>
                    <a:pt x="573007" y="8659389"/>
                  </a:cubicBezTo>
                  <a:cubicBezTo>
                    <a:pt x="180753" y="8661438"/>
                    <a:pt x="245984" y="8669116"/>
                    <a:pt x="245673" y="8596225"/>
                  </a:cubicBezTo>
                  <a:close/>
                  <a:moveTo>
                    <a:pt x="251822" y="9019952"/>
                  </a:moveTo>
                  <a:cubicBezTo>
                    <a:pt x="245342" y="8606553"/>
                    <a:pt x="220335" y="8674269"/>
                    <a:pt x="334566" y="8677250"/>
                  </a:cubicBezTo>
                  <a:cubicBezTo>
                    <a:pt x="405013" y="8679174"/>
                    <a:pt x="464468" y="8679174"/>
                    <a:pt x="573172" y="8678636"/>
                  </a:cubicBezTo>
                  <a:cubicBezTo>
                    <a:pt x="575180" y="8882139"/>
                    <a:pt x="580025" y="8870176"/>
                    <a:pt x="582178" y="9052300"/>
                  </a:cubicBezTo>
                  <a:cubicBezTo>
                    <a:pt x="203504" y="9047706"/>
                    <a:pt x="252691" y="9073141"/>
                    <a:pt x="251822" y="9019952"/>
                  </a:cubicBezTo>
                  <a:close/>
                  <a:moveTo>
                    <a:pt x="257784" y="9450779"/>
                  </a:moveTo>
                  <a:cubicBezTo>
                    <a:pt x="257432" y="9347134"/>
                    <a:pt x="257577" y="9370127"/>
                    <a:pt x="252712" y="9073410"/>
                  </a:cubicBezTo>
                  <a:cubicBezTo>
                    <a:pt x="353073" y="9072789"/>
                    <a:pt x="380544" y="9069105"/>
                    <a:pt x="582385" y="9071568"/>
                  </a:cubicBezTo>
                  <a:cubicBezTo>
                    <a:pt x="583296" y="9175006"/>
                    <a:pt x="584745" y="9408062"/>
                    <a:pt x="585304" y="9450799"/>
                  </a:cubicBezTo>
                  <a:lnTo>
                    <a:pt x="257784" y="9450779"/>
                  </a:lnTo>
                  <a:close/>
                  <a:moveTo>
                    <a:pt x="582964" y="7884847"/>
                  </a:moveTo>
                  <a:cubicBezTo>
                    <a:pt x="932552" y="7883419"/>
                    <a:pt x="905619" y="7887661"/>
                    <a:pt x="905661" y="7889979"/>
                  </a:cubicBezTo>
                  <a:cubicBezTo>
                    <a:pt x="912409" y="8321302"/>
                    <a:pt x="950273" y="8261760"/>
                    <a:pt x="831093" y="8263208"/>
                  </a:cubicBezTo>
                  <a:cubicBezTo>
                    <a:pt x="750482" y="8264078"/>
                    <a:pt x="701895" y="8264057"/>
                    <a:pt x="586297" y="8263726"/>
                  </a:cubicBezTo>
                  <a:cubicBezTo>
                    <a:pt x="581267" y="7855106"/>
                    <a:pt x="570895" y="7884909"/>
                    <a:pt x="582964" y="7884847"/>
                  </a:cubicBezTo>
                  <a:close/>
                  <a:moveTo>
                    <a:pt x="589817" y="8596267"/>
                  </a:moveTo>
                  <a:cubicBezTo>
                    <a:pt x="589817" y="8217884"/>
                    <a:pt x="550111" y="8283139"/>
                    <a:pt x="707008" y="8283139"/>
                  </a:cubicBezTo>
                  <a:cubicBezTo>
                    <a:pt x="823972" y="8283139"/>
                    <a:pt x="819335" y="8282104"/>
                    <a:pt x="914397" y="8281772"/>
                  </a:cubicBezTo>
                  <a:cubicBezTo>
                    <a:pt x="913983" y="8517457"/>
                    <a:pt x="917564" y="8552226"/>
                    <a:pt x="920276" y="8658458"/>
                  </a:cubicBezTo>
                  <a:cubicBezTo>
                    <a:pt x="531355" y="8658872"/>
                    <a:pt x="589817" y="8680416"/>
                    <a:pt x="589817" y="8596267"/>
                  </a:cubicBezTo>
                  <a:close/>
                  <a:moveTo>
                    <a:pt x="598698" y="9019911"/>
                  </a:moveTo>
                  <a:cubicBezTo>
                    <a:pt x="592301" y="8610133"/>
                    <a:pt x="551933" y="8678264"/>
                    <a:pt x="707008" y="8678264"/>
                  </a:cubicBezTo>
                  <a:cubicBezTo>
                    <a:pt x="830679" y="8678264"/>
                    <a:pt x="813642" y="8677829"/>
                    <a:pt x="920731" y="8677705"/>
                  </a:cubicBezTo>
                  <a:cubicBezTo>
                    <a:pt x="924540" y="8846666"/>
                    <a:pt x="921145" y="8867879"/>
                    <a:pt x="924147" y="9052445"/>
                  </a:cubicBezTo>
                  <a:cubicBezTo>
                    <a:pt x="547254" y="9052838"/>
                    <a:pt x="599381" y="9064407"/>
                    <a:pt x="598698" y="9019911"/>
                  </a:cubicBezTo>
                  <a:close/>
                  <a:moveTo>
                    <a:pt x="602279" y="9450820"/>
                  </a:moveTo>
                  <a:cubicBezTo>
                    <a:pt x="601658" y="9403737"/>
                    <a:pt x="600209" y="9169997"/>
                    <a:pt x="599339" y="9071775"/>
                  </a:cubicBezTo>
                  <a:cubicBezTo>
                    <a:pt x="712991" y="9073079"/>
                    <a:pt x="838525" y="9071755"/>
                    <a:pt x="924478" y="9071651"/>
                  </a:cubicBezTo>
                  <a:cubicBezTo>
                    <a:pt x="929612" y="9386973"/>
                    <a:pt x="928991" y="9356240"/>
                    <a:pt x="931144" y="9447902"/>
                  </a:cubicBezTo>
                  <a:cubicBezTo>
                    <a:pt x="814822" y="9448295"/>
                    <a:pt x="865893" y="9450840"/>
                    <a:pt x="602279" y="9450820"/>
                  </a:cubicBezTo>
                  <a:close/>
                  <a:moveTo>
                    <a:pt x="935430" y="8595915"/>
                  </a:moveTo>
                  <a:cubicBezTo>
                    <a:pt x="923650" y="8232475"/>
                    <a:pt x="929178" y="8281710"/>
                    <a:pt x="955324" y="8281710"/>
                  </a:cubicBezTo>
                  <a:cubicBezTo>
                    <a:pt x="1307044" y="8281710"/>
                    <a:pt x="1259140" y="8273680"/>
                    <a:pt x="1259306" y="8313665"/>
                  </a:cubicBezTo>
                  <a:cubicBezTo>
                    <a:pt x="1261024" y="8719780"/>
                    <a:pt x="1284893" y="8656947"/>
                    <a:pt x="1203494" y="8656947"/>
                  </a:cubicBezTo>
                  <a:cubicBezTo>
                    <a:pt x="892557" y="8656947"/>
                    <a:pt x="938162" y="8680768"/>
                    <a:pt x="935430" y="8595915"/>
                  </a:cubicBezTo>
                  <a:close/>
                  <a:moveTo>
                    <a:pt x="940584" y="9019994"/>
                  </a:moveTo>
                  <a:cubicBezTo>
                    <a:pt x="934519" y="8632091"/>
                    <a:pt x="934684" y="8677684"/>
                    <a:pt x="955324" y="8677684"/>
                  </a:cubicBezTo>
                  <a:cubicBezTo>
                    <a:pt x="1319320" y="8677684"/>
                    <a:pt x="1263425" y="8655912"/>
                    <a:pt x="1264709" y="8737785"/>
                  </a:cubicBezTo>
                  <a:cubicBezTo>
                    <a:pt x="1270485" y="9108490"/>
                    <a:pt x="1296175" y="9054204"/>
                    <a:pt x="1203474" y="9054204"/>
                  </a:cubicBezTo>
                  <a:cubicBezTo>
                    <a:pt x="897732" y="9054204"/>
                    <a:pt x="941247" y="9061634"/>
                    <a:pt x="940584" y="9019994"/>
                  </a:cubicBezTo>
                  <a:close/>
                  <a:moveTo>
                    <a:pt x="1276385" y="9444300"/>
                  </a:moveTo>
                  <a:cubicBezTo>
                    <a:pt x="1276364" y="9455455"/>
                    <a:pt x="1304622" y="9447840"/>
                    <a:pt x="955303" y="9447840"/>
                  </a:cubicBezTo>
                  <a:cubicBezTo>
                    <a:pt x="944373" y="9447840"/>
                    <a:pt x="948223" y="9490101"/>
                    <a:pt x="941412" y="9071609"/>
                  </a:cubicBezTo>
                  <a:cubicBezTo>
                    <a:pt x="1088890" y="9071527"/>
                    <a:pt x="1054981" y="9073679"/>
                    <a:pt x="1272617" y="9073348"/>
                  </a:cubicBezTo>
                  <a:cubicBezTo>
                    <a:pt x="1272658" y="9075770"/>
                    <a:pt x="1276468" y="9375342"/>
                    <a:pt x="1276385" y="9444300"/>
                  </a:cubicBezTo>
                  <a:close/>
                  <a:moveTo>
                    <a:pt x="1279676" y="8596142"/>
                  </a:moveTo>
                  <a:cubicBezTo>
                    <a:pt x="1275081" y="8230757"/>
                    <a:pt x="1258581" y="8283449"/>
                    <a:pt x="1327725" y="8282518"/>
                  </a:cubicBezTo>
                  <a:cubicBezTo>
                    <a:pt x="1647647" y="8278192"/>
                    <a:pt x="1604360" y="8276495"/>
                    <a:pt x="1605291" y="8313892"/>
                  </a:cubicBezTo>
                  <a:cubicBezTo>
                    <a:pt x="1614918" y="8714233"/>
                    <a:pt x="1614690" y="8658603"/>
                    <a:pt x="1575957" y="8658168"/>
                  </a:cubicBezTo>
                  <a:cubicBezTo>
                    <a:pt x="1227301" y="8654401"/>
                    <a:pt x="1280670" y="8676836"/>
                    <a:pt x="1279676" y="8596142"/>
                  </a:cubicBezTo>
                  <a:close/>
                  <a:moveTo>
                    <a:pt x="1288806" y="9019911"/>
                  </a:moveTo>
                  <a:cubicBezTo>
                    <a:pt x="1282616" y="8624434"/>
                    <a:pt x="1259285" y="8676194"/>
                    <a:pt x="1327559" y="8676463"/>
                  </a:cubicBezTo>
                  <a:cubicBezTo>
                    <a:pt x="1662614" y="8677809"/>
                    <a:pt x="1609535" y="8661645"/>
                    <a:pt x="1610715" y="8737785"/>
                  </a:cubicBezTo>
                  <a:cubicBezTo>
                    <a:pt x="1612910" y="8877482"/>
                    <a:pt x="1614110" y="8886692"/>
                    <a:pt x="1616201" y="9020242"/>
                  </a:cubicBezTo>
                  <a:cubicBezTo>
                    <a:pt x="1616884" y="9064863"/>
                    <a:pt x="1647254" y="9053687"/>
                    <a:pt x="1451748" y="9053832"/>
                  </a:cubicBezTo>
                  <a:cubicBezTo>
                    <a:pt x="1258581" y="9053832"/>
                    <a:pt x="1289530" y="9065401"/>
                    <a:pt x="1288806" y="9019911"/>
                  </a:cubicBezTo>
                  <a:close/>
                  <a:moveTo>
                    <a:pt x="1575792" y="9449495"/>
                  </a:moveTo>
                  <a:cubicBezTo>
                    <a:pt x="1498182" y="9450116"/>
                    <a:pt x="1485657" y="9450012"/>
                    <a:pt x="1293319" y="9449951"/>
                  </a:cubicBezTo>
                  <a:cubicBezTo>
                    <a:pt x="1293422" y="9378178"/>
                    <a:pt x="1289634" y="9075852"/>
                    <a:pt x="1289592" y="9073348"/>
                  </a:cubicBezTo>
                  <a:cubicBezTo>
                    <a:pt x="1444896" y="9073037"/>
                    <a:pt x="1262038" y="9073183"/>
                    <a:pt x="1616884" y="9072934"/>
                  </a:cubicBezTo>
                  <a:cubicBezTo>
                    <a:pt x="1621170" y="9519903"/>
                    <a:pt x="1638393" y="9448978"/>
                    <a:pt x="1575792" y="9449495"/>
                  </a:cubicBezTo>
                  <a:close/>
                  <a:moveTo>
                    <a:pt x="1619389" y="8172188"/>
                  </a:moveTo>
                  <a:cubicBezTo>
                    <a:pt x="1617236" y="8034643"/>
                    <a:pt x="1617981" y="8037044"/>
                    <a:pt x="1615663" y="7889565"/>
                  </a:cubicBezTo>
                  <a:cubicBezTo>
                    <a:pt x="1615622" y="7886192"/>
                    <a:pt x="1588088" y="7886254"/>
                    <a:pt x="1943887" y="7886192"/>
                  </a:cubicBezTo>
                  <a:cubicBezTo>
                    <a:pt x="1943907" y="7887724"/>
                    <a:pt x="1945067" y="7946851"/>
                    <a:pt x="1947923" y="8262174"/>
                  </a:cubicBezTo>
                  <a:cubicBezTo>
                    <a:pt x="1556063" y="8262174"/>
                    <a:pt x="1621315" y="8295163"/>
                    <a:pt x="1619389" y="8172188"/>
                  </a:cubicBezTo>
                  <a:close/>
                  <a:moveTo>
                    <a:pt x="1699981" y="8283552"/>
                  </a:moveTo>
                  <a:cubicBezTo>
                    <a:pt x="1824169" y="8283552"/>
                    <a:pt x="1824563" y="8281380"/>
                    <a:pt x="1948068" y="8281380"/>
                  </a:cubicBezTo>
                  <a:cubicBezTo>
                    <a:pt x="1949911" y="8526956"/>
                    <a:pt x="1951919" y="8552205"/>
                    <a:pt x="1954134" y="8657506"/>
                  </a:cubicBezTo>
                  <a:cubicBezTo>
                    <a:pt x="1818704" y="8657506"/>
                    <a:pt x="1772312" y="8659575"/>
                    <a:pt x="1626676" y="8658623"/>
                  </a:cubicBezTo>
                  <a:cubicBezTo>
                    <a:pt x="1623033" y="8218650"/>
                    <a:pt x="1595789" y="8283552"/>
                    <a:pt x="1699981" y="8283552"/>
                  </a:cubicBezTo>
                  <a:close/>
                  <a:moveTo>
                    <a:pt x="1633156" y="9019911"/>
                  </a:moveTo>
                  <a:cubicBezTo>
                    <a:pt x="1626842" y="8615204"/>
                    <a:pt x="1604381" y="8678057"/>
                    <a:pt x="1699981" y="8678057"/>
                  </a:cubicBezTo>
                  <a:cubicBezTo>
                    <a:pt x="2005081" y="8678057"/>
                    <a:pt x="1954237" y="8651193"/>
                    <a:pt x="1955583" y="8737785"/>
                  </a:cubicBezTo>
                  <a:cubicBezTo>
                    <a:pt x="1960531" y="9050727"/>
                    <a:pt x="1960158" y="9027900"/>
                    <a:pt x="1960593" y="9054308"/>
                  </a:cubicBezTo>
                  <a:cubicBezTo>
                    <a:pt x="1580615" y="9054825"/>
                    <a:pt x="1633860" y="9064614"/>
                    <a:pt x="1633156" y="9019911"/>
                  </a:cubicBezTo>
                  <a:close/>
                  <a:moveTo>
                    <a:pt x="1948275" y="9449330"/>
                  </a:moveTo>
                  <a:cubicBezTo>
                    <a:pt x="1600986" y="9449330"/>
                    <a:pt x="1637193" y="9450840"/>
                    <a:pt x="1637110" y="9444280"/>
                  </a:cubicBezTo>
                  <a:cubicBezTo>
                    <a:pt x="1631065" y="8996835"/>
                    <a:pt x="1615663" y="9072955"/>
                    <a:pt x="1700001" y="9072893"/>
                  </a:cubicBezTo>
                  <a:cubicBezTo>
                    <a:pt x="1824521" y="9072893"/>
                    <a:pt x="1824045" y="9073555"/>
                    <a:pt x="1948275" y="9073555"/>
                  </a:cubicBezTo>
                  <a:cubicBezTo>
                    <a:pt x="1965375" y="9073555"/>
                    <a:pt x="1960427" y="9060040"/>
                    <a:pt x="1962746" y="9161740"/>
                  </a:cubicBezTo>
                  <a:cubicBezTo>
                    <a:pt x="1970364" y="9493412"/>
                    <a:pt x="1972641" y="9449330"/>
                    <a:pt x="1948275" y="9449330"/>
                  </a:cubicBezTo>
                  <a:close/>
                  <a:moveTo>
                    <a:pt x="1965292" y="8313582"/>
                  </a:moveTo>
                  <a:cubicBezTo>
                    <a:pt x="1964982" y="8263684"/>
                    <a:pt x="1918154" y="8286077"/>
                    <a:pt x="2291777" y="8281069"/>
                  </a:cubicBezTo>
                  <a:cubicBezTo>
                    <a:pt x="2295545" y="8511890"/>
                    <a:pt x="2295462" y="8517167"/>
                    <a:pt x="2297863" y="8596598"/>
                  </a:cubicBezTo>
                  <a:cubicBezTo>
                    <a:pt x="2300554" y="8685487"/>
                    <a:pt x="2352495" y="8658437"/>
                    <a:pt x="1971109" y="8657526"/>
                  </a:cubicBezTo>
                  <a:cubicBezTo>
                    <a:pt x="1969495" y="8580849"/>
                    <a:pt x="1966389" y="8490428"/>
                    <a:pt x="1965292" y="8313582"/>
                  </a:cubicBezTo>
                  <a:close/>
                  <a:moveTo>
                    <a:pt x="1971482" y="8676732"/>
                  </a:moveTo>
                  <a:cubicBezTo>
                    <a:pt x="2361707" y="8677705"/>
                    <a:pt x="2299954" y="8662618"/>
                    <a:pt x="2301113" y="8737723"/>
                  </a:cubicBezTo>
                  <a:cubicBezTo>
                    <a:pt x="2303308" y="8879303"/>
                    <a:pt x="2304550" y="8873550"/>
                    <a:pt x="2306930" y="9020221"/>
                  </a:cubicBezTo>
                  <a:cubicBezTo>
                    <a:pt x="2307614" y="9063827"/>
                    <a:pt x="2360403" y="9052714"/>
                    <a:pt x="1977547" y="9054246"/>
                  </a:cubicBezTo>
                  <a:cubicBezTo>
                    <a:pt x="1976595" y="8997849"/>
                    <a:pt x="1972496" y="8729031"/>
                    <a:pt x="1971482" y="8676732"/>
                  </a:cubicBezTo>
                  <a:close/>
                  <a:moveTo>
                    <a:pt x="1983758" y="9449268"/>
                  </a:moveTo>
                  <a:cubicBezTo>
                    <a:pt x="1983282" y="9285998"/>
                    <a:pt x="1979555" y="9165424"/>
                    <a:pt x="1977899" y="9073472"/>
                  </a:cubicBezTo>
                  <a:cubicBezTo>
                    <a:pt x="2091696" y="9072996"/>
                    <a:pt x="2129414" y="9069064"/>
                    <a:pt x="2307572" y="9071588"/>
                  </a:cubicBezTo>
                  <a:cubicBezTo>
                    <a:pt x="2308607" y="9204456"/>
                    <a:pt x="2304591" y="9134856"/>
                    <a:pt x="2310388" y="9444508"/>
                  </a:cubicBezTo>
                  <a:cubicBezTo>
                    <a:pt x="2310470" y="9449143"/>
                    <a:pt x="2339184" y="9448481"/>
                    <a:pt x="1983758" y="9449268"/>
                  </a:cubicBezTo>
                  <a:close/>
                  <a:moveTo>
                    <a:pt x="2314838" y="8595977"/>
                  </a:moveTo>
                  <a:cubicBezTo>
                    <a:pt x="2312168" y="8507792"/>
                    <a:pt x="2312333" y="8501811"/>
                    <a:pt x="2308731" y="8280841"/>
                  </a:cubicBezTo>
                  <a:cubicBezTo>
                    <a:pt x="2536097" y="8277282"/>
                    <a:pt x="2538229" y="8282041"/>
                    <a:pt x="2637100" y="8283387"/>
                  </a:cubicBezTo>
                  <a:cubicBezTo>
                    <a:pt x="2638901" y="8384279"/>
                    <a:pt x="2643559" y="8656740"/>
                    <a:pt x="2643580" y="8658272"/>
                  </a:cubicBezTo>
                  <a:cubicBezTo>
                    <a:pt x="2260807" y="8659948"/>
                    <a:pt x="2317467" y="8682837"/>
                    <a:pt x="2314838" y="8595977"/>
                  </a:cubicBezTo>
                  <a:close/>
                  <a:moveTo>
                    <a:pt x="2317012" y="8678947"/>
                  </a:moveTo>
                  <a:cubicBezTo>
                    <a:pt x="2455133" y="8679009"/>
                    <a:pt x="2493597" y="8679237"/>
                    <a:pt x="2569075" y="8678222"/>
                  </a:cubicBezTo>
                  <a:cubicBezTo>
                    <a:pt x="2663598" y="8676940"/>
                    <a:pt x="2643621" y="8612782"/>
                    <a:pt x="2650018" y="9020284"/>
                  </a:cubicBezTo>
                  <a:cubicBezTo>
                    <a:pt x="2650701" y="9063414"/>
                    <a:pt x="2703055" y="9058199"/>
                    <a:pt x="2324340" y="9052631"/>
                  </a:cubicBezTo>
                  <a:cubicBezTo>
                    <a:pt x="2323968" y="9020159"/>
                    <a:pt x="2317054" y="8680582"/>
                    <a:pt x="2317012" y="8678947"/>
                  </a:cubicBezTo>
                  <a:close/>
                  <a:moveTo>
                    <a:pt x="2327425" y="9447695"/>
                  </a:moveTo>
                  <a:cubicBezTo>
                    <a:pt x="2321401" y="9154000"/>
                    <a:pt x="2325562" y="9202532"/>
                    <a:pt x="2324527" y="9071857"/>
                  </a:cubicBezTo>
                  <a:cubicBezTo>
                    <a:pt x="2419733" y="9073265"/>
                    <a:pt x="2431740" y="9072251"/>
                    <a:pt x="2568930" y="9073183"/>
                  </a:cubicBezTo>
                  <a:cubicBezTo>
                    <a:pt x="2684714" y="9073969"/>
                    <a:pt x="2641489" y="9009066"/>
                    <a:pt x="2656870" y="9445066"/>
                  </a:cubicBezTo>
                  <a:cubicBezTo>
                    <a:pt x="2657243" y="9455787"/>
                    <a:pt x="2667552" y="9445439"/>
                    <a:pt x="2327425" y="9447695"/>
                  </a:cubicBezTo>
                  <a:close/>
                  <a:moveTo>
                    <a:pt x="2659416" y="8596142"/>
                  </a:moveTo>
                  <a:cubicBezTo>
                    <a:pt x="2652999" y="8233138"/>
                    <a:pt x="2640868" y="8283739"/>
                    <a:pt x="2693118" y="8283739"/>
                  </a:cubicBezTo>
                  <a:cubicBezTo>
                    <a:pt x="3027884" y="8283739"/>
                    <a:pt x="2982961" y="8267306"/>
                    <a:pt x="2984431" y="8314017"/>
                  </a:cubicBezTo>
                  <a:cubicBezTo>
                    <a:pt x="2996521" y="8713343"/>
                    <a:pt x="2997846" y="8656967"/>
                    <a:pt x="2941434" y="8656967"/>
                  </a:cubicBezTo>
                  <a:cubicBezTo>
                    <a:pt x="2609877" y="8656947"/>
                    <a:pt x="2660948" y="8677374"/>
                    <a:pt x="2659416" y="8596142"/>
                  </a:cubicBezTo>
                  <a:close/>
                  <a:moveTo>
                    <a:pt x="2666972" y="9019952"/>
                  </a:moveTo>
                  <a:cubicBezTo>
                    <a:pt x="2660783" y="8624599"/>
                    <a:pt x="2647471" y="8677374"/>
                    <a:pt x="2693139" y="8677374"/>
                  </a:cubicBezTo>
                  <a:cubicBezTo>
                    <a:pt x="3044259" y="8677374"/>
                    <a:pt x="2989917" y="8656947"/>
                    <a:pt x="2991180" y="8737723"/>
                  </a:cubicBezTo>
                  <a:cubicBezTo>
                    <a:pt x="2996997" y="9109566"/>
                    <a:pt x="3010909" y="9052218"/>
                    <a:pt x="2941434" y="9052218"/>
                  </a:cubicBezTo>
                  <a:cubicBezTo>
                    <a:pt x="2623996" y="9052238"/>
                    <a:pt x="2667738" y="9069001"/>
                    <a:pt x="2666972" y="9019952"/>
                  </a:cubicBezTo>
                  <a:close/>
                  <a:moveTo>
                    <a:pt x="2674011" y="9449785"/>
                  </a:moveTo>
                  <a:cubicBezTo>
                    <a:pt x="2668463" y="9283701"/>
                    <a:pt x="2669374" y="9197440"/>
                    <a:pt x="2667738" y="9073555"/>
                  </a:cubicBezTo>
                  <a:cubicBezTo>
                    <a:pt x="2833951" y="9073721"/>
                    <a:pt x="2769052" y="9071692"/>
                    <a:pt x="2996107" y="9071403"/>
                  </a:cubicBezTo>
                  <a:lnTo>
                    <a:pt x="3002152" y="9449868"/>
                  </a:lnTo>
                  <a:cubicBezTo>
                    <a:pt x="2949342" y="9450158"/>
                    <a:pt x="2675646" y="9449806"/>
                    <a:pt x="2674011" y="9449785"/>
                  </a:cubicBezTo>
                  <a:close/>
                  <a:moveTo>
                    <a:pt x="3006416" y="8597136"/>
                  </a:moveTo>
                  <a:cubicBezTo>
                    <a:pt x="3003353" y="8226970"/>
                    <a:pt x="2979090" y="8281959"/>
                    <a:pt x="3065623" y="8281710"/>
                  </a:cubicBezTo>
                  <a:cubicBezTo>
                    <a:pt x="3373021" y="8280882"/>
                    <a:pt x="3328160" y="8272625"/>
                    <a:pt x="3329403" y="8313996"/>
                  </a:cubicBezTo>
                  <a:cubicBezTo>
                    <a:pt x="3341347" y="8708687"/>
                    <a:pt x="3333957" y="8659224"/>
                    <a:pt x="3314104" y="8658913"/>
                  </a:cubicBezTo>
                  <a:cubicBezTo>
                    <a:pt x="2953896" y="8652622"/>
                    <a:pt x="3007120" y="8679775"/>
                    <a:pt x="3006416" y="8597136"/>
                  </a:cubicBezTo>
                  <a:close/>
                  <a:moveTo>
                    <a:pt x="3012254" y="9019952"/>
                  </a:moveTo>
                  <a:cubicBezTo>
                    <a:pt x="3005878" y="8612596"/>
                    <a:pt x="2990870" y="8676132"/>
                    <a:pt x="3065561" y="8676629"/>
                  </a:cubicBezTo>
                  <a:cubicBezTo>
                    <a:pt x="3379521" y="8679174"/>
                    <a:pt x="3333005" y="8659141"/>
                    <a:pt x="3334247" y="8737785"/>
                  </a:cubicBezTo>
                  <a:cubicBezTo>
                    <a:pt x="3339857" y="9096299"/>
                    <a:pt x="3356998" y="9052631"/>
                    <a:pt x="3314104" y="9052280"/>
                  </a:cubicBezTo>
                  <a:cubicBezTo>
                    <a:pt x="2966524" y="9049465"/>
                    <a:pt x="3013000" y="9066746"/>
                    <a:pt x="3012254" y="9019952"/>
                  </a:cubicBezTo>
                  <a:close/>
                  <a:moveTo>
                    <a:pt x="3346957" y="9444300"/>
                  </a:moveTo>
                  <a:cubicBezTo>
                    <a:pt x="3346937" y="9455704"/>
                    <a:pt x="3377886" y="9446453"/>
                    <a:pt x="3065561" y="9449392"/>
                  </a:cubicBezTo>
                  <a:cubicBezTo>
                    <a:pt x="3000351" y="9450012"/>
                    <a:pt x="3020017" y="9506989"/>
                    <a:pt x="3013082" y="9071382"/>
                  </a:cubicBezTo>
                  <a:cubicBezTo>
                    <a:pt x="3151886" y="9071113"/>
                    <a:pt x="3148719" y="9070429"/>
                    <a:pt x="3342155" y="9071734"/>
                  </a:cubicBezTo>
                  <a:cubicBezTo>
                    <a:pt x="3345902" y="9302865"/>
                    <a:pt x="3347185" y="9332439"/>
                    <a:pt x="3346957" y="9444300"/>
                  </a:cubicBezTo>
                  <a:close/>
                  <a:moveTo>
                    <a:pt x="3438169" y="8282849"/>
                  </a:moveTo>
                  <a:cubicBezTo>
                    <a:pt x="3563765" y="8282849"/>
                    <a:pt x="3559376" y="8281152"/>
                    <a:pt x="3671827" y="8280986"/>
                  </a:cubicBezTo>
                  <a:cubicBezTo>
                    <a:pt x="3675181" y="8495602"/>
                    <a:pt x="3675160" y="8510420"/>
                    <a:pt x="3677934" y="8597053"/>
                  </a:cubicBezTo>
                  <a:cubicBezTo>
                    <a:pt x="3680253" y="8670999"/>
                    <a:pt x="3745173" y="8664542"/>
                    <a:pt x="3350373" y="8659472"/>
                  </a:cubicBezTo>
                  <a:cubicBezTo>
                    <a:pt x="3348427" y="8212627"/>
                    <a:pt x="3316174" y="8282849"/>
                    <a:pt x="3438169" y="8282849"/>
                  </a:cubicBezTo>
                  <a:close/>
                  <a:moveTo>
                    <a:pt x="3358260" y="9019911"/>
                  </a:moveTo>
                  <a:cubicBezTo>
                    <a:pt x="3351967" y="8616548"/>
                    <a:pt x="3320998" y="8679174"/>
                    <a:pt x="3438169" y="8679174"/>
                  </a:cubicBezTo>
                  <a:cubicBezTo>
                    <a:pt x="3560577" y="8679174"/>
                    <a:pt x="3560639" y="8677891"/>
                    <a:pt x="3680170" y="8677850"/>
                  </a:cubicBezTo>
                  <a:cubicBezTo>
                    <a:pt x="3681847" y="8752438"/>
                    <a:pt x="3682675" y="8841099"/>
                    <a:pt x="3685946" y="9053087"/>
                  </a:cubicBezTo>
                  <a:cubicBezTo>
                    <a:pt x="3306713" y="9053066"/>
                    <a:pt x="3358944" y="9064055"/>
                    <a:pt x="3358260" y="9019911"/>
                  </a:cubicBezTo>
                  <a:close/>
                  <a:moveTo>
                    <a:pt x="3686525" y="9447364"/>
                  </a:moveTo>
                  <a:cubicBezTo>
                    <a:pt x="3527848" y="9447364"/>
                    <a:pt x="3363912" y="9457504"/>
                    <a:pt x="3363933" y="9444363"/>
                  </a:cubicBezTo>
                  <a:cubicBezTo>
                    <a:pt x="3364843" y="9006335"/>
                    <a:pt x="3326483" y="9072044"/>
                    <a:pt x="3438169" y="9072044"/>
                  </a:cubicBezTo>
                  <a:cubicBezTo>
                    <a:pt x="3545693" y="9072044"/>
                    <a:pt x="3569147" y="9072293"/>
                    <a:pt x="3686256" y="9072293"/>
                  </a:cubicBezTo>
                  <a:cubicBezTo>
                    <a:pt x="3692343" y="9479090"/>
                    <a:pt x="3693088" y="9447364"/>
                    <a:pt x="3686525" y="9447364"/>
                  </a:cubicBezTo>
                  <a:close/>
                  <a:moveTo>
                    <a:pt x="3688782" y="8280965"/>
                  </a:moveTo>
                  <a:cubicBezTo>
                    <a:pt x="3810735" y="8281007"/>
                    <a:pt x="3811149" y="8283635"/>
                    <a:pt x="3934883" y="8283635"/>
                  </a:cubicBezTo>
                  <a:cubicBezTo>
                    <a:pt x="4048865" y="8283635"/>
                    <a:pt x="4009180" y="8229619"/>
                    <a:pt x="4023568" y="8596660"/>
                  </a:cubicBezTo>
                  <a:cubicBezTo>
                    <a:pt x="4026570" y="8673152"/>
                    <a:pt x="4088198" y="8658230"/>
                    <a:pt x="3696732" y="8658603"/>
                  </a:cubicBezTo>
                  <a:cubicBezTo>
                    <a:pt x="3693046" y="8511373"/>
                    <a:pt x="3694661" y="8657444"/>
                    <a:pt x="3688782" y="8280965"/>
                  </a:cubicBezTo>
                  <a:close/>
                  <a:moveTo>
                    <a:pt x="3702404" y="9019952"/>
                  </a:moveTo>
                  <a:cubicBezTo>
                    <a:pt x="3700230" y="8880649"/>
                    <a:pt x="3700479" y="8878310"/>
                    <a:pt x="3698284" y="8737413"/>
                  </a:cubicBezTo>
                  <a:cubicBezTo>
                    <a:pt x="3697125" y="8664046"/>
                    <a:pt x="3632163" y="8674042"/>
                    <a:pt x="4026197" y="8676132"/>
                  </a:cubicBezTo>
                  <a:cubicBezTo>
                    <a:pt x="4028226" y="8757404"/>
                    <a:pt x="4028474" y="8835573"/>
                    <a:pt x="4031642" y="9053397"/>
                  </a:cubicBezTo>
                  <a:cubicBezTo>
                    <a:pt x="3647627" y="9060165"/>
                    <a:pt x="3703025" y="9058530"/>
                    <a:pt x="3702404" y="9019952"/>
                  </a:cubicBezTo>
                  <a:close/>
                  <a:moveTo>
                    <a:pt x="3707848" y="9447364"/>
                  </a:moveTo>
                  <a:cubicBezTo>
                    <a:pt x="3707848" y="9379564"/>
                    <a:pt x="3704246" y="9140382"/>
                    <a:pt x="3703211" y="9072293"/>
                  </a:cubicBezTo>
                  <a:cubicBezTo>
                    <a:pt x="3803531" y="9072375"/>
                    <a:pt x="3925339" y="9074465"/>
                    <a:pt x="4031890" y="9072624"/>
                  </a:cubicBezTo>
                  <a:cubicBezTo>
                    <a:pt x="4033629" y="9198869"/>
                    <a:pt x="4033236" y="9251746"/>
                    <a:pt x="4037231" y="9444549"/>
                  </a:cubicBezTo>
                  <a:cubicBezTo>
                    <a:pt x="4037418" y="9452372"/>
                    <a:pt x="4063646" y="9447881"/>
                    <a:pt x="3707848" y="9447364"/>
                  </a:cubicBezTo>
                  <a:close/>
                  <a:moveTo>
                    <a:pt x="4040481" y="8595832"/>
                  </a:moveTo>
                  <a:cubicBezTo>
                    <a:pt x="4026280" y="8234358"/>
                    <a:pt x="4033339" y="8283387"/>
                    <a:pt x="4059009" y="8283180"/>
                  </a:cubicBezTo>
                  <a:cubicBezTo>
                    <a:pt x="4412737" y="8280800"/>
                    <a:pt x="4364958" y="8270348"/>
                    <a:pt x="4365269" y="8313706"/>
                  </a:cubicBezTo>
                  <a:cubicBezTo>
                    <a:pt x="4365972" y="8410873"/>
                    <a:pt x="4366573" y="8434798"/>
                    <a:pt x="4370154" y="8659886"/>
                  </a:cubicBezTo>
                  <a:cubicBezTo>
                    <a:pt x="3985912" y="8656037"/>
                    <a:pt x="4043690" y="8677540"/>
                    <a:pt x="4040481" y="8595832"/>
                  </a:cubicBezTo>
                  <a:close/>
                  <a:moveTo>
                    <a:pt x="4048079" y="9019911"/>
                  </a:moveTo>
                  <a:cubicBezTo>
                    <a:pt x="4042034" y="8633830"/>
                    <a:pt x="4037956" y="8676194"/>
                    <a:pt x="4058906" y="8676339"/>
                  </a:cubicBezTo>
                  <a:cubicBezTo>
                    <a:pt x="4429444" y="8678822"/>
                    <a:pt x="4370196" y="8662845"/>
                    <a:pt x="4371396" y="8737744"/>
                  </a:cubicBezTo>
                  <a:cubicBezTo>
                    <a:pt x="4373591" y="8877772"/>
                    <a:pt x="4371955" y="8875102"/>
                    <a:pt x="4374232" y="9020284"/>
                  </a:cubicBezTo>
                  <a:cubicBezTo>
                    <a:pt x="4374895" y="9062131"/>
                    <a:pt x="4410025" y="9051659"/>
                    <a:pt x="4183032" y="9051617"/>
                  </a:cubicBezTo>
                  <a:cubicBezTo>
                    <a:pt x="4022926" y="9051617"/>
                    <a:pt x="4048783" y="9064552"/>
                    <a:pt x="4048079" y="9019911"/>
                  </a:cubicBezTo>
                  <a:close/>
                  <a:moveTo>
                    <a:pt x="4054227" y="9444094"/>
                  </a:moveTo>
                  <a:cubicBezTo>
                    <a:pt x="4045553" y="9027196"/>
                    <a:pt x="4047085" y="9072355"/>
                    <a:pt x="4059092" y="9072127"/>
                  </a:cubicBezTo>
                  <a:cubicBezTo>
                    <a:pt x="4145086" y="9070388"/>
                    <a:pt x="4160136" y="9070823"/>
                    <a:pt x="4375040" y="9070865"/>
                  </a:cubicBezTo>
                  <a:cubicBezTo>
                    <a:pt x="4375081" y="9073203"/>
                    <a:pt x="4379615" y="9348375"/>
                    <a:pt x="4381768" y="9447964"/>
                  </a:cubicBezTo>
                  <a:cubicBezTo>
                    <a:pt x="4067414" y="9449205"/>
                    <a:pt x="4054455" y="9454110"/>
                    <a:pt x="4054227" y="9444094"/>
                  </a:cubicBezTo>
                  <a:close/>
                  <a:moveTo>
                    <a:pt x="4380608" y="8172146"/>
                  </a:moveTo>
                  <a:cubicBezTo>
                    <a:pt x="4375247" y="7829113"/>
                    <a:pt x="4352247" y="7886171"/>
                    <a:pt x="4431307" y="7886171"/>
                  </a:cubicBezTo>
                  <a:cubicBezTo>
                    <a:pt x="4432859" y="7886171"/>
                    <a:pt x="4702663" y="7886295"/>
                    <a:pt x="4702725" y="7889938"/>
                  </a:cubicBezTo>
                  <a:cubicBezTo>
                    <a:pt x="4709412" y="8316604"/>
                    <a:pt x="4723654" y="8260497"/>
                    <a:pt x="4679705" y="8260497"/>
                  </a:cubicBezTo>
                  <a:cubicBezTo>
                    <a:pt x="4320739" y="8260497"/>
                    <a:pt x="4382472" y="8290982"/>
                    <a:pt x="4380608" y="8172146"/>
                  </a:cubicBezTo>
                  <a:close/>
                  <a:moveTo>
                    <a:pt x="4381975" y="8281793"/>
                  </a:moveTo>
                  <a:cubicBezTo>
                    <a:pt x="4613212" y="8281110"/>
                    <a:pt x="4572036" y="8279351"/>
                    <a:pt x="4709950" y="8279765"/>
                  </a:cubicBezTo>
                  <a:cubicBezTo>
                    <a:pt x="4710488" y="8340446"/>
                    <a:pt x="4710758" y="8337093"/>
                    <a:pt x="4713138" y="8658851"/>
                  </a:cubicBezTo>
                  <a:cubicBezTo>
                    <a:pt x="4554005" y="8658810"/>
                    <a:pt x="4496869" y="8660796"/>
                    <a:pt x="4387109" y="8660031"/>
                  </a:cubicBezTo>
                  <a:cubicBezTo>
                    <a:pt x="4381851" y="8329042"/>
                    <a:pt x="4383093" y="8412198"/>
                    <a:pt x="4381975" y="8281793"/>
                  </a:cubicBezTo>
                  <a:close/>
                  <a:moveTo>
                    <a:pt x="4391187" y="9019952"/>
                  </a:moveTo>
                  <a:cubicBezTo>
                    <a:pt x="4384977" y="8623482"/>
                    <a:pt x="4377317" y="8679381"/>
                    <a:pt x="4431307" y="8679381"/>
                  </a:cubicBezTo>
                  <a:cubicBezTo>
                    <a:pt x="4764706" y="8679381"/>
                    <a:pt x="4712890" y="8659906"/>
                    <a:pt x="4714090" y="8737785"/>
                  </a:cubicBezTo>
                  <a:cubicBezTo>
                    <a:pt x="4719804" y="9103191"/>
                    <a:pt x="4739429" y="9053500"/>
                    <a:pt x="4679684" y="9053500"/>
                  </a:cubicBezTo>
                  <a:cubicBezTo>
                    <a:pt x="4345292" y="9053500"/>
                    <a:pt x="4391829" y="9059006"/>
                    <a:pt x="4391187" y="9019952"/>
                  </a:cubicBezTo>
                  <a:close/>
                  <a:moveTo>
                    <a:pt x="4679684" y="9449951"/>
                  </a:moveTo>
                  <a:cubicBezTo>
                    <a:pt x="4366097" y="9449951"/>
                    <a:pt x="4398764" y="9448233"/>
                    <a:pt x="4398660" y="9443059"/>
                  </a:cubicBezTo>
                  <a:cubicBezTo>
                    <a:pt x="4388661" y="9011364"/>
                    <a:pt x="4380070" y="9070865"/>
                    <a:pt x="4431307" y="9070865"/>
                  </a:cubicBezTo>
                  <a:cubicBezTo>
                    <a:pt x="4555330" y="9070865"/>
                    <a:pt x="4555392" y="9072706"/>
                    <a:pt x="4679684" y="9072706"/>
                  </a:cubicBezTo>
                  <a:cubicBezTo>
                    <a:pt x="4732328" y="9072706"/>
                    <a:pt x="4721874" y="9055197"/>
                    <a:pt x="4722412" y="9161554"/>
                  </a:cubicBezTo>
                  <a:cubicBezTo>
                    <a:pt x="4723841" y="9505581"/>
                    <a:pt x="4748414" y="9449951"/>
                    <a:pt x="4679684" y="9449951"/>
                  </a:cubicBezTo>
                  <a:close/>
                  <a:moveTo>
                    <a:pt x="4725559" y="8172146"/>
                  </a:moveTo>
                  <a:cubicBezTo>
                    <a:pt x="4723344" y="8030731"/>
                    <a:pt x="4721874" y="8030504"/>
                    <a:pt x="4719659" y="7889606"/>
                  </a:cubicBezTo>
                  <a:cubicBezTo>
                    <a:pt x="4719618" y="7887641"/>
                    <a:pt x="4873451" y="7883832"/>
                    <a:pt x="5046206" y="7886150"/>
                  </a:cubicBezTo>
                  <a:cubicBezTo>
                    <a:pt x="5046226" y="7887847"/>
                    <a:pt x="5051464" y="8212586"/>
                    <a:pt x="5052499" y="8262132"/>
                  </a:cubicBezTo>
                  <a:cubicBezTo>
                    <a:pt x="4659231" y="8262277"/>
                    <a:pt x="4727360" y="8284111"/>
                    <a:pt x="4725559" y="8172146"/>
                  </a:cubicBezTo>
                  <a:close/>
                  <a:moveTo>
                    <a:pt x="4803770" y="8280552"/>
                  </a:moveTo>
                  <a:cubicBezTo>
                    <a:pt x="4876825" y="8281524"/>
                    <a:pt x="4894360" y="8281400"/>
                    <a:pt x="5052913" y="8281338"/>
                  </a:cubicBezTo>
                  <a:cubicBezTo>
                    <a:pt x="5062270" y="8699208"/>
                    <a:pt x="5061835" y="8658293"/>
                    <a:pt x="5052188" y="8658375"/>
                  </a:cubicBezTo>
                  <a:cubicBezTo>
                    <a:pt x="4959114" y="8659120"/>
                    <a:pt x="4953608" y="8658934"/>
                    <a:pt x="4730113" y="8658851"/>
                  </a:cubicBezTo>
                  <a:cubicBezTo>
                    <a:pt x="4727008" y="8214180"/>
                    <a:pt x="4703470" y="8279185"/>
                    <a:pt x="4803770" y="8280552"/>
                  </a:cubicBezTo>
                  <a:close/>
                  <a:moveTo>
                    <a:pt x="4737938" y="9019911"/>
                  </a:moveTo>
                  <a:cubicBezTo>
                    <a:pt x="4735703" y="8876696"/>
                    <a:pt x="4733239" y="8877544"/>
                    <a:pt x="4731045" y="8737454"/>
                  </a:cubicBezTo>
                  <a:cubicBezTo>
                    <a:pt x="4729720" y="8652746"/>
                    <a:pt x="4675710" y="8680561"/>
                    <a:pt x="5059786" y="8677581"/>
                  </a:cubicBezTo>
                  <a:cubicBezTo>
                    <a:pt x="5063016" y="8891700"/>
                    <a:pt x="5062167" y="8926386"/>
                    <a:pt x="5064589" y="9055405"/>
                  </a:cubicBezTo>
                  <a:cubicBezTo>
                    <a:pt x="4685626" y="9055570"/>
                    <a:pt x="4738622" y="9064325"/>
                    <a:pt x="4737938" y="9019911"/>
                  </a:cubicBezTo>
                  <a:close/>
                  <a:moveTo>
                    <a:pt x="5052313" y="9449412"/>
                  </a:moveTo>
                  <a:cubicBezTo>
                    <a:pt x="4715664" y="9447592"/>
                    <a:pt x="4743776" y="9454276"/>
                    <a:pt x="4743549" y="9444156"/>
                  </a:cubicBezTo>
                  <a:cubicBezTo>
                    <a:pt x="4733384" y="9000229"/>
                    <a:pt x="4723427" y="9072437"/>
                    <a:pt x="4803790" y="9073721"/>
                  </a:cubicBezTo>
                  <a:cubicBezTo>
                    <a:pt x="4875397" y="9074880"/>
                    <a:pt x="4894857" y="9074693"/>
                    <a:pt x="5065003" y="9074611"/>
                  </a:cubicBezTo>
                  <a:cubicBezTo>
                    <a:pt x="5073905" y="9493184"/>
                    <a:pt x="5082268" y="9449557"/>
                    <a:pt x="5052313" y="9449412"/>
                  </a:cubicBezTo>
                  <a:close/>
                  <a:moveTo>
                    <a:pt x="5069888" y="8281317"/>
                  </a:moveTo>
                  <a:cubicBezTo>
                    <a:pt x="5448023" y="8281152"/>
                    <a:pt x="5398030" y="8268093"/>
                    <a:pt x="5399126" y="8313913"/>
                  </a:cubicBezTo>
                  <a:cubicBezTo>
                    <a:pt x="5401921" y="8435439"/>
                    <a:pt x="5401590" y="8451582"/>
                    <a:pt x="5404323" y="8594404"/>
                  </a:cubicBezTo>
                  <a:cubicBezTo>
                    <a:pt x="5405979" y="8679733"/>
                    <a:pt x="5463612" y="8655395"/>
                    <a:pt x="5076451" y="8658168"/>
                  </a:cubicBezTo>
                  <a:cubicBezTo>
                    <a:pt x="5071876" y="8355160"/>
                    <a:pt x="5072973" y="8420704"/>
                    <a:pt x="5069888" y="8281317"/>
                  </a:cubicBezTo>
                  <a:close/>
                  <a:moveTo>
                    <a:pt x="5077652" y="8737454"/>
                  </a:moveTo>
                  <a:cubicBezTo>
                    <a:pt x="5076451" y="8658478"/>
                    <a:pt x="5017679" y="8676794"/>
                    <a:pt x="5405834" y="8676567"/>
                  </a:cubicBezTo>
                  <a:cubicBezTo>
                    <a:pt x="5406145" y="8694303"/>
                    <a:pt x="5411257" y="9008301"/>
                    <a:pt x="5411444" y="9020263"/>
                  </a:cubicBezTo>
                  <a:cubicBezTo>
                    <a:pt x="5412065" y="9059544"/>
                    <a:pt x="5465827" y="9055197"/>
                    <a:pt x="5081564" y="9055405"/>
                  </a:cubicBezTo>
                  <a:cubicBezTo>
                    <a:pt x="5079246" y="8936341"/>
                    <a:pt x="5079680" y="8867507"/>
                    <a:pt x="5077652" y="8737454"/>
                  </a:cubicBezTo>
                  <a:close/>
                  <a:moveTo>
                    <a:pt x="5089617" y="9449599"/>
                  </a:moveTo>
                  <a:cubicBezTo>
                    <a:pt x="5086698" y="9163126"/>
                    <a:pt x="5084815" y="9206733"/>
                    <a:pt x="5081937" y="9074590"/>
                  </a:cubicBezTo>
                  <a:cubicBezTo>
                    <a:pt x="5288207" y="9074486"/>
                    <a:pt x="5327354" y="9071009"/>
                    <a:pt x="5412168" y="9070802"/>
                  </a:cubicBezTo>
                  <a:cubicBezTo>
                    <a:pt x="5413866" y="9201476"/>
                    <a:pt x="5410533" y="8974753"/>
                    <a:pt x="5416785" y="9446887"/>
                  </a:cubicBezTo>
                  <a:cubicBezTo>
                    <a:pt x="5416785" y="9448378"/>
                    <a:pt x="5177454" y="9450012"/>
                    <a:pt x="5089617" y="9449599"/>
                  </a:cubicBezTo>
                  <a:close/>
                  <a:moveTo>
                    <a:pt x="5424880" y="8281172"/>
                  </a:moveTo>
                  <a:cubicBezTo>
                    <a:pt x="5791153" y="8281172"/>
                    <a:pt x="5742586" y="8264926"/>
                    <a:pt x="5743187" y="8313748"/>
                  </a:cubicBezTo>
                  <a:cubicBezTo>
                    <a:pt x="5748279" y="8721270"/>
                    <a:pt x="5774798" y="8659037"/>
                    <a:pt x="5673236" y="8659037"/>
                  </a:cubicBezTo>
                  <a:cubicBezTo>
                    <a:pt x="5553561" y="8659037"/>
                    <a:pt x="5549462" y="8657319"/>
                    <a:pt x="5424880" y="8657319"/>
                  </a:cubicBezTo>
                  <a:cubicBezTo>
                    <a:pt x="5421960" y="8657319"/>
                    <a:pt x="5409250" y="8281193"/>
                    <a:pt x="5424880" y="8281172"/>
                  </a:cubicBezTo>
                  <a:close/>
                  <a:moveTo>
                    <a:pt x="5428378" y="9019911"/>
                  </a:moveTo>
                  <a:cubicBezTo>
                    <a:pt x="5421339" y="8588320"/>
                    <a:pt x="5423244" y="8702478"/>
                    <a:pt x="5422788" y="8676546"/>
                  </a:cubicBezTo>
                  <a:cubicBezTo>
                    <a:pt x="5560434" y="8676546"/>
                    <a:pt x="5543851" y="8678760"/>
                    <a:pt x="5750453" y="8678160"/>
                  </a:cubicBezTo>
                  <a:cubicBezTo>
                    <a:pt x="5750495" y="8679775"/>
                    <a:pt x="5756726" y="9017221"/>
                    <a:pt x="5757243" y="9055032"/>
                  </a:cubicBezTo>
                  <a:cubicBezTo>
                    <a:pt x="5657192" y="9056377"/>
                    <a:pt x="5594549" y="9055011"/>
                    <a:pt x="5549255" y="9053521"/>
                  </a:cubicBezTo>
                  <a:cubicBezTo>
                    <a:pt x="5406972" y="9049072"/>
                    <a:pt x="5429061" y="9063827"/>
                    <a:pt x="5428378" y="9019911"/>
                  </a:cubicBezTo>
                  <a:close/>
                  <a:moveTo>
                    <a:pt x="5433781" y="9447612"/>
                  </a:moveTo>
                  <a:cubicBezTo>
                    <a:pt x="5429185" y="9132021"/>
                    <a:pt x="5430407" y="9167597"/>
                    <a:pt x="5429123" y="9070802"/>
                  </a:cubicBezTo>
                  <a:cubicBezTo>
                    <a:pt x="5548778" y="9070906"/>
                    <a:pt x="5549545" y="9074755"/>
                    <a:pt x="5673236" y="9074755"/>
                  </a:cubicBezTo>
                  <a:cubicBezTo>
                    <a:pt x="5785356" y="9074755"/>
                    <a:pt x="5755277" y="9003230"/>
                    <a:pt x="5762005" y="9448461"/>
                  </a:cubicBezTo>
                  <a:cubicBezTo>
                    <a:pt x="5533542" y="9448523"/>
                    <a:pt x="5556107" y="9447653"/>
                    <a:pt x="5433781" y="9447612"/>
                  </a:cubicBezTo>
                  <a:close/>
                  <a:moveTo>
                    <a:pt x="5765337" y="8595977"/>
                  </a:moveTo>
                  <a:cubicBezTo>
                    <a:pt x="5754594" y="8229060"/>
                    <a:pt x="5750515" y="8280013"/>
                    <a:pt x="5797363" y="8280634"/>
                  </a:cubicBezTo>
                  <a:cubicBezTo>
                    <a:pt x="5891907" y="8282041"/>
                    <a:pt x="5920972" y="8281090"/>
                    <a:pt x="6046072" y="8281938"/>
                  </a:cubicBezTo>
                  <a:cubicBezTo>
                    <a:pt x="6106355" y="8282352"/>
                    <a:pt x="6089732" y="8223907"/>
                    <a:pt x="6094058" y="8659079"/>
                  </a:cubicBezTo>
                  <a:cubicBezTo>
                    <a:pt x="5711161" y="8657609"/>
                    <a:pt x="5767801" y="8680851"/>
                    <a:pt x="5765337" y="8595977"/>
                  </a:cubicBezTo>
                  <a:close/>
                  <a:moveTo>
                    <a:pt x="5773701" y="9019911"/>
                  </a:moveTo>
                  <a:cubicBezTo>
                    <a:pt x="5767532" y="8626048"/>
                    <a:pt x="5754946" y="8678201"/>
                    <a:pt x="5797508" y="8677974"/>
                  </a:cubicBezTo>
                  <a:cubicBezTo>
                    <a:pt x="6150553" y="8676567"/>
                    <a:pt x="6093934" y="8663777"/>
                    <a:pt x="6095114" y="8737785"/>
                  </a:cubicBezTo>
                  <a:cubicBezTo>
                    <a:pt x="6100911" y="9107558"/>
                    <a:pt x="6119128" y="9052693"/>
                    <a:pt x="6046072" y="9052983"/>
                  </a:cubicBezTo>
                  <a:cubicBezTo>
                    <a:pt x="5726295" y="9053852"/>
                    <a:pt x="5774405" y="9065545"/>
                    <a:pt x="5773701" y="9019911"/>
                  </a:cubicBezTo>
                  <a:close/>
                  <a:moveTo>
                    <a:pt x="6106417" y="9444300"/>
                  </a:moveTo>
                  <a:cubicBezTo>
                    <a:pt x="6106417" y="9449040"/>
                    <a:pt x="6134240" y="9448315"/>
                    <a:pt x="5778960" y="9448440"/>
                  </a:cubicBezTo>
                  <a:cubicBezTo>
                    <a:pt x="5772583" y="9026637"/>
                    <a:pt x="5766269" y="9074155"/>
                    <a:pt x="5797612" y="9073575"/>
                  </a:cubicBezTo>
                  <a:cubicBezTo>
                    <a:pt x="5891390" y="9071816"/>
                    <a:pt x="5913457" y="9072727"/>
                    <a:pt x="6046134" y="9072189"/>
                  </a:cubicBezTo>
                  <a:cubicBezTo>
                    <a:pt x="6113331" y="9072024"/>
                    <a:pt x="6107783" y="9011364"/>
                    <a:pt x="6106417" y="944430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32"/>
          <p:cNvGrpSpPr/>
          <p:nvPr/>
        </p:nvGrpSpPr>
        <p:grpSpPr>
          <a:xfrm>
            <a:off x="10070884" y="1019175"/>
            <a:ext cx="7274981" cy="10190715"/>
            <a:chOff x="-873172" y="5"/>
            <a:chExt cx="9699974" cy="13587621"/>
          </a:xfrm>
        </p:grpSpPr>
        <p:grpSp>
          <p:nvGrpSpPr>
            <p:cNvPr id="1023" name="Google Shape;1023;p32"/>
            <p:cNvGrpSpPr/>
            <p:nvPr/>
          </p:nvGrpSpPr>
          <p:grpSpPr>
            <a:xfrm rot="-1678252">
              <a:off x="577248" y="5836297"/>
              <a:ext cx="4110049" cy="7208502"/>
              <a:chOff x="1126922" y="5538413"/>
              <a:chExt cx="4110049" cy="7208502"/>
            </a:xfrm>
          </p:grpSpPr>
          <p:sp>
            <p:nvSpPr>
              <p:cNvPr id="1024" name="Google Shape;1024;p32"/>
              <p:cNvSpPr/>
              <p:nvPr/>
            </p:nvSpPr>
            <p:spPr>
              <a:xfrm>
                <a:off x="2817058" y="8884900"/>
                <a:ext cx="2063131" cy="1810266"/>
              </a:xfrm>
              <a:custGeom>
                <a:avLst/>
                <a:gdLst/>
                <a:ahLst/>
                <a:cxnLst/>
                <a:rect l="l" t="t" r="r" b="b"/>
                <a:pathLst>
                  <a:path w="2063130" h="1810265" extrusionOk="0">
                    <a:moveTo>
                      <a:pt x="1327593" y="1499470"/>
                    </a:moveTo>
                    <a:cubicBezTo>
                      <a:pt x="1028079" y="1656716"/>
                      <a:pt x="514261" y="1890906"/>
                      <a:pt x="171527" y="1782634"/>
                    </a:cubicBezTo>
                    <a:cubicBezTo>
                      <a:pt x="-366348" y="1612758"/>
                      <a:pt x="513438" y="613488"/>
                      <a:pt x="726254" y="429916"/>
                    </a:cubicBezTo>
                    <a:cubicBezTo>
                      <a:pt x="1023862" y="173206"/>
                      <a:pt x="1568525" y="-227038"/>
                      <a:pt x="1911258" y="162624"/>
                    </a:cubicBezTo>
                    <a:cubicBezTo>
                      <a:pt x="2343404" y="654057"/>
                      <a:pt x="1759595" y="1272748"/>
                      <a:pt x="1327593" y="1499470"/>
                    </a:cubicBezTo>
                    <a:close/>
                  </a:path>
                </a:pathLst>
              </a:custGeom>
              <a:solidFill>
                <a:srgbClr val="CFEA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2"/>
              <p:cNvSpPr/>
              <p:nvPr/>
            </p:nvSpPr>
            <p:spPr>
              <a:xfrm>
                <a:off x="1203695" y="8491355"/>
                <a:ext cx="1524281" cy="1698948"/>
              </a:xfrm>
              <a:custGeom>
                <a:avLst/>
                <a:gdLst/>
                <a:ahLst/>
                <a:cxnLst/>
                <a:rect l="l" t="t" r="r" b="b"/>
                <a:pathLst>
                  <a:path w="1524281" h="1698948" extrusionOk="0">
                    <a:moveTo>
                      <a:pt x="1523628" y="1477269"/>
                    </a:moveTo>
                    <a:cubicBezTo>
                      <a:pt x="1523671" y="1478394"/>
                      <a:pt x="1523714" y="1479504"/>
                      <a:pt x="1523758" y="1480629"/>
                    </a:cubicBezTo>
                    <a:cubicBezTo>
                      <a:pt x="1535988" y="1788792"/>
                      <a:pt x="1331922" y="1716693"/>
                      <a:pt x="1125069" y="1591827"/>
                    </a:cubicBezTo>
                    <a:cubicBezTo>
                      <a:pt x="942201" y="1481436"/>
                      <a:pt x="761745" y="1361025"/>
                      <a:pt x="593707" y="1229038"/>
                    </a:cubicBezTo>
                    <a:cubicBezTo>
                      <a:pt x="429596" y="1100135"/>
                      <a:pt x="280185" y="955980"/>
                      <a:pt x="164593" y="781289"/>
                    </a:cubicBezTo>
                    <a:cubicBezTo>
                      <a:pt x="59614" y="622586"/>
                      <a:pt x="-57436" y="395418"/>
                      <a:pt x="31471" y="205402"/>
                    </a:cubicBezTo>
                    <a:cubicBezTo>
                      <a:pt x="131064" y="-7537"/>
                      <a:pt x="393698" y="-34223"/>
                      <a:pt x="593851" y="32066"/>
                    </a:cubicBezTo>
                    <a:cubicBezTo>
                      <a:pt x="983413" y="161041"/>
                      <a:pt x="1252878" y="519375"/>
                      <a:pt x="1396657" y="888652"/>
                    </a:cubicBezTo>
                    <a:cubicBezTo>
                      <a:pt x="1469622" y="1076044"/>
                      <a:pt x="1515224" y="1276123"/>
                      <a:pt x="1523628" y="1477269"/>
                    </a:cubicBezTo>
                    <a:close/>
                  </a:path>
                </a:pathLst>
              </a:custGeom>
              <a:solidFill>
                <a:srgbClr val="CFEA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>
                <a:off x="2626497" y="8141912"/>
                <a:ext cx="719243" cy="4605003"/>
              </a:xfrm>
              <a:custGeom>
                <a:avLst/>
                <a:gdLst/>
                <a:ahLst/>
                <a:cxnLst/>
                <a:rect l="l" t="t" r="r" b="b"/>
                <a:pathLst>
                  <a:path w="719242" h="4605003" extrusionOk="0">
                    <a:moveTo>
                      <a:pt x="719014" y="4463237"/>
                    </a:moveTo>
                    <a:cubicBezTo>
                      <a:pt x="716935" y="4512024"/>
                      <a:pt x="701282" y="4554382"/>
                      <a:pt x="661456" y="4579553"/>
                    </a:cubicBezTo>
                    <a:cubicBezTo>
                      <a:pt x="624071" y="4603169"/>
                      <a:pt x="577300" y="4608546"/>
                      <a:pt x="533316" y="4602996"/>
                    </a:cubicBezTo>
                    <a:cubicBezTo>
                      <a:pt x="364642" y="4581817"/>
                      <a:pt x="253368" y="4445187"/>
                      <a:pt x="210770" y="4287552"/>
                    </a:cubicBezTo>
                    <a:cubicBezTo>
                      <a:pt x="140692" y="4028017"/>
                      <a:pt x="109748" y="3751124"/>
                      <a:pt x="76016" y="3484813"/>
                    </a:cubicBezTo>
                    <a:cubicBezTo>
                      <a:pt x="32" y="2877901"/>
                      <a:pt x="-20487" y="2265769"/>
                      <a:pt x="21245" y="1655382"/>
                    </a:cubicBezTo>
                    <a:cubicBezTo>
                      <a:pt x="42630" y="1344105"/>
                      <a:pt x="58110" y="992388"/>
                      <a:pt x="123148" y="664632"/>
                    </a:cubicBezTo>
                    <a:cubicBezTo>
                      <a:pt x="153746" y="509433"/>
                      <a:pt x="195478" y="359611"/>
                      <a:pt x="254075" y="222116"/>
                    </a:cubicBezTo>
                    <a:cubicBezTo>
                      <a:pt x="256689" y="215859"/>
                      <a:pt x="261035" y="205104"/>
                      <a:pt x="266595" y="191567"/>
                    </a:cubicBezTo>
                    <a:cubicBezTo>
                      <a:pt x="301540" y="106506"/>
                      <a:pt x="388483" y="-88801"/>
                      <a:pt x="446560" y="46258"/>
                    </a:cubicBezTo>
                    <a:cubicBezTo>
                      <a:pt x="458907" y="75077"/>
                      <a:pt x="455427" y="107890"/>
                      <a:pt x="451773" y="138959"/>
                    </a:cubicBezTo>
                    <a:cubicBezTo>
                      <a:pt x="449680" y="156490"/>
                      <a:pt x="447600" y="174021"/>
                      <a:pt x="445680" y="191567"/>
                    </a:cubicBezTo>
                    <a:cubicBezTo>
                      <a:pt x="417334" y="432878"/>
                      <a:pt x="390389" y="672445"/>
                      <a:pt x="367949" y="911148"/>
                    </a:cubicBezTo>
                    <a:cubicBezTo>
                      <a:pt x="306391" y="1570668"/>
                      <a:pt x="280659" y="2224983"/>
                      <a:pt x="365855" y="2896138"/>
                    </a:cubicBezTo>
                    <a:cubicBezTo>
                      <a:pt x="406894" y="3220261"/>
                      <a:pt x="467571" y="3542121"/>
                      <a:pt x="547395" y="3859122"/>
                    </a:cubicBezTo>
                    <a:cubicBezTo>
                      <a:pt x="575206" y="3970219"/>
                      <a:pt x="623551" y="4076991"/>
                      <a:pt x="657110" y="4186359"/>
                    </a:cubicBezTo>
                    <a:cubicBezTo>
                      <a:pt x="677629" y="4253009"/>
                      <a:pt x="722841" y="4370017"/>
                      <a:pt x="719014" y="4463237"/>
                    </a:cubicBezTo>
                    <a:close/>
                  </a:path>
                </a:pathLst>
              </a:custGeom>
              <a:solidFill>
                <a:srgbClr val="CFEA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2"/>
              <p:cNvSpPr/>
              <p:nvPr/>
            </p:nvSpPr>
            <p:spPr>
              <a:xfrm>
                <a:off x="2749617" y="8333464"/>
                <a:ext cx="322560" cy="719581"/>
              </a:xfrm>
              <a:custGeom>
                <a:avLst/>
                <a:gdLst/>
                <a:ahLst/>
                <a:cxnLst/>
                <a:rect l="l" t="t" r="r" b="b"/>
                <a:pathLst>
                  <a:path w="322560" h="719581" extrusionOk="0">
                    <a:moveTo>
                      <a:pt x="322561" y="0"/>
                    </a:moveTo>
                    <a:cubicBezTo>
                      <a:pt x="294215" y="241312"/>
                      <a:pt x="267270" y="480879"/>
                      <a:pt x="244830" y="719581"/>
                    </a:cubicBezTo>
                    <a:cubicBezTo>
                      <a:pt x="167287" y="647713"/>
                      <a:pt x="82250" y="560908"/>
                      <a:pt x="0" y="473065"/>
                    </a:cubicBezTo>
                    <a:cubicBezTo>
                      <a:pt x="30598" y="317866"/>
                      <a:pt x="72330" y="168045"/>
                      <a:pt x="130927" y="30550"/>
                    </a:cubicBezTo>
                    <a:cubicBezTo>
                      <a:pt x="133541" y="24293"/>
                      <a:pt x="137888" y="13538"/>
                      <a:pt x="143447" y="0"/>
                    </a:cubicBezTo>
                    <a:lnTo>
                      <a:pt x="322561" y="0"/>
                    </a:ln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2"/>
              <p:cNvSpPr/>
              <p:nvPr/>
            </p:nvSpPr>
            <p:spPr>
              <a:xfrm>
                <a:off x="1126922" y="5538413"/>
                <a:ext cx="4110049" cy="3164199"/>
              </a:xfrm>
              <a:custGeom>
                <a:avLst/>
                <a:gdLst/>
                <a:ahLst/>
                <a:cxnLst/>
                <a:rect l="l" t="t" r="r" b="b"/>
                <a:pathLst>
                  <a:path w="4110049" h="3164198" extrusionOk="0">
                    <a:moveTo>
                      <a:pt x="3877701" y="2345412"/>
                    </a:moveTo>
                    <a:cubicBezTo>
                      <a:pt x="3278643" y="3322207"/>
                      <a:pt x="1947464" y="3366972"/>
                      <a:pt x="1052661" y="2786024"/>
                    </a:cubicBezTo>
                    <a:cubicBezTo>
                      <a:pt x="330834" y="2317385"/>
                      <a:pt x="-282129" y="1290059"/>
                      <a:pt x="136313" y="440984"/>
                    </a:cubicBezTo>
                    <a:cubicBezTo>
                      <a:pt x="233177" y="244639"/>
                      <a:pt x="392796" y="38577"/>
                      <a:pt x="623533" y="5071"/>
                    </a:cubicBezTo>
                    <a:cubicBezTo>
                      <a:pt x="838631" y="-26185"/>
                      <a:pt x="1041888" y="90651"/>
                      <a:pt x="1170910" y="255927"/>
                    </a:cubicBezTo>
                    <a:cubicBezTo>
                      <a:pt x="1312104" y="436644"/>
                      <a:pt x="1389647" y="671714"/>
                      <a:pt x="1439551" y="893058"/>
                    </a:cubicBezTo>
                    <a:cubicBezTo>
                      <a:pt x="1450685" y="865103"/>
                      <a:pt x="1462150" y="837336"/>
                      <a:pt x="1474323" y="809728"/>
                    </a:cubicBezTo>
                    <a:cubicBezTo>
                      <a:pt x="1565959" y="604357"/>
                      <a:pt x="1701753" y="375545"/>
                      <a:pt x="1913197" y="275030"/>
                    </a:cubicBezTo>
                    <a:cubicBezTo>
                      <a:pt x="2119415" y="177124"/>
                      <a:pt x="2346686" y="245345"/>
                      <a:pt x="2491000" y="415480"/>
                    </a:cubicBezTo>
                    <a:cubicBezTo>
                      <a:pt x="2675311" y="632831"/>
                      <a:pt x="2742963" y="925352"/>
                      <a:pt x="2732523" y="1216489"/>
                    </a:cubicBezTo>
                    <a:cubicBezTo>
                      <a:pt x="2860490" y="1014247"/>
                      <a:pt x="3010911" y="834381"/>
                      <a:pt x="3256767" y="742559"/>
                    </a:cubicBezTo>
                    <a:cubicBezTo>
                      <a:pt x="3421599" y="681099"/>
                      <a:pt x="3612351" y="680580"/>
                      <a:pt x="3766932" y="771205"/>
                    </a:cubicBezTo>
                    <a:cubicBezTo>
                      <a:pt x="3930031" y="866862"/>
                      <a:pt x="4026534" y="1044451"/>
                      <a:pt x="4071399" y="1223092"/>
                    </a:cubicBezTo>
                    <a:cubicBezTo>
                      <a:pt x="4166515" y="1602216"/>
                      <a:pt x="4080106" y="2015392"/>
                      <a:pt x="3877701" y="2345412"/>
                    </a:cubicBezTo>
                    <a:close/>
                  </a:path>
                </a:pathLst>
              </a:custGeom>
              <a:solidFill>
                <a:srgbClr val="F5CA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2"/>
              <p:cNvSpPr/>
              <p:nvPr/>
            </p:nvSpPr>
            <p:spPr>
              <a:xfrm>
                <a:off x="3304655" y="6897934"/>
                <a:ext cx="550008" cy="1435500"/>
              </a:xfrm>
              <a:custGeom>
                <a:avLst/>
                <a:gdLst/>
                <a:ahLst/>
                <a:cxnLst/>
                <a:rect l="l" t="t" r="r" b="b"/>
                <a:pathLst>
                  <a:path w="550008" h="1435500" extrusionOk="0">
                    <a:moveTo>
                      <a:pt x="513391" y="12946"/>
                    </a:moveTo>
                    <a:cubicBezTo>
                      <a:pt x="441104" y="248289"/>
                      <a:pt x="381814" y="487366"/>
                      <a:pt x="297484" y="718990"/>
                    </a:cubicBezTo>
                    <a:cubicBezTo>
                      <a:pt x="253803" y="838953"/>
                      <a:pt x="205473" y="957216"/>
                      <a:pt x="152362" y="1073331"/>
                    </a:cubicBezTo>
                    <a:cubicBezTo>
                      <a:pt x="104017" y="1179036"/>
                      <a:pt x="34200" y="1282867"/>
                      <a:pt x="1190" y="1394152"/>
                    </a:cubicBezTo>
                    <a:cubicBezTo>
                      <a:pt x="-7546" y="1423621"/>
                      <a:pt x="33983" y="1450768"/>
                      <a:pt x="55138" y="1425509"/>
                    </a:cubicBezTo>
                    <a:cubicBezTo>
                      <a:pt x="132233" y="1333399"/>
                      <a:pt x="177690" y="1207437"/>
                      <a:pt x="226281" y="1098373"/>
                    </a:cubicBezTo>
                    <a:cubicBezTo>
                      <a:pt x="276676" y="985257"/>
                      <a:pt x="323144" y="870368"/>
                      <a:pt x="365078" y="753850"/>
                    </a:cubicBezTo>
                    <a:cubicBezTo>
                      <a:pt x="451053" y="514902"/>
                      <a:pt x="524611" y="271097"/>
                      <a:pt x="549910" y="17891"/>
                    </a:cubicBezTo>
                    <a:cubicBezTo>
                      <a:pt x="552033" y="-3605"/>
                      <a:pt x="519311" y="-6315"/>
                      <a:pt x="513391" y="1294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2"/>
              <p:cNvSpPr/>
              <p:nvPr/>
            </p:nvSpPr>
            <p:spPr>
              <a:xfrm>
                <a:off x="2442916" y="6601707"/>
                <a:ext cx="196061" cy="1481536"/>
              </a:xfrm>
              <a:custGeom>
                <a:avLst/>
                <a:gdLst/>
                <a:ahLst/>
                <a:cxnLst/>
                <a:rect l="l" t="t" r="r" b="b"/>
                <a:pathLst>
                  <a:path w="196061" h="1481536" extrusionOk="0">
                    <a:moveTo>
                      <a:pt x="195224" y="1450208"/>
                    </a:moveTo>
                    <a:cubicBezTo>
                      <a:pt x="138128" y="1210396"/>
                      <a:pt x="103862" y="958718"/>
                      <a:pt x="86794" y="712865"/>
                    </a:cubicBezTo>
                    <a:cubicBezTo>
                      <a:pt x="78606" y="594934"/>
                      <a:pt x="77350" y="477132"/>
                      <a:pt x="83314" y="359057"/>
                    </a:cubicBezTo>
                    <a:cubicBezTo>
                      <a:pt x="88786" y="250613"/>
                      <a:pt x="124670" y="122618"/>
                      <a:pt x="100873" y="16812"/>
                    </a:cubicBezTo>
                    <a:cubicBezTo>
                      <a:pt x="96411" y="-3011"/>
                      <a:pt x="67646" y="-5851"/>
                      <a:pt x="57971" y="11218"/>
                    </a:cubicBezTo>
                    <a:cubicBezTo>
                      <a:pt x="6247" y="102435"/>
                      <a:pt x="11532" y="240636"/>
                      <a:pt x="5886" y="342997"/>
                    </a:cubicBezTo>
                    <a:cubicBezTo>
                      <a:pt x="-1204" y="471337"/>
                      <a:pt x="-1897" y="600528"/>
                      <a:pt x="3850" y="728940"/>
                    </a:cubicBezTo>
                    <a:cubicBezTo>
                      <a:pt x="15258" y="983443"/>
                      <a:pt x="66765" y="1222549"/>
                      <a:pt x="146185" y="1463717"/>
                    </a:cubicBezTo>
                    <a:cubicBezTo>
                      <a:pt x="156365" y="1494655"/>
                      <a:pt x="202833" y="1482185"/>
                      <a:pt x="195224" y="145020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2"/>
              <p:cNvSpPr/>
              <p:nvPr/>
            </p:nvSpPr>
            <p:spPr>
              <a:xfrm>
                <a:off x="1790533" y="7018834"/>
                <a:ext cx="201115" cy="457763"/>
              </a:xfrm>
              <a:custGeom>
                <a:avLst/>
                <a:gdLst/>
                <a:ahLst/>
                <a:cxnLst/>
                <a:rect l="l" t="t" r="r" b="b"/>
                <a:pathLst>
                  <a:path w="201114" h="457763" extrusionOk="0">
                    <a:moveTo>
                      <a:pt x="199714" y="420588"/>
                    </a:moveTo>
                    <a:cubicBezTo>
                      <a:pt x="175311" y="343904"/>
                      <a:pt x="135110" y="274674"/>
                      <a:pt x="114793" y="195813"/>
                    </a:cubicBezTo>
                    <a:cubicBezTo>
                      <a:pt x="99284" y="135622"/>
                      <a:pt x="101869" y="50388"/>
                      <a:pt x="55040" y="6402"/>
                    </a:cubicBezTo>
                    <a:cubicBezTo>
                      <a:pt x="47199" y="-965"/>
                      <a:pt x="31387" y="-3228"/>
                      <a:pt x="23922" y="6402"/>
                    </a:cubicBezTo>
                    <a:cubicBezTo>
                      <a:pt x="-21189" y="64546"/>
                      <a:pt x="7619" y="154912"/>
                      <a:pt x="28225" y="219644"/>
                    </a:cubicBezTo>
                    <a:cubicBezTo>
                      <a:pt x="53466" y="298952"/>
                      <a:pt x="89927" y="390485"/>
                      <a:pt x="149853" y="449566"/>
                    </a:cubicBezTo>
                    <a:cubicBezTo>
                      <a:pt x="170430" y="469851"/>
                      <a:pt x="208927" y="449566"/>
                      <a:pt x="199714" y="42058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2"/>
              <p:cNvSpPr/>
              <p:nvPr/>
            </p:nvSpPr>
            <p:spPr>
              <a:xfrm>
                <a:off x="4165782" y="7563321"/>
                <a:ext cx="306828" cy="435829"/>
              </a:xfrm>
              <a:custGeom>
                <a:avLst/>
                <a:gdLst/>
                <a:ahLst/>
                <a:cxnLst/>
                <a:rect l="l" t="t" r="r" b="b"/>
                <a:pathLst>
                  <a:path w="306828" h="435829" extrusionOk="0">
                    <a:moveTo>
                      <a:pt x="271969" y="8925"/>
                    </a:moveTo>
                    <a:cubicBezTo>
                      <a:pt x="233862" y="78314"/>
                      <a:pt x="196882" y="148467"/>
                      <a:pt x="151381" y="213415"/>
                    </a:cubicBezTo>
                    <a:cubicBezTo>
                      <a:pt x="106040" y="278104"/>
                      <a:pt x="45767" y="332644"/>
                      <a:pt x="3443" y="398703"/>
                    </a:cubicBezTo>
                    <a:cubicBezTo>
                      <a:pt x="-9452" y="418829"/>
                      <a:pt x="16569" y="445789"/>
                      <a:pt x="36901" y="432107"/>
                    </a:cubicBezTo>
                    <a:cubicBezTo>
                      <a:pt x="164031" y="346585"/>
                      <a:pt x="260129" y="165090"/>
                      <a:pt x="305932" y="23226"/>
                    </a:cubicBezTo>
                    <a:cubicBezTo>
                      <a:pt x="312402" y="3215"/>
                      <a:pt x="282077" y="-9486"/>
                      <a:pt x="271969" y="892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3" name="Google Shape;1033;p32"/>
            <p:cNvGrpSpPr/>
            <p:nvPr/>
          </p:nvGrpSpPr>
          <p:grpSpPr>
            <a:xfrm>
              <a:off x="1354327" y="5"/>
              <a:ext cx="7472475" cy="13105766"/>
              <a:chOff x="1354327" y="5"/>
              <a:chExt cx="7472475" cy="13105766"/>
            </a:xfrm>
          </p:grpSpPr>
          <p:sp>
            <p:nvSpPr>
              <p:cNvPr id="1034" name="Google Shape;1034;p32"/>
              <p:cNvSpPr/>
              <p:nvPr/>
            </p:nvSpPr>
            <p:spPr>
              <a:xfrm>
                <a:off x="1493904" y="5368745"/>
                <a:ext cx="2771293" cy="3088856"/>
              </a:xfrm>
              <a:custGeom>
                <a:avLst/>
                <a:gdLst/>
                <a:ahLst/>
                <a:cxnLst/>
                <a:rect l="l" t="t" r="r" b="b"/>
                <a:pathLst>
                  <a:path w="2771293" h="3088856" extrusionOk="0">
                    <a:moveTo>
                      <a:pt x="2770106" y="2685822"/>
                    </a:moveTo>
                    <a:cubicBezTo>
                      <a:pt x="2770184" y="2687866"/>
                      <a:pt x="2770263" y="2689885"/>
                      <a:pt x="2770342" y="2691929"/>
                    </a:cubicBezTo>
                    <a:cubicBezTo>
                      <a:pt x="2792578" y="3252200"/>
                      <a:pt x="2421566" y="3121117"/>
                      <a:pt x="2045487" y="2894099"/>
                    </a:cubicBezTo>
                    <a:cubicBezTo>
                      <a:pt x="1713015" y="2693397"/>
                      <a:pt x="1384927" y="2474478"/>
                      <a:pt x="1079417" y="2234512"/>
                    </a:cubicBezTo>
                    <a:cubicBezTo>
                      <a:pt x="781048" y="2000154"/>
                      <a:pt x="509405" y="1738065"/>
                      <a:pt x="299247" y="1420460"/>
                    </a:cubicBezTo>
                    <a:cubicBezTo>
                      <a:pt x="108385" y="1131924"/>
                      <a:pt x="-104425" y="718909"/>
                      <a:pt x="57217" y="373441"/>
                    </a:cubicBezTo>
                    <a:cubicBezTo>
                      <a:pt x="238286" y="-13704"/>
                      <a:pt x="715782" y="-62221"/>
                      <a:pt x="1079680" y="58300"/>
                    </a:cubicBezTo>
                    <a:cubicBezTo>
                      <a:pt x="1787942" y="292788"/>
                      <a:pt x="2277856" y="944275"/>
                      <a:pt x="2539260" y="1615658"/>
                    </a:cubicBezTo>
                    <a:cubicBezTo>
                      <a:pt x="2671918" y="1956355"/>
                      <a:pt x="2754826" y="2320118"/>
                      <a:pt x="2770106" y="2685822"/>
                    </a:cubicBezTo>
                    <a:close/>
                  </a:path>
                </a:pathLst>
              </a:custGeom>
              <a:solidFill>
                <a:srgbClr val="CFEA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>
                <a:off x="4427157" y="6084245"/>
                <a:ext cx="3750974" cy="3291240"/>
              </a:xfrm>
              <a:custGeom>
                <a:avLst/>
                <a:gdLst/>
                <a:ahLst/>
                <a:cxnLst/>
                <a:rect l="l" t="t" r="r" b="b"/>
                <a:pathLst>
                  <a:path w="3750974" h="3291240" extrusionOk="0">
                    <a:moveTo>
                      <a:pt x="2413696" y="2726184"/>
                    </a:moveTo>
                    <a:cubicBezTo>
                      <a:pt x="1869149" y="3012073"/>
                      <a:pt x="934977" y="3437853"/>
                      <a:pt x="311854" y="3241005"/>
                    </a:cubicBezTo>
                    <a:cubicBezTo>
                      <a:pt x="-666056" y="2932154"/>
                      <a:pt x="933480" y="1115381"/>
                      <a:pt x="1320402" y="781629"/>
                    </a:cubicBezTo>
                    <a:cubicBezTo>
                      <a:pt x="1861483" y="314906"/>
                      <a:pt x="2851733" y="-412778"/>
                      <a:pt x="3474856" y="295667"/>
                    </a:cubicBezTo>
                    <a:cubicBezTo>
                      <a:pt x="4260539" y="1189140"/>
                      <a:pt x="3199117" y="2313982"/>
                      <a:pt x="2413696" y="2726184"/>
                    </a:cubicBezTo>
                    <a:close/>
                  </a:path>
                </a:pathLst>
              </a:custGeom>
              <a:solidFill>
                <a:srgbClr val="CFEA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>
                <a:off x="4080702" y="4733421"/>
                <a:ext cx="1307654" cy="8372350"/>
              </a:xfrm>
              <a:custGeom>
                <a:avLst/>
                <a:gdLst/>
                <a:ahLst/>
                <a:cxnLst/>
                <a:rect l="l" t="t" r="r" b="b"/>
                <a:pathLst>
                  <a:path w="1307654" h="8372350" extrusionOk="0">
                    <a:moveTo>
                      <a:pt x="1307239" y="8114606"/>
                    </a:moveTo>
                    <a:cubicBezTo>
                      <a:pt x="1303458" y="8203306"/>
                      <a:pt x="1275000" y="8280316"/>
                      <a:pt x="1202593" y="8326080"/>
                    </a:cubicBezTo>
                    <a:cubicBezTo>
                      <a:pt x="1134623" y="8369015"/>
                      <a:pt x="1049589" y="8378792"/>
                      <a:pt x="969621" y="8368700"/>
                    </a:cubicBezTo>
                    <a:cubicBezTo>
                      <a:pt x="662956" y="8330196"/>
                      <a:pt x="460647" y="8081789"/>
                      <a:pt x="383200" y="7795192"/>
                    </a:cubicBezTo>
                    <a:cubicBezTo>
                      <a:pt x="255793" y="7323333"/>
                      <a:pt x="199532" y="6819914"/>
                      <a:pt x="138204" y="6335734"/>
                    </a:cubicBezTo>
                    <a:cubicBezTo>
                      <a:pt x="59" y="5232308"/>
                      <a:pt x="-37247" y="4119392"/>
                      <a:pt x="38625" y="3009649"/>
                    </a:cubicBezTo>
                    <a:cubicBezTo>
                      <a:pt x="77506" y="2443715"/>
                      <a:pt x="105650" y="1804259"/>
                      <a:pt x="223895" y="1208366"/>
                    </a:cubicBezTo>
                    <a:cubicBezTo>
                      <a:pt x="279526" y="926199"/>
                      <a:pt x="355398" y="653809"/>
                      <a:pt x="461934" y="403829"/>
                    </a:cubicBezTo>
                    <a:cubicBezTo>
                      <a:pt x="466686" y="392453"/>
                      <a:pt x="474588" y="372899"/>
                      <a:pt x="484695" y="348287"/>
                    </a:cubicBezTo>
                    <a:cubicBezTo>
                      <a:pt x="548229" y="193639"/>
                      <a:pt x="706300" y="-161449"/>
                      <a:pt x="811891" y="84101"/>
                    </a:cubicBezTo>
                    <a:cubicBezTo>
                      <a:pt x="834337" y="136498"/>
                      <a:pt x="828010" y="196155"/>
                      <a:pt x="821368" y="252641"/>
                    </a:cubicBezTo>
                    <a:cubicBezTo>
                      <a:pt x="817562" y="284514"/>
                      <a:pt x="813781" y="316388"/>
                      <a:pt x="810289" y="348287"/>
                    </a:cubicBezTo>
                    <a:cubicBezTo>
                      <a:pt x="758754" y="787015"/>
                      <a:pt x="709765" y="1222572"/>
                      <a:pt x="668968" y="1656557"/>
                    </a:cubicBezTo>
                    <a:cubicBezTo>
                      <a:pt x="557050" y="2855630"/>
                      <a:pt x="510266" y="4045239"/>
                      <a:pt x="665161" y="5265465"/>
                    </a:cubicBezTo>
                    <a:cubicBezTo>
                      <a:pt x="739773" y="5854753"/>
                      <a:pt x="850090" y="6439925"/>
                      <a:pt x="995218" y="7016265"/>
                    </a:cubicBezTo>
                    <a:cubicBezTo>
                      <a:pt x="1045782" y="7218250"/>
                      <a:pt x="1133678" y="7412373"/>
                      <a:pt x="1194691" y="7611214"/>
                    </a:cubicBezTo>
                    <a:cubicBezTo>
                      <a:pt x="1231997" y="7732389"/>
                      <a:pt x="1314196" y="7945122"/>
                      <a:pt x="1307239" y="8114606"/>
                    </a:cubicBezTo>
                    <a:close/>
                  </a:path>
                </a:pathLst>
              </a:custGeom>
              <a:solidFill>
                <a:srgbClr val="CFEA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2"/>
              <p:cNvSpPr/>
              <p:nvPr/>
            </p:nvSpPr>
            <p:spPr>
              <a:xfrm>
                <a:off x="4304545" y="5081681"/>
                <a:ext cx="586446" cy="1308269"/>
              </a:xfrm>
              <a:custGeom>
                <a:avLst/>
                <a:gdLst/>
                <a:ahLst/>
                <a:cxnLst/>
                <a:rect l="l" t="t" r="r" b="b"/>
                <a:pathLst>
                  <a:path w="586446" h="1308269" extrusionOk="0">
                    <a:moveTo>
                      <a:pt x="586447" y="0"/>
                    </a:moveTo>
                    <a:cubicBezTo>
                      <a:pt x="534912" y="438729"/>
                      <a:pt x="485923" y="874286"/>
                      <a:pt x="445125" y="1308270"/>
                    </a:cubicBezTo>
                    <a:cubicBezTo>
                      <a:pt x="304145" y="1177606"/>
                      <a:pt x="149539" y="1019786"/>
                      <a:pt x="0" y="860079"/>
                    </a:cubicBezTo>
                    <a:cubicBezTo>
                      <a:pt x="55631" y="577912"/>
                      <a:pt x="131503" y="305522"/>
                      <a:pt x="238039" y="55542"/>
                    </a:cubicBezTo>
                    <a:cubicBezTo>
                      <a:pt x="242791" y="44167"/>
                      <a:pt x="250693" y="24613"/>
                      <a:pt x="260801" y="0"/>
                    </a:cubicBezTo>
                    <a:lnTo>
                      <a:pt x="586447" y="0"/>
                    </a:ln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2"/>
              <p:cNvSpPr/>
              <p:nvPr/>
            </p:nvSpPr>
            <p:spPr>
              <a:xfrm>
                <a:off x="1354327" y="5"/>
                <a:ext cx="7472475" cy="5752825"/>
              </a:xfrm>
              <a:custGeom>
                <a:avLst/>
                <a:gdLst/>
                <a:ahLst/>
                <a:cxnLst/>
                <a:rect l="l" t="t" r="r" b="b"/>
                <a:pathLst>
                  <a:path w="7472475" h="5752825" extrusionOk="0">
                    <a:moveTo>
                      <a:pt x="7050043" y="4264191"/>
                    </a:moveTo>
                    <a:cubicBezTo>
                      <a:pt x="5960897" y="6040101"/>
                      <a:pt x="3540681" y="6121488"/>
                      <a:pt x="1913841" y="5065268"/>
                    </a:cubicBezTo>
                    <a:cubicBezTo>
                      <a:pt x="601489" y="4213236"/>
                      <a:pt x="-512939" y="2345454"/>
                      <a:pt x="247831" y="801752"/>
                    </a:cubicBezTo>
                    <a:cubicBezTo>
                      <a:pt x="423938" y="444777"/>
                      <a:pt x="714142" y="70136"/>
                      <a:pt x="1133644" y="9220"/>
                    </a:cubicBezTo>
                    <a:cubicBezTo>
                      <a:pt x="1524714" y="-47606"/>
                      <a:pt x="1894256" y="164812"/>
                      <a:pt x="2128829" y="465301"/>
                    </a:cubicBezTo>
                    <a:cubicBezTo>
                      <a:pt x="2385534" y="793863"/>
                      <a:pt x="2526515" y="1221242"/>
                      <a:pt x="2617247" y="1623667"/>
                    </a:cubicBezTo>
                    <a:cubicBezTo>
                      <a:pt x="2637488" y="1572843"/>
                      <a:pt x="2658333" y="1522360"/>
                      <a:pt x="2680464" y="1472165"/>
                    </a:cubicBezTo>
                    <a:cubicBezTo>
                      <a:pt x="2847068" y="1098781"/>
                      <a:pt x="3093954" y="682778"/>
                      <a:pt x="3478382" y="500031"/>
                    </a:cubicBezTo>
                    <a:cubicBezTo>
                      <a:pt x="3853306" y="322029"/>
                      <a:pt x="4266507" y="446062"/>
                      <a:pt x="4528883" y="755384"/>
                    </a:cubicBezTo>
                    <a:cubicBezTo>
                      <a:pt x="4863981" y="1150549"/>
                      <a:pt x="4986977" y="1682381"/>
                      <a:pt x="4967996" y="2211697"/>
                    </a:cubicBezTo>
                    <a:cubicBezTo>
                      <a:pt x="5200653" y="1844001"/>
                      <a:pt x="5474134" y="1516986"/>
                      <a:pt x="5921123" y="1350045"/>
                    </a:cubicBezTo>
                    <a:cubicBezTo>
                      <a:pt x="6220805" y="1238305"/>
                      <a:pt x="6567612" y="1237362"/>
                      <a:pt x="6848654" y="1402127"/>
                    </a:cubicBezTo>
                    <a:cubicBezTo>
                      <a:pt x="7145185" y="1576041"/>
                      <a:pt x="7320637" y="1898915"/>
                      <a:pt x="7402205" y="2223702"/>
                    </a:cubicBezTo>
                    <a:cubicBezTo>
                      <a:pt x="7575136" y="2912986"/>
                      <a:pt x="7418036" y="3664183"/>
                      <a:pt x="7050043" y="4264191"/>
                    </a:cubicBezTo>
                    <a:close/>
                  </a:path>
                </a:pathLst>
              </a:custGeom>
              <a:solidFill>
                <a:srgbClr val="F5CA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>
                <a:off x="5313660" y="2471748"/>
                <a:ext cx="999969" cy="2609881"/>
              </a:xfrm>
              <a:custGeom>
                <a:avLst/>
                <a:gdLst/>
                <a:ahLst/>
                <a:cxnLst/>
                <a:rect l="l" t="t" r="r" b="b"/>
                <a:pathLst>
                  <a:path w="999969" h="2609881" extrusionOk="0">
                    <a:moveTo>
                      <a:pt x="933395" y="23537"/>
                    </a:moveTo>
                    <a:cubicBezTo>
                      <a:pt x="801971" y="451414"/>
                      <a:pt x="694175" y="886079"/>
                      <a:pt x="540856" y="1307194"/>
                    </a:cubicBezTo>
                    <a:cubicBezTo>
                      <a:pt x="461439" y="1525300"/>
                      <a:pt x="373570" y="1740314"/>
                      <a:pt x="277010" y="1951421"/>
                    </a:cubicBezTo>
                    <a:cubicBezTo>
                      <a:pt x="189114" y="2143604"/>
                      <a:pt x="62179" y="2332380"/>
                      <a:pt x="2164" y="2534706"/>
                    </a:cubicBezTo>
                    <a:cubicBezTo>
                      <a:pt x="-13720" y="2588283"/>
                      <a:pt x="61785" y="2637639"/>
                      <a:pt x="100246" y="2591716"/>
                    </a:cubicBezTo>
                    <a:cubicBezTo>
                      <a:pt x="240412" y="2424251"/>
                      <a:pt x="323058" y="2195241"/>
                      <a:pt x="411400" y="1996950"/>
                    </a:cubicBezTo>
                    <a:cubicBezTo>
                      <a:pt x="503025" y="1791295"/>
                      <a:pt x="587508" y="1582415"/>
                      <a:pt x="663748" y="1370574"/>
                    </a:cubicBezTo>
                    <a:cubicBezTo>
                      <a:pt x="820060" y="936144"/>
                      <a:pt x="953794" y="492880"/>
                      <a:pt x="999790" y="32527"/>
                    </a:cubicBezTo>
                    <a:cubicBezTo>
                      <a:pt x="1003650" y="-6554"/>
                      <a:pt x="944159" y="-11482"/>
                      <a:pt x="933395" y="2353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>
                <a:off x="3746933" y="1933175"/>
                <a:ext cx="356458" cy="2693579"/>
              </a:xfrm>
              <a:custGeom>
                <a:avLst/>
                <a:gdLst/>
                <a:ahLst/>
                <a:cxnLst/>
                <a:rect l="l" t="t" r="r" b="b"/>
                <a:pathLst>
                  <a:path w="356458" h="2693579" extrusionOk="0">
                    <a:moveTo>
                      <a:pt x="354936" y="2636621"/>
                    </a:moveTo>
                    <a:cubicBezTo>
                      <a:pt x="251130" y="2200619"/>
                      <a:pt x="188831" y="1743044"/>
                      <a:pt x="157799" y="1296059"/>
                    </a:cubicBezTo>
                    <a:cubicBezTo>
                      <a:pt x="142914" y="1081648"/>
                      <a:pt x="140630" y="867474"/>
                      <a:pt x="151472" y="652801"/>
                    </a:cubicBezTo>
                    <a:cubicBezTo>
                      <a:pt x="161422" y="455638"/>
                      <a:pt x="226662" y="222932"/>
                      <a:pt x="183396" y="30566"/>
                    </a:cubicBezTo>
                    <a:cubicBezTo>
                      <a:pt x="175284" y="-5475"/>
                      <a:pt x="122987" y="-10639"/>
                      <a:pt x="105398" y="20396"/>
                    </a:cubicBezTo>
                    <a:cubicBezTo>
                      <a:pt x="11358" y="186236"/>
                      <a:pt x="20967" y="437500"/>
                      <a:pt x="10702" y="623602"/>
                    </a:cubicBezTo>
                    <a:cubicBezTo>
                      <a:pt x="-2188" y="856937"/>
                      <a:pt x="-3449" y="1091818"/>
                      <a:pt x="7000" y="1325285"/>
                    </a:cubicBezTo>
                    <a:cubicBezTo>
                      <a:pt x="27740" y="1787997"/>
                      <a:pt x="121386" y="2222715"/>
                      <a:pt x="265779" y="2661181"/>
                    </a:cubicBezTo>
                    <a:cubicBezTo>
                      <a:pt x="284288" y="2717431"/>
                      <a:pt x="368771" y="2694759"/>
                      <a:pt x="354936" y="2636621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>
                <a:off x="2560834" y="2691555"/>
                <a:ext cx="365645" cy="832259"/>
              </a:xfrm>
              <a:custGeom>
                <a:avLst/>
                <a:gdLst/>
                <a:ahLst/>
                <a:cxnLst/>
                <a:rect l="l" t="t" r="r" b="b"/>
                <a:pathLst>
                  <a:path w="365645" h="832259" extrusionOk="0">
                    <a:moveTo>
                      <a:pt x="363100" y="764671"/>
                    </a:moveTo>
                    <a:cubicBezTo>
                      <a:pt x="318732" y="625252"/>
                      <a:pt x="245643" y="499384"/>
                      <a:pt x="208704" y="356007"/>
                    </a:cubicBezTo>
                    <a:cubicBezTo>
                      <a:pt x="180508" y="246574"/>
                      <a:pt x="185208" y="91611"/>
                      <a:pt x="100068" y="11640"/>
                    </a:cubicBezTo>
                    <a:cubicBezTo>
                      <a:pt x="85812" y="-1754"/>
                      <a:pt x="57065" y="-5870"/>
                      <a:pt x="43492" y="11640"/>
                    </a:cubicBezTo>
                    <a:cubicBezTo>
                      <a:pt x="-38523" y="117351"/>
                      <a:pt x="13852" y="281645"/>
                      <a:pt x="51316" y="399334"/>
                    </a:cubicBezTo>
                    <a:cubicBezTo>
                      <a:pt x="97206" y="543524"/>
                      <a:pt x="163496" y="709941"/>
                      <a:pt x="272447" y="817356"/>
                    </a:cubicBezTo>
                    <a:cubicBezTo>
                      <a:pt x="309858" y="854236"/>
                      <a:pt x="379850" y="817356"/>
                      <a:pt x="363100" y="764671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>
                <a:off x="6879276" y="3681487"/>
                <a:ext cx="557845" cy="792381"/>
              </a:xfrm>
              <a:custGeom>
                <a:avLst/>
                <a:gdLst/>
                <a:ahLst/>
                <a:cxnLst/>
                <a:rect l="l" t="t" r="r" b="b"/>
                <a:pathLst>
                  <a:path w="557845" h="792381" extrusionOk="0">
                    <a:moveTo>
                      <a:pt x="494467" y="16226"/>
                    </a:moveTo>
                    <a:cubicBezTo>
                      <a:pt x="425185" y="142382"/>
                      <a:pt x="357950" y="269928"/>
                      <a:pt x="275226" y="388010"/>
                    </a:cubicBezTo>
                    <a:cubicBezTo>
                      <a:pt x="192790" y="505621"/>
                      <a:pt x="83209" y="604780"/>
                      <a:pt x="6261" y="724881"/>
                    </a:cubicBezTo>
                    <a:cubicBezTo>
                      <a:pt x="-17184" y="761472"/>
                      <a:pt x="30125" y="810488"/>
                      <a:pt x="67090" y="785613"/>
                    </a:cubicBezTo>
                    <a:cubicBezTo>
                      <a:pt x="298224" y="630126"/>
                      <a:pt x="472940" y="300149"/>
                      <a:pt x="556215" y="42228"/>
                    </a:cubicBezTo>
                    <a:cubicBezTo>
                      <a:pt x="567977" y="5846"/>
                      <a:pt x="512845" y="-17246"/>
                      <a:pt x="494467" y="1622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3" name="Google Shape;1043;p32"/>
          <p:cNvSpPr txBox="1"/>
          <p:nvPr/>
        </p:nvSpPr>
        <p:spPr>
          <a:xfrm>
            <a:off x="1028700" y="1019175"/>
            <a:ext cx="68751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>
                <a:solidFill>
                  <a:schemeClr val="accent4"/>
                </a:solidFill>
                <a:latin typeface="Luckiest Guy"/>
                <a:sym typeface="Luckiest Guy"/>
              </a:rPr>
              <a:t>Pengertian</a:t>
            </a: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1044" name="Google Shape;1044;p32"/>
          <p:cNvSpPr/>
          <p:nvPr/>
        </p:nvSpPr>
        <p:spPr>
          <a:xfrm>
            <a:off x="-162799" y="2353614"/>
            <a:ext cx="9327383" cy="357467"/>
          </a:xfrm>
          <a:custGeom>
            <a:avLst/>
            <a:gdLst/>
            <a:ahLst/>
            <a:cxnLst/>
            <a:rect l="l" t="t" r="r" b="b"/>
            <a:pathLst>
              <a:path w="9327383" h="357467" extrusionOk="0">
                <a:moveTo>
                  <a:pt x="3768608" y="151505"/>
                </a:moveTo>
                <a:cubicBezTo>
                  <a:pt x="3778185" y="220668"/>
                  <a:pt x="3735622" y="260038"/>
                  <a:pt x="3682952" y="286640"/>
                </a:cubicBezTo>
                <a:cubicBezTo>
                  <a:pt x="3627621" y="314837"/>
                  <a:pt x="3565374" y="315901"/>
                  <a:pt x="3512171" y="281319"/>
                </a:cubicBezTo>
                <a:cubicBezTo>
                  <a:pt x="3491954" y="268019"/>
                  <a:pt x="3481314" y="233969"/>
                  <a:pt x="3474929" y="207368"/>
                </a:cubicBezTo>
                <a:cubicBezTo>
                  <a:pt x="3459501" y="140864"/>
                  <a:pt x="3483442" y="92450"/>
                  <a:pt x="3539837" y="56804"/>
                </a:cubicBezTo>
                <a:cubicBezTo>
                  <a:pt x="3558990" y="45099"/>
                  <a:pt x="3575483" y="29139"/>
                  <a:pt x="3594104" y="16902"/>
                </a:cubicBezTo>
                <a:cubicBezTo>
                  <a:pt x="3631877" y="-8103"/>
                  <a:pt x="3648370" y="-5443"/>
                  <a:pt x="3678696" y="25414"/>
                </a:cubicBezTo>
                <a:cubicBezTo>
                  <a:pt x="3691464" y="38183"/>
                  <a:pt x="3704233" y="52548"/>
                  <a:pt x="3720194" y="60528"/>
                </a:cubicBezTo>
                <a:cubicBezTo>
                  <a:pt x="3758500" y="80745"/>
                  <a:pt x="3773928" y="110007"/>
                  <a:pt x="3768608" y="151505"/>
                </a:cubicBezTo>
                <a:close/>
                <a:moveTo>
                  <a:pt x="6984709" y="115859"/>
                </a:moveTo>
                <a:cubicBezTo>
                  <a:pt x="6949595" y="88726"/>
                  <a:pt x="6912353" y="64252"/>
                  <a:pt x="6875644" y="39247"/>
                </a:cubicBezTo>
                <a:cubicBezTo>
                  <a:pt x="6872451" y="37119"/>
                  <a:pt x="6867131" y="34991"/>
                  <a:pt x="6863939" y="36055"/>
                </a:cubicBezTo>
                <a:cubicBezTo>
                  <a:pt x="6835209" y="46163"/>
                  <a:pt x="6802224" y="50952"/>
                  <a:pt x="6779346" y="69041"/>
                </a:cubicBezTo>
                <a:cubicBezTo>
                  <a:pt x="6762853" y="81809"/>
                  <a:pt x="6754873" y="111603"/>
                  <a:pt x="6753809" y="134480"/>
                </a:cubicBezTo>
                <a:cubicBezTo>
                  <a:pt x="6752745" y="157889"/>
                  <a:pt x="6764450" y="181830"/>
                  <a:pt x="6770302" y="205239"/>
                </a:cubicBezTo>
                <a:cubicBezTo>
                  <a:pt x="6786795" y="273339"/>
                  <a:pt x="6843722" y="294088"/>
                  <a:pt x="6899585" y="296216"/>
                </a:cubicBezTo>
                <a:cubicBezTo>
                  <a:pt x="6944274" y="297812"/>
                  <a:pt x="6999073" y="288768"/>
                  <a:pt x="7014502" y="225988"/>
                </a:cubicBezTo>
                <a:cubicBezTo>
                  <a:pt x="7019291" y="207368"/>
                  <a:pt x="7034719" y="191939"/>
                  <a:pt x="7044296" y="175978"/>
                </a:cubicBezTo>
                <a:cubicBezTo>
                  <a:pt x="7020886" y="152569"/>
                  <a:pt x="7004926" y="131820"/>
                  <a:pt x="6984709" y="115859"/>
                </a:cubicBezTo>
                <a:close/>
                <a:moveTo>
                  <a:pt x="2294363" y="54676"/>
                </a:moveTo>
                <a:cubicBezTo>
                  <a:pt x="2236904" y="96174"/>
                  <a:pt x="2228391" y="153101"/>
                  <a:pt x="2242224" y="210560"/>
                </a:cubicBezTo>
                <a:cubicBezTo>
                  <a:pt x="2253929" y="257378"/>
                  <a:pt x="2286382" y="290364"/>
                  <a:pt x="2341713" y="296216"/>
                </a:cubicBezTo>
                <a:cubicBezTo>
                  <a:pt x="2423645" y="304728"/>
                  <a:pt x="2484828" y="281319"/>
                  <a:pt x="2514622" y="198855"/>
                </a:cubicBezTo>
                <a:cubicBezTo>
                  <a:pt x="2431626" y="88193"/>
                  <a:pt x="2441734" y="98834"/>
                  <a:pt x="2294363" y="54676"/>
                </a:cubicBezTo>
                <a:close/>
                <a:moveTo>
                  <a:pt x="1275000" y="164805"/>
                </a:moveTo>
                <a:cubicBezTo>
                  <a:pt x="1253719" y="152569"/>
                  <a:pt x="1231374" y="141928"/>
                  <a:pt x="1209561" y="131288"/>
                </a:cubicBezTo>
                <a:cubicBezTo>
                  <a:pt x="1154230" y="105218"/>
                  <a:pt x="1106347" y="135012"/>
                  <a:pt x="1105283" y="196195"/>
                </a:cubicBezTo>
                <a:cubicBezTo>
                  <a:pt x="1105283" y="204175"/>
                  <a:pt x="1106347" y="212688"/>
                  <a:pt x="1106347" y="220668"/>
                </a:cubicBezTo>
                <a:cubicBezTo>
                  <a:pt x="1105283" y="220668"/>
                  <a:pt x="1104751" y="220668"/>
                  <a:pt x="1103687" y="220668"/>
                </a:cubicBezTo>
                <a:cubicBezTo>
                  <a:pt x="1103687" y="235033"/>
                  <a:pt x="1099431" y="250994"/>
                  <a:pt x="1104751" y="263230"/>
                </a:cubicBezTo>
                <a:cubicBezTo>
                  <a:pt x="1114328" y="287172"/>
                  <a:pt x="1123372" y="316965"/>
                  <a:pt x="1141993" y="329734"/>
                </a:cubicBezTo>
                <a:cubicBezTo>
                  <a:pt x="1172851" y="350483"/>
                  <a:pt x="1209561" y="362719"/>
                  <a:pt x="1251059" y="355271"/>
                </a:cubicBezTo>
                <a:cubicBezTo>
                  <a:pt x="1315966" y="344098"/>
                  <a:pt x="1343631" y="311113"/>
                  <a:pt x="1333523" y="246205"/>
                </a:cubicBezTo>
                <a:cubicBezTo>
                  <a:pt x="1327670" y="208964"/>
                  <a:pt x="1306921" y="182894"/>
                  <a:pt x="1275000" y="164805"/>
                </a:cubicBezTo>
                <a:close/>
                <a:moveTo>
                  <a:pt x="4952367" y="127031"/>
                </a:moveTo>
                <a:cubicBezTo>
                  <a:pt x="4926830" y="111071"/>
                  <a:pt x="4902357" y="93514"/>
                  <a:pt x="4877884" y="75957"/>
                </a:cubicBezTo>
                <a:cubicBezTo>
                  <a:pt x="4845962" y="52548"/>
                  <a:pt x="4790631" y="56804"/>
                  <a:pt x="4767754" y="89258"/>
                </a:cubicBezTo>
                <a:cubicBezTo>
                  <a:pt x="4731576" y="139800"/>
                  <a:pt x="4741153" y="194599"/>
                  <a:pt x="4765626" y="245673"/>
                </a:cubicBezTo>
                <a:cubicBezTo>
                  <a:pt x="4785843" y="287704"/>
                  <a:pt x="4823085" y="299408"/>
                  <a:pt x="4870435" y="285575"/>
                </a:cubicBezTo>
                <a:cubicBezTo>
                  <a:pt x="4874159" y="285575"/>
                  <a:pt x="4880012" y="285575"/>
                  <a:pt x="4885864" y="285575"/>
                </a:cubicBezTo>
                <a:cubicBezTo>
                  <a:pt x="4960880" y="282915"/>
                  <a:pt x="4986949" y="252590"/>
                  <a:pt x="4981097" y="177042"/>
                </a:cubicBezTo>
                <a:cubicBezTo>
                  <a:pt x="4979501" y="154697"/>
                  <a:pt x="4971520" y="139268"/>
                  <a:pt x="4952367" y="127031"/>
                </a:cubicBezTo>
                <a:close/>
                <a:moveTo>
                  <a:pt x="8031205" y="12114"/>
                </a:moveTo>
                <a:cubicBezTo>
                  <a:pt x="8023224" y="6261"/>
                  <a:pt x="8007796" y="7325"/>
                  <a:pt x="7997155" y="9986"/>
                </a:cubicBezTo>
                <a:cubicBezTo>
                  <a:pt x="7917883" y="30735"/>
                  <a:pt x="7893942" y="103622"/>
                  <a:pt x="7914159" y="174382"/>
                </a:cubicBezTo>
                <a:cubicBezTo>
                  <a:pt x="7927992" y="222796"/>
                  <a:pt x="7954593" y="236629"/>
                  <a:pt x="8007264" y="233969"/>
                </a:cubicBezTo>
                <a:cubicBezTo>
                  <a:pt x="8033333" y="229181"/>
                  <a:pt x="8060466" y="227053"/>
                  <a:pt x="8084939" y="218540"/>
                </a:cubicBezTo>
                <a:cubicBezTo>
                  <a:pt x="8136014" y="200983"/>
                  <a:pt x="8155699" y="116391"/>
                  <a:pt x="8116329" y="79681"/>
                </a:cubicBezTo>
                <a:cubicBezTo>
                  <a:pt x="8090792" y="54144"/>
                  <a:pt x="8060998" y="32331"/>
                  <a:pt x="8031205" y="12114"/>
                </a:cubicBezTo>
                <a:close/>
                <a:moveTo>
                  <a:pt x="6007376" y="99366"/>
                </a:moveTo>
                <a:cubicBezTo>
                  <a:pt x="5963218" y="71701"/>
                  <a:pt x="5918528" y="45631"/>
                  <a:pt x="5875434" y="19562"/>
                </a:cubicBezTo>
                <a:cubicBezTo>
                  <a:pt x="5827551" y="46695"/>
                  <a:pt x="5811590" y="81277"/>
                  <a:pt x="5800950" y="119583"/>
                </a:cubicBezTo>
                <a:cubicBezTo>
                  <a:pt x="5777009" y="207368"/>
                  <a:pt x="5831275" y="269083"/>
                  <a:pt x="5921720" y="257378"/>
                </a:cubicBezTo>
                <a:cubicBezTo>
                  <a:pt x="5982903" y="249398"/>
                  <a:pt x="6032913" y="179170"/>
                  <a:pt x="6018548" y="120115"/>
                </a:cubicBezTo>
                <a:cubicBezTo>
                  <a:pt x="6016421" y="112667"/>
                  <a:pt x="6013228" y="103090"/>
                  <a:pt x="6007376" y="99366"/>
                </a:cubicBezTo>
                <a:close/>
                <a:moveTo>
                  <a:pt x="230632" y="207368"/>
                </a:moveTo>
                <a:cubicBezTo>
                  <a:pt x="193922" y="183426"/>
                  <a:pt x="150296" y="169062"/>
                  <a:pt x="109862" y="150441"/>
                </a:cubicBezTo>
                <a:cubicBezTo>
                  <a:pt x="68364" y="155761"/>
                  <a:pt x="30590" y="167998"/>
                  <a:pt x="13033" y="198323"/>
                </a:cubicBezTo>
                <a:cubicBezTo>
                  <a:pt x="-20485" y="255250"/>
                  <a:pt x="14097" y="328138"/>
                  <a:pt x="77408" y="345695"/>
                </a:cubicBezTo>
                <a:cubicBezTo>
                  <a:pt x="130079" y="360059"/>
                  <a:pt x="179557" y="346759"/>
                  <a:pt x="224247" y="321221"/>
                </a:cubicBezTo>
                <a:cubicBezTo>
                  <a:pt x="268406" y="296216"/>
                  <a:pt x="272130" y="233969"/>
                  <a:pt x="230632" y="207368"/>
                </a:cubicBezTo>
                <a:close/>
                <a:moveTo>
                  <a:pt x="9280935" y="66380"/>
                </a:moveTo>
                <a:cubicBezTo>
                  <a:pt x="9268166" y="59996"/>
                  <a:pt x="9252205" y="53612"/>
                  <a:pt x="9245821" y="42439"/>
                </a:cubicBezTo>
                <a:cubicBezTo>
                  <a:pt x="9224540" y="5729"/>
                  <a:pt x="9194214" y="8389"/>
                  <a:pt x="9160165" y="15838"/>
                </a:cubicBezTo>
                <a:cubicBezTo>
                  <a:pt x="9146864" y="19030"/>
                  <a:pt x="9132500" y="19030"/>
                  <a:pt x="9114942" y="20626"/>
                </a:cubicBezTo>
                <a:cubicBezTo>
                  <a:pt x="9108558" y="35523"/>
                  <a:pt x="9099514" y="51484"/>
                  <a:pt x="9094194" y="69041"/>
                </a:cubicBezTo>
                <a:cubicBezTo>
                  <a:pt x="9082489" y="109475"/>
                  <a:pt x="9109090" y="181830"/>
                  <a:pt x="9141012" y="200983"/>
                </a:cubicBezTo>
                <a:cubicBezTo>
                  <a:pt x="9178254" y="223328"/>
                  <a:pt x="9288384" y="196195"/>
                  <a:pt x="9311260" y="159485"/>
                </a:cubicBezTo>
                <a:cubicBezTo>
                  <a:pt x="9339458" y="114795"/>
                  <a:pt x="9331478" y="91386"/>
                  <a:pt x="9280935" y="66380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32"/>
          <p:cNvSpPr/>
          <p:nvPr/>
        </p:nvSpPr>
        <p:spPr>
          <a:xfrm>
            <a:off x="9164580" y="1028111"/>
            <a:ext cx="1468275" cy="1503858"/>
          </a:xfrm>
          <a:custGeom>
            <a:avLst/>
            <a:gdLst/>
            <a:ahLst/>
            <a:cxnLst/>
            <a:rect l="l" t="t" r="r" b="b"/>
            <a:pathLst>
              <a:path w="1468275" h="1503858" extrusionOk="0">
                <a:moveTo>
                  <a:pt x="596017" y="1326226"/>
                </a:moveTo>
                <a:cubicBezTo>
                  <a:pt x="600614" y="1332963"/>
                  <a:pt x="605518" y="1339699"/>
                  <a:pt x="610421" y="1346130"/>
                </a:cubicBezTo>
                <a:cubicBezTo>
                  <a:pt x="625438" y="1366341"/>
                  <a:pt x="641069" y="1386552"/>
                  <a:pt x="655779" y="1407068"/>
                </a:cubicBezTo>
                <a:cubicBezTo>
                  <a:pt x="660683" y="1414112"/>
                  <a:pt x="664974" y="1422073"/>
                  <a:pt x="667732" y="1430341"/>
                </a:cubicBezTo>
                <a:cubicBezTo>
                  <a:pt x="669264" y="1434935"/>
                  <a:pt x="668651" y="1442590"/>
                  <a:pt x="665893" y="1445040"/>
                </a:cubicBezTo>
                <a:cubicBezTo>
                  <a:pt x="662828" y="1447796"/>
                  <a:pt x="654247" y="1448102"/>
                  <a:pt x="650876" y="1445652"/>
                </a:cubicBezTo>
                <a:cubicBezTo>
                  <a:pt x="638310" y="1436160"/>
                  <a:pt x="625132" y="1426667"/>
                  <a:pt x="615938" y="1414418"/>
                </a:cubicBezTo>
                <a:cubicBezTo>
                  <a:pt x="601840" y="1395432"/>
                  <a:pt x="590500" y="1374303"/>
                  <a:pt x="577935" y="1354398"/>
                </a:cubicBezTo>
                <a:cubicBezTo>
                  <a:pt x="575483" y="1350723"/>
                  <a:pt x="572418" y="1347355"/>
                  <a:pt x="566902" y="1340312"/>
                </a:cubicBezTo>
                <a:cubicBezTo>
                  <a:pt x="566902" y="1348886"/>
                  <a:pt x="566289" y="1353173"/>
                  <a:pt x="566902" y="1357460"/>
                </a:cubicBezTo>
                <a:cubicBezTo>
                  <a:pt x="572725" y="1390226"/>
                  <a:pt x="578854" y="1422686"/>
                  <a:pt x="584677" y="1455452"/>
                </a:cubicBezTo>
                <a:cubicBezTo>
                  <a:pt x="586516" y="1466169"/>
                  <a:pt x="588048" y="1477500"/>
                  <a:pt x="588048" y="1488217"/>
                </a:cubicBezTo>
                <a:cubicBezTo>
                  <a:pt x="588048" y="1502304"/>
                  <a:pt x="577322" y="1508122"/>
                  <a:pt x="565676" y="1500466"/>
                </a:cubicBezTo>
                <a:cubicBezTo>
                  <a:pt x="560772" y="1497098"/>
                  <a:pt x="555256" y="1492198"/>
                  <a:pt x="553417" y="1486686"/>
                </a:cubicBezTo>
                <a:cubicBezTo>
                  <a:pt x="548820" y="1472600"/>
                  <a:pt x="544835" y="1457901"/>
                  <a:pt x="542690" y="1443203"/>
                </a:cubicBezTo>
                <a:cubicBezTo>
                  <a:pt x="538093" y="1412887"/>
                  <a:pt x="534722" y="1382264"/>
                  <a:pt x="531351" y="1351642"/>
                </a:cubicBezTo>
                <a:cubicBezTo>
                  <a:pt x="529205" y="1332044"/>
                  <a:pt x="527979" y="1312446"/>
                  <a:pt x="526447" y="1292847"/>
                </a:cubicBezTo>
                <a:cubicBezTo>
                  <a:pt x="526447" y="1291316"/>
                  <a:pt x="526141" y="1289173"/>
                  <a:pt x="527060" y="1288254"/>
                </a:cubicBezTo>
                <a:cubicBezTo>
                  <a:pt x="542997" y="1272637"/>
                  <a:pt x="534415" y="1253651"/>
                  <a:pt x="531964" y="1236809"/>
                </a:cubicBezTo>
                <a:cubicBezTo>
                  <a:pt x="524608" y="1189650"/>
                  <a:pt x="520624" y="1142492"/>
                  <a:pt x="527366" y="1095028"/>
                </a:cubicBezTo>
                <a:cubicBezTo>
                  <a:pt x="527673" y="1092884"/>
                  <a:pt x="527060" y="1090434"/>
                  <a:pt x="526754" y="1086454"/>
                </a:cubicBezTo>
                <a:cubicBezTo>
                  <a:pt x="523076" y="1084922"/>
                  <a:pt x="519092" y="1081860"/>
                  <a:pt x="514495" y="1081248"/>
                </a:cubicBezTo>
                <a:cubicBezTo>
                  <a:pt x="444925" y="1070836"/>
                  <a:pt x="375968" y="1056444"/>
                  <a:pt x="310382" y="1031027"/>
                </a:cubicBezTo>
                <a:cubicBezTo>
                  <a:pt x="272379" y="1016329"/>
                  <a:pt x="236828" y="993362"/>
                  <a:pt x="210472" y="960596"/>
                </a:cubicBezTo>
                <a:cubicBezTo>
                  <a:pt x="195454" y="941610"/>
                  <a:pt x="178598" y="925381"/>
                  <a:pt x="158677" y="912213"/>
                </a:cubicBezTo>
                <a:cubicBezTo>
                  <a:pt x="131095" y="893840"/>
                  <a:pt x="113013" y="866586"/>
                  <a:pt x="91253" y="842701"/>
                </a:cubicBezTo>
                <a:cubicBezTo>
                  <a:pt x="42217" y="788805"/>
                  <a:pt x="17086" y="723886"/>
                  <a:pt x="5746" y="653149"/>
                </a:cubicBezTo>
                <a:cubicBezTo>
                  <a:pt x="-996" y="610890"/>
                  <a:pt x="-3754" y="568325"/>
                  <a:pt x="8505" y="526373"/>
                </a:cubicBezTo>
                <a:cubicBezTo>
                  <a:pt x="21990" y="481358"/>
                  <a:pt x="45282" y="443693"/>
                  <a:pt x="87269" y="421338"/>
                </a:cubicBezTo>
                <a:cubicBezTo>
                  <a:pt x="101979" y="413683"/>
                  <a:pt x="120674" y="410314"/>
                  <a:pt x="137224" y="410314"/>
                </a:cubicBezTo>
                <a:cubicBezTo>
                  <a:pt x="162968" y="410621"/>
                  <a:pt x="189018" y="415214"/>
                  <a:pt x="214762" y="418582"/>
                </a:cubicBezTo>
                <a:cubicBezTo>
                  <a:pt x="239893" y="421951"/>
                  <a:pt x="264718" y="427463"/>
                  <a:pt x="289542" y="428994"/>
                </a:cubicBezTo>
                <a:cubicBezTo>
                  <a:pt x="330610" y="431444"/>
                  <a:pt x="369838" y="420726"/>
                  <a:pt x="406922" y="405109"/>
                </a:cubicBezTo>
                <a:cubicBezTo>
                  <a:pt x="442473" y="390104"/>
                  <a:pt x="476492" y="371730"/>
                  <a:pt x="510817" y="353970"/>
                </a:cubicBezTo>
                <a:cubicBezTo>
                  <a:pt x="570273" y="323041"/>
                  <a:pt x="619922" y="278945"/>
                  <a:pt x="669264" y="234849"/>
                </a:cubicBezTo>
                <a:cubicBezTo>
                  <a:pt x="691330" y="215251"/>
                  <a:pt x="710638" y="192590"/>
                  <a:pt x="733011" y="172992"/>
                </a:cubicBezTo>
                <a:cubicBezTo>
                  <a:pt x="762433" y="146963"/>
                  <a:pt x="787564" y="116341"/>
                  <a:pt x="822502" y="96436"/>
                </a:cubicBezTo>
                <a:cubicBezTo>
                  <a:pt x="836599" y="88168"/>
                  <a:pt x="848245" y="75920"/>
                  <a:pt x="862037" y="67039"/>
                </a:cubicBezTo>
                <a:cubicBezTo>
                  <a:pt x="882571" y="54178"/>
                  <a:pt x="903104" y="41010"/>
                  <a:pt x="925171" y="30905"/>
                </a:cubicBezTo>
                <a:cubicBezTo>
                  <a:pt x="955205" y="17431"/>
                  <a:pt x="987079" y="9776"/>
                  <a:pt x="1019871" y="3957"/>
                </a:cubicBezTo>
                <a:cubicBezTo>
                  <a:pt x="1060632" y="-3392"/>
                  <a:pt x="1100474" y="589"/>
                  <a:pt x="1139703" y="7020"/>
                </a:cubicBezTo>
                <a:cubicBezTo>
                  <a:pt x="1178319" y="13144"/>
                  <a:pt x="1216935" y="24168"/>
                  <a:pt x="1249727" y="47747"/>
                </a:cubicBezTo>
                <a:cubicBezTo>
                  <a:pt x="1255550" y="51728"/>
                  <a:pt x="1260454" y="57240"/>
                  <a:pt x="1265358" y="62140"/>
                </a:cubicBezTo>
                <a:cubicBezTo>
                  <a:pt x="1299683" y="97661"/>
                  <a:pt x="1328798" y="136552"/>
                  <a:pt x="1345348" y="184016"/>
                </a:cubicBezTo>
                <a:cubicBezTo>
                  <a:pt x="1349025" y="194428"/>
                  <a:pt x="1354848" y="203921"/>
                  <a:pt x="1360671" y="216169"/>
                </a:cubicBezTo>
                <a:cubicBezTo>
                  <a:pt x="1384270" y="213107"/>
                  <a:pt x="1406643" y="218619"/>
                  <a:pt x="1428402" y="229643"/>
                </a:cubicBezTo>
                <a:cubicBezTo>
                  <a:pt x="1449549" y="240361"/>
                  <a:pt x="1459663" y="257816"/>
                  <a:pt x="1466099" y="278945"/>
                </a:cubicBezTo>
                <a:cubicBezTo>
                  <a:pt x="1474373" y="304362"/>
                  <a:pt x="1458130" y="332534"/>
                  <a:pt x="1432999" y="337127"/>
                </a:cubicBezTo>
                <a:cubicBezTo>
                  <a:pt x="1415224" y="340496"/>
                  <a:pt x="1397448" y="342946"/>
                  <a:pt x="1377221" y="346008"/>
                </a:cubicBezTo>
                <a:cubicBezTo>
                  <a:pt x="1375076" y="360094"/>
                  <a:pt x="1373237" y="377242"/>
                  <a:pt x="1369253" y="393778"/>
                </a:cubicBezTo>
                <a:cubicBezTo>
                  <a:pt x="1357913" y="442162"/>
                  <a:pt x="1346267" y="490545"/>
                  <a:pt x="1333089" y="538622"/>
                </a:cubicBezTo>
                <a:cubicBezTo>
                  <a:pt x="1322668" y="576593"/>
                  <a:pt x="1309490" y="613952"/>
                  <a:pt x="1297538" y="651618"/>
                </a:cubicBezTo>
                <a:cubicBezTo>
                  <a:pt x="1281294" y="701226"/>
                  <a:pt x="1260454" y="749303"/>
                  <a:pt x="1232258" y="793092"/>
                </a:cubicBezTo>
                <a:cubicBezTo>
                  <a:pt x="1207434" y="831983"/>
                  <a:pt x="1179851" y="870567"/>
                  <a:pt x="1143381" y="899964"/>
                </a:cubicBezTo>
                <a:cubicBezTo>
                  <a:pt x="1093732" y="940385"/>
                  <a:pt x="1042550" y="978663"/>
                  <a:pt x="991369" y="1016329"/>
                </a:cubicBezTo>
                <a:cubicBezTo>
                  <a:pt x="976965" y="1027046"/>
                  <a:pt x="959189" y="1033171"/>
                  <a:pt x="942946" y="1041439"/>
                </a:cubicBezTo>
                <a:cubicBezTo>
                  <a:pt x="938962" y="1043582"/>
                  <a:pt x="934978" y="1046032"/>
                  <a:pt x="931913" y="1047870"/>
                </a:cubicBezTo>
                <a:cubicBezTo>
                  <a:pt x="958270" y="1095947"/>
                  <a:pt x="984627" y="1142798"/>
                  <a:pt x="1009758" y="1190263"/>
                </a:cubicBezTo>
                <a:cubicBezTo>
                  <a:pt x="1014661" y="1199756"/>
                  <a:pt x="1020484" y="1204655"/>
                  <a:pt x="1030598" y="1206799"/>
                </a:cubicBezTo>
                <a:cubicBezTo>
                  <a:pt x="1076263" y="1216292"/>
                  <a:pt x="1121927" y="1226091"/>
                  <a:pt x="1167286" y="1236196"/>
                </a:cubicBezTo>
                <a:cubicBezTo>
                  <a:pt x="1174948" y="1237727"/>
                  <a:pt x="1183529" y="1239871"/>
                  <a:pt x="1189045" y="1244464"/>
                </a:cubicBezTo>
                <a:cubicBezTo>
                  <a:pt x="1193336" y="1248139"/>
                  <a:pt x="1193949" y="1256407"/>
                  <a:pt x="1196401" y="1262531"/>
                </a:cubicBezTo>
                <a:cubicBezTo>
                  <a:pt x="1190884" y="1264675"/>
                  <a:pt x="1184755" y="1269268"/>
                  <a:pt x="1179851" y="1268350"/>
                </a:cubicBezTo>
                <a:cubicBezTo>
                  <a:pt x="1135719" y="1260082"/>
                  <a:pt x="1090054" y="1259469"/>
                  <a:pt x="1047454" y="1242015"/>
                </a:cubicBezTo>
                <a:cubicBezTo>
                  <a:pt x="1041938" y="1239871"/>
                  <a:pt x="1035808" y="1238952"/>
                  <a:pt x="1025694" y="1236503"/>
                </a:cubicBezTo>
                <a:cubicBezTo>
                  <a:pt x="1030904" y="1242933"/>
                  <a:pt x="1032743" y="1246302"/>
                  <a:pt x="1035502" y="1248445"/>
                </a:cubicBezTo>
                <a:cubicBezTo>
                  <a:pt x="1062778" y="1269881"/>
                  <a:pt x="1090667" y="1291010"/>
                  <a:pt x="1117637" y="1312752"/>
                </a:cubicBezTo>
                <a:cubicBezTo>
                  <a:pt x="1124686" y="1318570"/>
                  <a:pt x="1130815" y="1326532"/>
                  <a:pt x="1134186" y="1334800"/>
                </a:cubicBezTo>
                <a:cubicBezTo>
                  <a:pt x="1138784" y="1346436"/>
                  <a:pt x="1130509" y="1354398"/>
                  <a:pt x="1119169" y="1349499"/>
                </a:cubicBezTo>
                <a:cubicBezTo>
                  <a:pt x="1106910" y="1343987"/>
                  <a:pt x="1095264" y="1336943"/>
                  <a:pt x="1085150" y="1328369"/>
                </a:cubicBezTo>
                <a:cubicBezTo>
                  <a:pt x="1065536" y="1311221"/>
                  <a:pt x="1046841" y="1292847"/>
                  <a:pt x="1028146" y="1274780"/>
                </a:cubicBezTo>
                <a:cubicBezTo>
                  <a:pt x="1025388" y="1272331"/>
                  <a:pt x="1022630" y="1269881"/>
                  <a:pt x="1016194" y="1264369"/>
                </a:cubicBezTo>
                <a:cubicBezTo>
                  <a:pt x="1011903" y="1291929"/>
                  <a:pt x="1008532" y="1315814"/>
                  <a:pt x="1004854" y="1339699"/>
                </a:cubicBezTo>
                <a:cubicBezTo>
                  <a:pt x="1003935" y="1346743"/>
                  <a:pt x="1004241" y="1354398"/>
                  <a:pt x="1001789" y="1360829"/>
                </a:cubicBezTo>
                <a:cubicBezTo>
                  <a:pt x="999644" y="1366953"/>
                  <a:pt x="994740" y="1375221"/>
                  <a:pt x="990143" y="1376140"/>
                </a:cubicBezTo>
                <a:cubicBezTo>
                  <a:pt x="984933" y="1377059"/>
                  <a:pt x="975739" y="1371853"/>
                  <a:pt x="973287" y="1366647"/>
                </a:cubicBezTo>
                <a:cubicBezTo>
                  <a:pt x="969303" y="1358685"/>
                  <a:pt x="966851" y="1348580"/>
                  <a:pt x="967771" y="1339699"/>
                </a:cubicBezTo>
                <a:cubicBezTo>
                  <a:pt x="970835" y="1305096"/>
                  <a:pt x="974820" y="1270493"/>
                  <a:pt x="980030" y="1236196"/>
                </a:cubicBezTo>
                <a:cubicBezTo>
                  <a:pt x="981868" y="1223947"/>
                  <a:pt x="980643" y="1213842"/>
                  <a:pt x="974513" y="1202512"/>
                </a:cubicBezTo>
                <a:cubicBezTo>
                  <a:pt x="950915" y="1157803"/>
                  <a:pt x="928848" y="1112482"/>
                  <a:pt x="905863" y="1067162"/>
                </a:cubicBezTo>
                <a:cubicBezTo>
                  <a:pt x="904024" y="1063793"/>
                  <a:pt x="901266" y="1061037"/>
                  <a:pt x="899733" y="1058587"/>
                </a:cubicBezTo>
                <a:cubicBezTo>
                  <a:pt x="868779" y="1066549"/>
                  <a:pt x="839358" y="1074817"/>
                  <a:pt x="809323" y="1081554"/>
                </a:cubicBezTo>
                <a:cubicBezTo>
                  <a:pt x="759061" y="1093190"/>
                  <a:pt x="708187" y="1099009"/>
                  <a:pt x="656392" y="1098396"/>
                </a:cubicBezTo>
                <a:cubicBezTo>
                  <a:pt x="630342" y="1098090"/>
                  <a:pt x="604292" y="1099927"/>
                  <a:pt x="578548" y="1092578"/>
                </a:cubicBezTo>
                <a:cubicBezTo>
                  <a:pt x="572418" y="1090741"/>
                  <a:pt x="564756" y="1093190"/>
                  <a:pt x="559240" y="1093497"/>
                </a:cubicBezTo>
                <a:cubicBezTo>
                  <a:pt x="550965" y="1151067"/>
                  <a:pt x="558014" y="1205574"/>
                  <a:pt x="569353" y="1259775"/>
                </a:cubicBezTo>
                <a:cubicBezTo>
                  <a:pt x="571499" y="1269881"/>
                  <a:pt x="575789" y="1274474"/>
                  <a:pt x="584984" y="1277843"/>
                </a:cubicBezTo>
                <a:cubicBezTo>
                  <a:pt x="618083" y="1290398"/>
                  <a:pt x="651182" y="1303872"/>
                  <a:pt x="683975" y="1317039"/>
                </a:cubicBezTo>
                <a:cubicBezTo>
                  <a:pt x="699299" y="1323163"/>
                  <a:pt x="714929" y="1328982"/>
                  <a:pt x="730253" y="1335719"/>
                </a:cubicBezTo>
                <a:cubicBezTo>
                  <a:pt x="735156" y="1337862"/>
                  <a:pt x="740979" y="1340924"/>
                  <a:pt x="743431" y="1345212"/>
                </a:cubicBezTo>
                <a:cubicBezTo>
                  <a:pt x="746189" y="1350111"/>
                  <a:pt x="748335" y="1358073"/>
                  <a:pt x="746189" y="1362054"/>
                </a:cubicBezTo>
                <a:cubicBezTo>
                  <a:pt x="744044" y="1365728"/>
                  <a:pt x="735156" y="1368178"/>
                  <a:pt x="730253" y="1366953"/>
                </a:cubicBezTo>
                <a:cubicBezTo>
                  <a:pt x="709719" y="1361441"/>
                  <a:pt x="689185" y="1355011"/>
                  <a:pt x="668958" y="1348274"/>
                </a:cubicBezTo>
                <a:cubicBezTo>
                  <a:pt x="645359" y="1340006"/>
                  <a:pt x="622067" y="1331125"/>
                  <a:pt x="598775" y="1322551"/>
                </a:cubicBezTo>
                <a:cubicBezTo>
                  <a:pt x="597856" y="1324388"/>
                  <a:pt x="596936" y="1325307"/>
                  <a:pt x="596017" y="1326226"/>
                </a:cubicBezTo>
                <a:close/>
                <a:moveTo>
                  <a:pt x="37007" y="602010"/>
                </a:moveTo>
                <a:cubicBezTo>
                  <a:pt x="37926" y="676116"/>
                  <a:pt x="53250" y="739197"/>
                  <a:pt x="88495" y="796155"/>
                </a:cubicBezTo>
                <a:cubicBezTo>
                  <a:pt x="99528" y="813916"/>
                  <a:pt x="112400" y="831983"/>
                  <a:pt x="128030" y="845456"/>
                </a:cubicBezTo>
                <a:cubicBezTo>
                  <a:pt x="153467" y="867505"/>
                  <a:pt x="182276" y="885572"/>
                  <a:pt x="208939" y="905782"/>
                </a:cubicBezTo>
                <a:cubicBezTo>
                  <a:pt x="215069" y="910376"/>
                  <a:pt x="220279" y="916806"/>
                  <a:pt x="225182" y="922931"/>
                </a:cubicBezTo>
                <a:cubicBezTo>
                  <a:pt x="245103" y="949878"/>
                  <a:pt x="272686" y="966721"/>
                  <a:pt x="301801" y="980807"/>
                </a:cubicBezTo>
                <a:cubicBezTo>
                  <a:pt x="341030" y="999793"/>
                  <a:pt x="382710" y="1012041"/>
                  <a:pt x="425923" y="1019085"/>
                </a:cubicBezTo>
                <a:cubicBezTo>
                  <a:pt x="490283" y="1029802"/>
                  <a:pt x="552191" y="1054606"/>
                  <a:pt x="618696" y="1053688"/>
                </a:cubicBezTo>
                <a:cubicBezTo>
                  <a:pt x="646892" y="1053382"/>
                  <a:pt x="675394" y="1052463"/>
                  <a:pt x="703589" y="1049707"/>
                </a:cubicBezTo>
                <a:cubicBezTo>
                  <a:pt x="759674" y="1044501"/>
                  <a:pt x="813920" y="1029190"/>
                  <a:pt x="867247" y="1012041"/>
                </a:cubicBezTo>
                <a:cubicBezTo>
                  <a:pt x="892378" y="1003774"/>
                  <a:pt x="917509" y="993362"/>
                  <a:pt x="940801" y="980501"/>
                </a:cubicBezTo>
                <a:cubicBezTo>
                  <a:pt x="1006386" y="943754"/>
                  <a:pt x="1067375" y="900270"/>
                  <a:pt x="1121927" y="848519"/>
                </a:cubicBezTo>
                <a:cubicBezTo>
                  <a:pt x="1140010" y="831064"/>
                  <a:pt x="1159317" y="813609"/>
                  <a:pt x="1173109" y="793092"/>
                </a:cubicBezTo>
                <a:cubicBezTo>
                  <a:pt x="1208966" y="739504"/>
                  <a:pt x="1241759" y="683771"/>
                  <a:pt x="1264132" y="622527"/>
                </a:cubicBezTo>
                <a:cubicBezTo>
                  <a:pt x="1276084" y="589761"/>
                  <a:pt x="1290489" y="557914"/>
                  <a:pt x="1300296" y="524842"/>
                </a:cubicBezTo>
                <a:cubicBezTo>
                  <a:pt x="1311942" y="485645"/>
                  <a:pt x="1320217" y="445224"/>
                  <a:pt x="1330024" y="405109"/>
                </a:cubicBezTo>
                <a:cubicBezTo>
                  <a:pt x="1339831" y="364687"/>
                  <a:pt x="1344122" y="324266"/>
                  <a:pt x="1335847" y="282926"/>
                </a:cubicBezTo>
                <a:cubicBezTo>
                  <a:pt x="1326346" y="236074"/>
                  <a:pt x="1308571" y="192590"/>
                  <a:pt x="1286504" y="150025"/>
                </a:cubicBezTo>
                <a:cubicBezTo>
                  <a:pt x="1270874" y="119709"/>
                  <a:pt x="1247276" y="97968"/>
                  <a:pt x="1218773" y="82656"/>
                </a:cubicBezTo>
                <a:cubicBezTo>
                  <a:pt x="1181690" y="62446"/>
                  <a:pt x="1140010" y="54178"/>
                  <a:pt x="1098329" y="50197"/>
                </a:cubicBezTo>
                <a:cubicBezTo>
                  <a:pt x="1063697" y="46828"/>
                  <a:pt x="1028759" y="48053"/>
                  <a:pt x="994740" y="57240"/>
                </a:cubicBezTo>
                <a:cubicBezTo>
                  <a:pt x="968384" y="64589"/>
                  <a:pt x="941107" y="71939"/>
                  <a:pt x="916896" y="84494"/>
                </a:cubicBezTo>
                <a:cubicBezTo>
                  <a:pt x="879199" y="104704"/>
                  <a:pt x="845181" y="130121"/>
                  <a:pt x="814227" y="159825"/>
                </a:cubicBezTo>
                <a:cubicBezTo>
                  <a:pt x="783579" y="189222"/>
                  <a:pt x="749254" y="214638"/>
                  <a:pt x="719833" y="244954"/>
                </a:cubicBezTo>
                <a:cubicBezTo>
                  <a:pt x="692863" y="272514"/>
                  <a:pt x="667425" y="301299"/>
                  <a:pt x="636778" y="324878"/>
                </a:cubicBezTo>
                <a:cubicBezTo>
                  <a:pt x="592952" y="358869"/>
                  <a:pt x="548820" y="391635"/>
                  <a:pt x="497332" y="413377"/>
                </a:cubicBezTo>
                <a:cubicBezTo>
                  <a:pt x="491509" y="415826"/>
                  <a:pt x="485686" y="418582"/>
                  <a:pt x="480476" y="421645"/>
                </a:cubicBezTo>
                <a:cubicBezTo>
                  <a:pt x="439715" y="445530"/>
                  <a:pt x="395276" y="459922"/>
                  <a:pt x="348692" y="465435"/>
                </a:cubicBezTo>
                <a:cubicBezTo>
                  <a:pt x="314979" y="469415"/>
                  <a:pt x="281267" y="470028"/>
                  <a:pt x="247249" y="461454"/>
                </a:cubicBezTo>
                <a:cubicBezTo>
                  <a:pt x="213843" y="452879"/>
                  <a:pt x="179518" y="446449"/>
                  <a:pt x="144273" y="447674"/>
                </a:cubicBezTo>
                <a:cubicBezTo>
                  <a:pt x="112400" y="448592"/>
                  <a:pt x="88188" y="462066"/>
                  <a:pt x="69800" y="487483"/>
                </a:cubicBezTo>
                <a:cubicBezTo>
                  <a:pt x="43749" y="523923"/>
                  <a:pt x="38233" y="565875"/>
                  <a:pt x="37007" y="602010"/>
                </a:cubicBezTo>
                <a:close/>
                <a:moveTo>
                  <a:pt x="1376301" y="305280"/>
                </a:moveTo>
                <a:cubicBezTo>
                  <a:pt x="1394077" y="304668"/>
                  <a:pt x="1407255" y="300993"/>
                  <a:pt x="1417676" y="290275"/>
                </a:cubicBezTo>
                <a:cubicBezTo>
                  <a:pt x="1426257" y="281395"/>
                  <a:pt x="1425644" y="271902"/>
                  <a:pt x="1414917" y="267309"/>
                </a:cubicBezTo>
                <a:cubicBezTo>
                  <a:pt x="1401739" y="261797"/>
                  <a:pt x="1387335" y="258734"/>
                  <a:pt x="1369866" y="253835"/>
                </a:cubicBezTo>
                <a:cubicBezTo>
                  <a:pt x="1372624" y="272821"/>
                  <a:pt x="1374463" y="288132"/>
                  <a:pt x="1376301" y="305280"/>
                </a:cubicBezTo>
                <a:close/>
                <a:moveTo>
                  <a:pt x="479556" y="736135"/>
                </a:moveTo>
                <a:cubicBezTo>
                  <a:pt x="501316" y="727255"/>
                  <a:pt x="524915" y="722049"/>
                  <a:pt x="547594" y="715006"/>
                </a:cubicBezTo>
                <a:cubicBezTo>
                  <a:pt x="554643" y="712862"/>
                  <a:pt x="561998" y="709188"/>
                  <a:pt x="560466" y="700613"/>
                </a:cubicBezTo>
                <a:cubicBezTo>
                  <a:pt x="559240" y="694183"/>
                  <a:pt x="555869" y="686527"/>
                  <a:pt x="550658" y="683159"/>
                </a:cubicBezTo>
                <a:cubicBezTo>
                  <a:pt x="544529" y="679178"/>
                  <a:pt x="535641" y="677647"/>
                  <a:pt x="528286" y="678259"/>
                </a:cubicBezTo>
                <a:cubicBezTo>
                  <a:pt x="516640" y="679178"/>
                  <a:pt x="504994" y="682546"/>
                  <a:pt x="493654" y="685302"/>
                </a:cubicBezTo>
                <a:cubicBezTo>
                  <a:pt x="445844" y="696632"/>
                  <a:pt x="405083" y="679178"/>
                  <a:pt x="367080" y="652536"/>
                </a:cubicBezTo>
                <a:cubicBezTo>
                  <a:pt x="361870" y="648862"/>
                  <a:pt x="359418" y="641512"/>
                  <a:pt x="356047" y="636613"/>
                </a:cubicBezTo>
                <a:cubicBezTo>
                  <a:pt x="362483" y="624364"/>
                  <a:pt x="371371" y="619771"/>
                  <a:pt x="382097" y="618852"/>
                </a:cubicBezTo>
                <a:cubicBezTo>
                  <a:pt x="400179" y="617015"/>
                  <a:pt x="418261" y="614871"/>
                  <a:pt x="436343" y="613952"/>
                </a:cubicBezTo>
                <a:cubicBezTo>
                  <a:pt x="489057" y="611503"/>
                  <a:pt x="540238" y="602622"/>
                  <a:pt x="588048" y="579655"/>
                </a:cubicBezTo>
                <a:cubicBezTo>
                  <a:pt x="614099" y="567100"/>
                  <a:pt x="638617" y="551483"/>
                  <a:pt x="662828" y="535866"/>
                </a:cubicBezTo>
                <a:cubicBezTo>
                  <a:pt x="675700" y="527291"/>
                  <a:pt x="687346" y="516267"/>
                  <a:pt x="698073" y="504937"/>
                </a:cubicBezTo>
                <a:cubicBezTo>
                  <a:pt x="706654" y="495751"/>
                  <a:pt x="705735" y="481664"/>
                  <a:pt x="698073" y="474927"/>
                </a:cubicBezTo>
                <a:cubicBezTo>
                  <a:pt x="690411" y="467884"/>
                  <a:pt x="682749" y="468803"/>
                  <a:pt x="670797" y="477683"/>
                </a:cubicBezTo>
                <a:cubicBezTo>
                  <a:pt x="654553" y="489932"/>
                  <a:pt x="638617" y="503100"/>
                  <a:pt x="621454" y="513818"/>
                </a:cubicBezTo>
                <a:cubicBezTo>
                  <a:pt x="604905" y="523923"/>
                  <a:pt x="587742" y="532497"/>
                  <a:pt x="569047" y="538928"/>
                </a:cubicBezTo>
                <a:cubicBezTo>
                  <a:pt x="517559" y="556383"/>
                  <a:pt x="466071" y="572919"/>
                  <a:pt x="410600" y="573837"/>
                </a:cubicBezTo>
                <a:cubicBezTo>
                  <a:pt x="391905" y="574143"/>
                  <a:pt x="372903" y="577512"/>
                  <a:pt x="355128" y="583636"/>
                </a:cubicBezTo>
                <a:cubicBezTo>
                  <a:pt x="315286" y="597416"/>
                  <a:pt x="307011" y="634776"/>
                  <a:pt x="335513" y="665704"/>
                </a:cubicBezTo>
                <a:cubicBezTo>
                  <a:pt x="351756" y="683159"/>
                  <a:pt x="369532" y="698776"/>
                  <a:pt x="391598" y="708881"/>
                </a:cubicBezTo>
                <a:cubicBezTo>
                  <a:pt x="397115" y="711331"/>
                  <a:pt x="402018" y="715006"/>
                  <a:pt x="409374" y="719599"/>
                </a:cubicBezTo>
                <a:cubicBezTo>
                  <a:pt x="402631" y="725724"/>
                  <a:pt x="398034" y="730623"/>
                  <a:pt x="392518" y="734910"/>
                </a:cubicBezTo>
                <a:cubicBezTo>
                  <a:pt x="366774" y="755121"/>
                  <a:pt x="363402" y="783293"/>
                  <a:pt x="383630" y="808404"/>
                </a:cubicBezTo>
                <a:cubicBezTo>
                  <a:pt x="395889" y="823715"/>
                  <a:pt x="411519" y="834739"/>
                  <a:pt x="431133" y="837495"/>
                </a:cubicBezTo>
                <a:cubicBezTo>
                  <a:pt x="449828" y="839945"/>
                  <a:pt x="468830" y="840557"/>
                  <a:pt x="487831" y="840557"/>
                </a:cubicBezTo>
                <a:cubicBezTo>
                  <a:pt x="505607" y="840251"/>
                  <a:pt x="523689" y="837801"/>
                  <a:pt x="541771" y="836270"/>
                </a:cubicBezTo>
                <a:cubicBezTo>
                  <a:pt x="537480" y="874548"/>
                  <a:pt x="550965" y="899658"/>
                  <a:pt x="582532" y="907926"/>
                </a:cubicBezTo>
                <a:cubicBezTo>
                  <a:pt x="596630" y="911601"/>
                  <a:pt x="612260" y="911294"/>
                  <a:pt x="626971" y="910376"/>
                </a:cubicBezTo>
                <a:cubicBezTo>
                  <a:pt x="643520" y="909457"/>
                  <a:pt x="659764" y="906089"/>
                  <a:pt x="676007" y="902720"/>
                </a:cubicBezTo>
                <a:cubicBezTo>
                  <a:pt x="695315" y="899045"/>
                  <a:pt x="715235" y="896596"/>
                  <a:pt x="733624" y="889859"/>
                </a:cubicBezTo>
                <a:cubicBezTo>
                  <a:pt x="781128" y="872404"/>
                  <a:pt x="815453" y="837189"/>
                  <a:pt x="847633" y="799829"/>
                </a:cubicBezTo>
                <a:cubicBezTo>
                  <a:pt x="848552" y="798605"/>
                  <a:pt x="850084" y="797073"/>
                  <a:pt x="850084" y="795849"/>
                </a:cubicBezTo>
                <a:cubicBezTo>
                  <a:pt x="849778" y="791561"/>
                  <a:pt x="850391" y="785743"/>
                  <a:pt x="847939" y="783293"/>
                </a:cubicBezTo>
                <a:cubicBezTo>
                  <a:pt x="845487" y="780844"/>
                  <a:pt x="838745" y="779312"/>
                  <a:pt x="835374" y="780844"/>
                </a:cubicBezTo>
                <a:cubicBezTo>
                  <a:pt x="829857" y="783293"/>
                  <a:pt x="825566" y="788499"/>
                  <a:pt x="820969" y="792786"/>
                </a:cubicBezTo>
                <a:cubicBezTo>
                  <a:pt x="789402" y="820959"/>
                  <a:pt x="755997" y="846988"/>
                  <a:pt x="713703" y="854949"/>
                </a:cubicBezTo>
                <a:cubicBezTo>
                  <a:pt x="674168" y="862299"/>
                  <a:pt x="634020" y="865973"/>
                  <a:pt x="594178" y="870873"/>
                </a:cubicBezTo>
                <a:cubicBezTo>
                  <a:pt x="590194" y="871485"/>
                  <a:pt x="585903" y="868423"/>
                  <a:pt x="578548" y="866586"/>
                </a:cubicBezTo>
                <a:cubicBezTo>
                  <a:pt x="584677" y="857705"/>
                  <a:pt x="588661" y="850356"/>
                  <a:pt x="594484" y="844232"/>
                </a:cubicBezTo>
                <a:cubicBezTo>
                  <a:pt x="604598" y="833208"/>
                  <a:pt x="615631" y="823102"/>
                  <a:pt x="626358" y="812691"/>
                </a:cubicBezTo>
                <a:cubicBezTo>
                  <a:pt x="637697" y="801667"/>
                  <a:pt x="639536" y="792174"/>
                  <a:pt x="632794" y="781456"/>
                </a:cubicBezTo>
                <a:cubicBezTo>
                  <a:pt x="626051" y="771044"/>
                  <a:pt x="612873" y="767676"/>
                  <a:pt x="599388" y="772576"/>
                </a:cubicBezTo>
                <a:cubicBezTo>
                  <a:pt x="586210" y="777475"/>
                  <a:pt x="572725" y="782681"/>
                  <a:pt x="559240" y="786049"/>
                </a:cubicBezTo>
                <a:cubicBezTo>
                  <a:pt x="520930" y="795849"/>
                  <a:pt x="482315" y="803504"/>
                  <a:pt x="442473" y="800136"/>
                </a:cubicBezTo>
                <a:cubicBezTo>
                  <a:pt x="429601" y="799217"/>
                  <a:pt x="417036" y="797992"/>
                  <a:pt x="408454" y="782375"/>
                </a:cubicBezTo>
                <a:cubicBezTo>
                  <a:pt x="428375" y="760020"/>
                  <a:pt x="453506" y="746853"/>
                  <a:pt x="479556" y="736135"/>
                </a:cubicBezTo>
                <a:close/>
                <a:moveTo>
                  <a:pt x="1096184" y="304362"/>
                </a:moveTo>
                <a:cubicBezTo>
                  <a:pt x="1109056" y="287826"/>
                  <a:pt x="1110281" y="243117"/>
                  <a:pt x="1088215" y="226275"/>
                </a:cubicBezTo>
                <a:cubicBezTo>
                  <a:pt x="1071666" y="213413"/>
                  <a:pt x="1053584" y="205145"/>
                  <a:pt x="1031824" y="205452"/>
                </a:cubicBezTo>
                <a:cubicBezTo>
                  <a:pt x="1006080" y="205758"/>
                  <a:pt x="987385" y="225050"/>
                  <a:pt x="989530" y="250466"/>
                </a:cubicBezTo>
                <a:cubicBezTo>
                  <a:pt x="993514" y="293031"/>
                  <a:pt x="1016807" y="314161"/>
                  <a:pt x="1056955" y="315386"/>
                </a:cubicBezTo>
                <a:cubicBezTo>
                  <a:pt x="1074424" y="316610"/>
                  <a:pt x="1087909" y="314773"/>
                  <a:pt x="1096184" y="304362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2"/>
          <p:cNvSpPr txBox="1"/>
          <p:nvPr/>
        </p:nvSpPr>
        <p:spPr>
          <a:xfrm>
            <a:off x="386124" y="3037837"/>
            <a:ext cx="11352564" cy="816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Management pada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Petshop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penambahan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pembaruan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ID,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grafis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Data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basis data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Model-View-Controller (MVC)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memisahkan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tugas-tugas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n-US" sz="4400" dirty="0">
              <a:effectLst/>
              <a:latin typeface="Tenor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/>
          <p:nvPr/>
        </p:nvSpPr>
        <p:spPr>
          <a:xfrm>
            <a:off x="1027837" y="1019175"/>
            <a:ext cx="139386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err="1">
                <a:solidFill>
                  <a:schemeClr val="lt2"/>
                </a:solidFill>
                <a:latin typeface="Luckiest Guy"/>
                <a:sym typeface="Luckiest Guy"/>
              </a:rPr>
              <a:t>Tujuan</a:t>
            </a:r>
            <a:r>
              <a:rPr lang="en-US" sz="8800" dirty="0">
                <a:solidFill>
                  <a:schemeClr val="lt2"/>
                </a:solidFill>
                <a:latin typeface="Luckiest Guy"/>
                <a:sym typeface="Luckiest Guy"/>
              </a:rPr>
              <a:t> </a:t>
            </a:r>
            <a:r>
              <a:rPr lang="en-US" sz="8800" dirty="0" err="1">
                <a:solidFill>
                  <a:schemeClr val="lt2"/>
                </a:solidFill>
                <a:latin typeface="Luckiest Guy"/>
                <a:sym typeface="Luckiest Guy"/>
              </a:rPr>
              <a:t>aplikasi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356" name="Google Shape;356;p17"/>
          <p:cNvGrpSpPr/>
          <p:nvPr/>
        </p:nvGrpSpPr>
        <p:grpSpPr>
          <a:xfrm>
            <a:off x="687633" y="4003701"/>
            <a:ext cx="4333712" cy="6035763"/>
            <a:chOff x="-391616" y="-2"/>
            <a:chExt cx="5778281" cy="8047681"/>
          </a:xfrm>
        </p:grpSpPr>
        <p:grpSp>
          <p:nvGrpSpPr>
            <p:cNvPr id="357" name="Google Shape;357;p17"/>
            <p:cNvGrpSpPr/>
            <p:nvPr/>
          </p:nvGrpSpPr>
          <p:grpSpPr>
            <a:xfrm>
              <a:off x="368200" y="-2"/>
              <a:ext cx="3498051" cy="3680519"/>
              <a:chOff x="368200" y="-2"/>
              <a:chExt cx="3498051" cy="3680519"/>
            </a:xfrm>
          </p:grpSpPr>
          <p:sp>
            <p:nvSpPr>
              <p:cNvPr id="358" name="Google Shape;358;p17"/>
              <p:cNvSpPr/>
              <p:nvPr/>
            </p:nvSpPr>
            <p:spPr>
              <a:xfrm>
                <a:off x="368200" y="-2"/>
                <a:ext cx="3498051" cy="3680519"/>
              </a:xfrm>
              <a:custGeom>
                <a:avLst/>
                <a:gdLst/>
                <a:ahLst/>
                <a:cxnLst/>
                <a:rect l="l" t="t" r="r" b="b"/>
                <a:pathLst>
                  <a:path w="3498051" h="3680519" extrusionOk="0">
                    <a:moveTo>
                      <a:pt x="3299220" y="2501195"/>
                    </a:moveTo>
                    <a:cubicBezTo>
                      <a:pt x="3053495" y="2659023"/>
                      <a:pt x="2645009" y="2568438"/>
                      <a:pt x="2392947" y="2420819"/>
                    </a:cubicBezTo>
                    <a:cubicBezTo>
                      <a:pt x="3051211" y="3327066"/>
                      <a:pt x="2074343" y="3985224"/>
                      <a:pt x="1801806" y="3081730"/>
                    </a:cubicBezTo>
                    <a:cubicBezTo>
                      <a:pt x="1724897" y="2830785"/>
                      <a:pt x="1806005" y="2870233"/>
                      <a:pt x="1659882" y="3195605"/>
                    </a:cubicBezTo>
                    <a:cubicBezTo>
                      <a:pt x="1383402" y="3806181"/>
                      <a:pt x="869920" y="3774492"/>
                      <a:pt x="773723" y="3461309"/>
                    </a:cubicBezTo>
                    <a:cubicBezTo>
                      <a:pt x="722161" y="3295737"/>
                      <a:pt x="803224" y="2994487"/>
                      <a:pt x="860879" y="2833884"/>
                    </a:cubicBezTo>
                    <a:cubicBezTo>
                      <a:pt x="915853" y="2674172"/>
                      <a:pt x="949518" y="2728489"/>
                      <a:pt x="771483" y="2789225"/>
                    </a:cubicBezTo>
                    <a:cubicBezTo>
                      <a:pt x="122922" y="3005205"/>
                      <a:pt x="-461168" y="2277360"/>
                      <a:pt x="532337" y="1836927"/>
                    </a:cubicBezTo>
                    <a:cubicBezTo>
                      <a:pt x="761359" y="1735235"/>
                      <a:pt x="733264" y="1844016"/>
                      <a:pt x="473112" y="1661646"/>
                    </a:cubicBezTo>
                    <a:cubicBezTo>
                      <a:pt x="33194" y="1351416"/>
                      <a:pt x="85374" y="822908"/>
                      <a:pt x="444060" y="692610"/>
                    </a:cubicBezTo>
                    <a:cubicBezTo>
                      <a:pt x="763112" y="572853"/>
                      <a:pt x="1090609" y="850269"/>
                      <a:pt x="1267642" y="1170430"/>
                    </a:cubicBezTo>
                    <a:cubicBezTo>
                      <a:pt x="1242553" y="969915"/>
                      <a:pt x="1221429" y="805793"/>
                      <a:pt x="1246407" y="604410"/>
                    </a:cubicBezTo>
                    <a:cubicBezTo>
                      <a:pt x="1321215" y="20209"/>
                      <a:pt x="1741593" y="-93740"/>
                      <a:pt x="1968309" y="65185"/>
                    </a:cubicBezTo>
                    <a:cubicBezTo>
                      <a:pt x="2112657" y="166127"/>
                      <a:pt x="2149270" y="445007"/>
                      <a:pt x="2168338" y="641252"/>
                    </a:cubicBezTo>
                    <a:cubicBezTo>
                      <a:pt x="2211972" y="1169061"/>
                      <a:pt x="2054405" y="1049753"/>
                      <a:pt x="2373959" y="735032"/>
                    </a:cubicBezTo>
                    <a:cubicBezTo>
                      <a:pt x="2860495" y="256719"/>
                      <a:pt x="3235258" y="609688"/>
                      <a:pt x="3218776" y="947147"/>
                    </a:cubicBezTo>
                    <a:cubicBezTo>
                      <a:pt x="3203273" y="1249016"/>
                      <a:pt x="2854918" y="1557024"/>
                      <a:pt x="2603040" y="1723052"/>
                    </a:cubicBezTo>
                    <a:cubicBezTo>
                      <a:pt x="3424618" y="1590664"/>
                      <a:pt x="3738741" y="2218229"/>
                      <a:pt x="3299220" y="2501195"/>
                    </a:cubicBezTo>
                    <a:close/>
                  </a:path>
                </a:pathLst>
              </a:custGeom>
              <a:solidFill>
                <a:srgbClr val="FACB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1587504" y="1421610"/>
                <a:ext cx="931943" cy="1029365"/>
              </a:xfrm>
              <a:custGeom>
                <a:avLst/>
                <a:gdLst/>
                <a:ahLst/>
                <a:cxnLst/>
                <a:rect l="l" t="t" r="r" b="b"/>
                <a:pathLst>
                  <a:path w="931943" h="1029365" extrusionOk="0">
                    <a:moveTo>
                      <a:pt x="916702" y="391015"/>
                    </a:moveTo>
                    <a:cubicBezTo>
                      <a:pt x="821374" y="-467"/>
                      <a:pt x="281611" y="-167525"/>
                      <a:pt x="77382" y="219908"/>
                    </a:cubicBezTo>
                    <a:cubicBezTo>
                      <a:pt x="-142474" y="636970"/>
                      <a:pt x="133829" y="1096836"/>
                      <a:pt x="557877" y="1021120"/>
                    </a:cubicBezTo>
                    <a:cubicBezTo>
                      <a:pt x="842012" y="970388"/>
                      <a:pt x="980267" y="652067"/>
                      <a:pt x="916702" y="391015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0" name="Google Shape;360;p17"/>
              <p:cNvGrpSpPr/>
              <p:nvPr/>
            </p:nvGrpSpPr>
            <p:grpSpPr>
              <a:xfrm>
                <a:off x="1211549" y="1141367"/>
                <a:ext cx="1620913" cy="1620736"/>
                <a:chOff x="1211549" y="1141367"/>
                <a:chExt cx="1620913" cy="1620736"/>
              </a:xfrm>
            </p:grpSpPr>
            <p:sp>
              <p:nvSpPr>
                <p:cNvPr id="361" name="Google Shape;361;p17"/>
                <p:cNvSpPr/>
                <p:nvPr/>
              </p:nvSpPr>
              <p:spPr>
                <a:xfrm>
                  <a:off x="2395447" y="1141367"/>
                  <a:ext cx="102077" cy="21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77" h="213002" extrusionOk="0">
                      <a:moveTo>
                        <a:pt x="86973" y="1036"/>
                      </a:moveTo>
                      <a:cubicBezTo>
                        <a:pt x="62032" y="-5810"/>
                        <a:pt x="60094" y="20756"/>
                        <a:pt x="30556" y="96339"/>
                      </a:cubicBezTo>
                      <a:cubicBezTo>
                        <a:pt x="8540" y="152636"/>
                        <a:pt x="3544" y="159894"/>
                        <a:pt x="597" y="177222"/>
                      </a:cubicBezTo>
                      <a:cubicBezTo>
                        <a:pt x="-5578" y="213586"/>
                        <a:pt x="37850" y="224657"/>
                        <a:pt x="52579" y="199114"/>
                      </a:cubicBezTo>
                      <a:cubicBezTo>
                        <a:pt x="69039" y="170583"/>
                        <a:pt x="94311" y="58489"/>
                        <a:pt x="101510" y="26623"/>
                      </a:cubicBezTo>
                      <a:cubicBezTo>
                        <a:pt x="103993" y="15677"/>
                        <a:pt x="98172" y="4105"/>
                        <a:pt x="86973" y="103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17"/>
                <p:cNvSpPr/>
                <p:nvPr/>
              </p:nvSpPr>
              <p:spPr>
                <a:xfrm>
                  <a:off x="2676132" y="1717468"/>
                  <a:ext cx="156330" cy="7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30" h="75072" extrusionOk="0">
                      <a:moveTo>
                        <a:pt x="140865" y="9100"/>
                      </a:moveTo>
                      <a:cubicBezTo>
                        <a:pt x="-11050" y="-35722"/>
                        <a:pt x="-38872" y="101216"/>
                        <a:pt x="51497" y="70550"/>
                      </a:cubicBezTo>
                      <a:cubicBezTo>
                        <a:pt x="72393" y="63453"/>
                        <a:pt x="100827" y="52839"/>
                        <a:pt x="135191" y="50954"/>
                      </a:cubicBezTo>
                      <a:cubicBezTo>
                        <a:pt x="160589" y="49563"/>
                        <a:pt x="163861" y="15879"/>
                        <a:pt x="140865" y="9100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17"/>
                <p:cNvSpPr/>
                <p:nvPr/>
              </p:nvSpPr>
              <p:spPr>
                <a:xfrm>
                  <a:off x="2551367" y="2310446"/>
                  <a:ext cx="145501" cy="10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01" h="102793" extrusionOk="0">
                      <a:moveTo>
                        <a:pt x="141559" y="69296"/>
                      </a:moveTo>
                      <a:cubicBezTo>
                        <a:pt x="52383" y="-61503"/>
                        <a:pt x="-55935" y="26889"/>
                        <a:pt x="33439" y="60323"/>
                      </a:cubicBezTo>
                      <a:cubicBezTo>
                        <a:pt x="54114" y="68052"/>
                        <a:pt x="82842" y="77820"/>
                        <a:pt x="110635" y="98107"/>
                      </a:cubicBezTo>
                      <a:cubicBezTo>
                        <a:pt x="131177" y="113086"/>
                        <a:pt x="155064" y="89089"/>
                        <a:pt x="141559" y="6929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17"/>
                <p:cNvSpPr/>
                <p:nvPr/>
              </p:nvSpPr>
              <p:spPr>
                <a:xfrm>
                  <a:off x="2163026" y="2582682"/>
                  <a:ext cx="74278" cy="17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78" h="179421" extrusionOk="0">
                      <a:moveTo>
                        <a:pt x="71944" y="109315"/>
                      </a:moveTo>
                      <a:cubicBezTo>
                        <a:pt x="71590" y="107799"/>
                        <a:pt x="60170" y="57663"/>
                        <a:pt x="55661" y="28918"/>
                      </a:cubicBezTo>
                      <a:cubicBezTo>
                        <a:pt x="49685" y="-13887"/>
                        <a:pt x="10509" y="-1675"/>
                        <a:pt x="7164" y="17780"/>
                      </a:cubicBezTo>
                      <a:cubicBezTo>
                        <a:pt x="-30318" y="235395"/>
                        <a:pt x="92486" y="198236"/>
                        <a:pt x="71944" y="109315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7"/>
                <p:cNvSpPr/>
                <p:nvPr/>
              </p:nvSpPr>
              <p:spPr>
                <a:xfrm>
                  <a:off x="1365493" y="2362090"/>
                  <a:ext cx="136695" cy="14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95" h="145900" extrusionOk="0">
                      <a:moveTo>
                        <a:pt x="101273" y="3636"/>
                      </a:moveTo>
                      <a:cubicBezTo>
                        <a:pt x="-74750" y="135487"/>
                        <a:pt x="24785" y="171240"/>
                        <a:pt x="59857" y="129216"/>
                      </a:cubicBezTo>
                      <a:cubicBezTo>
                        <a:pt x="75780" y="110128"/>
                        <a:pt x="104117" y="71240"/>
                        <a:pt x="129891" y="40692"/>
                      </a:cubicBezTo>
                      <a:cubicBezTo>
                        <a:pt x="150610" y="16121"/>
                        <a:pt x="119060" y="-9695"/>
                        <a:pt x="101273" y="363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17"/>
                <p:cNvSpPr/>
                <p:nvPr/>
              </p:nvSpPr>
              <p:spPr>
                <a:xfrm>
                  <a:off x="1211549" y="1718420"/>
                  <a:ext cx="195808" cy="7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08" h="75530" extrusionOk="0">
                      <a:moveTo>
                        <a:pt x="195425" y="50959"/>
                      </a:moveTo>
                      <a:cubicBezTo>
                        <a:pt x="200016" y="16840"/>
                        <a:pt x="162969" y="18968"/>
                        <a:pt x="108622" y="8154"/>
                      </a:cubicBezTo>
                      <a:cubicBezTo>
                        <a:pt x="103641" y="7168"/>
                        <a:pt x="43930" y="-4234"/>
                        <a:pt x="26763" y="1706"/>
                      </a:cubicBezTo>
                      <a:cubicBezTo>
                        <a:pt x="-4257" y="12438"/>
                        <a:pt x="-35063" y="77105"/>
                        <a:pt x="99552" y="75118"/>
                      </a:cubicBezTo>
                      <a:cubicBezTo>
                        <a:pt x="157575" y="74271"/>
                        <a:pt x="191159" y="82685"/>
                        <a:pt x="195425" y="50959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17"/>
                <p:cNvSpPr/>
                <p:nvPr/>
              </p:nvSpPr>
              <p:spPr>
                <a:xfrm>
                  <a:off x="1685138" y="1221556"/>
                  <a:ext cx="102077" cy="141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77" h="141783" extrusionOk="0">
                      <a:moveTo>
                        <a:pt x="92355" y="76673"/>
                      </a:moveTo>
                      <a:cubicBezTo>
                        <a:pt x="69278" y="36172"/>
                        <a:pt x="78135" y="51395"/>
                        <a:pt x="53518" y="13846"/>
                      </a:cubicBezTo>
                      <a:cubicBezTo>
                        <a:pt x="33713" y="-16349"/>
                        <a:pt x="-8565" y="8311"/>
                        <a:pt x="1536" y="35738"/>
                      </a:cubicBezTo>
                      <a:cubicBezTo>
                        <a:pt x="15683" y="74185"/>
                        <a:pt x="33079" y="126235"/>
                        <a:pt x="52148" y="136643"/>
                      </a:cubicBezTo>
                      <a:cubicBezTo>
                        <a:pt x="84523" y="154354"/>
                        <a:pt x="119499" y="124343"/>
                        <a:pt x="92355" y="76673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9" name="Google Shape;369;p17"/>
            <p:cNvSpPr txBox="1"/>
            <p:nvPr/>
          </p:nvSpPr>
          <p:spPr>
            <a:xfrm>
              <a:off x="-391616" y="4198422"/>
              <a:ext cx="5778281" cy="3849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40016"/>
                </a:lnSpc>
              </a:pP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Mengembangkan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aplikasi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Product Management yang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memudahkan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pengelolaan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petshop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70" name="Google Shape;370;p17"/>
          <p:cNvGrpSpPr/>
          <p:nvPr/>
        </p:nvGrpSpPr>
        <p:grpSpPr>
          <a:xfrm>
            <a:off x="6342545" y="4127687"/>
            <a:ext cx="4584151" cy="5414187"/>
            <a:chOff x="-678040" y="-2"/>
            <a:chExt cx="6112200" cy="7218913"/>
          </a:xfrm>
        </p:grpSpPr>
        <p:grpSp>
          <p:nvGrpSpPr>
            <p:cNvPr id="371" name="Google Shape;371;p17"/>
            <p:cNvGrpSpPr/>
            <p:nvPr/>
          </p:nvGrpSpPr>
          <p:grpSpPr>
            <a:xfrm>
              <a:off x="350813" y="-2"/>
              <a:ext cx="3498051" cy="3680519"/>
              <a:chOff x="350813" y="-2"/>
              <a:chExt cx="3498051" cy="3680519"/>
            </a:xfrm>
          </p:grpSpPr>
          <p:sp>
            <p:nvSpPr>
              <p:cNvPr id="372" name="Google Shape;372;p17"/>
              <p:cNvSpPr/>
              <p:nvPr/>
            </p:nvSpPr>
            <p:spPr>
              <a:xfrm>
                <a:off x="350813" y="-2"/>
                <a:ext cx="3498051" cy="3680519"/>
              </a:xfrm>
              <a:custGeom>
                <a:avLst/>
                <a:gdLst/>
                <a:ahLst/>
                <a:cxnLst/>
                <a:rect l="l" t="t" r="r" b="b"/>
                <a:pathLst>
                  <a:path w="3498051" h="3680519" extrusionOk="0">
                    <a:moveTo>
                      <a:pt x="3299220" y="2501195"/>
                    </a:moveTo>
                    <a:cubicBezTo>
                      <a:pt x="3053495" y="2659023"/>
                      <a:pt x="2645009" y="2568438"/>
                      <a:pt x="2392947" y="2420819"/>
                    </a:cubicBezTo>
                    <a:cubicBezTo>
                      <a:pt x="3051211" y="3327066"/>
                      <a:pt x="2074343" y="3985224"/>
                      <a:pt x="1801806" y="3081730"/>
                    </a:cubicBezTo>
                    <a:cubicBezTo>
                      <a:pt x="1724897" y="2830785"/>
                      <a:pt x="1806005" y="2870233"/>
                      <a:pt x="1659882" y="3195605"/>
                    </a:cubicBezTo>
                    <a:cubicBezTo>
                      <a:pt x="1383402" y="3806181"/>
                      <a:pt x="869920" y="3774492"/>
                      <a:pt x="773723" y="3461309"/>
                    </a:cubicBezTo>
                    <a:cubicBezTo>
                      <a:pt x="722161" y="3295737"/>
                      <a:pt x="803224" y="2994487"/>
                      <a:pt x="860879" y="2833884"/>
                    </a:cubicBezTo>
                    <a:cubicBezTo>
                      <a:pt x="915853" y="2674172"/>
                      <a:pt x="949518" y="2728489"/>
                      <a:pt x="771483" y="2789225"/>
                    </a:cubicBezTo>
                    <a:cubicBezTo>
                      <a:pt x="122922" y="3005205"/>
                      <a:pt x="-461168" y="2277360"/>
                      <a:pt x="532337" y="1836927"/>
                    </a:cubicBezTo>
                    <a:cubicBezTo>
                      <a:pt x="761359" y="1735235"/>
                      <a:pt x="733264" y="1844016"/>
                      <a:pt x="473112" y="1661646"/>
                    </a:cubicBezTo>
                    <a:cubicBezTo>
                      <a:pt x="33194" y="1351416"/>
                      <a:pt x="85374" y="822908"/>
                      <a:pt x="444060" y="692610"/>
                    </a:cubicBezTo>
                    <a:cubicBezTo>
                      <a:pt x="763112" y="572853"/>
                      <a:pt x="1090609" y="850269"/>
                      <a:pt x="1267642" y="1170430"/>
                    </a:cubicBezTo>
                    <a:cubicBezTo>
                      <a:pt x="1242553" y="969915"/>
                      <a:pt x="1221429" y="805793"/>
                      <a:pt x="1246407" y="604410"/>
                    </a:cubicBezTo>
                    <a:cubicBezTo>
                      <a:pt x="1321215" y="20209"/>
                      <a:pt x="1741593" y="-93740"/>
                      <a:pt x="1968309" y="65185"/>
                    </a:cubicBezTo>
                    <a:cubicBezTo>
                      <a:pt x="2112657" y="166127"/>
                      <a:pt x="2149270" y="445007"/>
                      <a:pt x="2168338" y="641252"/>
                    </a:cubicBezTo>
                    <a:cubicBezTo>
                      <a:pt x="2211972" y="1169061"/>
                      <a:pt x="2054405" y="1049753"/>
                      <a:pt x="2373959" y="735032"/>
                    </a:cubicBezTo>
                    <a:cubicBezTo>
                      <a:pt x="2860495" y="256719"/>
                      <a:pt x="3235258" y="609688"/>
                      <a:pt x="3218776" y="947147"/>
                    </a:cubicBezTo>
                    <a:cubicBezTo>
                      <a:pt x="3203273" y="1249016"/>
                      <a:pt x="2854918" y="1557024"/>
                      <a:pt x="2603040" y="1723052"/>
                    </a:cubicBezTo>
                    <a:cubicBezTo>
                      <a:pt x="3424618" y="1590664"/>
                      <a:pt x="3738741" y="2218229"/>
                      <a:pt x="3299220" y="2501195"/>
                    </a:cubicBezTo>
                    <a:close/>
                  </a:path>
                </a:pathLst>
              </a:custGeom>
              <a:solidFill>
                <a:srgbClr val="F284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1570117" y="1421610"/>
                <a:ext cx="931943" cy="1029365"/>
              </a:xfrm>
              <a:custGeom>
                <a:avLst/>
                <a:gdLst/>
                <a:ahLst/>
                <a:cxnLst/>
                <a:rect l="l" t="t" r="r" b="b"/>
                <a:pathLst>
                  <a:path w="931943" h="1029365" extrusionOk="0">
                    <a:moveTo>
                      <a:pt x="916702" y="391015"/>
                    </a:moveTo>
                    <a:cubicBezTo>
                      <a:pt x="821374" y="-467"/>
                      <a:pt x="281611" y="-167525"/>
                      <a:pt x="77382" y="219908"/>
                    </a:cubicBezTo>
                    <a:cubicBezTo>
                      <a:pt x="-142474" y="636970"/>
                      <a:pt x="133829" y="1096836"/>
                      <a:pt x="557877" y="1021120"/>
                    </a:cubicBezTo>
                    <a:cubicBezTo>
                      <a:pt x="842012" y="970388"/>
                      <a:pt x="980267" y="652067"/>
                      <a:pt x="916702" y="391015"/>
                    </a:cubicBezTo>
                    <a:close/>
                  </a:path>
                </a:pathLst>
              </a:custGeom>
              <a:solidFill>
                <a:srgbClr val="FFD9C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4" name="Google Shape;374;p17"/>
              <p:cNvGrpSpPr/>
              <p:nvPr/>
            </p:nvGrpSpPr>
            <p:grpSpPr>
              <a:xfrm>
                <a:off x="1194162" y="1141367"/>
                <a:ext cx="1620913" cy="1620736"/>
                <a:chOff x="1194162" y="1141367"/>
                <a:chExt cx="1620913" cy="1620736"/>
              </a:xfrm>
            </p:grpSpPr>
            <p:sp>
              <p:nvSpPr>
                <p:cNvPr id="375" name="Google Shape;375;p17"/>
                <p:cNvSpPr/>
                <p:nvPr/>
              </p:nvSpPr>
              <p:spPr>
                <a:xfrm>
                  <a:off x="2378060" y="1141367"/>
                  <a:ext cx="102077" cy="21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77" h="213002" extrusionOk="0">
                      <a:moveTo>
                        <a:pt x="86973" y="1036"/>
                      </a:moveTo>
                      <a:cubicBezTo>
                        <a:pt x="62032" y="-5810"/>
                        <a:pt x="60094" y="20756"/>
                        <a:pt x="30556" y="96339"/>
                      </a:cubicBezTo>
                      <a:cubicBezTo>
                        <a:pt x="8540" y="152636"/>
                        <a:pt x="3544" y="159894"/>
                        <a:pt x="597" y="177222"/>
                      </a:cubicBezTo>
                      <a:cubicBezTo>
                        <a:pt x="-5578" y="213586"/>
                        <a:pt x="37850" y="224657"/>
                        <a:pt x="52579" y="199114"/>
                      </a:cubicBezTo>
                      <a:cubicBezTo>
                        <a:pt x="69039" y="170583"/>
                        <a:pt x="94311" y="58489"/>
                        <a:pt x="101510" y="26623"/>
                      </a:cubicBezTo>
                      <a:cubicBezTo>
                        <a:pt x="103993" y="15677"/>
                        <a:pt x="98172" y="4105"/>
                        <a:pt x="86973" y="103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2658745" y="1717468"/>
                  <a:ext cx="156330" cy="7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30" h="75072" extrusionOk="0">
                      <a:moveTo>
                        <a:pt x="140865" y="9100"/>
                      </a:moveTo>
                      <a:cubicBezTo>
                        <a:pt x="-11050" y="-35722"/>
                        <a:pt x="-38872" y="101216"/>
                        <a:pt x="51497" y="70550"/>
                      </a:cubicBezTo>
                      <a:cubicBezTo>
                        <a:pt x="72393" y="63453"/>
                        <a:pt x="100827" y="52839"/>
                        <a:pt x="135191" y="50954"/>
                      </a:cubicBezTo>
                      <a:cubicBezTo>
                        <a:pt x="160589" y="49563"/>
                        <a:pt x="163861" y="15879"/>
                        <a:pt x="140865" y="9100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2533980" y="2310446"/>
                  <a:ext cx="145501" cy="10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01" h="102793" extrusionOk="0">
                      <a:moveTo>
                        <a:pt x="141559" y="69296"/>
                      </a:moveTo>
                      <a:cubicBezTo>
                        <a:pt x="52383" y="-61503"/>
                        <a:pt x="-55935" y="26889"/>
                        <a:pt x="33439" y="60323"/>
                      </a:cubicBezTo>
                      <a:cubicBezTo>
                        <a:pt x="54114" y="68052"/>
                        <a:pt x="82842" y="77820"/>
                        <a:pt x="110635" y="98107"/>
                      </a:cubicBezTo>
                      <a:cubicBezTo>
                        <a:pt x="131177" y="113086"/>
                        <a:pt x="155064" y="89089"/>
                        <a:pt x="141559" y="6929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17"/>
                <p:cNvSpPr/>
                <p:nvPr/>
              </p:nvSpPr>
              <p:spPr>
                <a:xfrm>
                  <a:off x="2145639" y="2582682"/>
                  <a:ext cx="74278" cy="17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78" h="179421" extrusionOk="0">
                      <a:moveTo>
                        <a:pt x="71944" y="109315"/>
                      </a:moveTo>
                      <a:cubicBezTo>
                        <a:pt x="71590" y="107799"/>
                        <a:pt x="60170" y="57663"/>
                        <a:pt x="55661" y="28918"/>
                      </a:cubicBezTo>
                      <a:cubicBezTo>
                        <a:pt x="49685" y="-13887"/>
                        <a:pt x="10509" y="-1675"/>
                        <a:pt x="7164" y="17780"/>
                      </a:cubicBezTo>
                      <a:cubicBezTo>
                        <a:pt x="-30318" y="235395"/>
                        <a:pt x="92486" y="198236"/>
                        <a:pt x="71944" y="109315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17"/>
                <p:cNvSpPr/>
                <p:nvPr/>
              </p:nvSpPr>
              <p:spPr>
                <a:xfrm>
                  <a:off x="1348106" y="2362090"/>
                  <a:ext cx="136695" cy="14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95" h="145900" extrusionOk="0">
                      <a:moveTo>
                        <a:pt x="101273" y="3636"/>
                      </a:moveTo>
                      <a:cubicBezTo>
                        <a:pt x="-74750" y="135487"/>
                        <a:pt x="24785" y="171240"/>
                        <a:pt x="59857" y="129216"/>
                      </a:cubicBezTo>
                      <a:cubicBezTo>
                        <a:pt x="75780" y="110128"/>
                        <a:pt x="104117" y="71240"/>
                        <a:pt x="129891" y="40692"/>
                      </a:cubicBezTo>
                      <a:cubicBezTo>
                        <a:pt x="150610" y="16121"/>
                        <a:pt x="119060" y="-9695"/>
                        <a:pt x="101273" y="363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1194162" y="1718420"/>
                  <a:ext cx="195808" cy="7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08" h="75530" extrusionOk="0">
                      <a:moveTo>
                        <a:pt x="195425" y="50959"/>
                      </a:moveTo>
                      <a:cubicBezTo>
                        <a:pt x="200016" y="16840"/>
                        <a:pt x="162969" y="18968"/>
                        <a:pt x="108622" y="8154"/>
                      </a:cubicBezTo>
                      <a:cubicBezTo>
                        <a:pt x="103641" y="7168"/>
                        <a:pt x="43930" y="-4234"/>
                        <a:pt x="26763" y="1706"/>
                      </a:cubicBezTo>
                      <a:cubicBezTo>
                        <a:pt x="-4257" y="12438"/>
                        <a:pt x="-35063" y="77105"/>
                        <a:pt x="99552" y="75118"/>
                      </a:cubicBezTo>
                      <a:cubicBezTo>
                        <a:pt x="157575" y="74271"/>
                        <a:pt x="191159" y="82685"/>
                        <a:pt x="195425" y="50959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1667751" y="1221556"/>
                  <a:ext cx="102077" cy="141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77" h="141783" extrusionOk="0">
                      <a:moveTo>
                        <a:pt x="92355" y="76673"/>
                      </a:moveTo>
                      <a:cubicBezTo>
                        <a:pt x="69278" y="36172"/>
                        <a:pt x="78135" y="51395"/>
                        <a:pt x="53518" y="13846"/>
                      </a:cubicBezTo>
                      <a:cubicBezTo>
                        <a:pt x="33713" y="-16349"/>
                        <a:pt x="-8565" y="8311"/>
                        <a:pt x="1536" y="35738"/>
                      </a:cubicBezTo>
                      <a:cubicBezTo>
                        <a:pt x="15683" y="74185"/>
                        <a:pt x="33079" y="126235"/>
                        <a:pt x="52148" y="136643"/>
                      </a:cubicBezTo>
                      <a:cubicBezTo>
                        <a:pt x="84523" y="154354"/>
                        <a:pt x="119499" y="124343"/>
                        <a:pt x="92355" y="76673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83" name="Google Shape;383;p17"/>
            <p:cNvSpPr txBox="1"/>
            <p:nvPr/>
          </p:nvSpPr>
          <p:spPr>
            <a:xfrm>
              <a:off x="-678040" y="4059072"/>
              <a:ext cx="6112200" cy="3159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40016"/>
                </a:lnSpc>
              </a:pP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Membuat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fitur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penambahan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pembaruan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dan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penghapusan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mudah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digunakan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efisien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84" name="Google Shape;384;p17"/>
          <p:cNvGrpSpPr/>
          <p:nvPr/>
        </p:nvGrpSpPr>
        <p:grpSpPr>
          <a:xfrm>
            <a:off x="12229300" y="4127687"/>
            <a:ext cx="4584151" cy="5911777"/>
            <a:chOff x="-592199" y="-2"/>
            <a:chExt cx="6112200" cy="7882366"/>
          </a:xfrm>
        </p:grpSpPr>
        <p:grpSp>
          <p:nvGrpSpPr>
            <p:cNvPr id="385" name="Google Shape;385;p17"/>
            <p:cNvGrpSpPr/>
            <p:nvPr/>
          </p:nvGrpSpPr>
          <p:grpSpPr>
            <a:xfrm>
              <a:off x="334577" y="-2"/>
              <a:ext cx="3498051" cy="3680519"/>
              <a:chOff x="334577" y="-2"/>
              <a:chExt cx="3498051" cy="3680519"/>
            </a:xfrm>
          </p:grpSpPr>
          <p:sp>
            <p:nvSpPr>
              <p:cNvPr id="386" name="Google Shape;386;p17"/>
              <p:cNvSpPr/>
              <p:nvPr/>
            </p:nvSpPr>
            <p:spPr>
              <a:xfrm>
                <a:off x="334577" y="-2"/>
                <a:ext cx="3498051" cy="3680519"/>
              </a:xfrm>
              <a:custGeom>
                <a:avLst/>
                <a:gdLst/>
                <a:ahLst/>
                <a:cxnLst/>
                <a:rect l="l" t="t" r="r" b="b"/>
                <a:pathLst>
                  <a:path w="3498051" h="3680519" extrusionOk="0">
                    <a:moveTo>
                      <a:pt x="3299220" y="2501195"/>
                    </a:moveTo>
                    <a:cubicBezTo>
                      <a:pt x="3053495" y="2659023"/>
                      <a:pt x="2645009" y="2568438"/>
                      <a:pt x="2392947" y="2420819"/>
                    </a:cubicBezTo>
                    <a:cubicBezTo>
                      <a:pt x="3051211" y="3327066"/>
                      <a:pt x="2074343" y="3985224"/>
                      <a:pt x="1801806" y="3081730"/>
                    </a:cubicBezTo>
                    <a:cubicBezTo>
                      <a:pt x="1724897" y="2830785"/>
                      <a:pt x="1806005" y="2870233"/>
                      <a:pt x="1659882" y="3195605"/>
                    </a:cubicBezTo>
                    <a:cubicBezTo>
                      <a:pt x="1383402" y="3806181"/>
                      <a:pt x="869920" y="3774492"/>
                      <a:pt x="773723" y="3461309"/>
                    </a:cubicBezTo>
                    <a:cubicBezTo>
                      <a:pt x="722161" y="3295737"/>
                      <a:pt x="803224" y="2994487"/>
                      <a:pt x="860879" y="2833884"/>
                    </a:cubicBezTo>
                    <a:cubicBezTo>
                      <a:pt x="915853" y="2674172"/>
                      <a:pt x="949518" y="2728489"/>
                      <a:pt x="771483" y="2789225"/>
                    </a:cubicBezTo>
                    <a:cubicBezTo>
                      <a:pt x="122922" y="3005205"/>
                      <a:pt x="-461168" y="2277360"/>
                      <a:pt x="532337" y="1836927"/>
                    </a:cubicBezTo>
                    <a:cubicBezTo>
                      <a:pt x="761359" y="1735235"/>
                      <a:pt x="733264" y="1844016"/>
                      <a:pt x="473112" y="1661646"/>
                    </a:cubicBezTo>
                    <a:cubicBezTo>
                      <a:pt x="33194" y="1351416"/>
                      <a:pt x="85374" y="822908"/>
                      <a:pt x="444060" y="692610"/>
                    </a:cubicBezTo>
                    <a:cubicBezTo>
                      <a:pt x="763112" y="572853"/>
                      <a:pt x="1090609" y="850269"/>
                      <a:pt x="1267642" y="1170430"/>
                    </a:cubicBezTo>
                    <a:cubicBezTo>
                      <a:pt x="1242553" y="969915"/>
                      <a:pt x="1221429" y="805793"/>
                      <a:pt x="1246407" y="604410"/>
                    </a:cubicBezTo>
                    <a:cubicBezTo>
                      <a:pt x="1321215" y="20209"/>
                      <a:pt x="1741593" y="-93740"/>
                      <a:pt x="1968309" y="65185"/>
                    </a:cubicBezTo>
                    <a:cubicBezTo>
                      <a:pt x="2112657" y="166127"/>
                      <a:pt x="2149270" y="445007"/>
                      <a:pt x="2168338" y="641252"/>
                    </a:cubicBezTo>
                    <a:cubicBezTo>
                      <a:pt x="2211972" y="1169061"/>
                      <a:pt x="2054405" y="1049753"/>
                      <a:pt x="2373959" y="735032"/>
                    </a:cubicBezTo>
                    <a:cubicBezTo>
                      <a:pt x="2860495" y="256719"/>
                      <a:pt x="3235258" y="609688"/>
                      <a:pt x="3218776" y="947147"/>
                    </a:cubicBezTo>
                    <a:cubicBezTo>
                      <a:pt x="3203273" y="1249016"/>
                      <a:pt x="2854918" y="1557024"/>
                      <a:pt x="2603040" y="1723052"/>
                    </a:cubicBezTo>
                    <a:cubicBezTo>
                      <a:pt x="3424618" y="1590664"/>
                      <a:pt x="3738741" y="2218229"/>
                      <a:pt x="3299220" y="2501195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1553881" y="1421610"/>
                <a:ext cx="931943" cy="1029365"/>
              </a:xfrm>
              <a:custGeom>
                <a:avLst/>
                <a:gdLst/>
                <a:ahLst/>
                <a:cxnLst/>
                <a:rect l="l" t="t" r="r" b="b"/>
                <a:pathLst>
                  <a:path w="931943" h="1029365" extrusionOk="0">
                    <a:moveTo>
                      <a:pt x="916702" y="391015"/>
                    </a:moveTo>
                    <a:cubicBezTo>
                      <a:pt x="821374" y="-467"/>
                      <a:pt x="281611" y="-167525"/>
                      <a:pt x="77382" y="219908"/>
                    </a:cubicBezTo>
                    <a:cubicBezTo>
                      <a:pt x="-142474" y="636970"/>
                      <a:pt x="133829" y="1096836"/>
                      <a:pt x="557877" y="1021120"/>
                    </a:cubicBezTo>
                    <a:cubicBezTo>
                      <a:pt x="842012" y="970388"/>
                      <a:pt x="980267" y="652067"/>
                      <a:pt x="916702" y="391015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8" name="Google Shape;388;p17"/>
              <p:cNvGrpSpPr/>
              <p:nvPr/>
            </p:nvGrpSpPr>
            <p:grpSpPr>
              <a:xfrm>
                <a:off x="1177926" y="1141367"/>
                <a:ext cx="1620913" cy="1620736"/>
                <a:chOff x="1177926" y="1141367"/>
                <a:chExt cx="1620913" cy="1620736"/>
              </a:xfrm>
            </p:grpSpPr>
            <p:sp>
              <p:nvSpPr>
                <p:cNvPr id="389" name="Google Shape;389;p17"/>
                <p:cNvSpPr/>
                <p:nvPr/>
              </p:nvSpPr>
              <p:spPr>
                <a:xfrm>
                  <a:off x="2361824" y="1141367"/>
                  <a:ext cx="102077" cy="21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77" h="213002" extrusionOk="0">
                      <a:moveTo>
                        <a:pt x="86973" y="1036"/>
                      </a:moveTo>
                      <a:cubicBezTo>
                        <a:pt x="62032" y="-5810"/>
                        <a:pt x="60094" y="20756"/>
                        <a:pt x="30556" y="96339"/>
                      </a:cubicBezTo>
                      <a:cubicBezTo>
                        <a:pt x="8540" y="152636"/>
                        <a:pt x="3544" y="159894"/>
                        <a:pt x="597" y="177222"/>
                      </a:cubicBezTo>
                      <a:cubicBezTo>
                        <a:pt x="-5578" y="213586"/>
                        <a:pt x="37850" y="224657"/>
                        <a:pt x="52579" y="199114"/>
                      </a:cubicBezTo>
                      <a:cubicBezTo>
                        <a:pt x="69039" y="170583"/>
                        <a:pt x="94311" y="58489"/>
                        <a:pt x="101510" y="26623"/>
                      </a:cubicBezTo>
                      <a:cubicBezTo>
                        <a:pt x="103993" y="15677"/>
                        <a:pt x="98172" y="4105"/>
                        <a:pt x="86973" y="103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17"/>
                <p:cNvSpPr/>
                <p:nvPr/>
              </p:nvSpPr>
              <p:spPr>
                <a:xfrm>
                  <a:off x="2642509" y="1717468"/>
                  <a:ext cx="156330" cy="7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30" h="75072" extrusionOk="0">
                      <a:moveTo>
                        <a:pt x="140865" y="9100"/>
                      </a:moveTo>
                      <a:cubicBezTo>
                        <a:pt x="-11050" y="-35722"/>
                        <a:pt x="-38872" y="101216"/>
                        <a:pt x="51497" y="70550"/>
                      </a:cubicBezTo>
                      <a:cubicBezTo>
                        <a:pt x="72393" y="63453"/>
                        <a:pt x="100827" y="52839"/>
                        <a:pt x="135191" y="50954"/>
                      </a:cubicBezTo>
                      <a:cubicBezTo>
                        <a:pt x="160589" y="49563"/>
                        <a:pt x="163861" y="15879"/>
                        <a:pt x="140865" y="9100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7"/>
                <p:cNvSpPr/>
                <p:nvPr/>
              </p:nvSpPr>
              <p:spPr>
                <a:xfrm>
                  <a:off x="2517744" y="2310446"/>
                  <a:ext cx="145501" cy="10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01" h="102793" extrusionOk="0">
                      <a:moveTo>
                        <a:pt x="141559" y="69296"/>
                      </a:moveTo>
                      <a:cubicBezTo>
                        <a:pt x="52383" y="-61503"/>
                        <a:pt x="-55935" y="26889"/>
                        <a:pt x="33439" y="60323"/>
                      </a:cubicBezTo>
                      <a:cubicBezTo>
                        <a:pt x="54114" y="68052"/>
                        <a:pt x="82842" y="77820"/>
                        <a:pt x="110635" y="98107"/>
                      </a:cubicBezTo>
                      <a:cubicBezTo>
                        <a:pt x="131177" y="113086"/>
                        <a:pt x="155064" y="89089"/>
                        <a:pt x="141559" y="6929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7"/>
                <p:cNvSpPr/>
                <p:nvPr/>
              </p:nvSpPr>
              <p:spPr>
                <a:xfrm>
                  <a:off x="2129403" y="2582682"/>
                  <a:ext cx="74278" cy="17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78" h="179421" extrusionOk="0">
                      <a:moveTo>
                        <a:pt x="71944" y="109315"/>
                      </a:moveTo>
                      <a:cubicBezTo>
                        <a:pt x="71590" y="107799"/>
                        <a:pt x="60170" y="57663"/>
                        <a:pt x="55661" y="28918"/>
                      </a:cubicBezTo>
                      <a:cubicBezTo>
                        <a:pt x="49685" y="-13887"/>
                        <a:pt x="10509" y="-1675"/>
                        <a:pt x="7164" y="17780"/>
                      </a:cubicBezTo>
                      <a:cubicBezTo>
                        <a:pt x="-30318" y="235395"/>
                        <a:pt x="92486" y="198236"/>
                        <a:pt x="71944" y="109315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7"/>
                <p:cNvSpPr/>
                <p:nvPr/>
              </p:nvSpPr>
              <p:spPr>
                <a:xfrm>
                  <a:off x="1331870" y="2362090"/>
                  <a:ext cx="136695" cy="14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95" h="145900" extrusionOk="0">
                      <a:moveTo>
                        <a:pt x="101273" y="3636"/>
                      </a:moveTo>
                      <a:cubicBezTo>
                        <a:pt x="-74750" y="135487"/>
                        <a:pt x="24785" y="171240"/>
                        <a:pt x="59857" y="129216"/>
                      </a:cubicBezTo>
                      <a:cubicBezTo>
                        <a:pt x="75780" y="110128"/>
                        <a:pt x="104117" y="71240"/>
                        <a:pt x="129891" y="40692"/>
                      </a:cubicBezTo>
                      <a:cubicBezTo>
                        <a:pt x="150610" y="16121"/>
                        <a:pt x="119060" y="-9695"/>
                        <a:pt x="101273" y="363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7"/>
                <p:cNvSpPr/>
                <p:nvPr/>
              </p:nvSpPr>
              <p:spPr>
                <a:xfrm>
                  <a:off x="1177926" y="1718420"/>
                  <a:ext cx="195808" cy="7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08" h="75530" extrusionOk="0">
                      <a:moveTo>
                        <a:pt x="195425" y="50959"/>
                      </a:moveTo>
                      <a:cubicBezTo>
                        <a:pt x="200016" y="16840"/>
                        <a:pt x="162969" y="18968"/>
                        <a:pt x="108622" y="8154"/>
                      </a:cubicBezTo>
                      <a:cubicBezTo>
                        <a:pt x="103641" y="7168"/>
                        <a:pt x="43930" y="-4234"/>
                        <a:pt x="26763" y="1706"/>
                      </a:cubicBezTo>
                      <a:cubicBezTo>
                        <a:pt x="-4257" y="12438"/>
                        <a:pt x="-35063" y="77105"/>
                        <a:pt x="99552" y="75118"/>
                      </a:cubicBezTo>
                      <a:cubicBezTo>
                        <a:pt x="157575" y="74271"/>
                        <a:pt x="191159" y="82685"/>
                        <a:pt x="195425" y="50959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7"/>
                <p:cNvSpPr/>
                <p:nvPr/>
              </p:nvSpPr>
              <p:spPr>
                <a:xfrm>
                  <a:off x="1651515" y="1221556"/>
                  <a:ext cx="102077" cy="141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77" h="141783" extrusionOk="0">
                      <a:moveTo>
                        <a:pt x="92355" y="76673"/>
                      </a:moveTo>
                      <a:cubicBezTo>
                        <a:pt x="69278" y="36172"/>
                        <a:pt x="78135" y="51395"/>
                        <a:pt x="53518" y="13846"/>
                      </a:cubicBezTo>
                      <a:cubicBezTo>
                        <a:pt x="33713" y="-16349"/>
                        <a:pt x="-8565" y="8311"/>
                        <a:pt x="1536" y="35738"/>
                      </a:cubicBezTo>
                      <a:cubicBezTo>
                        <a:pt x="15683" y="74185"/>
                        <a:pt x="33079" y="126235"/>
                        <a:pt x="52148" y="136643"/>
                      </a:cubicBezTo>
                      <a:cubicBezTo>
                        <a:pt x="84523" y="154354"/>
                        <a:pt x="119499" y="124343"/>
                        <a:pt x="92355" y="76673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97" name="Google Shape;397;p17"/>
            <p:cNvSpPr txBox="1"/>
            <p:nvPr/>
          </p:nvSpPr>
          <p:spPr>
            <a:xfrm>
              <a:off x="-592199" y="4033107"/>
              <a:ext cx="6112200" cy="3849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40016"/>
                </a:lnSpc>
              </a:pP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Menyediakan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integrasi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basis data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menyimpan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mengakses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terpusat</a:t>
              </a:r>
              <a:r>
                <a:rPr lang="en-US" sz="2400" dirty="0"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98" name="Google Shape;398;p17"/>
          <p:cNvGrpSpPr/>
          <p:nvPr/>
        </p:nvGrpSpPr>
        <p:grpSpPr>
          <a:xfrm rot="10800000">
            <a:off x="14965512" y="269933"/>
            <a:ext cx="3125588" cy="3350867"/>
            <a:chOff x="15083113" y="269569"/>
            <a:chExt cx="3125588" cy="3350867"/>
          </a:xfrm>
        </p:grpSpPr>
        <p:sp>
          <p:nvSpPr>
            <p:cNvPr id="399" name="Google Shape;399;p17"/>
            <p:cNvSpPr/>
            <p:nvPr/>
          </p:nvSpPr>
          <p:spPr>
            <a:xfrm>
              <a:off x="16903948" y="269569"/>
              <a:ext cx="1304753" cy="1583835"/>
            </a:xfrm>
            <a:custGeom>
              <a:avLst/>
              <a:gdLst/>
              <a:ahLst/>
              <a:cxnLst/>
              <a:rect l="l" t="t" r="r" b="b"/>
              <a:pathLst>
                <a:path w="1304753" h="1583835" extrusionOk="0">
                  <a:moveTo>
                    <a:pt x="626328" y="66274"/>
                  </a:moveTo>
                  <a:cubicBezTo>
                    <a:pt x="825525" y="978178"/>
                    <a:pt x="1598213" y="673779"/>
                    <a:pt x="1184964" y="796246"/>
                  </a:cubicBezTo>
                  <a:cubicBezTo>
                    <a:pt x="960663" y="862720"/>
                    <a:pt x="719172" y="1225653"/>
                    <a:pt x="710963" y="1551430"/>
                  </a:cubicBezTo>
                  <a:cubicBezTo>
                    <a:pt x="703565" y="1744929"/>
                    <a:pt x="662331" y="1012578"/>
                    <a:pt x="122293" y="919263"/>
                  </a:cubicBezTo>
                  <a:cubicBezTo>
                    <a:pt x="-302445" y="845872"/>
                    <a:pt x="508299" y="996762"/>
                    <a:pt x="599514" y="67849"/>
                  </a:cubicBezTo>
                  <a:cubicBezTo>
                    <a:pt x="607180" y="-15139"/>
                    <a:pt x="606039" y="-29226"/>
                    <a:pt x="626328" y="66274"/>
                  </a:cubicBezTo>
                  <a:close/>
                </a:path>
              </a:pathLst>
            </a:custGeom>
            <a:solidFill>
              <a:srgbClr val="FACB7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15083113" y="813628"/>
              <a:ext cx="2082434" cy="2489490"/>
            </a:xfrm>
            <a:custGeom>
              <a:avLst/>
              <a:gdLst/>
              <a:ahLst/>
              <a:cxnLst/>
              <a:rect l="l" t="t" r="r" b="b"/>
              <a:pathLst>
                <a:path w="2082434" h="2489490" extrusionOk="0">
                  <a:moveTo>
                    <a:pt x="1247155" y="109386"/>
                  </a:moveTo>
                  <a:cubicBezTo>
                    <a:pt x="1262494" y="1599703"/>
                    <a:pt x="2569411" y="1374270"/>
                    <a:pt x="1883545" y="1431778"/>
                  </a:cubicBezTo>
                  <a:cubicBezTo>
                    <a:pt x="1511275" y="1462995"/>
                    <a:pt x="1015865" y="1952140"/>
                    <a:pt x="897253" y="2458818"/>
                  </a:cubicBezTo>
                  <a:cubicBezTo>
                    <a:pt x="886602" y="2501783"/>
                    <a:pt x="860398" y="2499176"/>
                    <a:pt x="862645" y="2453731"/>
                  </a:cubicBezTo>
                  <a:cubicBezTo>
                    <a:pt x="895087" y="1934387"/>
                    <a:pt x="529651" y="1416625"/>
                    <a:pt x="182150" y="1279602"/>
                  </a:cubicBezTo>
                  <a:cubicBezTo>
                    <a:pt x="-458082" y="1027161"/>
                    <a:pt x="760491" y="1525904"/>
                    <a:pt x="1204720" y="103147"/>
                  </a:cubicBezTo>
                  <a:cubicBezTo>
                    <a:pt x="1243661" y="-24112"/>
                    <a:pt x="1246444" y="-46503"/>
                    <a:pt x="1247155" y="109386"/>
                  </a:cubicBezTo>
                  <a:close/>
                </a:path>
              </a:pathLst>
            </a:custGeom>
            <a:solidFill>
              <a:srgbClr val="FACB7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6903951" y="2702640"/>
              <a:ext cx="767718" cy="917796"/>
            </a:xfrm>
            <a:custGeom>
              <a:avLst/>
              <a:gdLst/>
              <a:ahLst/>
              <a:cxnLst/>
              <a:rect l="l" t="t" r="r" b="b"/>
              <a:pathLst>
                <a:path w="767718" h="917796" extrusionOk="0">
                  <a:moveTo>
                    <a:pt x="459778" y="40329"/>
                  </a:moveTo>
                  <a:cubicBezTo>
                    <a:pt x="465432" y="589757"/>
                    <a:pt x="947253" y="506649"/>
                    <a:pt x="694394" y="527853"/>
                  </a:cubicBezTo>
                  <a:cubicBezTo>
                    <a:pt x="557149" y="539360"/>
                    <a:pt x="374512" y="719690"/>
                    <a:pt x="330783" y="906487"/>
                  </a:cubicBezTo>
                  <a:cubicBezTo>
                    <a:pt x="326859" y="922330"/>
                    <a:pt x="317195" y="921365"/>
                    <a:pt x="318026" y="904611"/>
                  </a:cubicBezTo>
                  <a:cubicBezTo>
                    <a:pt x="329985" y="713143"/>
                    <a:pt x="195262" y="522264"/>
                    <a:pt x="67152" y="471746"/>
                  </a:cubicBezTo>
                  <a:cubicBezTo>
                    <a:pt x="-168879" y="378679"/>
                    <a:pt x="280367" y="562548"/>
                    <a:pt x="444137" y="38024"/>
                  </a:cubicBezTo>
                  <a:cubicBezTo>
                    <a:pt x="458490" y="-8888"/>
                    <a:pt x="459516" y="-17145"/>
                    <a:pt x="459778" y="40329"/>
                  </a:cubicBezTo>
                  <a:close/>
                </a:path>
              </a:pathLst>
            </a:custGeom>
            <a:solidFill>
              <a:srgbClr val="FACB7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35"/>
          <p:cNvGrpSpPr/>
          <p:nvPr/>
        </p:nvGrpSpPr>
        <p:grpSpPr>
          <a:xfrm>
            <a:off x="344667" y="2883514"/>
            <a:ext cx="4669142" cy="4690071"/>
            <a:chOff x="1813" y="0"/>
            <a:chExt cx="809173" cy="812800"/>
          </a:xfrm>
        </p:grpSpPr>
        <p:sp>
          <p:nvSpPr>
            <p:cNvPr id="1159" name="Google Shape;1159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1" name="Google Shape;1161;p35"/>
          <p:cNvSpPr txBox="1"/>
          <p:nvPr/>
        </p:nvSpPr>
        <p:spPr>
          <a:xfrm>
            <a:off x="610667" y="3416265"/>
            <a:ext cx="3890092" cy="508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9651" lvl="1" algn="ctr">
              <a:lnSpc>
                <a:spcPct val="156025"/>
              </a:lnSpc>
              <a:buClr>
                <a:schemeClr val="accent3"/>
              </a:buClr>
              <a:buSzPts val="1850"/>
            </a:pP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Pencarian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: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Pengelolaan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yang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efektif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membutuhkan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kemampuan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untuk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dengan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cepat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mencari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berdasarkan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kriteria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tertentu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seperti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nama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atau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kategori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.</a:t>
            </a:r>
          </a:p>
          <a:p>
            <a:pPr marL="259651" marR="0" lvl="1" algn="ctr" rtl="0">
              <a:lnSpc>
                <a:spcPct val="156025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50"/>
            </a:pPr>
            <a:endParaRPr sz="2400" dirty="0">
              <a:solidFill>
                <a:schemeClr val="accent3"/>
              </a:solidFill>
            </a:endParaRPr>
          </a:p>
          <a:p>
            <a:pPr marL="0" marR="0" lvl="0" indent="0" algn="ctr" rtl="0">
              <a:lnSpc>
                <a:spcPct val="156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444444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grpSp>
        <p:nvGrpSpPr>
          <p:cNvPr id="1164" name="Google Shape;1164;p35"/>
          <p:cNvGrpSpPr/>
          <p:nvPr/>
        </p:nvGrpSpPr>
        <p:grpSpPr>
          <a:xfrm>
            <a:off x="4654506" y="2883514"/>
            <a:ext cx="4669142" cy="4690071"/>
            <a:chOff x="1813" y="0"/>
            <a:chExt cx="809173" cy="812800"/>
          </a:xfrm>
        </p:grpSpPr>
        <p:sp>
          <p:nvSpPr>
            <p:cNvPr id="1165" name="Google Shape;1165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7" name="Google Shape;1167;p35"/>
          <p:cNvSpPr txBox="1"/>
          <p:nvPr/>
        </p:nvSpPr>
        <p:spPr>
          <a:xfrm>
            <a:off x="5058245" y="3546605"/>
            <a:ext cx="3569186" cy="427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6539" lvl="1" algn="ctr">
              <a:lnSpc>
                <a:spcPct val="156025"/>
              </a:lnSpc>
              <a:buClr>
                <a:schemeClr val="accent3"/>
              </a:buClr>
              <a:buSzPts val="1899"/>
            </a:pP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Penambahan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: Proses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penambahan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harus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mudah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dilakukan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dengan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mengisi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informasi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yang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relevan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seperti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 ID,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nama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harga</a:t>
            </a:r>
            <a:r>
              <a:rPr lang="en-US" sz="2000" dirty="0">
                <a:solidFill>
                  <a:schemeClr val="accent3"/>
                </a:solidFill>
                <a:latin typeface="Tenor Sans" panose="020B0604020202020204" charset="0"/>
              </a:rPr>
              <a:t>, dan </a:t>
            </a:r>
            <a:r>
              <a:rPr lang="en-US" sz="2000" dirty="0" err="1">
                <a:solidFill>
                  <a:schemeClr val="accent3"/>
                </a:solidFill>
                <a:latin typeface="Tenor Sans" panose="020B0604020202020204" charset="0"/>
              </a:rPr>
              <a:t>jumlah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marL="256539" marR="0" lvl="1" algn="l" rtl="0">
              <a:lnSpc>
                <a:spcPct val="156025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99"/>
            </a:pPr>
            <a:endParaRPr sz="1200" dirty="0"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56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444444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grpSp>
        <p:nvGrpSpPr>
          <p:cNvPr id="1170" name="Google Shape;1170;p35"/>
          <p:cNvGrpSpPr/>
          <p:nvPr/>
        </p:nvGrpSpPr>
        <p:grpSpPr>
          <a:xfrm>
            <a:off x="8964345" y="2883514"/>
            <a:ext cx="4669142" cy="4690071"/>
            <a:chOff x="1813" y="0"/>
            <a:chExt cx="809173" cy="812800"/>
          </a:xfrm>
        </p:grpSpPr>
        <p:sp>
          <p:nvSpPr>
            <p:cNvPr id="1171" name="Google Shape;1171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3" name="Google Shape;1173;p35"/>
          <p:cNvSpPr txBox="1"/>
          <p:nvPr/>
        </p:nvSpPr>
        <p:spPr>
          <a:xfrm>
            <a:off x="9437561" y="3862981"/>
            <a:ext cx="37575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Pembaruan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: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Pengguna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harus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dapat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memperbarui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informasi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yang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ada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,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seperti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harga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,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jumlah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,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atau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atribut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lainnya</a:t>
            </a:r>
            <a:r>
              <a:rPr lang="en-US" sz="1600" dirty="0">
                <a:solidFill>
                  <a:schemeClr val="accent3"/>
                </a:solidFill>
                <a:latin typeface="Tenor Sans" panose="020B0604020202020204" charset="0"/>
              </a:rPr>
              <a:t>.</a:t>
            </a:r>
            <a:endParaRPr lang="en-US" dirty="0">
              <a:solidFill>
                <a:schemeClr val="accent3"/>
              </a:solidFill>
              <a:latin typeface="Tenor Sans" panose="020B0604020202020204" charset="0"/>
            </a:endParaRPr>
          </a:p>
        </p:txBody>
      </p:sp>
      <p:grpSp>
        <p:nvGrpSpPr>
          <p:cNvPr id="1176" name="Google Shape;1176;p35"/>
          <p:cNvGrpSpPr/>
          <p:nvPr/>
        </p:nvGrpSpPr>
        <p:grpSpPr>
          <a:xfrm>
            <a:off x="13274184" y="2883514"/>
            <a:ext cx="4669142" cy="4690071"/>
            <a:chOff x="1813" y="0"/>
            <a:chExt cx="809173" cy="812800"/>
          </a:xfrm>
        </p:grpSpPr>
        <p:sp>
          <p:nvSpPr>
            <p:cNvPr id="1177" name="Google Shape;1177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9" name="Google Shape;1179;p35"/>
          <p:cNvSpPr txBox="1"/>
          <p:nvPr/>
        </p:nvSpPr>
        <p:spPr>
          <a:xfrm>
            <a:off x="13959521" y="3505000"/>
            <a:ext cx="341272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Penghapusan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: Proses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penghapusan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produk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harus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aman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dan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menghindari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penghapusan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data yang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tidak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enor Sans" panose="020B0604020202020204" charset="0"/>
              </a:rPr>
              <a:t>disengaja</a:t>
            </a:r>
            <a:r>
              <a:rPr lang="en-US" sz="2800" dirty="0">
                <a:solidFill>
                  <a:schemeClr val="accent3"/>
                </a:solidFill>
                <a:latin typeface="Tenor Sans" panose="020B0604020202020204" charset="0"/>
              </a:rPr>
              <a:t>.</a:t>
            </a:r>
            <a:endParaRPr lang="en-US" sz="2400" dirty="0">
              <a:solidFill>
                <a:schemeClr val="accent3"/>
              </a:solidFill>
              <a:latin typeface="Tenor Sans" panose="020B0604020202020204" charset="0"/>
            </a:endParaRPr>
          </a:p>
        </p:txBody>
      </p:sp>
      <p:grpSp>
        <p:nvGrpSpPr>
          <p:cNvPr id="1182" name="Google Shape;1182;p35"/>
          <p:cNvGrpSpPr/>
          <p:nvPr/>
        </p:nvGrpSpPr>
        <p:grpSpPr>
          <a:xfrm>
            <a:off x="-1858068" y="-3932877"/>
            <a:ext cx="6162670" cy="6606846"/>
            <a:chOff x="-1858068" y="-3932877"/>
            <a:chExt cx="6162670" cy="6606846"/>
          </a:xfrm>
        </p:grpSpPr>
        <p:sp>
          <p:nvSpPr>
            <p:cNvPr id="1183" name="Google Shape;1183;p35"/>
            <p:cNvSpPr/>
            <p:nvPr/>
          </p:nvSpPr>
          <p:spPr>
            <a:xfrm>
              <a:off x="1732042" y="-3932877"/>
              <a:ext cx="2572560" cy="3122821"/>
            </a:xfrm>
            <a:custGeom>
              <a:avLst/>
              <a:gdLst/>
              <a:ahLst/>
              <a:cxnLst/>
              <a:rect l="l" t="t" r="r" b="b"/>
              <a:pathLst>
                <a:path w="2572560" h="3122821" extrusionOk="0">
                  <a:moveTo>
                    <a:pt x="1234920" y="130671"/>
                  </a:moveTo>
                  <a:cubicBezTo>
                    <a:pt x="1627673" y="1928656"/>
                    <a:pt x="3151170" y="1328478"/>
                    <a:pt x="2336373" y="1569944"/>
                  </a:cubicBezTo>
                  <a:cubicBezTo>
                    <a:pt x="1894123" y="1701011"/>
                    <a:pt x="1417980" y="2416598"/>
                    <a:pt x="1401794" y="3058928"/>
                  </a:cubicBezTo>
                  <a:cubicBezTo>
                    <a:pt x="1387208" y="3440447"/>
                    <a:pt x="1305907" y="1996482"/>
                    <a:pt x="241124" y="1812495"/>
                  </a:cubicBezTo>
                  <a:cubicBezTo>
                    <a:pt x="-596325" y="1667792"/>
                    <a:pt x="1002204" y="1965298"/>
                    <a:pt x="1182051" y="133776"/>
                  </a:cubicBezTo>
                  <a:cubicBezTo>
                    <a:pt x="1197166" y="-29849"/>
                    <a:pt x="1194918" y="-57624"/>
                    <a:pt x="1234920" y="130671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-1858068" y="-2860165"/>
              <a:ext cx="4105900" cy="4908485"/>
            </a:xfrm>
            <a:custGeom>
              <a:avLst/>
              <a:gdLst/>
              <a:ahLst/>
              <a:cxnLst/>
              <a:rect l="l" t="t" r="r" b="b"/>
              <a:pathLst>
                <a:path w="4105900" h="4908485" extrusionOk="0">
                  <a:moveTo>
                    <a:pt x="2458994" y="215675"/>
                  </a:moveTo>
                  <a:cubicBezTo>
                    <a:pt x="2489237" y="3154107"/>
                    <a:pt x="5066065" y="2709625"/>
                    <a:pt x="3713753" y="2823012"/>
                  </a:cubicBezTo>
                  <a:cubicBezTo>
                    <a:pt x="2979755" y="2884562"/>
                    <a:pt x="2002965" y="3849002"/>
                    <a:pt x="1769098" y="4848009"/>
                  </a:cubicBezTo>
                  <a:cubicBezTo>
                    <a:pt x="1748099" y="4932722"/>
                    <a:pt x="1696432" y="4927582"/>
                    <a:pt x="1700863" y="4837980"/>
                  </a:cubicBezTo>
                  <a:cubicBezTo>
                    <a:pt x="1764827" y="3813999"/>
                    <a:pt x="1044304" y="2793136"/>
                    <a:pt x="359143" y="2522969"/>
                  </a:cubicBezTo>
                  <a:cubicBezTo>
                    <a:pt x="-903193" y="2025236"/>
                    <a:pt x="1499448" y="3008598"/>
                    <a:pt x="2375326" y="203373"/>
                  </a:cubicBezTo>
                  <a:cubicBezTo>
                    <a:pt x="2452104" y="-47541"/>
                    <a:pt x="2457592" y="-91688"/>
                    <a:pt x="2458994" y="215675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1732048" y="864367"/>
              <a:ext cx="1513697" cy="1809602"/>
            </a:xfrm>
            <a:custGeom>
              <a:avLst/>
              <a:gdLst/>
              <a:ahLst/>
              <a:cxnLst/>
              <a:rect l="l" t="t" r="r" b="b"/>
              <a:pathLst>
                <a:path w="1513697" h="1809602" extrusionOk="0">
                  <a:moveTo>
                    <a:pt x="906536" y="79516"/>
                  </a:moveTo>
                  <a:cubicBezTo>
                    <a:pt x="917684" y="1162814"/>
                    <a:pt x="1867682" y="998951"/>
                    <a:pt x="1369125" y="1040759"/>
                  </a:cubicBezTo>
                  <a:cubicBezTo>
                    <a:pt x="1098522" y="1063447"/>
                    <a:pt x="738419" y="1419001"/>
                    <a:pt x="652199" y="1787305"/>
                  </a:cubicBezTo>
                  <a:cubicBezTo>
                    <a:pt x="644463" y="1818543"/>
                    <a:pt x="625407" y="1816640"/>
                    <a:pt x="627047" y="1783606"/>
                  </a:cubicBezTo>
                  <a:cubicBezTo>
                    <a:pt x="650625" y="1406091"/>
                    <a:pt x="384995" y="1029738"/>
                    <a:pt x="132403" y="930134"/>
                  </a:cubicBezTo>
                  <a:cubicBezTo>
                    <a:pt x="-332976" y="746636"/>
                    <a:pt x="552794" y="1109166"/>
                    <a:pt x="875697" y="74971"/>
                  </a:cubicBezTo>
                  <a:cubicBezTo>
                    <a:pt x="903997" y="-17525"/>
                    <a:pt x="906020" y="-33804"/>
                    <a:pt x="906536" y="79516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35"/>
          <p:cNvGrpSpPr/>
          <p:nvPr/>
        </p:nvGrpSpPr>
        <p:grpSpPr>
          <a:xfrm>
            <a:off x="14633350" y="6054859"/>
            <a:ext cx="4735739" cy="5077069"/>
            <a:chOff x="14633350" y="6054859"/>
            <a:chExt cx="4735739" cy="5077069"/>
          </a:xfrm>
        </p:grpSpPr>
        <p:sp>
          <p:nvSpPr>
            <p:cNvPr id="1187" name="Google Shape;1187;p35"/>
            <p:cNvSpPr/>
            <p:nvPr/>
          </p:nvSpPr>
          <p:spPr>
            <a:xfrm>
              <a:off x="17392191" y="6054859"/>
              <a:ext cx="1976898" cy="2399749"/>
            </a:xfrm>
            <a:custGeom>
              <a:avLst/>
              <a:gdLst/>
              <a:ahLst/>
              <a:cxnLst/>
              <a:rect l="l" t="t" r="r" b="b"/>
              <a:pathLst>
                <a:path w="1976898" h="2399749" extrusionOk="0">
                  <a:moveTo>
                    <a:pt x="948981" y="100415"/>
                  </a:moveTo>
                  <a:cubicBezTo>
                    <a:pt x="1250794" y="1482087"/>
                    <a:pt x="2421534" y="1020876"/>
                    <a:pt x="1795399" y="1206433"/>
                  </a:cubicBezTo>
                  <a:cubicBezTo>
                    <a:pt x="1455549" y="1307152"/>
                    <a:pt x="1089655" y="1857048"/>
                    <a:pt x="1077216" y="2350651"/>
                  </a:cubicBezTo>
                  <a:cubicBezTo>
                    <a:pt x="1066008" y="2643831"/>
                    <a:pt x="1003531" y="1534208"/>
                    <a:pt x="185293" y="1392822"/>
                  </a:cubicBezTo>
                  <a:cubicBezTo>
                    <a:pt x="-458249" y="1281624"/>
                    <a:pt x="770150" y="1510244"/>
                    <a:pt x="908353" y="102801"/>
                  </a:cubicBezTo>
                  <a:cubicBezTo>
                    <a:pt x="919969" y="-22938"/>
                    <a:pt x="918241" y="-44282"/>
                    <a:pt x="948981" y="100415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14633350" y="6879191"/>
              <a:ext cx="3155201" cy="3771953"/>
            </a:xfrm>
            <a:custGeom>
              <a:avLst/>
              <a:gdLst/>
              <a:ahLst/>
              <a:cxnLst/>
              <a:rect l="l" t="t" r="r" b="b"/>
              <a:pathLst>
                <a:path w="3155201" h="3771953" extrusionOk="0">
                  <a:moveTo>
                    <a:pt x="1889628" y="165737"/>
                  </a:moveTo>
                  <a:cubicBezTo>
                    <a:pt x="1912868" y="2423791"/>
                    <a:pt x="3893046" y="2082227"/>
                    <a:pt x="2853854" y="2169360"/>
                  </a:cubicBezTo>
                  <a:cubicBezTo>
                    <a:pt x="2289809" y="2216658"/>
                    <a:pt x="1539189" y="2957787"/>
                    <a:pt x="1359474" y="3725480"/>
                  </a:cubicBezTo>
                  <a:cubicBezTo>
                    <a:pt x="1343336" y="3790578"/>
                    <a:pt x="1303633" y="3786628"/>
                    <a:pt x="1307037" y="3717773"/>
                  </a:cubicBezTo>
                  <a:cubicBezTo>
                    <a:pt x="1356191" y="2930889"/>
                    <a:pt x="802502" y="2146401"/>
                    <a:pt x="275985" y="1938790"/>
                  </a:cubicBezTo>
                  <a:cubicBezTo>
                    <a:pt x="-694064" y="1556304"/>
                    <a:pt x="1152259" y="2311974"/>
                    <a:pt x="1825332" y="156283"/>
                  </a:cubicBezTo>
                  <a:cubicBezTo>
                    <a:pt x="1884333" y="-36533"/>
                    <a:pt x="1888551" y="-70458"/>
                    <a:pt x="1889628" y="165737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7392195" y="9741329"/>
              <a:ext cx="1163209" cy="1390599"/>
            </a:xfrm>
            <a:custGeom>
              <a:avLst/>
              <a:gdLst/>
              <a:ahLst/>
              <a:cxnLst/>
              <a:rect l="l" t="t" r="r" b="b"/>
              <a:pathLst>
                <a:path w="1163209" h="1390599" extrusionOk="0">
                  <a:moveTo>
                    <a:pt x="696632" y="61105"/>
                  </a:moveTo>
                  <a:cubicBezTo>
                    <a:pt x="705199" y="893571"/>
                    <a:pt x="1435231" y="767649"/>
                    <a:pt x="1052111" y="799777"/>
                  </a:cubicBezTo>
                  <a:cubicBezTo>
                    <a:pt x="844165" y="817212"/>
                    <a:pt x="567442" y="1090439"/>
                    <a:pt x="501186" y="1373465"/>
                  </a:cubicBezTo>
                  <a:cubicBezTo>
                    <a:pt x="495241" y="1397469"/>
                    <a:pt x="480598" y="1396007"/>
                    <a:pt x="481858" y="1370622"/>
                  </a:cubicBezTo>
                  <a:cubicBezTo>
                    <a:pt x="499976" y="1080518"/>
                    <a:pt x="295851" y="791308"/>
                    <a:pt x="101746" y="714767"/>
                  </a:cubicBezTo>
                  <a:cubicBezTo>
                    <a:pt x="-255877" y="573756"/>
                    <a:pt x="424798" y="852345"/>
                    <a:pt x="672935" y="57612"/>
                  </a:cubicBezTo>
                  <a:cubicBezTo>
                    <a:pt x="694681" y="-13467"/>
                    <a:pt x="696236" y="-25977"/>
                    <a:pt x="696632" y="61105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0" name="Google Shape;1190;p35"/>
          <p:cNvSpPr/>
          <p:nvPr/>
        </p:nvSpPr>
        <p:spPr>
          <a:xfrm>
            <a:off x="-264" y="9742323"/>
            <a:ext cx="9327383" cy="357467"/>
          </a:xfrm>
          <a:custGeom>
            <a:avLst/>
            <a:gdLst/>
            <a:ahLst/>
            <a:cxnLst/>
            <a:rect l="l" t="t" r="r" b="b"/>
            <a:pathLst>
              <a:path w="9327383" h="357467" extrusionOk="0">
                <a:moveTo>
                  <a:pt x="3768608" y="151505"/>
                </a:moveTo>
                <a:cubicBezTo>
                  <a:pt x="3778185" y="220668"/>
                  <a:pt x="3735622" y="260038"/>
                  <a:pt x="3682952" y="286640"/>
                </a:cubicBezTo>
                <a:cubicBezTo>
                  <a:pt x="3627621" y="314837"/>
                  <a:pt x="3565374" y="315901"/>
                  <a:pt x="3512171" y="281319"/>
                </a:cubicBezTo>
                <a:cubicBezTo>
                  <a:pt x="3491954" y="268019"/>
                  <a:pt x="3481314" y="233969"/>
                  <a:pt x="3474929" y="207368"/>
                </a:cubicBezTo>
                <a:cubicBezTo>
                  <a:pt x="3459501" y="140864"/>
                  <a:pt x="3483442" y="92450"/>
                  <a:pt x="3539837" y="56804"/>
                </a:cubicBezTo>
                <a:cubicBezTo>
                  <a:pt x="3558990" y="45099"/>
                  <a:pt x="3575483" y="29139"/>
                  <a:pt x="3594104" y="16902"/>
                </a:cubicBezTo>
                <a:cubicBezTo>
                  <a:pt x="3631877" y="-8103"/>
                  <a:pt x="3648370" y="-5443"/>
                  <a:pt x="3678696" y="25414"/>
                </a:cubicBezTo>
                <a:cubicBezTo>
                  <a:pt x="3691464" y="38183"/>
                  <a:pt x="3704233" y="52548"/>
                  <a:pt x="3720194" y="60528"/>
                </a:cubicBezTo>
                <a:cubicBezTo>
                  <a:pt x="3758500" y="80745"/>
                  <a:pt x="3773928" y="110007"/>
                  <a:pt x="3768608" y="151505"/>
                </a:cubicBezTo>
                <a:close/>
                <a:moveTo>
                  <a:pt x="6984709" y="115859"/>
                </a:moveTo>
                <a:cubicBezTo>
                  <a:pt x="6949595" y="88726"/>
                  <a:pt x="6912353" y="64252"/>
                  <a:pt x="6875644" y="39247"/>
                </a:cubicBezTo>
                <a:cubicBezTo>
                  <a:pt x="6872451" y="37119"/>
                  <a:pt x="6867131" y="34991"/>
                  <a:pt x="6863939" y="36055"/>
                </a:cubicBezTo>
                <a:cubicBezTo>
                  <a:pt x="6835209" y="46163"/>
                  <a:pt x="6802224" y="50952"/>
                  <a:pt x="6779346" y="69041"/>
                </a:cubicBezTo>
                <a:cubicBezTo>
                  <a:pt x="6762853" y="81809"/>
                  <a:pt x="6754873" y="111603"/>
                  <a:pt x="6753809" y="134480"/>
                </a:cubicBezTo>
                <a:cubicBezTo>
                  <a:pt x="6752745" y="157889"/>
                  <a:pt x="6764450" y="181830"/>
                  <a:pt x="6770302" y="205239"/>
                </a:cubicBezTo>
                <a:cubicBezTo>
                  <a:pt x="6786795" y="273339"/>
                  <a:pt x="6843722" y="294088"/>
                  <a:pt x="6899585" y="296216"/>
                </a:cubicBezTo>
                <a:cubicBezTo>
                  <a:pt x="6944274" y="297812"/>
                  <a:pt x="6999073" y="288768"/>
                  <a:pt x="7014502" y="225988"/>
                </a:cubicBezTo>
                <a:cubicBezTo>
                  <a:pt x="7019291" y="207368"/>
                  <a:pt x="7034719" y="191939"/>
                  <a:pt x="7044296" y="175978"/>
                </a:cubicBezTo>
                <a:cubicBezTo>
                  <a:pt x="7020886" y="152569"/>
                  <a:pt x="7004926" y="131820"/>
                  <a:pt x="6984709" y="115859"/>
                </a:cubicBezTo>
                <a:close/>
                <a:moveTo>
                  <a:pt x="2294363" y="54676"/>
                </a:moveTo>
                <a:cubicBezTo>
                  <a:pt x="2236904" y="96174"/>
                  <a:pt x="2228391" y="153101"/>
                  <a:pt x="2242224" y="210560"/>
                </a:cubicBezTo>
                <a:cubicBezTo>
                  <a:pt x="2253929" y="257378"/>
                  <a:pt x="2286382" y="290364"/>
                  <a:pt x="2341713" y="296216"/>
                </a:cubicBezTo>
                <a:cubicBezTo>
                  <a:pt x="2423645" y="304728"/>
                  <a:pt x="2484828" y="281319"/>
                  <a:pt x="2514622" y="198855"/>
                </a:cubicBezTo>
                <a:cubicBezTo>
                  <a:pt x="2431626" y="88193"/>
                  <a:pt x="2441734" y="98834"/>
                  <a:pt x="2294363" y="54676"/>
                </a:cubicBezTo>
                <a:close/>
                <a:moveTo>
                  <a:pt x="1275000" y="164805"/>
                </a:moveTo>
                <a:cubicBezTo>
                  <a:pt x="1253719" y="152569"/>
                  <a:pt x="1231374" y="141928"/>
                  <a:pt x="1209561" y="131288"/>
                </a:cubicBezTo>
                <a:cubicBezTo>
                  <a:pt x="1154230" y="105218"/>
                  <a:pt x="1106347" y="135012"/>
                  <a:pt x="1105283" y="196195"/>
                </a:cubicBezTo>
                <a:cubicBezTo>
                  <a:pt x="1105283" y="204175"/>
                  <a:pt x="1106347" y="212688"/>
                  <a:pt x="1106347" y="220668"/>
                </a:cubicBezTo>
                <a:cubicBezTo>
                  <a:pt x="1105283" y="220668"/>
                  <a:pt x="1104751" y="220668"/>
                  <a:pt x="1103687" y="220668"/>
                </a:cubicBezTo>
                <a:cubicBezTo>
                  <a:pt x="1103687" y="235033"/>
                  <a:pt x="1099431" y="250994"/>
                  <a:pt x="1104751" y="263230"/>
                </a:cubicBezTo>
                <a:cubicBezTo>
                  <a:pt x="1114328" y="287172"/>
                  <a:pt x="1123372" y="316965"/>
                  <a:pt x="1141993" y="329734"/>
                </a:cubicBezTo>
                <a:cubicBezTo>
                  <a:pt x="1172851" y="350483"/>
                  <a:pt x="1209561" y="362719"/>
                  <a:pt x="1251059" y="355271"/>
                </a:cubicBezTo>
                <a:cubicBezTo>
                  <a:pt x="1315966" y="344098"/>
                  <a:pt x="1343631" y="311113"/>
                  <a:pt x="1333523" y="246205"/>
                </a:cubicBezTo>
                <a:cubicBezTo>
                  <a:pt x="1327670" y="208964"/>
                  <a:pt x="1306921" y="182894"/>
                  <a:pt x="1275000" y="164805"/>
                </a:cubicBezTo>
                <a:close/>
                <a:moveTo>
                  <a:pt x="4952367" y="127031"/>
                </a:moveTo>
                <a:cubicBezTo>
                  <a:pt x="4926830" y="111071"/>
                  <a:pt x="4902357" y="93514"/>
                  <a:pt x="4877884" y="75957"/>
                </a:cubicBezTo>
                <a:cubicBezTo>
                  <a:pt x="4845962" y="52548"/>
                  <a:pt x="4790631" y="56804"/>
                  <a:pt x="4767754" y="89258"/>
                </a:cubicBezTo>
                <a:cubicBezTo>
                  <a:pt x="4731576" y="139800"/>
                  <a:pt x="4741153" y="194599"/>
                  <a:pt x="4765626" y="245673"/>
                </a:cubicBezTo>
                <a:cubicBezTo>
                  <a:pt x="4785843" y="287704"/>
                  <a:pt x="4823085" y="299408"/>
                  <a:pt x="4870435" y="285575"/>
                </a:cubicBezTo>
                <a:cubicBezTo>
                  <a:pt x="4874159" y="285575"/>
                  <a:pt x="4880012" y="285575"/>
                  <a:pt x="4885864" y="285575"/>
                </a:cubicBezTo>
                <a:cubicBezTo>
                  <a:pt x="4960880" y="282915"/>
                  <a:pt x="4986949" y="252590"/>
                  <a:pt x="4981097" y="177042"/>
                </a:cubicBezTo>
                <a:cubicBezTo>
                  <a:pt x="4979501" y="154697"/>
                  <a:pt x="4971520" y="139268"/>
                  <a:pt x="4952367" y="127031"/>
                </a:cubicBezTo>
                <a:close/>
                <a:moveTo>
                  <a:pt x="8031205" y="12114"/>
                </a:moveTo>
                <a:cubicBezTo>
                  <a:pt x="8023224" y="6261"/>
                  <a:pt x="8007796" y="7325"/>
                  <a:pt x="7997155" y="9986"/>
                </a:cubicBezTo>
                <a:cubicBezTo>
                  <a:pt x="7917883" y="30735"/>
                  <a:pt x="7893942" y="103622"/>
                  <a:pt x="7914159" y="174382"/>
                </a:cubicBezTo>
                <a:cubicBezTo>
                  <a:pt x="7927992" y="222796"/>
                  <a:pt x="7954593" y="236629"/>
                  <a:pt x="8007264" y="233969"/>
                </a:cubicBezTo>
                <a:cubicBezTo>
                  <a:pt x="8033333" y="229181"/>
                  <a:pt x="8060466" y="227053"/>
                  <a:pt x="8084939" y="218540"/>
                </a:cubicBezTo>
                <a:cubicBezTo>
                  <a:pt x="8136014" y="200983"/>
                  <a:pt x="8155699" y="116391"/>
                  <a:pt x="8116329" y="79681"/>
                </a:cubicBezTo>
                <a:cubicBezTo>
                  <a:pt x="8090792" y="54144"/>
                  <a:pt x="8060998" y="32331"/>
                  <a:pt x="8031205" y="12114"/>
                </a:cubicBezTo>
                <a:close/>
                <a:moveTo>
                  <a:pt x="6007376" y="99366"/>
                </a:moveTo>
                <a:cubicBezTo>
                  <a:pt x="5963218" y="71701"/>
                  <a:pt x="5918528" y="45631"/>
                  <a:pt x="5875434" y="19562"/>
                </a:cubicBezTo>
                <a:cubicBezTo>
                  <a:pt x="5827551" y="46695"/>
                  <a:pt x="5811590" y="81277"/>
                  <a:pt x="5800950" y="119583"/>
                </a:cubicBezTo>
                <a:cubicBezTo>
                  <a:pt x="5777009" y="207368"/>
                  <a:pt x="5831275" y="269083"/>
                  <a:pt x="5921720" y="257378"/>
                </a:cubicBezTo>
                <a:cubicBezTo>
                  <a:pt x="5982903" y="249398"/>
                  <a:pt x="6032913" y="179170"/>
                  <a:pt x="6018548" y="120115"/>
                </a:cubicBezTo>
                <a:cubicBezTo>
                  <a:pt x="6016421" y="112667"/>
                  <a:pt x="6013228" y="103090"/>
                  <a:pt x="6007376" y="99366"/>
                </a:cubicBezTo>
                <a:close/>
                <a:moveTo>
                  <a:pt x="230632" y="207368"/>
                </a:moveTo>
                <a:cubicBezTo>
                  <a:pt x="193922" y="183426"/>
                  <a:pt x="150296" y="169062"/>
                  <a:pt x="109862" y="150441"/>
                </a:cubicBezTo>
                <a:cubicBezTo>
                  <a:pt x="68364" y="155761"/>
                  <a:pt x="30590" y="167998"/>
                  <a:pt x="13033" y="198323"/>
                </a:cubicBezTo>
                <a:cubicBezTo>
                  <a:pt x="-20485" y="255250"/>
                  <a:pt x="14097" y="328138"/>
                  <a:pt x="77408" y="345695"/>
                </a:cubicBezTo>
                <a:cubicBezTo>
                  <a:pt x="130079" y="360059"/>
                  <a:pt x="179557" y="346759"/>
                  <a:pt x="224247" y="321221"/>
                </a:cubicBezTo>
                <a:cubicBezTo>
                  <a:pt x="268406" y="296216"/>
                  <a:pt x="272130" y="233969"/>
                  <a:pt x="230632" y="207368"/>
                </a:cubicBezTo>
                <a:close/>
                <a:moveTo>
                  <a:pt x="9280935" y="66380"/>
                </a:moveTo>
                <a:cubicBezTo>
                  <a:pt x="9268166" y="59996"/>
                  <a:pt x="9252205" y="53612"/>
                  <a:pt x="9245821" y="42439"/>
                </a:cubicBezTo>
                <a:cubicBezTo>
                  <a:pt x="9224540" y="5729"/>
                  <a:pt x="9194214" y="8389"/>
                  <a:pt x="9160165" y="15838"/>
                </a:cubicBezTo>
                <a:cubicBezTo>
                  <a:pt x="9146864" y="19030"/>
                  <a:pt x="9132500" y="19030"/>
                  <a:pt x="9114942" y="20626"/>
                </a:cubicBezTo>
                <a:cubicBezTo>
                  <a:pt x="9108558" y="35523"/>
                  <a:pt x="9099514" y="51484"/>
                  <a:pt x="9094194" y="69041"/>
                </a:cubicBezTo>
                <a:cubicBezTo>
                  <a:pt x="9082489" y="109475"/>
                  <a:pt x="9109090" y="181830"/>
                  <a:pt x="9141012" y="200983"/>
                </a:cubicBezTo>
                <a:cubicBezTo>
                  <a:pt x="9178254" y="223328"/>
                  <a:pt x="9288384" y="196195"/>
                  <a:pt x="9311260" y="159485"/>
                </a:cubicBezTo>
                <a:cubicBezTo>
                  <a:pt x="9339458" y="114795"/>
                  <a:pt x="9331478" y="91386"/>
                  <a:pt x="9280935" y="66380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5"/>
          <p:cNvSpPr/>
          <p:nvPr/>
        </p:nvSpPr>
        <p:spPr>
          <a:xfrm>
            <a:off x="10375457" y="1593258"/>
            <a:ext cx="7932301" cy="304001"/>
          </a:xfrm>
          <a:custGeom>
            <a:avLst/>
            <a:gdLst/>
            <a:ahLst/>
            <a:cxnLst/>
            <a:rect l="l" t="t" r="r" b="b"/>
            <a:pathLst>
              <a:path w="7932301" h="304001" extrusionOk="0">
                <a:moveTo>
                  <a:pt x="3204943" y="128844"/>
                </a:moveTo>
                <a:cubicBezTo>
                  <a:pt x="3213087" y="187663"/>
                  <a:pt x="3176891" y="221145"/>
                  <a:pt x="3132099" y="243767"/>
                </a:cubicBezTo>
                <a:cubicBezTo>
                  <a:pt x="3085043" y="267747"/>
                  <a:pt x="3032106" y="268652"/>
                  <a:pt x="2986861" y="239243"/>
                </a:cubicBezTo>
                <a:cubicBezTo>
                  <a:pt x="2969668" y="227931"/>
                  <a:pt x="2960619" y="198974"/>
                  <a:pt x="2955190" y="176352"/>
                </a:cubicBezTo>
                <a:cubicBezTo>
                  <a:pt x="2942069" y="119795"/>
                  <a:pt x="2962429" y="78622"/>
                  <a:pt x="3010389" y="48308"/>
                </a:cubicBezTo>
                <a:cubicBezTo>
                  <a:pt x="3026677" y="38354"/>
                  <a:pt x="3040703" y="24780"/>
                  <a:pt x="3056539" y="14374"/>
                </a:cubicBezTo>
                <a:cubicBezTo>
                  <a:pt x="3088663" y="-6891"/>
                  <a:pt x="3102689" y="-4629"/>
                  <a:pt x="3128479" y="21613"/>
                </a:cubicBezTo>
                <a:cubicBezTo>
                  <a:pt x="3139338" y="32472"/>
                  <a:pt x="3150197" y="44688"/>
                  <a:pt x="3163770" y="51475"/>
                </a:cubicBezTo>
                <a:cubicBezTo>
                  <a:pt x="3196347" y="68668"/>
                  <a:pt x="3209468" y="93553"/>
                  <a:pt x="3204943" y="128844"/>
                </a:cubicBezTo>
                <a:close/>
                <a:moveTo>
                  <a:pt x="5940017" y="98530"/>
                </a:moveTo>
                <a:cubicBezTo>
                  <a:pt x="5910155" y="75455"/>
                  <a:pt x="5878483" y="54642"/>
                  <a:pt x="5847264" y="33377"/>
                </a:cubicBezTo>
                <a:cubicBezTo>
                  <a:pt x="5844549" y="31567"/>
                  <a:pt x="5840024" y="29757"/>
                  <a:pt x="5837310" y="30662"/>
                </a:cubicBezTo>
                <a:cubicBezTo>
                  <a:pt x="5812877" y="39259"/>
                  <a:pt x="5784826" y="43331"/>
                  <a:pt x="5765370" y="58714"/>
                </a:cubicBezTo>
                <a:cubicBezTo>
                  <a:pt x="5751344" y="69573"/>
                  <a:pt x="5744557" y="94910"/>
                  <a:pt x="5743652" y="114366"/>
                </a:cubicBezTo>
                <a:cubicBezTo>
                  <a:pt x="5742747" y="134274"/>
                  <a:pt x="5752702" y="154634"/>
                  <a:pt x="5757678" y="174542"/>
                </a:cubicBezTo>
                <a:cubicBezTo>
                  <a:pt x="5771704" y="232456"/>
                  <a:pt x="5820117" y="250102"/>
                  <a:pt x="5867624" y="251911"/>
                </a:cubicBezTo>
                <a:cubicBezTo>
                  <a:pt x="5905630" y="253269"/>
                  <a:pt x="5952233" y="245577"/>
                  <a:pt x="5965354" y="192188"/>
                </a:cubicBezTo>
                <a:cubicBezTo>
                  <a:pt x="5969426" y="176352"/>
                  <a:pt x="5982547" y="163231"/>
                  <a:pt x="5990691" y="149657"/>
                </a:cubicBezTo>
                <a:cubicBezTo>
                  <a:pt x="5970783" y="129749"/>
                  <a:pt x="5957210" y="112104"/>
                  <a:pt x="5940017" y="98530"/>
                </a:cubicBezTo>
                <a:close/>
                <a:moveTo>
                  <a:pt x="1951198" y="46498"/>
                </a:moveTo>
                <a:cubicBezTo>
                  <a:pt x="1902334" y="81789"/>
                  <a:pt x="1895094" y="130202"/>
                  <a:pt x="1906858" y="179067"/>
                </a:cubicBezTo>
                <a:cubicBezTo>
                  <a:pt x="1916812" y="218882"/>
                  <a:pt x="1944412" y="246934"/>
                  <a:pt x="1991467" y="251911"/>
                </a:cubicBezTo>
                <a:cubicBezTo>
                  <a:pt x="2061144" y="259151"/>
                  <a:pt x="2113176" y="239243"/>
                  <a:pt x="2138514" y="169113"/>
                </a:cubicBezTo>
                <a:cubicBezTo>
                  <a:pt x="2067931" y="75003"/>
                  <a:pt x="2076528" y="84052"/>
                  <a:pt x="1951198" y="46498"/>
                </a:cubicBezTo>
                <a:close/>
                <a:moveTo>
                  <a:pt x="1084300" y="140156"/>
                </a:moveTo>
                <a:cubicBezTo>
                  <a:pt x="1066202" y="129749"/>
                  <a:pt x="1047199" y="120700"/>
                  <a:pt x="1028648" y="111651"/>
                </a:cubicBezTo>
                <a:cubicBezTo>
                  <a:pt x="981593" y="89481"/>
                  <a:pt x="940873" y="114818"/>
                  <a:pt x="939968" y="166850"/>
                </a:cubicBezTo>
                <a:cubicBezTo>
                  <a:pt x="939968" y="173637"/>
                  <a:pt x="940873" y="180876"/>
                  <a:pt x="940873" y="187663"/>
                </a:cubicBezTo>
                <a:cubicBezTo>
                  <a:pt x="939968" y="187663"/>
                  <a:pt x="939515" y="187663"/>
                  <a:pt x="938610" y="187663"/>
                </a:cubicBezTo>
                <a:cubicBezTo>
                  <a:pt x="938610" y="199879"/>
                  <a:pt x="934991" y="213453"/>
                  <a:pt x="939515" y="223859"/>
                </a:cubicBezTo>
                <a:cubicBezTo>
                  <a:pt x="947659" y="244220"/>
                  <a:pt x="955351" y="269557"/>
                  <a:pt x="971187" y="280416"/>
                </a:cubicBezTo>
                <a:cubicBezTo>
                  <a:pt x="997429" y="298061"/>
                  <a:pt x="1028648" y="308468"/>
                  <a:pt x="1063940" y="302134"/>
                </a:cubicBezTo>
                <a:cubicBezTo>
                  <a:pt x="1119139" y="292632"/>
                  <a:pt x="1142666" y="264580"/>
                  <a:pt x="1134070" y="209381"/>
                </a:cubicBezTo>
                <a:cubicBezTo>
                  <a:pt x="1129093" y="177709"/>
                  <a:pt x="1111447" y="155539"/>
                  <a:pt x="1084300" y="140156"/>
                </a:cubicBezTo>
                <a:close/>
                <a:moveTo>
                  <a:pt x="4211649" y="108032"/>
                </a:moveTo>
                <a:cubicBezTo>
                  <a:pt x="4189932" y="94458"/>
                  <a:pt x="4169119" y="79527"/>
                  <a:pt x="4148306" y="64596"/>
                </a:cubicBezTo>
                <a:cubicBezTo>
                  <a:pt x="4121159" y="44688"/>
                  <a:pt x="4074104" y="48308"/>
                  <a:pt x="4054648" y="75907"/>
                </a:cubicBezTo>
                <a:cubicBezTo>
                  <a:pt x="4023882" y="118890"/>
                  <a:pt x="4032026" y="165493"/>
                  <a:pt x="4052839" y="208928"/>
                </a:cubicBezTo>
                <a:cubicBezTo>
                  <a:pt x="4070032" y="244672"/>
                  <a:pt x="4101703" y="254626"/>
                  <a:pt x="4141972" y="242862"/>
                </a:cubicBezTo>
                <a:cubicBezTo>
                  <a:pt x="4145139" y="242862"/>
                  <a:pt x="4150116" y="242862"/>
                  <a:pt x="4155093" y="242862"/>
                </a:cubicBezTo>
                <a:cubicBezTo>
                  <a:pt x="4218889" y="240600"/>
                  <a:pt x="4241059" y="214810"/>
                  <a:pt x="4236082" y="150562"/>
                </a:cubicBezTo>
                <a:cubicBezTo>
                  <a:pt x="4234725" y="131559"/>
                  <a:pt x="4227938" y="118438"/>
                  <a:pt x="4211649" y="108032"/>
                </a:cubicBezTo>
                <a:close/>
                <a:moveTo>
                  <a:pt x="6829990" y="10302"/>
                </a:moveTo>
                <a:cubicBezTo>
                  <a:pt x="6823203" y="5325"/>
                  <a:pt x="6810082" y="6230"/>
                  <a:pt x="6801033" y="8492"/>
                </a:cubicBezTo>
                <a:cubicBezTo>
                  <a:pt x="6733617" y="26138"/>
                  <a:pt x="6713257" y="88124"/>
                  <a:pt x="6730451" y="148300"/>
                </a:cubicBezTo>
                <a:cubicBezTo>
                  <a:pt x="6742214" y="189473"/>
                  <a:pt x="6764837" y="201237"/>
                  <a:pt x="6809630" y="198974"/>
                </a:cubicBezTo>
                <a:cubicBezTo>
                  <a:pt x="6831800" y="194902"/>
                  <a:pt x="6854875" y="193093"/>
                  <a:pt x="6875688" y="185853"/>
                </a:cubicBezTo>
                <a:cubicBezTo>
                  <a:pt x="6919123" y="170922"/>
                  <a:pt x="6935864" y="98982"/>
                  <a:pt x="6902382" y="67763"/>
                </a:cubicBezTo>
                <a:cubicBezTo>
                  <a:pt x="6880664" y="46046"/>
                  <a:pt x="6855327" y="27495"/>
                  <a:pt x="6829990" y="10302"/>
                </a:cubicBezTo>
                <a:close/>
                <a:moveTo>
                  <a:pt x="5108862" y="84504"/>
                </a:moveTo>
                <a:cubicBezTo>
                  <a:pt x="5071309" y="60976"/>
                  <a:pt x="5033303" y="38806"/>
                  <a:pt x="4996654" y="16636"/>
                </a:cubicBezTo>
                <a:cubicBezTo>
                  <a:pt x="4955933" y="39711"/>
                  <a:pt x="4942360" y="69121"/>
                  <a:pt x="4933311" y="101697"/>
                </a:cubicBezTo>
                <a:cubicBezTo>
                  <a:pt x="4912950" y="176352"/>
                  <a:pt x="4959100" y="228836"/>
                  <a:pt x="5036017" y="218882"/>
                </a:cubicBezTo>
                <a:cubicBezTo>
                  <a:pt x="5088049" y="212096"/>
                  <a:pt x="5130580" y="152372"/>
                  <a:pt x="5118363" y="102150"/>
                </a:cubicBezTo>
                <a:cubicBezTo>
                  <a:pt x="5116554" y="95815"/>
                  <a:pt x="5113839" y="87671"/>
                  <a:pt x="5108862" y="84504"/>
                </a:cubicBezTo>
                <a:close/>
                <a:moveTo>
                  <a:pt x="196136" y="176352"/>
                </a:moveTo>
                <a:cubicBezTo>
                  <a:pt x="164917" y="155991"/>
                  <a:pt x="127816" y="143775"/>
                  <a:pt x="93430" y="127939"/>
                </a:cubicBezTo>
                <a:cubicBezTo>
                  <a:pt x="58139" y="132464"/>
                  <a:pt x="26014" y="142870"/>
                  <a:pt x="11084" y="168660"/>
                </a:cubicBezTo>
                <a:cubicBezTo>
                  <a:pt x="-17421" y="217073"/>
                  <a:pt x="11988" y="279058"/>
                  <a:pt x="65830" y="293989"/>
                </a:cubicBezTo>
                <a:cubicBezTo>
                  <a:pt x="110623" y="306206"/>
                  <a:pt x="152701" y="294894"/>
                  <a:pt x="190707" y="273177"/>
                </a:cubicBezTo>
                <a:cubicBezTo>
                  <a:pt x="228261" y="251911"/>
                  <a:pt x="231428" y="198974"/>
                  <a:pt x="196136" y="176352"/>
                </a:cubicBezTo>
                <a:close/>
                <a:moveTo>
                  <a:pt x="7892800" y="56452"/>
                </a:moveTo>
                <a:cubicBezTo>
                  <a:pt x="7881941" y="51023"/>
                  <a:pt x="7868368" y="45593"/>
                  <a:pt x="7862938" y="36092"/>
                </a:cubicBezTo>
                <a:cubicBezTo>
                  <a:pt x="7844840" y="4872"/>
                  <a:pt x="7819050" y="7135"/>
                  <a:pt x="7790093" y="13469"/>
                </a:cubicBezTo>
                <a:cubicBezTo>
                  <a:pt x="7778782" y="16184"/>
                  <a:pt x="7766566" y="16184"/>
                  <a:pt x="7751635" y="17541"/>
                </a:cubicBezTo>
                <a:cubicBezTo>
                  <a:pt x="7746206" y="30210"/>
                  <a:pt x="7738514" y="43783"/>
                  <a:pt x="7733990" y="58714"/>
                </a:cubicBezTo>
                <a:cubicBezTo>
                  <a:pt x="7724035" y="93101"/>
                  <a:pt x="7746658" y="154634"/>
                  <a:pt x="7773805" y="170922"/>
                </a:cubicBezTo>
                <a:cubicBezTo>
                  <a:pt x="7805477" y="189925"/>
                  <a:pt x="7899135" y="166850"/>
                  <a:pt x="7918590" y="135631"/>
                </a:cubicBezTo>
                <a:cubicBezTo>
                  <a:pt x="7942570" y="97625"/>
                  <a:pt x="7935783" y="77717"/>
                  <a:pt x="7892800" y="56452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35"/>
          <p:cNvSpPr/>
          <p:nvPr/>
        </p:nvSpPr>
        <p:spPr>
          <a:xfrm>
            <a:off x="9327114" y="8416820"/>
            <a:ext cx="1468275" cy="1503858"/>
          </a:xfrm>
          <a:custGeom>
            <a:avLst/>
            <a:gdLst/>
            <a:ahLst/>
            <a:cxnLst/>
            <a:rect l="l" t="t" r="r" b="b"/>
            <a:pathLst>
              <a:path w="1468275" h="1503858" extrusionOk="0">
                <a:moveTo>
                  <a:pt x="596017" y="1326226"/>
                </a:moveTo>
                <a:cubicBezTo>
                  <a:pt x="600614" y="1332963"/>
                  <a:pt x="605518" y="1339699"/>
                  <a:pt x="610421" y="1346130"/>
                </a:cubicBezTo>
                <a:cubicBezTo>
                  <a:pt x="625438" y="1366341"/>
                  <a:pt x="641069" y="1386552"/>
                  <a:pt x="655779" y="1407068"/>
                </a:cubicBezTo>
                <a:cubicBezTo>
                  <a:pt x="660683" y="1414112"/>
                  <a:pt x="664974" y="1422073"/>
                  <a:pt x="667732" y="1430341"/>
                </a:cubicBezTo>
                <a:cubicBezTo>
                  <a:pt x="669264" y="1434935"/>
                  <a:pt x="668651" y="1442590"/>
                  <a:pt x="665893" y="1445040"/>
                </a:cubicBezTo>
                <a:cubicBezTo>
                  <a:pt x="662828" y="1447796"/>
                  <a:pt x="654247" y="1448102"/>
                  <a:pt x="650876" y="1445652"/>
                </a:cubicBezTo>
                <a:cubicBezTo>
                  <a:pt x="638310" y="1436160"/>
                  <a:pt x="625132" y="1426667"/>
                  <a:pt x="615938" y="1414418"/>
                </a:cubicBezTo>
                <a:cubicBezTo>
                  <a:pt x="601840" y="1395432"/>
                  <a:pt x="590500" y="1374303"/>
                  <a:pt x="577935" y="1354398"/>
                </a:cubicBezTo>
                <a:cubicBezTo>
                  <a:pt x="575483" y="1350723"/>
                  <a:pt x="572418" y="1347355"/>
                  <a:pt x="566902" y="1340312"/>
                </a:cubicBezTo>
                <a:cubicBezTo>
                  <a:pt x="566902" y="1348886"/>
                  <a:pt x="566289" y="1353173"/>
                  <a:pt x="566902" y="1357460"/>
                </a:cubicBezTo>
                <a:cubicBezTo>
                  <a:pt x="572725" y="1390226"/>
                  <a:pt x="578854" y="1422686"/>
                  <a:pt x="584677" y="1455452"/>
                </a:cubicBezTo>
                <a:cubicBezTo>
                  <a:pt x="586516" y="1466169"/>
                  <a:pt x="588048" y="1477500"/>
                  <a:pt x="588048" y="1488217"/>
                </a:cubicBezTo>
                <a:cubicBezTo>
                  <a:pt x="588048" y="1502304"/>
                  <a:pt x="577322" y="1508122"/>
                  <a:pt x="565676" y="1500466"/>
                </a:cubicBezTo>
                <a:cubicBezTo>
                  <a:pt x="560772" y="1497098"/>
                  <a:pt x="555256" y="1492198"/>
                  <a:pt x="553417" y="1486686"/>
                </a:cubicBezTo>
                <a:cubicBezTo>
                  <a:pt x="548820" y="1472600"/>
                  <a:pt x="544835" y="1457901"/>
                  <a:pt x="542690" y="1443203"/>
                </a:cubicBezTo>
                <a:cubicBezTo>
                  <a:pt x="538093" y="1412887"/>
                  <a:pt x="534722" y="1382264"/>
                  <a:pt x="531351" y="1351642"/>
                </a:cubicBezTo>
                <a:cubicBezTo>
                  <a:pt x="529205" y="1332044"/>
                  <a:pt x="527979" y="1312446"/>
                  <a:pt x="526447" y="1292847"/>
                </a:cubicBezTo>
                <a:cubicBezTo>
                  <a:pt x="526447" y="1291316"/>
                  <a:pt x="526141" y="1289173"/>
                  <a:pt x="527060" y="1288254"/>
                </a:cubicBezTo>
                <a:cubicBezTo>
                  <a:pt x="542997" y="1272637"/>
                  <a:pt x="534415" y="1253651"/>
                  <a:pt x="531964" y="1236809"/>
                </a:cubicBezTo>
                <a:cubicBezTo>
                  <a:pt x="524608" y="1189650"/>
                  <a:pt x="520624" y="1142492"/>
                  <a:pt x="527366" y="1095028"/>
                </a:cubicBezTo>
                <a:cubicBezTo>
                  <a:pt x="527673" y="1092884"/>
                  <a:pt x="527060" y="1090434"/>
                  <a:pt x="526754" y="1086454"/>
                </a:cubicBezTo>
                <a:cubicBezTo>
                  <a:pt x="523076" y="1084922"/>
                  <a:pt x="519092" y="1081860"/>
                  <a:pt x="514495" y="1081248"/>
                </a:cubicBezTo>
                <a:cubicBezTo>
                  <a:pt x="444925" y="1070836"/>
                  <a:pt x="375968" y="1056444"/>
                  <a:pt x="310382" y="1031027"/>
                </a:cubicBezTo>
                <a:cubicBezTo>
                  <a:pt x="272379" y="1016329"/>
                  <a:pt x="236828" y="993362"/>
                  <a:pt x="210472" y="960596"/>
                </a:cubicBezTo>
                <a:cubicBezTo>
                  <a:pt x="195454" y="941610"/>
                  <a:pt x="178598" y="925381"/>
                  <a:pt x="158677" y="912213"/>
                </a:cubicBezTo>
                <a:cubicBezTo>
                  <a:pt x="131095" y="893840"/>
                  <a:pt x="113013" y="866586"/>
                  <a:pt x="91253" y="842701"/>
                </a:cubicBezTo>
                <a:cubicBezTo>
                  <a:pt x="42217" y="788805"/>
                  <a:pt x="17086" y="723886"/>
                  <a:pt x="5746" y="653149"/>
                </a:cubicBezTo>
                <a:cubicBezTo>
                  <a:pt x="-996" y="610890"/>
                  <a:pt x="-3754" y="568325"/>
                  <a:pt x="8505" y="526373"/>
                </a:cubicBezTo>
                <a:cubicBezTo>
                  <a:pt x="21990" y="481358"/>
                  <a:pt x="45282" y="443693"/>
                  <a:pt x="87269" y="421338"/>
                </a:cubicBezTo>
                <a:cubicBezTo>
                  <a:pt x="101979" y="413683"/>
                  <a:pt x="120674" y="410314"/>
                  <a:pt x="137224" y="410314"/>
                </a:cubicBezTo>
                <a:cubicBezTo>
                  <a:pt x="162968" y="410621"/>
                  <a:pt x="189018" y="415214"/>
                  <a:pt x="214762" y="418582"/>
                </a:cubicBezTo>
                <a:cubicBezTo>
                  <a:pt x="239893" y="421951"/>
                  <a:pt x="264718" y="427463"/>
                  <a:pt x="289542" y="428994"/>
                </a:cubicBezTo>
                <a:cubicBezTo>
                  <a:pt x="330610" y="431444"/>
                  <a:pt x="369838" y="420726"/>
                  <a:pt x="406922" y="405109"/>
                </a:cubicBezTo>
                <a:cubicBezTo>
                  <a:pt x="442473" y="390104"/>
                  <a:pt x="476492" y="371730"/>
                  <a:pt x="510817" y="353970"/>
                </a:cubicBezTo>
                <a:cubicBezTo>
                  <a:pt x="570273" y="323041"/>
                  <a:pt x="619922" y="278945"/>
                  <a:pt x="669264" y="234849"/>
                </a:cubicBezTo>
                <a:cubicBezTo>
                  <a:pt x="691330" y="215251"/>
                  <a:pt x="710638" y="192590"/>
                  <a:pt x="733011" y="172992"/>
                </a:cubicBezTo>
                <a:cubicBezTo>
                  <a:pt x="762433" y="146963"/>
                  <a:pt x="787564" y="116341"/>
                  <a:pt x="822502" y="96436"/>
                </a:cubicBezTo>
                <a:cubicBezTo>
                  <a:pt x="836599" y="88168"/>
                  <a:pt x="848245" y="75920"/>
                  <a:pt x="862037" y="67039"/>
                </a:cubicBezTo>
                <a:cubicBezTo>
                  <a:pt x="882571" y="54178"/>
                  <a:pt x="903104" y="41010"/>
                  <a:pt x="925171" y="30905"/>
                </a:cubicBezTo>
                <a:cubicBezTo>
                  <a:pt x="955205" y="17431"/>
                  <a:pt x="987079" y="9776"/>
                  <a:pt x="1019871" y="3957"/>
                </a:cubicBezTo>
                <a:cubicBezTo>
                  <a:pt x="1060632" y="-3392"/>
                  <a:pt x="1100474" y="589"/>
                  <a:pt x="1139703" y="7020"/>
                </a:cubicBezTo>
                <a:cubicBezTo>
                  <a:pt x="1178319" y="13144"/>
                  <a:pt x="1216935" y="24168"/>
                  <a:pt x="1249727" y="47747"/>
                </a:cubicBezTo>
                <a:cubicBezTo>
                  <a:pt x="1255550" y="51728"/>
                  <a:pt x="1260454" y="57240"/>
                  <a:pt x="1265358" y="62140"/>
                </a:cubicBezTo>
                <a:cubicBezTo>
                  <a:pt x="1299683" y="97661"/>
                  <a:pt x="1328798" y="136552"/>
                  <a:pt x="1345348" y="184016"/>
                </a:cubicBezTo>
                <a:cubicBezTo>
                  <a:pt x="1349025" y="194428"/>
                  <a:pt x="1354848" y="203921"/>
                  <a:pt x="1360671" y="216169"/>
                </a:cubicBezTo>
                <a:cubicBezTo>
                  <a:pt x="1384270" y="213107"/>
                  <a:pt x="1406643" y="218619"/>
                  <a:pt x="1428402" y="229643"/>
                </a:cubicBezTo>
                <a:cubicBezTo>
                  <a:pt x="1449549" y="240361"/>
                  <a:pt x="1459663" y="257816"/>
                  <a:pt x="1466099" y="278945"/>
                </a:cubicBezTo>
                <a:cubicBezTo>
                  <a:pt x="1474373" y="304362"/>
                  <a:pt x="1458130" y="332534"/>
                  <a:pt x="1432999" y="337127"/>
                </a:cubicBezTo>
                <a:cubicBezTo>
                  <a:pt x="1415224" y="340496"/>
                  <a:pt x="1397448" y="342946"/>
                  <a:pt x="1377221" y="346008"/>
                </a:cubicBezTo>
                <a:cubicBezTo>
                  <a:pt x="1375076" y="360094"/>
                  <a:pt x="1373237" y="377242"/>
                  <a:pt x="1369253" y="393778"/>
                </a:cubicBezTo>
                <a:cubicBezTo>
                  <a:pt x="1357913" y="442162"/>
                  <a:pt x="1346267" y="490545"/>
                  <a:pt x="1333089" y="538622"/>
                </a:cubicBezTo>
                <a:cubicBezTo>
                  <a:pt x="1322668" y="576593"/>
                  <a:pt x="1309490" y="613952"/>
                  <a:pt x="1297538" y="651618"/>
                </a:cubicBezTo>
                <a:cubicBezTo>
                  <a:pt x="1281294" y="701226"/>
                  <a:pt x="1260454" y="749303"/>
                  <a:pt x="1232258" y="793092"/>
                </a:cubicBezTo>
                <a:cubicBezTo>
                  <a:pt x="1207434" y="831983"/>
                  <a:pt x="1179851" y="870567"/>
                  <a:pt x="1143381" y="899964"/>
                </a:cubicBezTo>
                <a:cubicBezTo>
                  <a:pt x="1093732" y="940385"/>
                  <a:pt x="1042550" y="978663"/>
                  <a:pt x="991369" y="1016329"/>
                </a:cubicBezTo>
                <a:cubicBezTo>
                  <a:pt x="976965" y="1027046"/>
                  <a:pt x="959189" y="1033171"/>
                  <a:pt x="942946" y="1041439"/>
                </a:cubicBezTo>
                <a:cubicBezTo>
                  <a:pt x="938962" y="1043582"/>
                  <a:pt x="934978" y="1046032"/>
                  <a:pt x="931913" y="1047870"/>
                </a:cubicBezTo>
                <a:cubicBezTo>
                  <a:pt x="958270" y="1095947"/>
                  <a:pt x="984627" y="1142798"/>
                  <a:pt x="1009758" y="1190263"/>
                </a:cubicBezTo>
                <a:cubicBezTo>
                  <a:pt x="1014661" y="1199756"/>
                  <a:pt x="1020484" y="1204655"/>
                  <a:pt x="1030598" y="1206799"/>
                </a:cubicBezTo>
                <a:cubicBezTo>
                  <a:pt x="1076263" y="1216292"/>
                  <a:pt x="1121927" y="1226091"/>
                  <a:pt x="1167286" y="1236196"/>
                </a:cubicBezTo>
                <a:cubicBezTo>
                  <a:pt x="1174948" y="1237727"/>
                  <a:pt x="1183529" y="1239871"/>
                  <a:pt x="1189045" y="1244464"/>
                </a:cubicBezTo>
                <a:cubicBezTo>
                  <a:pt x="1193336" y="1248139"/>
                  <a:pt x="1193949" y="1256407"/>
                  <a:pt x="1196401" y="1262531"/>
                </a:cubicBezTo>
                <a:cubicBezTo>
                  <a:pt x="1190884" y="1264675"/>
                  <a:pt x="1184755" y="1269268"/>
                  <a:pt x="1179851" y="1268350"/>
                </a:cubicBezTo>
                <a:cubicBezTo>
                  <a:pt x="1135719" y="1260082"/>
                  <a:pt x="1090054" y="1259469"/>
                  <a:pt x="1047454" y="1242015"/>
                </a:cubicBezTo>
                <a:cubicBezTo>
                  <a:pt x="1041938" y="1239871"/>
                  <a:pt x="1035808" y="1238952"/>
                  <a:pt x="1025694" y="1236503"/>
                </a:cubicBezTo>
                <a:cubicBezTo>
                  <a:pt x="1030904" y="1242933"/>
                  <a:pt x="1032743" y="1246302"/>
                  <a:pt x="1035502" y="1248445"/>
                </a:cubicBezTo>
                <a:cubicBezTo>
                  <a:pt x="1062778" y="1269881"/>
                  <a:pt x="1090667" y="1291010"/>
                  <a:pt x="1117637" y="1312752"/>
                </a:cubicBezTo>
                <a:cubicBezTo>
                  <a:pt x="1124686" y="1318570"/>
                  <a:pt x="1130815" y="1326532"/>
                  <a:pt x="1134186" y="1334800"/>
                </a:cubicBezTo>
                <a:cubicBezTo>
                  <a:pt x="1138784" y="1346436"/>
                  <a:pt x="1130509" y="1354398"/>
                  <a:pt x="1119169" y="1349499"/>
                </a:cubicBezTo>
                <a:cubicBezTo>
                  <a:pt x="1106910" y="1343987"/>
                  <a:pt x="1095264" y="1336943"/>
                  <a:pt x="1085150" y="1328369"/>
                </a:cubicBezTo>
                <a:cubicBezTo>
                  <a:pt x="1065536" y="1311221"/>
                  <a:pt x="1046841" y="1292847"/>
                  <a:pt x="1028146" y="1274780"/>
                </a:cubicBezTo>
                <a:cubicBezTo>
                  <a:pt x="1025388" y="1272331"/>
                  <a:pt x="1022630" y="1269881"/>
                  <a:pt x="1016194" y="1264369"/>
                </a:cubicBezTo>
                <a:cubicBezTo>
                  <a:pt x="1011903" y="1291929"/>
                  <a:pt x="1008532" y="1315814"/>
                  <a:pt x="1004854" y="1339699"/>
                </a:cubicBezTo>
                <a:cubicBezTo>
                  <a:pt x="1003935" y="1346743"/>
                  <a:pt x="1004241" y="1354398"/>
                  <a:pt x="1001789" y="1360829"/>
                </a:cubicBezTo>
                <a:cubicBezTo>
                  <a:pt x="999644" y="1366953"/>
                  <a:pt x="994740" y="1375221"/>
                  <a:pt x="990143" y="1376140"/>
                </a:cubicBezTo>
                <a:cubicBezTo>
                  <a:pt x="984933" y="1377059"/>
                  <a:pt x="975739" y="1371853"/>
                  <a:pt x="973287" y="1366647"/>
                </a:cubicBezTo>
                <a:cubicBezTo>
                  <a:pt x="969303" y="1358685"/>
                  <a:pt x="966851" y="1348580"/>
                  <a:pt x="967771" y="1339699"/>
                </a:cubicBezTo>
                <a:cubicBezTo>
                  <a:pt x="970835" y="1305096"/>
                  <a:pt x="974820" y="1270493"/>
                  <a:pt x="980030" y="1236196"/>
                </a:cubicBezTo>
                <a:cubicBezTo>
                  <a:pt x="981868" y="1223947"/>
                  <a:pt x="980643" y="1213842"/>
                  <a:pt x="974513" y="1202512"/>
                </a:cubicBezTo>
                <a:cubicBezTo>
                  <a:pt x="950915" y="1157803"/>
                  <a:pt x="928848" y="1112482"/>
                  <a:pt x="905863" y="1067162"/>
                </a:cubicBezTo>
                <a:cubicBezTo>
                  <a:pt x="904024" y="1063793"/>
                  <a:pt x="901266" y="1061037"/>
                  <a:pt x="899733" y="1058587"/>
                </a:cubicBezTo>
                <a:cubicBezTo>
                  <a:pt x="868779" y="1066549"/>
                  <a:pt x="839358" y="1074817"/>
                  <a:pt x="809323" y="1081554"/>
                </a:cubicBezTo>
                <a:cubicBezTo>
                  <a:pt x="759061" y="1093190"/>
                  <a:pt x="708187" y="1099009"/>
                  <a:pt x="656392" y="1098396"/>
                </a:cubicBezTo>
                <a:cubicBezTo>
                  <a:pt x="630342" y="1098090"/>
                  <a:pt x="604292" y="1099927"/>
                  <a:pt x="578548" y="1092578"/>
                </a:cubicBezTo>
                <a:cubicBezTo>
                  <a:pt x="572418" y="1090741"/>
                  <a:pt x="564756" y="1093190"/>
                  <a:pt x="559240" y="1093497"/>
                </a:cubicBezTo>
                <a:cubicBezTo>
                  <a:pt x="550965" y="1151067"/>
                  <a:pt x="558014" y="1205574"/>
                  <a:pt x="569353" y="1259775"/>
                </a:cubicBezTo>
                <a:cubicBezTo>
                  <a:pt x="571499" y="1269881"/>
                  <a:pt x="575789" y="1274474"/>
                  <a:pt x="584984" y="1277843"/>
                </a:cubicBezTo>
                <a:cubicBezTo>
                  <a:pt x="618083" y="1290398"/>
                  <a:pt x="651182" y="1303872"/>
                  <a:pt x="683975" y="1317039"/>
                </a:cubicBezTo>
                <a:cubicBezTo>
                  <a:pt x="699299" y="1323163"/>
                  <a:pt x="714929" y="1328982"/>
                  <a:pt x="730253" y="1335719"/>
                </a:cubicBezTo>
                <a:cubicBezTo>
                  <a:pt x="735156" y="1337862"/>
                  <a:pt x="740979" y="1340924"/>
                  <a:pt x="743431" y="1345212"/>
                </a:cubicBezTo>
                <a:cubicBezTo>
                  <a:pt x="746189" y="1350111"/>
                  <a:pt x="748335" y="1358073"/>
                  <a:pt x="746189" y="1362054"/>
                </a:cubicBezTo>
                <a:cubicBezTo>
                  <a:pt x="744044" y="1365728"/>
                  <a:pt x="735156" y="1368178"/>
                  <a:pt x="730253" y="1366953"/>
                </a:cubicBezTo>
                <a:cubicBezTo>
                  <a:pt x="709719" y="1361441"/>
                  <a:pt x="689185" y="1355011"/>
                  <a:pt x="668958" y="1348274"/>
                </a:cubicBezTo>
                <a:cubicBezTo>
                  <a:pt x="645359" y="1340006"/>
                  <a:pt x="622067" y="1331125"/>
                  <a:pt x="598775" y="1322551"/>
                </a:cubicBezTo>
                <a:cubicBezTo>
                  <a:pt x="597856" y="1324388"/>
                  <a:pt x="596936" y="1325307"/>
                  <a:pt x="596017" y="1326226"/>
                </a:cubicBezTo>
                <a:close/>
                <a:moveTo>
                  <a:pt x="37007" y="602010"/>
                </a:moveTo>
                <a:cubicBezTo>
                  <a:pt x="37926" y="676116"/>
                  <a:pt x="53250" y="739197"/>
                  <a:pt x="88495" y="796155"/>
                </a:cubicBezTo>
                <a:cubicBezTo>
                  <a:pt x="99528" y="813916"/>
                  <a:pt x="112400" y="831983"/>
                  <a:pt x="128030" y="845456"/>
                </a:cubicBezTo>
                <a:cubicBezTo>
                  <a:pt x="153467" y="867505"/>
                  <a:pt x="182276" y="885572"/>
                  <a:pt x="208939" y="905782"/>
                </a:cubicBezTo>
                <a:cubicBezTo>
                  <a:pt x="215069" y="910376"/>
                  <a:pt x="220279" y="916806"/>
                  <a:pt x="225182" y="922931"/>
                </a:cubicBezTo>
                <a:cubicBezTo>
                  <a:pt x="245103" y="949878"/>
                  <a:pt x="272686" y="966721"/>
                  <a:pt x="301801" y="980807"/>
                </a:cubicBezTo>
                <a:cubicBezTo>
                  <a:pt x="341030" y="999793"/>
                  <a:pt x="382710" y="1012041"/>
                  <a:pt x="425923" y="1019085"/>
                </a:cubicBezTo>
                <a:cubicBezTo>
                  <a:pt x="490283" y="1029802"/>
                  <a:pt x="552191" y="1054606"/>
                  <a:pt x="618696" y="1053688"/>
                </a:cubicBezTo>
                <a:cubicBezTo>
                  <a:pt x="646892" y="1053382"/>
                  <a:pt x="675394" y="1052463"/>
                  <a:pt x="703589" y="1049707"/>
                </a:cubicBezTo>
                <a:cubicBezTo>
                  <a:pt x="759674" y="1044501"/>
                  <a:pt x="813920" y="1029190"/>
                  <a:pt x="867247" y="1012041"/>
                </a:cubicBezTo>
                <a:cubicBezTo>
                  <a:pt x="892378" y="1003774"/>
                  <a:pt x="917509" y="993362"/>
                  <a:pt x="940801" y="980501"/>
                </a:cubicBezTo>
                <a:cubicBezTo>
                  <a:pt x="1006386" y="943754"/>
                  <a:pt x="1067375" y="900270"/>
                  <a:pt x="1121927" y="848519"/>
                </a:cubicBezTo>
                <a:cubicBezTo>
                  <a:pt x="1140010" y="831064"/>
                  <a:pt x="1159317" y="813609"/>
                  <a:pt x="1173109" y="793092"/>
                </a:cubicBezTo>
                <a:cubicBezTo>
                  <a:pt x="1208966" y="739504"/>
                  <a:pt x="1241759" y="683771"/>
                  <a:pt x="1264132" y="622527"/>
                </a:cubicBezTo>
                <a:cubicBezTo>
                  <a:pt x="1276084" y="589761"/>
                  <a:pt x="1290489" y="557914"/>
                  <a:pt x="1300296" y="524842"/>
                </a:cubicBezTo>
                <a:cubicBezTo>
                  <a:pt x="1311942" y="485645"/>
                  <a:pt x="1320217" y="445224"/>
                  <a:pt x="1330024" y="405109"/>
                </a:cubicBezTo>
                <a:cubicBezTo>
                  <a:pt x="1339831" y="364687"/>
                  <a:pt x="1344122" y="324266"/>
                  <a:pt x="1335847" y="282926"/>
                </a:cubicBezTo>
                <a:cubicBezTo>
                  <a:pt x="1326346" y="236074"/>
                  <a:pt x="1308571" y="192590"/>
                  <a:pt x="1286504" y="150025"/>
                </a:cubicBezTo>
                <a:cubicBezTo>
                  <a:pt x="1270874" y="119709"/>
                  <a:pt x="1247276" y="97968"/>
                  <a:pt x="1218773" y="82656"/>
                </a:cubicBezTo>
                <a:cubicBezTo>
                  <a:pt x="1181690" y="62446"/>
                  <a:pt x="1140010" y="54178"/>
                  <a:pt x="1098329" y="50197"/>
                </a:cubicBezTo>
                <a:cubicBezTo>
                  <a:pt x="1063697" y="46828"/>
                  <a:pt x="1028759" y="48053"/>
                  <a:pt x="994740" y="57240"/>
                </a:cubicBezTo>
                <a:cubicBezTo>
                  <a:pt x="968384" y="64589"/>
                  <a:pt x="941107" y="71939"/>
                  <a:pt x="916896" y="84494"/>
                </a:cubicBezTo>
                <a:cubicBezTo>
                  <a:pt x="879199" y="104704"/>
                  <a:pt x="845181" y="130121"/>
                  <a:pt x="814227" y="159825"/>
                </a:cubicBezTo>
                <a:cubicBezTo>
                  <a:pt x="783579" y="189222"/>
                  <a:pt x="749254" y="214638"/>
                  <a:pt x="719833" y="244954"/>
                </a:cubicBezTo>
                <a:cubicBezTo>
                  <a:pt x="692863" y="272514"/>
                  <a:pt x="667425" y="301299"/>
                  <a:pt x="636778" y="324878"/>
                </a:cubicBezTo>
                <a:cubicBezTo>
                  <a:pt x="592952" y="358869"/>
                  <a:pt x="548820" y="391635"/>
                  <a:pt x="497332" y="413377"/>
                </a:cubicBezTo>
                <a:cubicBezTo>
                  <a:pt x="491509" y="415826"/>
                  <a:pt x="485686" y="418582"/>
                  <a:pt x="480476" y="421645"/>
                </a:cubicBezTo>
                <a:cubicBezTo>
                  <a:pt x="439715" y="445530"/>
                  <a:pt x="395276" y="459922"/>
                  <a:pt x="348692" y="465435"/>
                </a:cubicBezTo>
                <a:cubicBezTo>
                  <a:pt x="314979" y="469415"/>
                  <a:pt x="281267" y="470028"/>
                  <a:pt x="247249" y="461454"/>
                </a:cubicBezTo>
                <a:cubicBezTo>
                  <a:pt x="213843" y="452879"/>
                  <a:pt x="179518" y="446449"/>
                  <a:pt x="144273" y="447674"/>
                </a:cubicBezTo>
                <a:cubicBezTo>
                  <a:pt x="112400" y="448592"/>
                  <a:pt x="88188" y="462066"/>
                  <a:pt x="69800" y="487483"/>
                </a:cubicBezTo>
                <a:cubicBezTo>
                  <a:pt x="43749" y="523923"/>
                  <a:pt x="38233" y="565875"/>
                  <a:pt x="37007" y="602010"/>
                </a:cubicBezTo>
                <a:close/>
                <a:moveTo>
                  <a:pt x="1376301" y="305280"/>
                </a:moveTo>
                <a:cubicBezTo>
                  <a:pt x="1394077" y="304668"/>
                  <a:pt x="1407255" y="300993"/>
                  <a:pt x="1417676" y="290275"/>
                </a:cubicBezTo>
                <a:cubicBezTo>
                  <a:pt x="1426257" y="281395"/>
                  <a:pt x="1425644" y="271902"/>
                  <a:pt x="1414917" y="267309"/>
                </a:cubicBezTo>
                <a:cubicBezTo>
                  <a:pt x="1401739" y="261797"/>
                  <a:pt x="1387335" y="258734"/>
                  <a:pt x="1369866" y="253835"/>
                </a:cubicBezTo>
                <a:cubicBezTo>
                  <a:pt x="1372624" y="272821"/>
                  <a:pt x="1374463" y="288132"/>
                  <a:pt x="1376301" y="305280"/>
                </a:cubicBezTo>
                <a:close/>
                <a:moveTo>
                  <a:pt x="479556" y="736135"/>
                </a:moveTo>
                <a:cubicBezTo>
                  <a:pt x="501316" y="727255"/>
                  <a:pt x="524915" y="722049"/>
                  <a:pt x="547594" y="715006"/>
                </a:cubicBezTo>
                <a:cubicBezTo>
                  <a:pt x="554643" y="712862"/>
                  <a:pt x="561998" y="709188"/>
                  <a:pt x="560466" y="700613"/>
                </a:cubicBezTo>
                <a:cubicBezTo>
                  <a:pt x="559240" y="694183"/>
                  <a:pt x="555869" y="686527"/>
                  <a:pt x="550658" y="683159"/>
                </a:cubicBezTo>
                <a:cubicBezTo>
                  <a:pt x="544529" y="679178"/>
                  <a:pt x="535641" y="677647"/>
                  <a:pt x="528286" y="678259"/>
                </a:cubicBezTo>
                <a:cubicBezTo>
                  <a:pt x="516640" y="679178"/>
                  <a:pt x="504994" y="682546"/>
                  <a:pt x="493654" y="685302"/>
                </a:cubicBezTo>
                <a:cubicBezTo>
                  <a:pt x="445844" y="696632"/>
                  <a:pt x="405083" y="679178"/>
                  <a:pt x="367080" y="652536"/>
                </a:cubicBezTo>
                <a:cubicBezTo>
                  <a:pt x="361870" y="648862"/>
                  <a:pt x="359418" y="641512"/>
                  <a:pt x="356047" y="636613"/>
                </a:cubicBezTo>
                <a:cubicBezTo>
                  <a:pt x="362483" y="624364"/>
                  <a:pt x="371371" y="619771"/>
                  <a:pt x="382097" y="618852"/>
                </a:cubicBezTo>
                <a:cubicBezTo>
                  <a:pt x="400179" y="617015"/>
                  <a:pt x="418261" y="614871"/>
                  <a:pt x="436343" y="613952"/>
                </a:cubicBezTo>
                <a:cubicBezTo>
                  <a:pt x="489057" y="611503"/>
                  <a:pt x="540238" y="602622"/>
                  <a:pt x="588048" y="579655"/>
                </a:cubicBezTo>
                <a:cubicBezTo>
                  <a:pt x="614099" y="567100"/>
                  <a:pt x="638617" y="551483"/>
                  <a:pt x="662828" y="535866"/>
                </a:cubicBezTo>
                <a:cubicBezTo>
                  <a:pt x="675700" y="527291"/>
                  <a:pt x="687346" y="516267"/>
                  <a:pt x="698073" y="504937"/>
                </a:cubicBezTo>
                <a:cubicBezTo>
                  <a:pt x="706654" y="495751"/>
                  <a:pt x="705735" y="481664"/>
                  <a:pt x="698073" y="474927"/>
                </a:cubicBezTo>
                <a:cubicBezTo>
                  <a:pt x="690411" y="467884"/>
                  <a:pt x="682749" y="468803"/>
                  <a:pt x="670797" y="477683"/>
                </a:cubicBezTo>
                <a:cubicBezTo>
                  <a:pt x="654553" y="489932"/>
                  <a:pt x="638617" y="503100"/>
                  <a:pt x="621454" y="513818"/>
                </a:cubicBezTo>
                <a:cubicBezTo>
                  <a:pt x="604905" y="523923"/>
                  <a:pt x="587742" y="532497"/>
                  <a:pt x="569047" y="538928"/>
                </a:cubicBezTo>
                <a:cubicBezTo>
                  <a:pt x="517559" y="556383"/>
                  <a:pt x="466071" y="572919"/>
                  <a:pt x="410600" y="573837"/>
                </a:cubicBezTo>
                <a:cubicBezTo>
                  <a:pt x="391905" y="574143"/>
                  <a:pt x="372903" y="577512"/>
                  <a:pt x="355128" y="583636"/>
                </a:cubicBezTo>
                <a:cubicBezTo>
                  <a:pt x="315286" y="597416"/>
                  <a:pt x="307011" y="634776"/>
                  <a:pt x="335513" y="665704"/>
                </a:cubicBezTo>
                <a:cubicBezTo>
                  <a:pt x="351756" y="683159"/>
                  <a:pt x="369532" y="698776"/>
                  <a:pt x="391598" y="708881"/>
                </a:cubicBezTo>
                <a:cubicBezTo>
                  <a:pt x="397115" y="711331"/>
                  <a:pt x="402018" y="715006"/>
                  <a:pt x="409374" y="719599"/>
                </a:cubicBezTo>
                <a:cubicBezTo>
                  <a:pt x="402631" y="725724"/>
                  <a:pt x="398034" y="730623"/>
                  <a:pt x="392518" y="734910"/>
                </a:cubicBezTo>
                <a:cubicBezTo>
                  <a:pt x="366774" y="755121"/>
                  <a:pt x="363402" y="783293"/>
                  <a:pt x="383630" y="808404"/>
                </a:cubicBezTo>
                <a:cubicBezTo>
                  <a:pt x="395889" y="823715"/>
                  <a:pt x="411519" y="834739"/>
                  <a:pt x="431133" y="837495"/>
                </a:cubicBezTo>
                <a:cubicBezTo>
                  <a:pt x="449828" y="839945"/>
                  <a:pt x="468830" y="840557"/>
                  <a:pt x="487831" y="840557"/>
                </a:cubicBezTo>
                <a:cubicBezTo>
                  <a:pt x="505607" y="840251"/>
                  <a:pt x="523689" y="837801"/>
                  <a:pt x="541771" y="836270"/>
                </a:cubicBezTo>
                <a:cubicBezTo>
                  <a:pt x="537480" y="874548"/>
                  <a:pt x="550965" y="899658"/>
                  <a:pt x="582532" y="907926"/>
                </a:cubicBezTo>
                <a:cubicBezTo>
                  <a:pt x="596630" y="911601"/>
                  <a:pt x="612260" y="911294"/>
                  <a:pt x="626971" y="910376"/>
                </a:cubicBezTo>
                <a:cubicBezTo>
                  <a:pt x="643520" y="909457"/>
                  <a:pt x="659764" y="906089"/>
                  <a:pt x="676007" y="902720"/>
                </a:cubicBezTo>
                <a:cubicBezTo>
                  <a:pt x="695315" y="899045"/>
                  <a:pt x="715235" y="896596"/>
                  <a:pt x="733624" y="889859"/>
                </a:cubicBezTo>
                <a:cubicBezTo>
                  <a:pt x="781128" y="872404"/>
                  <a:pt x="815453" y="837189"/>
                  <a:pt x="847633" y="799829"/>
                </a:cubicBezTo>
                <a:cubicBezTo>
                  <a:pt x="848552" y="798605"/>
                  <a:pt x="850084" y="797073"/>
                  <a:pt x="850084" y="795849"/>
                </a:cubicBezTo>
                <a:cubicBezTo>
                  <a:pt x="849778" y="791561"/>
                  <a:pt x="850391" y="785743"/>
                  <a:pt x="847939" y="783293"/>
                </a:cubicBezTo>
                <a:cubicBezTo>
                  <a:pt x="845487" y="780844"/>
                  <a:pt x="838745" y="779312"/>
                  <a:pt x="835374" y="780844"/>
                </a:cubicBezTo>
                <a:cubicBezTo>
                  <a:pt x="829857" y="783293"/>
                  <a:pt x="825566" y="788499"/>
                  <a:pt x="820969" y="792786"/>
                </a:cubicBezTo>
                <a:cubicBezTo>
                  <a:pt x="789402" y="820959"/>
                  <a:pt x="755997" y="846988"/>
                  <a:pt x="713703" y="854949"/>
                </a:cubicBezTo>
                <a:cubicBezTo>
                  <a:pt x="674168" y="862299"/>
                  <a:pt x="634020" y="865973"/>
                  <a:pt x="594178" y="870873"/>
                </a:cubicBezTo>
                <a:cubicBezTo>
                  <a:pt x="590194" y="871485"/>
                  <a:pt x="585903" y="868423"/>
                  <a:pt x="578548" y="866586"/>
                </a:cubicBezTo>
                <a:cubicBezTo>
                  <a:pt x="584677" y="857705"/>
                  <a:pt x="588661" y="850356"/>
                  <a:pt x="594484" y="844232"/>
                </a:cubicBezTo>
                <a:cubicBezTo>
                  <a:pt x="604598" y="833208"/>
                  <a:pt x="615631" y="823102"/>
                  <a:pt x="626358" y="812691"/>
                </a:cubicBezTo>
                <a:cubicBezTo>
                  <a:pt x="637697" y="801667"/>
                  <a:pt x="639536" y="792174"/>
                  <a:pt x="632794" y="781456"/>
                </a:cubicBezTo>
                <a:cubicBezTo>
                  <a:pt x="626051" y="771044"/>
                  <a:pt x="612873" y="767676"/>
                  <a:pt x="599388" y="772576"/>
                </a:cubicBezTo>
                <a:cubicBezTo>
                  <a:pt x="586210" y="777475"/>
                  <a:pt x="572725" y="782681"/>
                  <a:pt x="559240" y="786049"/>
                </a:cubicBezTo>
                <a:cubicBezTo>
                  <a:pt x="520930" y="795849"/>
                  <a:pt x="482315" y="803504"/>
                  <a:pt x="442473" y="800136"/>
                </a:cubicBezTo>
                <a:cubicBezTo>
                  <a:pt x="429601" y="799217"/>
                  <a:pt x="417036" y="797992"/>
                  <a:pt x="408454" y="782375"/>
                </a:cubicBezTo>
                <a:cubicBezTo>
                  <a:pt x="428375" y="760020"/>
                  <a:pt x="453506" y="746853"/>
                  <a:pt x="479556" y="736135"/>
                </a:cubicBezTo>
                <a:close/>
                <a:moveTo>
                  <a:pt x="1096184" y="304362"/>
                </a:moveTo>
                <a:cubicBezTo>
                  <a:pt x="1109056" y="287826"/>
                  <a:pt x="1110281" y="243117"/>
                  <a:pt x="1088215" y="226275"/>
                </a:cubicBezTo>
                <a:cubicBezTo>
                  <a:pt x="1071666" y="213413"/>
                  <a:pt x="1053584" y="205145"/>
                  <a:pt x="1031824" y="205452"/>
                </a:cubicBezTo>
                <a:cubicBezTo>
                  <a:pt x="1006080" y="205758"/>
                  <a:pt x="987385" y="225050"/>
                  <a:pt x="989530" y="250466"/>
                </a:cubicBezTo>
                <a:cubicBezTo>
                  <a:pt x="993514" y="293031"/>
                  <a:pt x="1016807" y="314161"/>
                  <a:pt x="1056955" y="315386"/>
                </a:cubicBezTo>
                <a:cubicBezTo>
                  <a:pt x="1074424" y="316610"/>
                  <a:pt x="1087909" y="314773"/>
                  <a:pt x="1096184" y="304362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5"/>
          <p:cNvSpPr/>
          <p:nvPr/>
        </p:nvSpPr>
        <p:spPr>
          <a:xfrm rot="-1004556" flipH="1">
            <a:off x="9279322" y="685782"/>
            <a:ext cx="1053934" cy="1147329"/>
          </a:xfrm>
          <a:custGeom>
            <a:avLst/>
            <a:gdLst/>
            <a:ahLst/>
            <a:cxnLst/>
            <a:rect l="l" t="t" r="r" b="b"/>
            <a:pathLst>
              <a:path w="1120181" h="1147329" extrusionOk="0">
                <a:moveTo>
                  <a:pt x="454715" y="1011809"/>
                </a:moveTo>
                <a:cubicBezTo>
                  <a:pt x="458222" y="1016948"/>
                  <a:pt x="461963" y="1022088"/>
                  <a:pt x="465704" y="1026994"/>
                </a:cubicBezTo>
                <a:cubicBezTo>
                  <a:pt x="477161" y="1042413"/>
                  <a:pt x="489086" y="1057833"/>
                  <a:pt x="500309" y="1073485"/>
                </a:cubicBezTo>
                <a:cubicBezTo>
                  <a:pt x="504050" y="1078859"/>
                  <a:pt x="507324" y="1084933"/>
                  <a:pt x="509428" y="1091241"/>
                </a:cubicBezTo>
                <a:cubicBezTo>
                  <a:pt x="510597" y="1094745"/>
                  <a:pt x="510130" y="1100586"/>
                  <a:pt x="508025" y="1102455"/>
                </a:cubicBezTo>
                <a:cubicBezTo>
                  <a:pt x="505687" y="1104557"/>
                  <a:pt x="499140" y="1104791"/>
                  <a:pt x="496568" y="1102922"/>
                </a:cubicBezTo>
                <a:cubicBezTo>
                  <a:pt x="486982" y="1095680"/>
                  <a:pt x="476928" y="1088437"/>
                  <a:pt x="469913" y="1079092"/>
                </a:cubicBezTo>
                <a:cubicBezTo>
                  <a:pt x="459158" y="1064608"/>
                  <a:pt x="450506" y="1048488"/>
                  <a:pt x="440920" y="1033302"/>
                </a:cubicBezTo>
                <a:cubicBezTo>
                  <a:pt x="439049" y="1030499"/>
                  <a:pt x="436711" y="1027929"/>
                  <a:pt x="432502" y="1022555"/>
                </a:cubicBezTo>
                <a:cubicBezTo>
                  <a:pt x="432502" y="1029097"/>
                  <a:pt x="432035" y="1032368"/>
                  <a:pt x="432502" y="1035638"/>
                </a:cubicBezTo>
                <a:cubicBezTo>
                  <a:pt x="436945" y="1060636"/>
                  <a:pt x="441621" y="1085400"/>
                  <a:pt x="446064" y="1110398"/>
                </a:cubicBezTo>
                <a:cubicBezTo>
                  <a:pt x="447467" y="1118575"/>
                  <a:pt x="448636" y="1127219"/>
                  <a:pt x="448636" y="1135396"/>
                </a:cubicBezTo>
                <a:cubicBezTo>
                  <a:pt x="448636" y="1146143"/>
                  <a:pt x="440452" y="1150581"/>
                  <a:pt x="431567" y="1144741"/>
                </a:cubicBezTo>
                <a:cubicBezTo>
                  <a:pt x="427826" y="1142171"/>
                  <a:pt x="423617" y="1138433"/>
                  <a:pt x="422215" y="1134228"/>
                </a:cubicBezTo>
                <a:cubicBezTo>
                  <a:pt x="418707" y="1123481"/>
                  <a:pt x="415668" y="1112267"/>
                  <a:pt x="414031" y="1101053"/>
                </a:cubicBezTo>
                <a:cubicBezTo>
                  <a:pt x="410524" y="1077924"/>
                  <a:pt x="407952" y="1054562"/>
                  <a:pt x="405380" y="1031199"/>
                </a:cubicBezTo>
                <a:cubicBezTo>
                  <a:pt x="403743" y="1016247"/>
                  <a:pt x="402808" y="1001296"/>
                  <a:pt x="401639" y="986344"/>
                </a:cubicBezTo>
                <a:cubicBezTo>
                  <a:pt x="401639" y="985175"/>
                  <a:pt x="401405" y="983540"/>
                  <a:pt x="402106" y="982839"/>
                </a:cubicBezTo>
                <a:cubicBezTo>
                  <a:pt x="414265" y="970924"/>
                  <a:pt x="407718" y="956440"/>
                  <a:pt x="405847" y="943590"/>
                </a:cubicBezTo>
                <a:cubicBezTo>
                  <a:pt x="400236" y="907612"/>
                  <a:pt x="397196" y="871634"/>
                  <a:pt x="402340" y="835422"/>
                </a:cubicBezTo>
                <a:cubicBezTo>
                  <a:pt x="402574" y="833787"/>
                  <a:pt x="402106" y="831918"/>
                  <a:pt x="401872" y="828881"/>
                </a:cubicBezTo>
                <a:cubicBezTo>
                  <a:pt x="399067" y="827713"/>
                  <a:pt x="396027" y="825376"/>
                  <a:pt x="392520" y="824909"/>
                </a:cubicBezTo>
                <a:cubicBezTo>
                  <a:pt x="339443" y="816966"/>
                  <a:pt x="286835" y="805986"/>
                  <a:pt x="236798" y="786595"/>
                </a:cubicBezTo>
                <a:cubicBezTo>
                  <a:pt x="207805" y="775381"/>
                  <a:pt x="180682" y="757859"/>
                  <a:pt x="160574" y="732861"/>
                </a:cubicBezTo>
                <a:cubicBezTo>
                  <a:pt x="149117" y="718377"/>
                  <a:pt x="136257" y="705994"/>
                  <a:pt x="121059" y="695949"/>
                </a:cubicBezTo>
                <a:cubicBezTo>
                  <a:pt x="100015" y="681931"/>
                  <a:pt x="86220" y="661139"/>
                  <a:pt x="69619" y="642916"/>
                </a:cubicBezTo>
                <a:cubicBezTo>
                  <a:pt x="32208" y="601798"/>
                  <a:pt x="13035" y="552270"/>
                  <a:pt x="4384" y="498303"/>
                </a:cubicBezTo>
                <a:cubicBezTo>
                  <a:pt x="-760" y="466062"/>
                  <a:pt x="-2864" y="433589"/>
                  <a:pt x="6488" y="401582"/>
                </a:cubicBezTo>
                <a:cubicBezTo>
                  <a:pt x="16776" y="367239"/>
                  <a:pt x="34546" y="338504"/>
                  <a:pt x="66579" y="321449"/>
                </a:cubicBezTo>
                <a:cubicBezTo>
                  <a:pt x="77803" y="315608"/>
                  <a:pt x="92065" y="313039"/>
                  <a:pt x="104691" y="313039"/>
                </a:cubicBezTo>
                <a:cubicBezTo>
                  <a:pt x="124332" y="313272"/>
                  <a:pt x="144206" y="316776"/>
                  <a:pt x="163847" y="319346"/>
                </a:cubicBezTo>
                <a:cubicBezTo>
                  <a:pt x="183020" y="321916"/>
                  <a:pt x="201959" y="326121"/>
                  <a:pt x="220898" y="327290"/>
                </a:cubicBezTo>
                <a:cubicBezTo>
                  <a:pt x="252230" y="329159"/>
                  <a:pt x="282158" y="320982"/>
                  <a:pt x="310450" y="309067"/>
                </a:cubicBezTo>
                <a:cubicBezTo>
                  <a:pt x="337573" y="297619"/>
                  <a:pt x="363527" y="283602"/>
                  <a:pt x="389714" y="270052"/>
                </a:cubicBezTo>
                <a:cubicBezTo>
                  <a:pt x="435074" y="246456"/>
                  <a:pt x="472953" y="212814"/>
                  <a:pt x="510597" y="179172"/>
                </a:cubicBezTo>
                <a:cubicBezTo>
                  <a:pt x="527432" y="164220"/>
                  <a:pt x="542163" y="146932"/>
                  <a:pt x="559231" y="131980"/>
                </a:cubicBezTo>
                <a:cubicBezTo>
                  <a:pt x="581678" y="112122"/>
                  <a:pt x="600851" y="88759"/>
                  <a:pt x="627506" y="73574"/>
                </a:cubicBezTo>
                <a:cubicBezTo>
                  <a:pt x="638261" y="67266"/>
                  <a:pt x="647146" y="57921"/>
                  <a:pt x="657668" y="51146"/>
                </a:cubicBezTo>
                <a:cubicBezTo>
                  <a:pt x="673334" y="41334"/>
                  <a:pt x="688999" y="31288"/>
                  <a:pt x="705834" y="23578"/>
                </a:cubicBezTo>
                <a:cubicBezTo>
                  <a:pt x="728748" y="13299"/>
                  <a:pt x="753065" y="7458"/>
                  <a:pt x="778084" y="3019"/>
                </a:cubicBezTo>
                <a:cubicBezTo>
                  <a:pt x="809181" y="-2588"/>
                  <a:pt x="839577" y="449"/>
                  <a:pt x="869506" y="5355"/>
                </a:cubicBezTo>
                <a:cubicBezTo>
                  <a:pt x="898967" y="10028"/>
                  <a:pt x="928428" y="18438"/>
                  <a:pt x="953446" y="36427"/>
                </a:cubicBezTo>
                <a:cubicBezTo>
                  <a:pt x="957889" y="39465"/>
                  <a:pt x="961630" y="43670"/>
                  <a:pt x="965371" y="47408"/>
                </a:cubicBezTo>
                <a:cubicBezTo>
                  <a:pt x="991558" y="74508"/>
                  <a:pt x="1013771" y="104178"/>
                  <a:pt x="1026397" y="140390"/>
                </a:cubicBezTo>
                <a:cubicBezTo>
                  <a:pt x="1029203" y="148333"/>
                  <a:pt x="1033645" y="155576"/>
                  <a:pt x="1038088" y="164921"/>
                </a:cubicBezTo>
                <a:cubicBezTo>
                  <a:pt x="1056092" y="162584"/>
                  <a:pt x="1073160" y="166790"/>
                  <a:pt x="1089761" y="175200"/>
                </a:cubicBezTo>
                <a:cubicBezTo>
                  <a:pt x="1105895" y="183377"/>
                  <a:pt x="1113611" y="196694"/>
                  <a:pt x="1118521" y="212814"/>
                </a:cubicBezTo>
                <a:cubicBezTo>
                  <a:pt x="1124834" y="232205"/>
                  <a:pt x="1112441" y="253698"/>
                  <a:pt x="1093268" y="257202"/>
                </a:cubicBezTo>
                <a:cubicBezTo>
                  <a:pt x="1079707" y="259772"/>
                  <a:pt x="1066146" y="261641"/>
                  <a:pt x="1050714" y="263977"/>
                </a:cubicBezTo>
                <a:cubicBezTo>
                  <a:pt x="1049077" y="274724"/>
                  <a:pt x="1047674" y="287807"/>
                  <a:pt x="1044635" y="300423"/>
                </a:cubicBezTo>
                <a:cubicBezTo>
                  <a:pt x="1035983" y="337335"/>
                  <a:pt x="1027098" y="374248"/>
                  <a:pt x="1017044" y="410927"/>
                </a:cubicBezTo>
                <a:cubicBezTo>
                  <a:pt x="1009094" y="439896"/>
                  <a:pt x="999040" y="468399"/>
                  <a:pt x="989922" y="497134"/>
                </a:cubicBezTo>
                <a:cubicBezTo>
                  <a:pt x="977529" y="534982"/>
                  <a:pt x="961630" y="571661"/>
                  <a:pt x="940119" y="605069"/>
                </a:cubicBezTo>
                <a:cubicBezTo>
                  <a:pt x="921179" y="634739"/>
                  <a:pt x="900136" y="664176"/>
                  <a:pt x="872312" y="686604"/>
                </a:cubicBezTo>
                <a:cubicBezTo>
                  <a:pt x="834433" y="717442"/>
                  <a:pt x="795386" y="746645"/>
                  <a:pt x="756339" y="775381"/>
                </a:cubicBezTo>
                <a:cubicBezTo>
                  <a:pt x="745349" y="783558"/>
                  <a:pt x="731788" y="788230"/>
                  <a:pt x="719396" y="794538"/>
                </a:cubicBezTo>
                <a:cubicBezTo>
                  <a:pt x="716356" y="796173"/>
                  <a:pt x="713316" y="798042"/>
                  <a:pt x="710978" y="799444"/>
                </a:cubicBezTo>
                <a:cubicBezTo>
                  <a:pt x="731086" y="836123"/>
                  <a:pt x="751195" y="871868"/>
                  <a:pt x="770368" y="908079"/>
                </a:cubicBezTo>
                <a:cubicBezTo>
                  <a:pt x="774109" y="915322"/>
                  <a:pt x="778551" y="919060"/>
                  <a:pt x="786267" y="920695"/>
                </a:cubicBezTo>
                <a:cubicBezTo>
                  <a:pt x="821106" y="927938"/>
                  <a:pt x="855944" y="935414"/>
                  <a:pt x="890549" y="943123"/>
                </a:cubicBezTo>
                <a:cubicBezTo>
                  <a:pt x="896395" y="944291"/>
                  <a:pt x="902942" y="945927"/>
                  <a:pt x="907150" y="949431"/>
                </a:cubicBezTo>
                <a:cubicBezTo>
                  <a:pt x="910424" y="952234"/>
                  <a:pt x="910891" y="958542"/>
                  <a:pt x="912762" y="963215"/>
                </a:cubicBezTo>
                <a:cubicBezTo>
                  <a:pt x="908553" y="964850"/>
                  <a:pt x="903877" y="968354"/>
                  <a:pt x="900136" y="967654"/>
                </a:cubicBezTo>
                <a:cubicBezTo>
                  <a:pt x="866466" y="961346"/>
                  <a:pt x="831628" y="960879"/>
                  <a:pt x="799127" y="947562"/>
                </a:cubicBezTo>
                <a:cubicBezTo>
                  <a:pt x="794918" y="945927"/>
                  <a:pt x="790242" y="945226"/>
                  <a:pt x="782526" y="943357"/>
                </a:cubicBezTo>
                <a:cubicBezTo>
                  <a:pt x="786501" y="948263"/>
                  <a:pt x="787904" y="950833"/>
                  <a:pt x="790008" y="952468"/>
                </a:cubicBezTo>
                <a:cubicBezTo>
                  <a:pt x="810818" y="968822"/>
                  <a:pt x="832095" y="984942"/>
                  <a:pt x="852671" y="1001529"/>
                </a:cubicBezTo>
                <a:cubicBezTo>
                  <a:pt x="858049" y="1005968"/>
                  <a:pt x="862725" y="1012042"/>
                  <a:pt x="865297" y="1018350"/>
                </a:cubicBezTo>
                <a:cubicBezTo>
                  <a:pt x="868804" y="1027228"/>
                  <a:pt x="862491" y="1033302"/>
                  <a:pt x="853840" y="1029564"/>
                </a:cubicBezTo>
                <a:cubicBezTo>
                  <a:pt x="844487" y="1025359"/>
                  <a:pt x="835602" y="1019985"/>
                  <a:pt x="827886" y="1013444"/>
                </a:cubicBezTo>
                <a:cubicBezTo>
                  <a:pt x="812922" y="1000361"/>
                  <a:pt x="798659" y="986344"/>
                  <a:pt x="784397" y="972560"/>
                </a:cubicBezTo>
                <a:cubicBezTo>
                  <a:pt x="782292" y="970691"/>
                  <a:pt x="780188" y="968822"/>
                  <a:pt x="775278" y="964617"/>
                </a:cubicBezTo>
                <a:cubicBezTo>
                  <a:pt x="772004" y="985643"/>
                  <a:pt x="769432" y="1003865"/>
                  <a:pt x="766627" y="1022088"/>
                </a:cubicBezTo>
                <a:cubicBezTo>
                  <a:pt x="765925" y="1027461"/>
                  <a:pt x="766159" y="1033302"/>
                  <a:pt x="764288" y="1038208"/>
                </a:cubicBezTo>
                <a:cubicBezTo>
                  <a:pt x="762652" y="1042881"/>
                  <a:pt x="758911" y="1049189"/>
                  <a:pt x="755403" y="1049889"/>
                </a:cubicBezTo>
                <a:cubicBezTo>
                  <a:pt x="751428" y="1050590"/>
                  <a:pt x="744414" y="1046619"/>
                  <a:pt x="742543" y="1042647"/>
                </a:cubicBezTo>
                <a:cubicBezTo>
                  <a:pt x="739504" y="1036573"/>
                  <a:pt x="737633" y="1028863"/>
                  <a:pt x="738335" y="1022088"/>
                </a:cubicBezTo>
                <a:cubicBezTo>
                  <a:pt x="740673" y="995689"/>
                  <a:pt x="743712" y="969289"/>
                  <a:pt x="747687" y="943123"/>
                </a:cubicBezTo>
                <a:cubicBezTo>
                  <a:pt x="749090" y="933778"/>
                  <a:pt x="748155" y="926069"/>
                  <a:pt x="743479" y="917424"/>
                </a:cubicBezTo>
                <a:cubicBezTo>
                  <a:pt x="725475" y="883315"/>
                  <a:pt x="708640" y="848739"/>
                  <a:pt x="691104" y="814162"/>
                </a:cubicBezTo>
                <a:cubicBezTo>
                  <a:pt x="689701" y="811593"/>
                  <a:pt x="687596" y="809490"/>
                  <a:pt x="686427" y="807621"/>
                </a:cubicBezTo>
                <a:cubicBezTo>
                  <a:pt x="662812" y="813695"/>
                  <a:pt x="640366" y="820003"/>
                  <a:pt x="617451" y="825143"/>
                </a:cubicBezTo>
                <a:cubicBezTo>
                  <a:pt x="579106" y="834021"/>
                  <a:pt x="540292" y="838459"/>
                  <a:pt x="500777" y="837992"/>
                </a:cubicBezTo>
                <a:cubicBezTo>
                  <a:pt x="480903" y="837759"/>
                  <a:pt x="461028" y="839160"/>
                  <a:pt x="441387" y="833553"/>
                </a:cubicBezTo>
                <a:cubicBezTo>
                  <a:pt x="436711" y="832152"/>
                  <a:pt x="430866" y="834021"/>
                  <a:pt x="426657" y="834254"/>
                </a:cubicBezTo>
                <a:cubicBezTo>
                  <a:pt x="420344" y="878176"/>
                  <a:pt x="425722" y="919761"/>
                  <a:pt x="434373" y="961112"/>
                </a:cubicBezTo>
                <a:cubicBezTo>
                  <a:pt x="436010" y="968822"/>
                  <a:pt x="439283" y="972326"/>
                  <a:pt x="446298" y="974896"/>
                </a:cubicBezTo>
                <a:cubicBezTo>
                  <a:pt x="471550" y="984475"/>
                  <a:pt x="496802" y="994754"/>
                  <a:pt x="521820" y="1004800"/>
                </a:cubicBezTo>
                <a:cubicBezTo>
                  <a:pt x="533511" y="1009472"/>
                  <a:pt x="545436" y="1013911"/>
                  <a:pt x="557127" y="1019051"/>
                </a:cubicBezTo>
                <a:cubicBezTo>
                  <a:pt x="560868" y="1020686"/>
                  <a:pt x="565310" y="1023023"/>
                  <a:pt x="567181" y="1026293"/>
                </a:cubicBezTo>
                <a:cubicBezTo>
                  <a:pt x="569285" y="1030031"/>
                  <a:pt x="570922" y="1036106"/>
                  <a:pt x="569285" y="1039143"/>
                </a:cubicBezTo>
                <a:cubicBezTo>
                  <a:pt x="567649" y="1041946"/>
                  <a:pt x="560868" y="1043815"/>
                  <a:pt x="557127" y="1042881"/>
                </a:cubicBezTo>
                <a:cubicBezTo>
                  <a:pt x="541461" y="1038675"/>
                  <a:pt x="525795" y="1033769"/>
                  <a:pt x="510363" y="1028630"/>
                </a:cubicBezTo>
                <a:cubicBezTo>
                  <a:pt x="492360" y="1022322"/>
                  <a:pt x="474589" y="1015547"/>
                  <a:pt x="456819" y="1009005"/>
                </a:cubicBezTo>
                <a:cubicBezTo>
                  <a:pt x="456118" y="1010407"/>
                  <a:pt x="455416" y="1011108"/>
                  <a:pt x="454715" y="1011809"/>
                </a:cubicBezTo>
                <a:close/>
                <a:moveTo>
                  <a:pt x="28233" y="459287"/>
                </a:moveTo>
                <a:cubicBezTo>
                  <a:pt x="28935" y="515824"/>
                  <a:pt x="40626" y="563951"/>
                  <a:pt x="67515" y="607405"/>
                </a:cubicBezTo>
                <a:cubicBezTo>
                  <a:pt x="75932" y="620955"/>
                  <a:pt x="85752" y="634739"/>
                  <a:pt x="97677" y="645019"/>
                </a:cubicBezTo>
                <a:cubicBezTo>
                  <a:pt x="117084" y="661840"/>
                  <a:pt x="139062" y="675623"/>
                  <a:pt x="159405" y="691043"/>
                </a:cubicBezTo>
                <a:cubicBezTo>
                  <a:pt x="164081" y="694547"/>
                  <a:pt x="168056" y="699453"/>
                  <a:pt x="171797" y="704126"/>
                </a:cubicBezTo>
                <a:cubicBezTo>
                  <a:pt x="186995" y="724684"/>
                  <a:pt x="208038" y="737534"/>
                  <a:pt x="230251" y="748280"/>
                </a:cubicBezTo>
                <a:cubicBezTo>
                  <a:pt x="260180" y="762765"/>
                  <a:pt x="291979" y="772110"/>
                  <a:pt x="324947" y="777484"/>
                </a:cubicBezTo>
                <a:cubicBezTo>
                  <a:pt x="374048" y="785660"/>
                  <a:pt x="421279" y="804584"/>
                  <a:pt x="472017" y="803883"/>
                </a:cubicBezTo>
                <a:cubicBezTo>
                  <a:pt x="493529" y="803649"/>
                  <a:pt x="515274" y="802949"/>
                  <a:pt x="536785" y="800846"/>
                </a:cubicBezTo>
                <a:cubicBezTo>
                  <a:pt x="579573" y="796874"/>
                  <a:pt x="620959" y="785193"/>
                  <a:pt x="661643" y="772110"/>
                </a:cubicBezTo>
                <a:cubicBezTo>
                  <a:pt x="680816" y="765802"/>
                  <a:pt x="699989" y="757859"/>
                  <a:pt x="717759" y="748047"/>
                </a:cubicBezTo>
                <a:cubicBezTo>
                  <a:pt x="767796" y="720012"/>
                  <a:pt x="814325" y="686837"/>
                  <a:pt x="855944" y="647355"/>
                </a:cubicBezTo>
                <a:cubicBezTo>
                  <a:pt x="869740" y="634038"/>
                  <a:pt x="884470" y="620722"/>
                  <a:pt x="894992" y="605069"/>
                </a:cubicBezTo>
                <a:cubicBezTo>
                  <a:pt x="922348" y="564185"/>
                  <a:pt x="947367" y="521665"/>
                  <a:pt x="964435" y="474940"/>
                </a:cubicBezTo>
                <a:cubicBezTo>
                  <a:pt x="973554" y="449942"/>
                  <a:pt x="984544" y="425645"/>
                  <a:pt x="992026" y="400414"/>
                </a:cubicBezTo>
                <a:cubicBezTo>
                  <a:pt x="1000911" y="370510"/>
                  <a:pt x="1007224" y="339672"/>
                  <a:pt x="1014706" y="309067"/>
                </a:cubicBezTo>
                <a:cubicBezTo>
                  <a:pt x="1022188" y="278229"/>
                  <a:pt x="1025462" y="247390"/>
                  <a:pt x="1019149" y="215851"/>
                </a:cubicBezTo>
                <a:cubicBezTo>
                  <a:pt x="1011900" y="180106"/>
                  <a:pt x="998339" y="146932"/>
                  <a:pt x="981504" y="114458"/>
                </a:cubicBezTo>
                <a:cubicBezTo>
                  <a:pt x="969579" y="91329"/>
                  <a:pt x="951576" y="74742"/>
                  <a:pt x="929831" y="63061"/>
                </a:cubicBezTo>
                <a:cubicBezTo>
                  <a:pt x="901539" y="47641"/>
                  <a:pt x="869740" y="41334"/>
                  <a:pt x="837941" y="38296"/>
                </a:cubicBezTo>
                <a:cubicBezTo>
                  <a:pt x="811519" y="35727"/>
                  <a:pt x="784864" y="36661"/>
                  <a:pt x="758911" y="43670"/>
                </a:cubicBezTo>
                <a:cubicBezTo>
                  <a:pt x="738802" y="49277"/>
                  <a:pt x="717993" y="54884"/>
                  <a:pt x="699521" y="64462"/>
                </a:cubicBezTo>
                <a:cubicBezTo>
                  <a:pt x="670762" y="79882"/>
                  <a:pt x="644808" y="99272"/>
                  <a:pt x="621193" y="121934"/>
                </a:cubicBezTo>
                <a:cubicBezTo>
                  <a:pt x="597811" y="144362"/>
                  <a:pt x="571623" y="163753"/>
                  <a:pt x="549177" y="186881"/>
                </a:cubicBezTo>
                <a:cubicBezTo>
                  <a:pt x="528601" y="207908"/>
                  <a:pt x="509194" y="229868"/>
                  <a:pt x="485813" y="247857"/>
                </a:cubicBezTo>
                <a:cubicBezTo>
                  <a:pt x="452377" y="273790"/>
                  <a:pt x="418707" y="298787"/>
                  <a:pt x="379426" y="315375"/>
                </a:cubicBezTo>
                <a:cubicBezTo>
                  <a:pt x="374984" y="317244"/>
                  <a:pt x="370541" y="319346"/>
                  <a:pt x="366566" y="321683"/>
                </a:cubicBezTo>
                <a:cubicBezTo>
                  <a:pt x="335469" y="339905"/>
                  <a:pt x="301565" y="350886"/>
                  <a:pt x="266025" y="355091"/>
                </a:cubicBezTo>
                <a:cubicBezTo>
                  <a:pt x="240305" y="358128"/>
                  <a:pt x="214585" y="358595"/>
                  <a:pt x="188632" y="352054"/>
                </a:cubicBezTo>
                <a:cubicBezTo>
                  <a:pt x="163146" y="345512"/>
                  <a:pt x="136958" y="340606"/>
                  <a:pt x="110069" y="341541"/>
                </a:cubicBezTo>
                <a:cubicBezTo>
                  <a:pt x="85752" y="342242"/>
                  <a:pt x="67281" y="352521"/>
                  <a:pt x="53252" y="371912"/>
                </a:cubicBezTo>
                <a:cubicBezTo>
                  <a:pt x="33377" y="399713"/>
                  <a:pt x="29169" y="431720"/>
                  <a:pt x="28233" y="459287"/>
                </a:cubicBezTo>
                <a:close/>
                <a:moveTo>
                  <a:pt x="1050012" y="232905"/>
                </a:moveTo>
                <a:cubicBezTo>
                  <a:pt x="1063574" y="232438"/>
                  <a:pt x="1073628" y="229635"/>
                  <a:pt x="1081578" y="221458"/>
                </a:cubicBezTo>
                <a:cubicBezTo>
                  <a:pt x="1088125" y="214683"/>
                  <a:pt x="1087657" y="207440"/>
                  <a:pt x="1079473" y="203936"/>
                </a:cubicBezTo>
                <a:cubicBezTo>
                  <a:pt x="1069419" y="199731"/>
                  <a:pt x="1058430" y="197395"/>
                  <a:pt x="1045102" y="193657"/>
                </a:cubicBezTo>
                <a:cubicBezTo>
                  <a:pt x="1047207" y="208141"/>
                  <a:pt x="1048610" y="219822"/>
                  <a:pt x="1050012" y="232905"/>
                </a:cubicBezTo>
                <a:close/>
                <a:moveTo>
                  <a:pt x="365865" y="561615"/>
                </a:moveTo>
                <a:cubicBezTo>
                  <a:pt x="382466" y="554840"/>
                  <a:pt x="400470" y="550868"/>
                  <a:pt x="417772" y="545495"/>
                </a:cubicBezTo>
                <a:cubicBezTo>
                  <a:pt x="423150" y="543859"/>
                  <a:pt x="428761" y="541056"/>
                  <a:pt x="427592" y="534514"/>
                </a:cubicBezTo>
                <a:cubicBezTo>
                  <a:pt x="426657" y="529608"/>
                  <a:pt x="424085" y="523768"/>
                  <a:pt x="420110" y="521198"/>
                </a:cubicBezTo>
                <a:cubicBezTo>
                  <a:pt x="415434" y="518161"/>
                  <a:pt x="408653" y="516992"/>
                  <a:pt x="403042" y="517460"/>
                </a:cubicBezTo>
                <a:cubicBezTo>
                  <a:pt x="394157" y="518161"/>
                  <a:pt x="385271" y="520730"/>
                  <a:pt x="376620" y="522833"/>
                </a:cubicBezTo>
                <a:cubicBezTo>
                  <a:pt x="340145" y="531477"/>
                  <a:pt x="309047" y="518161"/>
                  <a:pt x="280054" y="497835"/>
                </a:cubicBezTo>
                <a:cubicBezTo>
                  <a:pt x="276079" y="495032"/>
                  <a:pt x="274209" y="489425"/>
                  <a:pt x="271637" y="485687"/>
                </a:cubicBezTo>
                <a:cubicBezTo>
                  <a:pt x="276547" y="476342"/>
                  <a:pt x="283327" y="472837"/>
                  <a:pt x="291511" y="472137"/>
                </a:cubicBezTo>
                <a:cubicBezTo>
                  <a:pt x="305306" y="470735"/>
                  <a:pt x="319101" y="469100"/>
                  <a:pt x="332897" y="468399"/>
                </a:cubicBezTo>
                <a:cubicBezTo>
                  <a:pt x="373113" y="466530"/>
                  <a:pt x="412160" y="459755"/>
                  <a:pt x="448636" y="442233"/>
                </a:cubicBezTo>
                <a:cubicBezTo>
                  <a:pt x="468510" y="432654"/>
                  <a:pt x="487216" y="420739"/>
                  <a:pt x="505687" y="408824"/>
                </a:cubicBezTo>
                <a:cubicBezTo>
                  <a:pt x="515507" y="402283"/>
                  <a:pt x="524392" y="393872"/>
                  <a:pt x="532576" y="385228"/>
                </a:cubicBezTo>
                <a:cubicBezTo>
                  <a:pt x="539123" y="378220"/>
                  <a:pt x="538421" y="367473"/>
                  <a:pt x="532576" y="362333"/>
                </a:cubicBezTo>
                <a:cubicBezTo>
                  <a:pt x="526731" y="356960"/>
                  <a:pt x="520885" y="357661"/>
                  <a:pt x="511766" y="364436"/>
                </a:cubicBezTo>
                <a:cubicBezTo>
                  <a:pt x="499374" y="373781"/>
                  <a:pt x="487216" y="383827"/>
                  <a:pt x="474122" y="392004"/>
                </a:cubicBezTo>
                <a:cubicBezTo>
                  <a:pt x="461496" y="399713"/>
                  <a:pt x="448402" y="406255"/>
                  <a:pt x="434139" y="411161"/>
                </a:cubicBezTo>
                <a:cubicBezTo>
                  <a:pt x="394858" y="424477"/>
                  <a:pt x="355577" y="437093"/>
                  <a:pt x="313256" y="437794"/>
                </a:cubicBezTo>
                <a:cubicBezTo>
                  <a:pt x="298993" y="438027"/>
                  <a:pt x="284496" y="440597"/>
                  <a:pt x="270935" y="445270"/>
                </a:cubicBezTo>
                <a:cubicBezTo>
                  <a:pt x="240539" y="455783"/>
                  <a:pt x="234226" y="484285"/>
                  <a:pt x="255971" y="507881"/>
                </a:cubicBezTo>
                <a:cubicBezTo>
                  <a:pt x="268363" y="521198"/>
                  <a:pt x="281925" y="533113"/>
                  <a:pt x="298759" y="540822"/>
                </a:cubicBezTo>
                <a:cubicBezTo>
                  <a:pt x="302968" y="542691"/>
                  <a:pt x="306709" y="545495"/>
                  <a:pt x="312321" y="548999"/>
                </a:cubicBezTo>
                <a:cubicBezTo>
                  <a:pt x="307177" y="553671"/>
                  <a:pt x="303669" y="557409"/>
                  <a:pt x="299461" y="560680"/>
                </a:cubicBezTo>
                <a:cubicBezTo>
                  <a:pt x="279820" y="576099"/>
                  <a:pt x="277248" y="597593"/>
                  <a:pt x="292680" y="616750"/>
                </a:cubicBezTo>
                <a:cubicBezTo>
                  <a:pt x="302033" y="628431"/>
                  <a:pt x="313957" y="636842"/>
                  <a:pt x="328922" y="638944"/>
                </a:cubicBezTo>
                <a:cubicBezTo>
                  <a:pt x="343184" y="640813"/>
                  <a:pt x="357681" y="641281"/>
                  <a:pt x="372178" y="641281"/>
                </a:cubicBezTo>
                <a:cubicBezTo>
                  <a:pt x="385739" y="641047"/>
                  <a:pt x="399534" y="639178"/>
                  <a:pt x="413329" y="638010"/>
                </a:cubicBezTo>
                <a:cubicBezTo>
                  <a:pt x="410056" y="667213"/>
                  <a:pt x="420344" y="686370"/>
                  <a:pt x="444427" y="692678"/>
                </a:cubicBezTo>
                <a:cubicBezTo>
                  <a:pt x="455183" y="695481"/>
                  <a:pt x="467107" y="695248"/>
                  <a:pt x="478331" y="694547"/>
                </a:cubicBezTo>
                <a:cubicBezTo>
                  <a:pt x="490957" y="693846"/>
                  <a:pt x="503349" y="691276"/>
                  <a:pt x="515741" y="688706"/>
                </a:cubicBezTo>
                <a:cubicBezTo>
                  <a:pt x="530472" y="685903"/>
                  <a:pt x="545670" y="684034"/>
                  <a:pt x="559699" y="678894"/>
                </a:cubicBezTo>
                <a:cubicBezTo>
                  <a:pt x="595940" y="665578"/>
                  <a:pt x="622128" y="638711"/>
                  <a:pt x="646679" y="610209"/>
                </a:cubicBezTo>
                <a:cubicBezTo>
                  <a:pt x="647380" y="609274"/>
                  <a:pt x="648549" y="608106"/>
                  <a:pt x="648549" y="607171"/>
                </a:cubicBezTo>
                <a:cubicBezTo>
                  <a:pt x="648315" y="603901"/>
                  <a:pt x="648783" y="599462"/>
                  <a:pt x="646912" y="597593"/>
                </a:cubicBezTo>
                <a:cubicBezTo>
                  <a:pt x="645042" y="595724"/>
                  <a:pt x="639898" y="594556"/>
                  <a:pt x="637326" y="595724"/>
                </a:cubicBezTo>
                <a:cubicBezTo>
                  <a:pt x="633117" y="597593"/>
                  <a:pt x="629844" y="601564"/>
                  <a:pt x="626337" y="604835"/>
                </a:cubicBezTo>
                <a:cubicBezTo>
                  <a:pt x="602253" y="626329"/>
                  <a:pt x="576767" y="646187"/>
                  <a:pt x="544501" y="652261"/>
                </a:cubicBezTo>
                <a:cubicBezTo>
                  <a:pt x="514338" y="657868"/>
                  <a:pt x="483708" y="660671"/>
                  <a:pt x="453312" y="664409"/>
                </a:cubicBezTo>
                <a:cubicBezTo>
                  <a:pt x="450273" y="664877"/>
                  <a:pt x="446999" y="662540"/>
                  <a:pt x="441387" y="661139"/>
                </a:cubicBezTo>
                <a:cubicBezTo>
                  <a:pt x="446064" y="654364"/>
                  <a:pt x="449103" y="648757"/>
                  <a:pt x="453546" y="644084"/>
                </a:cubicBezTo>
                <a:cubicBezTo>
                  <a:pt x="461262" y="635674"/>
                  <a:pt x="469679" y="627964"/>
                  <a:pt x="477863" y="620021"/>
                </a:cubicBezTo>
                <a:cubicBezTo>
                  <a:pt x="486514" y="611610"/>
                  <a:pt x="487917" y="604368"/>
                  <a:pt x="482773" y="596191"/>
                </a:cubicBezTo>
                <a:cubicBezTo>
                  <a:pt x="477629" y="588248"/>
                  <a:pt x="467575" y="585678"/>
                  <a:pt x="457287" y="589416"/>
                </a:cubicBezTo>
                <a:cubicBezTo>
                  <a:pt x="447233" y="593154"/>
                  <a:pt x="436945" y="597126"/>
                  <a:pt x="426657" y="599695"/>
                </a:cubicBezTo>
                <a:cubicBezTo>
                  <a:pt x="397430" y="607171"/>
                  <a:pt x="367969" y="613012"/>
                  <a:pt x="337573" y="610442"/>
                </a:cubicBezTo>
                <a:cubicBezTo>
                  <a:pt x="327753" y="609741"/>
                  <a:pt x="318166" y="608807"/>
                  <a:pt x="311619" y="596892"/>
                </a:cubicBezTo>
                <a:cubicBezTo>
                  <a:pt x="326817" y="579837"/>
                  <a:pt x="345990" y="569792"/>
                  <a:pt x="365865" y="561615"/>
                </a:cubicBezTo>
                <a:close/>
                <a:moveTo>
                  <a:pt x="836304" y="232205"/>
                </a:moveTo>
                <a:cubicBezTo>
                  <a:pt x="846124" y="219589"/>
                  <a:pt x="847059" y="185480"/>
                  <a:pt x="830225" y="172630"/>
                </a:cubicBezTo>
                <a:cubicBezTo>
                  <a:pt x="817599" y="162818"/>
                  <a:pt x="803803" y="156510"/>
                  <a:pt x="787202" y="156744"/>
                </a:cubicBezTo>
                <a:cubicBezTo>
                  <a:pt x="767562" y="156978"/>
                  <a:pt x="753299" y="171696"/>
                  <a:pt x="754936" y="191087"/>
                </a:cubicBezTo>
                <a:cubicBezTo>
                  <a:pt x="757975" y="223560"/>
                  <a:pt x="775745" y="239680"/>
                  <a:pt x="806375" y="240615"/>
                </a:cubicBezTo>
                <a:cubicBezTo>
                  <a:pt x="819703" y="241549"/>
                  <a:pt x="829991" y="240148"/>
                  <a:pt x="836304" y="232205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203CD-7DBA-630A-B6C4-346357468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042" y="839929"/>
            <a:ext cx="14324202" cy="1470025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tx2"/>
                </a:solidFill>
                <a:latin typeface="Luckiest Guy" panose="020B0604020202020204" charset="0"/>
              </a:rPr>
              <a:t>Masalah</a:t>
            </a:r>
            <a:r>
              <a:rPr lang="en-US" sz="5400" dirty="0">
                <a:solidFill>
                  <a:schemeClr val="tx2"/>
                </a:solidFill>
                <a:latin typeface="Luckiest Guy" panose="020B0604020202020204" charset="0"/>
              </a:rPr>
              <a:t> management </a:t>
            </a:r>
            <a:r>
              <a:rPr lang="en-US" sz="5400" dirty="0" err="1">
                <a:solidFill>
                  <a:schemeClr val="tx2"/>
                </a:solidFill>
                <a:latin typeface="Luckiest Guy" panose="020B0604020202020204" charset="0"/>
              </a:rPr>
              <a:t>produk</a:t>
            </a:r>
            <a:r>
              <a:rPr lang="en-US" sz="5400" dirty="0">
                <a:solidFill>
                  <a:schemeClr val="tx2"/>
                </a:solidFill>
                <a:latin typeface="Luckiest Guy" panose="020B0604020202020204" charset="0"/>
              </a:rPr>
              <a:t> pada </a:t>
            </a:r>
            <a:r>
              <a:rPr lang="en-US" sz="5400" dirty="0" err="1">
                <a:solidFill>
                  <a:schemeClr val="tx2"/>
                </a:solidFill>
                <a:latin typeface="Luckiest Guy" panose="020B0604020202020204" charset="0"/>
              </a:rPr>
              <a:t>petshop</a:t>
            </a:r>
            <a:endParaRPr lang="en-US" sz="5400" dirty="0">
              <a:solidFill>
                <a:schemeClr val="tx2"/>
              </a:solidFill>
              <a:latin typeface="Luckiest Gu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4"/>
          <p:cNvGrpSpPr/>
          <p:nvPr/>
        </p:nvGrpSpPr>
        <p:grpSpPr>
          <a:xfrm rot="-5400000">
            <a:off x="4059683" y="-2649380"/>
            <a:ext cx="10154333" cy="15430909"/>
            <a:chOff x="4059683" y="-2649380"/>
            <a:chExt cx="10154333" cy="15430909"/>
          </a:xfrm>
        </p:grpSpPr>
        <p:sp>
          <p:nvSpPr>
            <p:cNvPr id="1075" name="Google Shape;1075;p34"/>
            <p:cNvSpPr/>
            <p:nvPr/>
          </p:nvSpPr>
          <p:spPr>
            <a:xfrm>
              <a:off x="4059683" y="-2649380"/>
              <a:ext cx="10154333" cy="15430909"/>
            </a:xfrm>
            <a:custGeom>
              <a:avLst/>
              <a:gdLst/>
              <a:ahLst/>
              <a:cxnLst/>
              <a:rect l="l" t="t" r="r" b="b"/>
              <a:pathLst>
                <a:path w="10154333" h="15430909" extrusionOk="0">
                  <a:moveTo>
                    <a:pt x="10149771" y="15317276"/>
                  </a:moveTo>
                  <a:cubicBezTo>
                    <a:pt x="10153105" y="15373846"/>
                    <a:pt x="10647463" y="15349742"/>
                    <a:pt x="288360" y="15430909"/>
                  </a:cubicBezTo>
                  <a:cubicBezTo>
                    <a:pt x="103200" y="15430909"/>
                    <a:pt x="66865" y="2298431"/>
                    <a:pt x="0" y="291949"/>
                  </a:cubicBezTo>
                  <a:cubicBezTo>
                    <a:pt x="0" y="147824"/>
                    <a:pt x="1624151" y="196678"/>
                    <a:pt x="2162469" y="170199"/>
                  </a:cubicBezTo>
                  <a:cubicBezTo>
                    <a:pt x="5802578" y="-8800"/>
                    <a:pt x="7635165" y="-76819"/>
                    <a:pt x="9882310" y="116098"/>
                  </a:cubicBezTo>
                  <a:cubicBezTo>
                    <a:pt x="10041231" y="129739"/>
                    <a:pt x="9723144" y="5841523"/>
                    <a:pt x="10149771" y="15317276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4488873" y="-2173007"/>
              <a:ext cx="9282778" cy="14478122"/>
            </a:xfrm>
            <a:custGeom>
              <a:avLst/>
              <a:gdLst/>
              <a:ahLst/>
              <a:cxnLst/>
              <a:rect l="l" t="t" r="r" b="b"/>
              <a:pathLst>
                <a:path w="9282778" h="14478122" extrusionOk="0">
                  <a:moveTo>
                    <a:pt x="0" y="204003"/>
                  </a:moveTo>
                  <a:cubicBezTo>
                    <a:pt x="363251" y="172247"/>
                    <a:pt x="736474" y="177740"/>
                    <a:pt x="1154335" y="178511"/>
                  </a:cubicBezTo>
                  <a:cubicBezTo>
                    <a:pt x="2585670" y="178511"/>
                    <a:pt x="5930010" y="-150043"/>
                    <a:pt x="9077953" y="84321"/>
                  </a:cubicBezTo>
                  <a:cubicBezTo>
                    <a:pt x="9169761" y="6482194"/>
                    <a:pt x="8904431" y="6106081"/>
                    <a:pt x="9282778" y="14407387"/>
                  </a:cubicBezTo>
                  <a:cubicBezTo>
                    <a:pt x="5077001" y="14441366"/>
                    <a:pt x="5378049" y="14437107"/>
                    <a:pt x="229027" y="14478122"/>
                  </a:cubicBezTo>
                  <a:cubicBezTo>
                    <a:pt x="22659" y="8259712"/>
                    <a:pt x="66248" y="2811396"/>
                    <a:pt x="0" y="204003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4494048" y="-2178170"/>
              <a:ext cx="9264473" cy="14483505"/>
            </a:xfrm>
            <a:custGeom>
              <a:avLst/>
              <a:gdLst/>
              <a:ahLst/>
              <a:cxnLst/>
              <a:rect l="l" t="t" r="r" b="b"/>
              <a:pathLst>
                <a:path w="9264473" h="14483505" extrusionOk="0">
                  <a:moveTo>
                    <a:pt x="9201415" y="14117233"/>
                  </a:moveTo>
                  <a:cubicBezTo>
                    <a:pt x="9276646" y="14117233"/>
                    <a:pt x="9264390" y="14124578"/>
                    <a:pt x="9262754" y="14088532"/>
                  </a:cubicBezTo>
                  <a:cubicBezTo>
                    <a:pt x="9209410" y="14088593"/>
                    <a:pt x="9190208" y="14088532"/>
                    <a:pt x="9131247" y="14088624"/>
                  </a:cubicBezTo>
                  <a:cubicBezTo>
                    <a:pt x="9134055" y="13427471"/>
                    <a:pt x="9075711" y="13527895"/>
                    <a:pt x="9236977" y="13528266"/>
                  </a:cubicBezTo>
                  <a:cubicBezTo>
                    <a:pt x="9235372" y="13493516"/>
                    <a:pt x="9244108" y="13499564"/>
                    <a:pt x="9201415" y="13499564"/>
                  </a:cubicBezTo>
                  <a:cubicBezTo>
                    <a:pt x="9103185" y="13499564"/>
                    <a:pt x="9123066" y="13587274"/>
                    <a:pt x="9114330" y="13029322"/>
                  </a:cubicBezTo>
                  <a:cubicBezTo>
                    <a:pt x="9112693" y="12923436"/>
                    <a:pt x="9090436" y="12941305"/>
                    <a:pt x="9201415" y="12941305"/>
                  </a:cubicBezTo>
                  <a:cubicBezTo>
                    <a:pt x="9216665" y="12941305"/>
                    <a:pt x="9213732" y="12947076"/>
                    <a:pt x="9212528" y="12912665"/>
                  </a:cubicBezTo>
                  <a:cubicBezTo>
                    <a:pt x="9079940" y="12912665"/>
                    <a:pt x="9115657" y="12968865"/>
                    <a:pt x="9109976" y="12607750"/>
                  </a:cubicBezTo>
                  <a:cubicBezTo>
                    <a:pt x="9104976" y="12300397"/>
                    <a:pt x="9076328" y="12350640"/>
                    <a:pt x="9194192" y="12350671"/>
                  </a:cubicBezTo>
                  <a:cubicBezTo>
                    <a:pt x="9193018" y="12312372"/>
                    <a:pt x="9209163" y="12322217"/>
                    <a:pt x="9105315" y="12321878"/>
                  </a:cubicBezTo>
                  <a:cubicBezTo>
                    <a:pt x="9099265" y="11951103"/>
                    <a:pt x="9103586" y="12201486"/>
                    <a:pt x="9097999" y="11761705"/>
                  </a:cubicBezTo>
                  <a:cubicBezTo>
                    <a:pt x="9191134" y="11761488"/>
                    <a:pt x="9177151" y="11771148"/>
                    <a:pt x="9176070" y="11732941"/>
                  </a:cubicBezTo>
                  <a:cubicBezTo>
                    <a:pt x="9082749" y="11732972"/>
                    <a:pt x="9089386" y="11827409"/>
                    <a:pt x="9086762" y="11170392"/>
                  </a:cubicBezTo>
                  <a:cubicBezTo>
                    <a:pt x="9175360" y="11171379"/>
                    <a:pt x="9160790" y="11178045"/>
                    <a:pt x="9159833" y="11142214"/>
                  </a:cubicBezTo>
                  <a:cubicBezTo>
                    <a:pt x="9075649" y="11141937"/>
                    <a:pt x="9086670" y="11144251"/>
                    <a:pt x="9086639" y="11133203"/>
                  </a:cubicBezTo>
                  <a:cubicBezTo>
                    <a:pt x="9086238" y="11000991"/>
                    <a:pt x="9085651" y="10984881"/>
                    <a:pt x="9079292" y="10581487"/>
                  </a:cubicBezTo>
                  <a:cubicBezTo>
                    <a:pt x="9157733" y="10582319"/>
                    <a:pt x="9144829" y="10589047"/>
                    <a:pt x="9143842" y="10553279"/>
                  </a:cubicBezTo>
                  <a:cubicBezTo>
                    <a:pt x="9052774" y="10552909"/>
                    <a:pt x="9079940" y="10624384"/>
                    <a:pt x="9071388" y="10079982"/>
                  </a:cubicBezTo>
                  <a:cubicBezTo>
                    <a:pt x="9069722" y="9974187"/>
                    <a:pt x="9055027" y="9992519"/>
                    <a:pt x="9128160" y="9993321"/>
                  </a:cubicBezTo>
                  <a:cubicBezTo>
                    <a:pt x="9127110" y="9956719"/>
                    <a:pt x="9138871" y="9965330"/>
                    <a:pt x="9069630" y="9963602"/>
                  </a:cubicBezTo>
                  <a:cubicBezTo>
                    <a:pt x="9062406" y="9473176"/>
                    <a:pt x="9064567" y="9595420"/>
                    <a:pt x="9057250" y="9400003"/>
                  </a:cubicBezTo>
                  <a:cubicBezTo>
                    <a:pt x="9120874" y="9399632"/>
                    <a:pt x="9110440" y="9407317"/>
                    <a:pt x="9109267" y="9371116"/>
                  </a:cubicBezTo>
                  <a:cubicBezTo>
                    <a:pt x="9043729" y="9371332"/>
                    <a:pt x="9055675" y="9398213"/>
                    <a:pt x="9053145" y="9237423"/>
                  </a:cubicBezTo>
                  <a:cubicBezTo>
                    <a:pt x="9045180" y="8727184"/>
                    <a:pt x="9031042" y="8810511"/>
                    <a:pt x="9090034" y="8809678"/>
                  </a:cubicBezTo>
                  <a:cubicBezTo>
                    <a:pt x="9088707" y="8773755"/>
                    <a:pt x="9097258" y="8780699"/>
                    <a:pt x="9047279" y="8781656"/>
                  </a:cubicBezTo>
                  <a:cubicBezTo>
                    <a:pt x="9037092" y="8151426"/>
                    <a:pt x="9022706" y="8223057"/>
                    <a:pt x="9070000" y="8222933"/>
                  </a:cubicBezTo>
                  <a:cubicBezTo>
                    <a:pt x="9069074" y="8186856"/>
                    <a:pt x="9076359" y="8194201"/>
                    <a:pt x="9037092" y="8194293"/>
                  </a:cubicBezTo>
                  <a:cubicBezTo>
                    <a:pt x="9026874" y="7561163"/>
                    <a:pt x="9016995" y="7632855"/>
                    <a:pt x="9060368" y="7632484"/>
                  </a:cubicBezTo>
                  <a:cubicBezTo>
                    <a:pt x="9060060" y="7598043"/>
                    <a:pt x="9068117" y="7603691"/>
                    <a:pt x="9028603" y="7604092"/>
                  </a:cubicBezTo>
                  <a:cubicBezTo>
                    <a:pt x="9024373" y="7319361"/>
                    <a:pt x="9029220" y="7290103"/>
                    <a:pt x="9023632" y="7043363"/>
                  </a:cubicBezTo>
                  <a:cubicBezTo>
                    <a:pt x="9066357" y="7043363"/>
                    <a:pt x="9059134" y="7050770"/>
                    <a:pt x="9059318" y="7014693"/>
                  </a:cubicBezTo>
                  <a:cubicBezTo>
                    <a:pt x="9011593" y="7014724"/>
                    <a:pt x="9021719" y="7096199"/>
                    <a:pt x="9011130" y="6499331"/>
                  </a:cubicBezTo>
                  <a:cubicBezTo>
                    <a:pt x="9010142" y="6444335"/>
                    <a:pt x="9008444" y="6451557"/>
                    <a:pt x="9015853" y="6451619"/>
                  </a:cubicBezTo>
                  <a:cubicBezTo>
                    <a:pt x="9074013" y="6452174"/>
                    <a:pt x="9064134" y="6459457"/>
                    <a:pt x="9064597" y="6423380"/>
                  </a:cubicBezTo>
                  <a:cubicBezTo>
                    <a:pt x="8996683" y="6422886"/>
                    <a:pt x="9004709" y="6476648"/>
                    <a:pt x="9006407" y="6077820"/>
                  </a:cubicBezTo>
                  <a:cubicBezTo>
                    <a:pt x="9007210" y="5820648"/>
                    <a:pt x="8984859" y="5862960"/>
                    <a:pt x="9073117" y="5861139"/>
                  </a:cubicBezTo>
                  <a:cubicBezTo>
                    <a:pt x="9073704" y="5825216"/>
                    <a:pt x="9085157" y="5831913"/>
                    <a:pt x="9015637" y="5833919"/>
                  </a:cubicBezTo>
                  <a:cubicBezTo>
                    <a:pt x="8999122" y="5834382"/>
                    <a:pt x="9005851" y="5900210"/>
                    <a:pt x="8992484" y="5272543"/>
                  </a:cubicBezTo>
                  <a:cubicBezTo>
                    <a:pt x="9018322" y="5272080"/>
                    <a:pt x="9048452" y="5271493"/>
                    <a:pt x="9082471" y="5271092"/>
                  </a:cubicBezTo>
                  <a:cubicBezTo>
                    <a:pt x="9082996" y="5235200"/>
                    <a:pt x="9096301" y="5241959"/>
                    <a:pt x="9015760" y="5243471"/>
                  </a:cubicBezTo>
                  <a:cubicBezTo>
                    <a:pt x="8987545" y="5243965"/>
                    <a:pt x="8991929" y="5246557"/>
                    <a:pt x="8991712" y="5235694"/>
                  </a:cubicBezTo>
                  <a:cubicBezTo>
                    <a:pt x="8978068" y="4613241"/>
                    <a:pt x="8973591" y="4683544"/>
                    <a:pt x="9015884" y="4683977"/>
                  </a:cubicBezTo>
                  <a:cubicBezTo>
                    <a:pt x="9104420" y="4685057"/>
                    <a:pt x="9089448" y="4691908"/>
                    <a:pt x="9089726" y="4656016"/>
                  </a:cubicBezTo>
                  <a:cubicBezTo>
                    <a:pt x="9047681" y="4655707"/>
                    <a:pt x="9008691" y="4655213"/>
                    <a:pt x="8982760" y="4654936"/>
                  </a:cubicBezTo>
                  <a:cubicBezTo>
                    <a:pt x="8981710" y="4585527"/>
                    <a:pt x="8975290" y="4095596"/>
                    <a:pt x="8975259" y="4093436"/>
                  </a:cubicBezTo>
                  <a:cubicBezTo>
                    <a:pt x="9027769" y="4093250"/>
                    <a:pt x="9053916" y="4093096"/>
                    <a:pt x="9091115" y="4093003"/>
                  </a:cubicBezTo>
                  <a:cubicBezTo>
                    <a:pt x="9090991" y="4056895"/>
                    <a:pt x="9106365" y="4064209"/>
                    <a:pt x="9015914" y="4064579"/>
                  </a:cubicBezTo>
                  <a:cubicBezTo>
                    <a:pt x="8955779" y="4064827"/>
                    <a:pt x="8980723" y="4143802"/>
                    <a:pt x="8968344" y="3551378"/>
                  </a:cubicBezTo>
                  <a:cubicBezTo>
                    <a:pt x="8967140" y="3493358"/>
                    <a:pt x="8954822" y="3502648"/>
                    <a:pt x="9015760" y="3503790"/>
                  </a:cubicBezTo>
                  <a:cubicBezTo>
                    <a:pt x="9098400" y="3505333"/>
                    <a:pt x="9084725" y="3512153"/>
                    <a:pt x="9084015" y="3476230"/>
                  </a:cubicBezTo>
                  <a:cubicBezTo>
                    <a:pt x="9037925" y="3475674"/>
                    <a:pt x="9010975" y="3474934"/>
                    <a:pt x="8966800" y="3474286"/>
                  </a:cubicBezTo>
                  <a:cubicBezTo>
                    <a:pt x="8956736" y="2946147"/>
                    <a:pt x="8956613" y="2924852"/>
                    <a:pt x="8956427" y="2912106"/>
                  </a:cubicBezTo>
                  <a:cubicBezTo>
                    <a:pt x="8996683" y="2912755"/>
                    <a:pt x="9028387" y="2913650"/>
                    <a:pt x="9068271" y="2914298"/>
                  </a:cubicBezTo>
                  <a:cubicBezTo>
                    <a:pt x="9066944" y="2878035"/>
                    <a:pt x="9078551" y="2885905"/>
                    <a:pt x="9016223" y="2884547"/>
                  </a:cubicBezTo>
                  <a:cubicBezTo>
                    <a:pt x="8932997" y="2882757"/>
                    <a:pt x="8958681" y="2970806"/>
                    <a:pt x="8948124" y="2322553"/>
                  </a:cubicBezTo>
                  <a:cubicBezTo>
                    <a:pt x="8992206" y="2323386"/>
                    <a:pt x="9019280" y="2324374"/>
                    <a:pt x="9057004" y="2325269"/>
                  </a:cubicBezTo>
                  <a:cubicBezTo>
                    <a:pt x="9056787" y="2289099"/>
                    <a:pt x="9064968" y="2296845"/>
                    <a:pt x="9016316" y="2295518"/>
                  </a:cubicBezTo>
                  <a:cubicBezTo>
                    <a:pt x="8919599" y="2292740"/>
                    <a:pt x="8948988" y="2379555"/>
                    <a:pt x="8935868" y="1732629"/>
                  </a:cubicBezTo>
                  <a:cubicBezTo>
                    <a:pt x="8985168" y="1733462"/>
                    <a:pt x="9010358" y="1734573"/>
                    <a:pt x="9058917" y="1735746"/>
                  </a:cubicBezTo>
                  <a:cubicBezTo>
                    <a:pt x="9059349" y="1699545"/>
                    <a:pt x="9067499" y="1707415"/>
                    <a:pt x="9016316" y="1705872"/>
                  </a:cubicBezTo>
                  <a:cubicBezTo>
                    <a:pt x="8919137" y="1703095"/>
                    <a:pt x="8935436" y="1716581"/>
                    <a:pt x="8934510" y="1656987"/>
                  </a:cubicBezTo>
                  <a:cubicBezTo>
                    <a:pt x="8924971" y="1043269"/>
                    <a:pt x="8907962" y="1143693"/>
                    <a:pt x="9016038" y="1143415"/>
                  </a:cubicBezTo>
                  <a:cubicBezTo>
                    <a:pt x="9078088" y="1143230"/>
                    <a:pt x="9067653" y="1150729"/>
                    <a:pt x="9068209" y="1114621"/>
                  </a:cubicBezTo>
                  <a:cubicBezTo>
                    <a:pt x="9018600" y="1114714"/>
                    <a:pt x="8988656" y="1114868"/>
                    <a:pt x="8928335" y="1114930"/>
                  </a:cubicBezTo>
                  <a:cubicBezTo>
                    <a:pt x="8923890" y="892354"/>
                    <a:pt x="8921359" y="881367"/>
                    <a:pt x="8920402" y="554572"/>
                  </a:cubicBezTo>
                  <a:cubicBezTo>
                    <a:pt x="8986896" y="554942"/>
                    <a:pt x="9011871" y="555590"/>
                    <a:pt x="9074321" y="556146"/>
                  </a:cubicBezTo>
                  <a:cubicBezTo>
                    <a:pt x="9074507" y="519914"/>
                    <a:pt x="9086145" y="527691"/>
                    <a:pt x="9016192" y="526796"/>
                  </a:cubicBezTo>
                  <a:cubicBezTo>
                    <a:pt x="8889624" y="525284"/>
                    <a:pt x="8922285" y="607530"/>
                    <a:pt x="8913487" y="79083"/>
                  </a:cubicBezTo>
                  <a:cubicBezTo>
                    <a:pt x="8873448" y="76306"/>
                    <a:pt x="8892063" y="20816"/>
                    <a:pt x="8894996" y="525747"/>
                  </a:cubicBezTo>
                  <a:cubicBezTo>
                    <a:pt x="8844399" y="525561"/>
                    <a:pt x="8475777" y="524049"/>
                    <a:pt x="8402552" y="524296"/>
                  </a:cubicBezTo>
                  <a:cubicBezTo>
                    <a:pt x="8390697" y="-4923"/>
                    <a:pt x="8416814" y="48222"/>
                    <a:pt x="8373164" y="45969"/>
                  </a:cubicBezTo>
                  <a:cubicBezTo>
                    <a:pt x="8378751" y="612561"/>
                    <a:pt x="8408448" y="523617"/>
                    <a:pt x="8274625" y="525500"/>
                  </a:cubicBezTo>
                  <a:cubicBezTo>
                    <a:pt x="8136203" y="527444"/>
                    <a:pt x="8133424" y="526456"/>
                    <a:pt x="7904459" y="527043"/>
                  </a:cubicBezTo>
                  <a:cubicBezTo>
                    <a:pt x="7886245" y="527074"/>
                    <a:pt x="7890721" y="547226"/>
                    <a:pt x="7888314" y="393411"/>
                  </a:cubicBezTo>
                  <a:cubicBezTo>
                    <a:pt x="7881985" y="-25569"/>
                    <a:pt x="7893346" y="23748"/>
                    <a:pt x="7857412" y="22452"/>
                  </a:cubicBezTo>
                  <a:cubicBezTo>
                    <a:pt x="7861951" y="323108"/>
                    <a:pt x="7863401" y="426279"/>
                    <a:pt x="7865315" y="527135"/>
                  </a:cubicBezTo>
                  <a:cubicBezTo>
                    <a:pt x="7750138" y="527351"/>
                    <a:pt x="7722200" y="527259"/>
                    <a:pt x="7375835" y="527012"/>
                  </a:cubicBezTo>
                  <a:cubicBezTo>
                    <a:pt x="7363240" y="-49425"/>
                    <a:pt x="7382873" y="9212"/>
                    <a:pt x="7342680" y="8379"/>
                  </a:cubicBezTo>
                  <a:cubicBezTo>
                    <a:pt x="7351231" y="568953"/>
                    <a:pt x="7351015" y="526981"/>
                    <a:pt x="7348823" y="526981"/>
                  </a:cubicBezTo>
                  <a:cubicBezTo>
                    <a:pt x="7161934" y="526981"/>
                    <a:pt x="7163971" y="524204"/>
                    <a:pt x="6978441" y="524204"/>
                  </a:cubicBezTo>
                  <a:cubicBezTo>
                    <a:pt x="6823533" y="524204"/>
                    <a:pt x="6864467" y="624937"/>
                    <a:pt x="6855021" y="2299"/>
                  </a:cubicBezTo>
                  <a:cubicBezTo>
                    <a:pt x="6820631" y="2083"/>
                    <a:pt x="6827207" y="-63807"/>
                    <a:pt x="6836746" y="525469"/>
                  </a:cubicBezTo>
                  <a:cubicBezTo>
                    <a:pt x="6576601" y="530777"/>
                    <a:pt x="6597439" y="528648"/>
                    <a:pt x="6347636" y="526703"/>
                  </a:cubicBezTo>
                  <a:cubicBezTo>
                    <a:pt x="6335658" y="-60628"/>
                    <a:pt x="6349612" y="2299"/>
                    <a:pt x="6312351" y="2639"/>
                  </a:cubicBezTo>
                  <a:cubicBezTo>
                    <a:pt x="6322507" y="615709"/>
                    <a:pt x="6353439" y="526333"/>
                    <a:pt x="6237799" y="526333"/>
                  </a:cubicBezTo>
                  <a:cubicBezTo>
                    <a:pt x="5760080" y="526333"/>
                    <a:pt x="5833675" y="568398"/>
                    <a:pt x="5830928" y="393349"/>
                  </a:cubicBezTo>
                  <a:cubicBezTo>
                    <a:pt x="5827717" y="187100"/>
                    <a:pt x="5826575" y="194167"/>
                    <a:pt x="5823519" y="10478"/>
                  </a:cubicBezTo>
                  <a:cubicBezTo>
                    <a:pt x="5787339" y="11280"/>
                    <a:pt x="5796816" y="-54240"/>
                    <a:pt x="5807930" y="527722"/>
                  </a:cubicBezTo>
                  <a:cubicBezTo>
                    <a:pt x="5683646" y="527105"/>
                    <a:pt x="5544729" y="521426"/>
                    <a:pt x="5318727" y="526271"/>
                  </a:cubicBezTo>
                  <a:cubicBezTo>
                    <a:pt x="5317245" y="355821"/>
                    <a:pt x="5312151" y="137968"/>
                    <a:pt x="5310269" y="23964"/>
                  </a:cubicBezTo>
                  <a:cubicBezTo>
                    <a:pt x="5268902" y="25229"/>
                    <a:pt x="5288906" y="-31186"/>
                    <a:pt x="5293444" y="526796"/>
                  </a:cubicBezTo>
                  <a:cubicBezTo>
                    <a:pt x="5072937" y="531363"/>
                    <a:pt x="4962730" y="525839"/>
                    <a:pt x="4801123" y="525284"/>
                  </a:cubicBezTo>
                  <a:cubicBezTo>
                    <a:pt x="4795227" y="262433"/>
                    <a:pt x="4797882" y="218301"/>
                    <a:pt x="4795721" y="40815"/>
                  </a:cubicBezTo>
                  <a:cubicBezTo>
                    <a:pt x="4761486" y="41987"/>
                    <a:pt x="4770902" y="16465"/>
                    <a:pt x="4771426" y="183057"/>
                  </a:cubicBezTo>
                  <a:cubicBezTo>
                    <a:pt x="4771797" y="301690"/>
                    <a:pt x="4773525" y="420940"/>
                    <a:pt x="4775841" y="525253"/>
                  </a:cubicBezTo>
                  <a:cubicBezTo>
                    <a:pt x="4753305" y="525222"/>
                    <a:pt x="4401445" y="525037"/>
                    <a:pt x="4386319" y="525006"/>
                  </a:cubicBezTo>
                  <a:cubicBezTo>
                    <a:pt x="4253638" y="525006"/>
                    <a:pt x="4288460" y="606173"/>
                    <a:pt x="4283551" y="59424"/>
                  </a:cubicBezTo>
                  <a:cubicBezTo>
                    <a:pt x="4249409" y="60721"/>
                    <a:pt x="4258886" y="38315"/>
                    <a:pt x="4258577" y="182964"/>
                  </a:cubicBezTo>
                  <a:cubicBezTo>
                    <a:pt x="4258330" y="298727"/>
                    <a:pt x="4259843" y="412700"/>
                    <a:pt x="4262529" y="525407"/>
                  </a:cubicBezTo>
                  <a:cubicBezTo>
                    <a:pt x="3785550" y="529049"/>
                    <a:pt x="4251693" y="525191"/>
                    <a:pt x="3774715" y="528277"/>
                  </a:cubicBezTo>
                  <a:cubicBezTo>
                    <a:pt x="3773696" y="430754"/>
                    <a:pt x="3771999" y="337644"/>
                    <a:pt x="3767800" y="79824"/>
                  </a:cubicBezTo>
                  <a:cubicBezTo>
                    <a:pt x="3732423" y="81275"/>
                    <a:pt x="3741776" y="34303"/>
                    <a:pt x="3747642" y="393812"/>
                  </a:cubicBezTo>
                  <a:cubicBezTo>
                    <a:pt x="3750358" y="566207"/>
                    <a:pt x="3846859" y="529080"/>
                    <a:pt x="3275449" y="529080"/>
                  </a:cubicBezTo>
                  <a:cubicBezTo>
                    <a:pt x="3254611" y="529080"/>
                    <a:pt x="3265478" y="580187"/>
                    <a:pt x="3252203" y="101674"/>
                  </a:cubicBezTo>
                  <a:cubicBezTo>
                    <a:pt x="3210528" y="103464"/>
                    <a:pt x="3233095" y="40537"/>
                    <a:pt x="3236429" y="528987"/>
                  </a:cubicBezTo>
                  <a:cubicBezTo>
                    <a:pt x="3079021" y="528185"/>
                    <a:pt x="2976192" y="519080"/>
                    <a:pt x="2744170" y="525345"/>
                  </a:cubicBezTo>
                  <a:cubicBezTo>
                    <a:pt x="2742225" y="434303"/>
                    <a:pt x="2742163" y="401343"/>
                    <a:pt x="2737039" y="124728"/>
                  </a:cubicBezTo>
                  <a:cubicBezTo>
                    <a:pt x="2703791" y="126271"/>
                    <a:pt x="2709101" y="63406"/>
                    <a:pt x="2718856" y="526055"/>
                  </a:cubicBezTo>
                  <a:cubicBezTo>
                    <a:pt x="2598277" y="529543"/>
                    <a:pt x="2472326" y="529080"/>
                    <a:pt x="2350048" y="527567"/>
                  </a:cubicBezTo>
                  <a:cubicBezTo>
                    <a:pt x="2194616" y="525808"/>
                    <a:pt x="2227554" y="599445"/>
                    <a:pt x="2225610" y="148646"/>
                  </a:cubicBezTo>
                  <a:cubicBezTo>
                    <a:pt x="2195264" y="150096"/>
                    <a:pt x="2195264" y="91181"/>
                    <a:pt x="2204834" y="526518"/>
                  </a:cubicBezTo>
                  <a:cubicBezTo>
                    <a:pt x="2177822" y="526456"/>
                    <a:pt x="2193505" y="526487"/>
                    <a:pt x="1794629" y="526395"/>
                  </a:cubicBezTo>
                  <a:cubicBezTo>
                    <a:pt x="1688064" y="526395"/>
                    <a:pt x="1714582" y="589199"/>
                    <a:pt x="1708685" y="173335"/>
                  </a:cubicBezTo>
                  <a:cubicBezTo>
                    <a:pt x="1671919" y="174971"/>
                    <a:pt x="1681736" y="121086"/>
                    <a:pt x="1688774" y="526117"/>
                  </a:cubicBezTo>
                  <a:cubicBezTo>
                    <a:pt x="1557266" y="525345"/>
                    <a:pt x="1538590" y="523555"/>
                    <a:pt x="1200559" y="525284"/>
                  </a:cubicBezTo>
                  <a:cubicBezTo>
                    <a:pt x="1198090" y="439580"/>
                    <a:pt x="1196052" y="314868"/>
                    <a:pt x="1196176" y="183365"/>
                  </a:cubicBezTo>
                  <a:cubicBezTo>
                    <a:pt x="1164163" y="183427"/>
                    <a:pt x="1168640" y="151732"/>
                    <a:pt x="1172437" y="393843"/>
                  </a:cubicBezTo>
                  <a:cubicBezTo>
                    <a:pt x="1174999" y="559201"/>
                    <a:pt x="1200621" y="525592"/>
                    <a:pt x="1054265" y="525592"/>
                  </a:cubicBezTo>
                  <a:cubicBezTo>
                    <a:pt x="870864" y="525592"/>
                    <a:pt x="869537" y="528370"/>
                    <a:pt x="687865" y="528401"/>
                  </a:cubicBezTo>
                  <a:cubicBezTo>
                    <a:pt x="684932" y="378073"/>
                    <a:pt x="685272" y="343014"/>
                    <a:pt x="681289" y="183273"/>
                  </a:cubicBezTo>
                  <a:cubicBezTo>
                    <a:pt x="646313" y="183427"/>
                    <a:pt x="655049" y="138863"/>
                    <a:pt x="662551" y="528370"/>
                  </a:cubicBezTo>
                  <a:cubicBezTo>
                    <a:pt x="660328" y="528370"/>
                    <a:pt x="173657" y="524883"/>
                    <a:pt x="171434" y="524852"/>
                  </a:cubicBezTo>
                  <a:cubicBezTo>
                    <a:pt x="168965" y="440198"/>
                    <a:pt x="167514" y="331286"/>
                    <a:pt x="165693" y="197099"/>
                  </a:cubicBezTo>
                  <a:cubicBezTo>
                    <a:pt x="132044" y="199043"/>
                    <a:pt x="139792" y="170373"/>
                    <a:pt x="143311" y="393812"/>
                  </a:cubicBezTo>
                  <a:cubicBezTo>
                    <a:pt x="145658" y="544109"/>
                    <a:pt x="152480" y="524605"/>
                    <a:pt x="129204" y="524234"/>
                  </a:cubicBezTo>
                  <a:cubicBezTo>
                    <a:pt x="-22370" y="521981"/>
                    <a:pt x="968" y="514050"/>
                    <a:pt x="1709" y="551701"/>
                  </a:cubicBezTo>
                  <a:cubicBezTo>
                    <a:pt x="67123" y="551948"/>
                    <a:pt x="103180" y="552596"/>
                    <a:pt x="147016" y="553214"/>
                  </a:cubicBezTo>
                  <a:cubicBezTo>
                    <a:pt x="157728" y="882108"/>
                    <a:pt x="155011" y="897385"/>
                    <a:pt x="157234" y="1117028"/>
                  </a:cubicBezTo>
                  <a:cubicBezTo>
                    <a:pt x="112163" y="1117460"/>
                    <a:pt x="75922" y="1117923"/>
                    <a:pt x="10816" y="1118139"/>
                  </a:cubicBezTo>
                  <a:cubicBezTo>
                    <a:pt x="11279" y="1155637"/>
                    <a:pt x="-10701" y="1147458"/>
                    <a:pt x="129142" y="1145977"/>
                  </a:cubicBezTo>
                  <a:cubicBezTo>
                    <a:pt x="170477" y="1145576"/>
                    <a:pt x="154950" y="1067804"/>
                    <a:pt x="164303" y="1657326"/>
                  </a:cubicBezTo>
                  <a:cubicBezTo>
                    <a:pt x="165291" y="1720099"/>
                    <a:pt x="192828" y="1704422"/>
                    <a:pt x="16373" y="1704329"/>
                  </a:cubicBezTo>
                  <a:cubicBezTo>
                    <a:pt x="16620" y="1742536"/>
                    <a:pt x="-10423" y="1732969"/>
                    <a:pt x="165569" y="1733061"/>
                  </a:cubicBezTo>
                  <a:cubicBezTo>
                    <a:pt x="168070" y="1873205"/>
                    <a:pt x="174089" y="2072171"/>
                    <a:pt x="174429" y="2295086"/>
                  </a:cubicBezTo>
                  <a:cubicBezTo>
                    <a:pt x="122906" y="2295302"/>
                    <a:pt x="83022" y="2295642"/>
                    <a:pt x="19336" y="2295796"/>
                  </a:cubicBezTo>
                  <a:cubicBezTo>
                    <a:pt x="19460" y="2333200"/>
                    <a:pt x="-1223" y="2324744"/>
                    <a:pt x="129080" y="2324034"/>
                  </a:cubicBezTo>
                  <a:cubicBezTo>
                    <a:pt x="192766" y="2323695"/>
                    <a:pt x="172700" y="2236726"/>
                    <a:pt x="183103" y="2884485"/>
                  </a:cubicBezTo>
                  <a:cubicBezTo>
                    <a:pt x="127290" y="2884763"/>
                    <a:pt x="86603" y="2885195"/>
                    <a:pt x="21127" y="2885411"/>
                  </a:cubicBezTo>
                  <a:cubicBezTo>
                    <a:pt x="21219" y="2923464"/>
                    <a:pt x="1678" y="2914390"/>
                    <a:pt x="129080" y="2913557"/>
                  </a:cubicBezTo>
                  <a:cubicBezTo>
                    <a:pt x="206040" y="2913032"/>
                    <a:pt x="183474" y="2847112"/>
                    <a:pt x="191222" y="3341302"/>
                  </a:cubicBezTo>
                  <a:cubicBezTo>
                    <a:pt x="193692" y="3498821"/>
                    <a:pt x="211010" y="3471878"/>
                    <a:pt x="128802" y="3473421"/>
                  </a:cubicBezTo>
                  <a:cubicBezTo>
                    <a:pt x="3716" y="3475767"/>
                    <a:pt x="23010" y="3465027"/>
                    <a:pt x="23195" y="3503604"/>
                  </a:cubicBezTo>
                  <a:cubicBezTo>
                    <a:pt x="99105" y="3503049"/>
                    <a:pt x="130809" y="3501876"/>
                    <a:pt x="194618" y="3501043"/>
                  </a:cubicBezTo>
                  <a:cubicBezTo>
                    <a:pt x="201934" y="3758122"/>
                    <a:pt x="199341" y="3640384"/>
                    <a:pt x="205176" y="4062882"/>
                  </a:cubicBezTo>
                  <a:cubicBezTo>
                    <a:pt x="143898" y="4063778"/>
                    <a:pt x="102840" y="4065598"/>
                    <a:pt x="27085" y="4066401"/>
                  </a:cubicBezTo>
                  <a:cubicBezTo>
                    <a:pt x="27393" y="4101645"/>
                    <a:pt x="6679" y="4096275"/>
                    <a:pt x="129265" y="4093158"/>
                  </a:cubicBezTo>
                  <a:cubicBezTo>
                    <a:pt x="233268" y="4090627"/>
                    <a:pt x="205237" y="4005016"/>
                    <a:pt x="214375" y="4652868"/>
                  </a:cubicBezTo>
                  <a:cubicBezTo>
                    <a:pt x="138465" y="4652497"/>
                    <a:pt x="115930" y="4651881"/>
                    <a:pt x="34555" y="4651572"/>
                  </a:cubicBezTo>
                  <a:cubicBezTo>
                    <a:pt x="35142" y="4689501"/>
                    <a:pt x="17515" y="4679872"/>
                    <a:pt x="128864" y="4680952"/>
                  </a:cubicBezTo>
                  <a:cubicBezTo>
                    <a:pt x="236663" y="4681940"/>
                    <a:pt x="214838" y="4654658"/>
                    <a:pt x="216011" y="4814862"/>
                  </a:cubicBezTo>
                  <a:cubicBezTo>
                    <a:pt x="219777" y="5329946"/>
                    <a:pt x="262595" y="5243872"/>
                    <a:pt x="128988" y="5244211"/>
                  </a:cubicBezTo>
                  <a:cubicBezTo>
                    <a:pt x="31808" y="5244366"/>
                    <a:pt x="46533" y="5234829"/>
                    <a:pt x="47490" y="5273005"/>
                  </a:cubicBezTo>
                  <a:cubicBezTo>
                    <a:pt x="96759" y="5272944"/>
                    <a:pt x="141645" y="5272820"/>
                    <a:pt x="223235" y="5272728"/>
                  </a:cubicBezTo>
                  <a:cubicBezTo>
                    <a:pt x="237867" y="5946503"/>
                    <a:pt x="251296" y="5835370"/>
                    <a:pt x="129111" y="5834228"/>
                  </a:cubicBezTo>
                  <a:cubicBezTo>
                    <a:pt x="49280" y="5833487"/>
                    <a:pt x="62400" y="5826358"/>
                    <a:pt x="63450" y="5862343"/>
                  </a:cubicBezTo>
                  <a:cubicBezTo>
                    <a:pt x="125808" y="5862744"/>
                    <a:pt x="159210" y="5863331"/>
                    <a:pt x="229502" y="5863608"/>
                  </a:cubicBezTo>
                  <a:cubicBezTo>
                    <a:pt x="229532" y="5864781"/>
                    <a:pt x="236231" y="6139606"/>
                    <a:pt x="241881" y="6425540"/>
                  </a:cubicBezTo>
                  <a:cubicBezTo>
                    <a:pt x="167113" y="6424954"/>
                    <a:pt x="134977" y="6423596"/>
                    <a:pt x="76786" y="6422608"/>
                  </a:cubicBezTo>
                  <a:cubicBezTo>
                    <a:pt x="77434" y="6458871"/>
                    <a:pt x="66815" y="6451001"/>
                    <a:pt x="128741" y="6452390"/>
                  </a:cubicBezTo>
                  <a:cubicBezTo>
                    <a:pt x="273924" y="6455723"/>
                    <a:pt x="241788" y="6350978"/>
                    <a:pt x="252284" y="7015742"/>
                  </a:cubicBezTo>
                  <a:cubicBezTo>
                    <a:pt x="180726" y="7015588"/>
                    <a:pt x="153097" y="7015217"/>
                    <a:pt x="85213" y="7014847"/>
                  </a:cubicBezTo>
                  <a:cubicBezTo>
                    <a:pt x="85615" y="7051017"/>
                    <a:pt x="76817" y="7043487"/>
                    <a:pt x="128895" y="7043826"/>
                  </a:cubicBezTo>
                  <a:cubicBezTo>
                    <a:pt x="300565" y="7044999"/>
                    <a:pt x="245739" y="6958154"/>
                    <a:pt x="255309" y="7552614"/>
                  </a:cubicBezTo>
                  <a:cubicBezTo>
                    <a:pt x="256297" y="7616992"/>
                    <a:pt x="287044" y="7600882"/>
                    <a:pt x="89998" y="7600944"/>
                  </a:cubicBezTo>
                  <a:cubicBezTo>
                    <a:pt x="90214" y="7639151"/>
                    <a:pt x="60023" y="7629583"/>
                    <a:pt x="256513" y="7629552"/>
                  </a:cubicBezTo>
                  <a:cubicBezTo>
                    <a:pt x="256575" y="7632546"/>
                    <a:pt x="263181" y="8045539"/>
                    <a:pt x="266731" y="8195744"/>
                  </a:cubicBezTo>
                  <a:cubicBezTo>
                    <a:pt x="183999" y="8195311"/>
                    <a:pt x="141336" y="8193738"/>
                    <a:pt x="92314" y="8192688"/>
                  </a:cubicBezTo>
                  <a:cubicBezTo>
                    <a:pt x="92406" y="8227161"/>
                    <a:pt x="57245" y="8223366"/>
                    <a:pt x="267410" y="8224415"/>
                  </a:cubicBezTo>
                  <a:cubicBezTo>
                    <a:pt x="267472" y="8227161"/>
                    <a:pt x="278431" y="8781316"/>
                    <a:pt x="278462" y="8783569"/>
                  </a:cubicBezTo>
                  <a:cubicBezTo>
                    <a:pt x="187580" y="8783723"/>
                    <a:pt x="147170" y="8784402"/>
                    <a:pt x="93610" y="8784896"/>
                  </a:cubicBezTo>
                  <a:cubicBezTo>
                    <a:pt x="93672" y="8820942"/>
                    <a:pt x="86448" y="8813659"/>
                    <a:pt x="129142" y="8813197"/>
                  </a:cubicBezTo>
                  <a:cubicBezTo>
                    <a:pt x="295348" y="8811406"/>
                    <a:pt x="278925" y="8810944"/>
                    <a:pt x="279018" y="8816375"/>
                  </a:cubicBezTo>
                  <a:cubicBezTo>
                    <a:pt x="282043" y="9009076"/>
                    <a:pt x="287816" y="9204987"/>
                    <a:pt x="288495" y="9371086"/>
                  </a:cubicBezTo>
                  <a:cubicBezTo>
                    <a:pt x="57152" y="9371301"/>
                    <a:pt x="95092" y="9365345"/>
                    <a:pt x="95216" y="9401052"/>
                  </a:cubicBezTo>
                  <a:cubicBezTo>
                    <a:pt x="150473" y="9400558"/>
                    <a:pt x="190481" y="9399848"/>
                    <a:pt x="288587" y="9399725"/>
                  </a:cubicBezTo>
                  <a:cubicBezTo>
                    <a:pt x="289050" y="9752075"/>
                    <a:pt x="293465" y="9795683"/>
                    <a:pt x="297324" y="9958972"/>
                  </a:cubicBezTo>
                  <a:cubicBezTo>
                    <a:pt x="198508" y="9959065"/>
                    <a:pt x="157790" y="9959960"/>
                    <a:pt x="98426" y="9960762"/>
                  </a:cubicBezTo>
                  <a:cubicBezTo>
                    <a:pt x="98704" y="9995204"/>
                    <a:pt x="90894" y="9989556"/>
                    <a:pt x="129173" y="9989001"/>
                  </a:cubicBezTo>
                  <a:cubicBezTo>
                    <a:pt x="349742" y="9985729"/>
                    <a:pt x="293033" y="9884318"/>
                    <a:pt x="302664" y="10501831"/>
                  </a:cubicBezTo>
                  <a:cubicBezTo>
                    <a:pt x="303714" y="10569295"/>
                    <a:pt x="336714" y="10552445"/>
                    <a:pt x="128957" y="10553032"/>
                  </a:cubicBezTo>
                  <a:cubicBezTo>
                    <a:pt x="99599" y="10553093"/>
                    <a:pt x="104631" y="10545718"/>
                    <a:pt x="105156" y="10581794"/>
                  </a:cubicBezTo>
                  <a:cubicBezTo>
                    <a:pt x="156894" y="10581702"/>
                    <a:pt x="193321" y="10581487"/>
                    <a:pt x="303868" y="10581487"/>
                  </a:cubicBezTo>
                  <a:cubicBezTo>
                    <a:pt x="305443" y="10695243"/>
                    <a:pt x="307110" y="10910689"/>
                    <a:pt x="312296" y="11138789"/>
                  </a:cubicBezTo>
                  <a:cubicBezTo>
                    <a:pt x="215394" y="11138820"/>
                    <a:pt x="177084" y="11139746"/>
                    <a:pt x="115683" y="11140980"/>
                  </a:cubicBezTo>
                  <a:cubicBezTo>
                    <a:pt x="116640" y="11181409"/>
                    <a:pt x="85368" y="11167460"/>
                    <a:pt x="312882" y="11167429"/>
                  </a:cubicBezTo>
                  <a:cubicBezTo>
                    <a:pt x="312944" y="11169744"/>
                    <a:pt x="323872" y="11730133"/>
                    <a:pt x="323934" y="11732694"/>
                  </a:cubicBezTo>
                  <a:cubicBezTo>
                    <a:pt x="241850" y="11732787"/>
                    <a:pt x="195915" y="11732045"/>
                    <a:pt x="132476" y="11730595"/>
                  </a:cubicBezTo>
                  <a:cubicBezTo>
                    <a:pt x="133649" y="11766240"/>
                    <a:pt x="102038" y="11761365"/>
                    <a:pt x="314148" y="11761365"/>
                  </a:cubicBezTo>
                  <a:cubicBezTo>
                    <a:pt x="326280" y="11761365"/>
                    <a:pt x="324397" y="11760100"/>
                    <a:pt x="324459" y="11765346"/>
                  </a:cubicBezTo>
                  <a:cubicBezTo>
                    <a:pt x="334090" y="12390236"/>
                    <a:pt x="339832" y="12323019"/>
                    <a:pt x="314148" y="12323019"/>
                  </a:cubicBezTo>
                  <a:cubicBezTo>
                    <a:pt x="124295" y="12323019"/>
                    <a:pt x="151863" y="12314871"/>
                    <a:pt x="153097" y="12351875"/>
                  </a:cubicBezTo>
                  <a:cubicBezTo>
                    <a:pt x="200916" y="12351751"/>
                    <a:pt x="243980" y="12351689"/>
                    <a:pt x="333535" y="12351689"/>
                  </a:cubicBezTo>
                  <a:cubicBezTo>
                    <a:pt x="342580" y="12744437"/>
                    <a:pt x="340048" y="12747925"/>
                    <a:pt x="341561" y="12908376"/>
                  </a:cubicBezTo>
                  <a:cubicBezTo>
                    <a:pt x="268244" y="12908159"/>
                    <a:pt x="215085" y="12908684"/>
                    <a:pt x="171620" y="12909455"/>
                  </a:cubicBezTo>
                  <a:cubicBezTo>
                    <a:pt x="172885" y="12947169"/>
                    <a:pt x="147819" y="12936985"/>
                    <a:pt x="314179" y="12936985"/>
                  </a:cubicBezTo>
                  <a:cubicBezTo>
                    <a:pt x="352211" y="12936985"/>
                    <a:pt x="341160" y="12872329"/>
                    <a:pt x="350205" y="13450957"/>
                  </a:cubicBezTo>
                  <a:cubicBezTo>
                    <a:pt x="351193" y="13512186"/>
                    <a:pt x="360577" y="13501725"/>
                    <a:pt x="314179" y="13501725"/>
                  </a:cubicBezTo>
                  <a:cubicBezTo>
                    <a:pt x="166804" y="13501725"/>
                    <a:pt x="190914" y="13490553"/>
                    <a:pt x="192210" y="13529593"/>
                  </a:cubicBezTo>
                  <a:cubicBezTo>
                    <a:pt x="244381" y="13530365"/>
                    <a:pt x="298836" y="13530488"/>
                    <a:pt x="351532" y="13530334"/>
                  </a:cubicBezTo>
                  <a:cubicBezTo>
                    <a:pt x="362182" y="14179605"/>
                    <a:pt x="377340" y="14092945"/>
                    <a:pt x="314179" y="14092945"/>
                  </a:cubicBezTo>
                  <a:cubicBezTo>
                    <a:pt x="191500" y="14092945"/>
                    <a:pt x="210609" y="14083625"/>
                    <a:pt x="211844" y="14121646"/>
                  </a:cubicBezTo>
                  <a:cubicBezTo>
                    <a:pt x="263798" y="14121554"/>
                    <a:pt x="309332" y="14121584"/>
                    <a:pt x="359157" y="14121584"/>
                  </a:cubicBezTo>
                  <a:cubicBezTo>
                    <a:pt x="359558" y="14222256"/>
                    <a:pt x="361658" y="14344870"/>
                    <a:pt x="364065" y="14482020"/>
                  </a:cubicBezTo>
                  <a:cubicBezTo>
                    <a:pt x="403240" y="14481711"/>
                    <a:pt x="386107" y="14528405"/>
                    <a:pt x="384440" y="14121584"/>
                  </a:cubicBezTo>
                  <a:lnTo>
                    <a:pt x="873118" y="14121615"/>
                  </a:lnTo>
                  <a:cubicBezTo>
                    <a:pt x="875217" y="14270925"/>
                    <a:pt x="876544" y="14372676"/>
                    <a:pt x="880218" y="14477915"/>
                  </a:cubicBezTo>
                  <a:cubicBezTo>
                    <a:pt x="917262" y="14477606"/>
                    <a:pt x="904019" y="14526183"/>
                    <a:pt x="898431" y="14121615"/>
                  </a:cubicBezTo>
                  <a:cubicBezTo>
                    <a:pt x="1314656" y="14121646"/>
                    <a:pt x="1201640" y="14117943"/>
                    <a:pt x="1389147" y="14117264"/>
                  </a:cubicBezTo>
                  <a:cubicBezTo>
                    <a:pt x="1392419" y="14253087"/>
                    <a:pt x="1392758" y="14327217"/>
                    <a:pt x="1395845" y="14473841"/>
                  </a:cubicBezTo>
                  <a:cubicBezTo>
                    <a:pt x="1429710" y="14473563"/>
                    <a:pt x="1421159" y="14501925"/>
                    <a:pt x="1417887" y="14293978"/>
                  </a:cubicBezTo>
                  <a:cubicBezTo>
                    <a:pt x="1414769" y="14096370"/>
                    <a:pt x="1410509" y="14117202"/>
                    <a:pt x="1424493" y="14117202"/>
                  </a:cubicBezTo>
                  <a:cubicBezTo>
                    <a:pt x="1604405" y="14117202"/>
                    <a:pt x="1608017" y="14120257"/>
                    <a:pt x="1794567" y="14120257"/>
                  </a:cubicBezTo>
                  <a:cubicBezTo>
                    <a:pt x="1932866" y="14120288"/>
                    <a:pt x="1901564" y="14085230"/>
                    <a:pt x="1904836" y="14294534"/>
                  </a:cubicBezTo>
                  <a:cubicBezTo>
                    <a:pt x="1907985" y="14496463"/>
                    <a:pt x="1901903" y="14469922"/>
                    <a:pt x="1934317" y="14469644"/>
                  </a:cubicBezTo>
                  <a:cubicBezTo>
                    <a:pt x="1930582" y="14360332"/>
                    <a:pt x="1928606" y="14220990"/>
                    <a:pt x="1928575" y="14120288"/>
                  </a:cubicBezTo>
                  <a:cubicBezTo>
                    <a:pt x="2134666" y="14120350"/>
                    <a:pt x="2231938" y="14120628"/>
                    <a:pt x="2350017" y="14119671"/>
                  </a:cubicBezTo>
                  <a:cubicBezTo>
                    <a:pt x="2433707" y="14118992"/>
                    <a:pt x="2415740" y="14084273"/>
                    <a:pt x="2419012" y="14294504"/>
                  </a:cubicBezTo>
                  <a:cubicBezTo>
                    <a:pt x="2422099" y="14491834"/>
                    <a:pt x="2413579" y="14465879"/>
                    <a:pt x="2447166" y="14465632"/>
                  </a:cubicBezTo>
                  <a:cubicBezTo>
                    <a:pt x="2445005" y="14343697"/>
                    <a:pt x="2443091" y="14220466"/>
                    <a:pt x="2441702" y="14119085"/>
                  </a:cubicBezTo>
                  <a:cubicBezTo>
                    <a:pt x="2589262" y="14118529"/>
                    <a:pt x="2707681" y="14119455"/>
                    <a:pt x="2932942" y="14119362"/>
                  </a:cubicBezTo>
                  <a:cubicBezTo>
                    <a:pt x="2933405" y="14226731"/>
                    <a:pt x="2935720" y="14366226"/>
                    <a:pt x="2938036" y="14461837"/>
                  </a:cubicBezTo>
                  <a:cubicBezTo>
                    <a:pt x="2977426" y="14461559"/>
                    <a:pt x="2959799" y="14506215"/>
                    <a:pt x="2958256" y="14119301"/>
                  </a:cubicBezTo>
                  <a:cubicBezTo>
                    <a:pt x="2960540" y="14119301"/>
                    <a:pt x="3443383" y="14117172"/>
                    <a:pt x="3445853" y="14117141"/>
                  </a:cubicBezTo>
                  <a:cubicBezTo>
                    <a:pt x="3449033" y="14286109"/>
                    <a:pt x="3449249" y="14338975"/>
                    <a:pt x="3451965" y="14457824"/>
                  </a:cubicBezTo>
                  <a:cubicBezTo>
                    <a:pt x="3487188" y="14457578"/>
                    <a:pt x="3478329" y="14506771"/>
                    <a:pt x="3471198" y="14116986"/>
                  </a:cubicBezTo>
                  <a:cubicBezTo>
                    <a:pt x="3816051" y="14114641"/>
                    <a:pt x="3787835" y="14119147"/>
                    <a:pt x="3963148" y="14119979"/>
                  </a:cubicBezTo>
                  <a:cubicBezTo>
                    <a:pt x="3966605" y="14225466"/>
                    <a:pt x="3968519" y="14354746"/>
                    <a:pt x="3969013" y="14453843"/>
                  </a:cubicBezTo>
                  <a:cubicBezTo>
                    <a:pt x="4001890" y="14453596"/>
                    <a:pt x="3995469" y="14480168"/>
                    <a:pt x="3992567" y="14293978"/>
                  </a:cubicBezTo>
                  <a:cubicBezTo>
                    <a:pt x="3989418" y="14093654"/>
                    <a:pt x="3978058" y="14120134"/>
                    <a:pt x="4016029" y="14120134"/>
                  </a:cubicBezTo>
                  <a:cubicBezTo>
                    <a:pt x="4348780" y="14120412"/>
                    <a:pt x="4405427" y="14120566"/>
                    <a:pt x="4477324" y="14120257"/>
                  </a:cubicBezTo>
                  <a:cubicBezTo>
                    <a:pt x="4479547" y="14260092"/>
                    <a:pt x="4481214" y="14354036"/>
                    <a:pt x="4482109" y="14449923"/>
                  </a:cubicBezTo>
                  <a:cubicBezTo>
                    <a:pt x="4514986" y="14449677"/>
                    <a:pt x="4508226" y="14475940"/>
                    <a:pt x="4505386" y="14293978"/>
                  </a:cubicBezTo>
                  <a:cubicBezTo>
                    <a:pt x="4502144" y="14089982"/>
                    <a:pt x="4479609" y="14120443"/>
                    <a:pt x="4571633" y="14119579"/>
                  </a:cubicBezTo>
                  <a:cubicBezTo>
                    <a:pt x="4748428" y="14117912"/>
                    <a:pt x="4849559" y="14118652"/>
                    <a:pt x="4941738" y="14120010"/>
                  </a:cubicBezTo>
                  <a:cubicBezTo>
                    <a:pt x="5006195" y="14120967"/>
                    <a:pt x="4989217" y="14088007"/>
                    <a:pt x="4992458" y="14294534"/>
                  </a:cubicBezTo>
                  <a:cubicBezTo>
                    <a:pt x="4995237" y="14471989"/>
                    <a:pt x="4988383" y="14446035"/>
                    <a:pt x="5020797" y="14445788"/>
                  </a:cubicBezTo>
                  <a:cubicBezTo>
                    <a:pt x="5018513" y="14358140"/>
                    <a:pt x="5016228" y="14226052"/>
                    <a:pt x="5016290" y="14120936"/>
                  </a:cubicBezTo>
                  <a:cubicBezTo>
                    <a:pt x="5301872" y="14123498"/>
                    <a:pt x="5280386" y="14116462"/>
                    <a:pt x="5503980" y="14116462"/>
                  </a:cubicBezTo>
                  <a:cubicBezTo>
                    <a:pt x="5504412" y="14220003"/>
                    <a:pt x="5506573" y="14353480"/>
                    <a:pt x="5508641" y="14442053"/>
                  </a:cubicBezTo>
                  <a:cubicBezTo>
                    <a:pt x="5547353" y="14441745"/>
                    <a:pt x="5530806" y="14486896"/>
                    <a:pt x="5529294" y="14116493"/>
                  </a:cubicBezTo>
                  <a:cubicBezTo>
                    <a:pt x="5577328" y="14116554"/>
                    <a:pt x="5376609" y="14115690"/>
                    <a:pt x="6021120" y="14118807"/>
                  </a:cubicBezTo>
                  <a:cubicBezTo>
                    <a:pt x="6022972" y="14209942"/>
                    <a:pt x="6025288" y="14345148"/>
                    <a:pt x="6025967" y="14438103"/>
                  </a:cubicBezTo>
                  <a:cubicBezTo>
                    <a:pt x="6059029" y="14437857"/>
                    <a:pt x="6052145" y="14462855"/>
                    <a:pt x="6049521" y="14294009"/>
                  </a:cubicBezTo>
                  <a:cubicBezTo>
                    <a:pt x="6046496" y="14099518"/>
                    <a:pt x="6043563" y="14118930"/>
                    <a:pt x="6052701" y="14118961"/>
                  </a:cubicBezTo>
                  <a:cubicBezTo>
                    <a:pt x="6634205" y="14122079"/>
                    <a:pt x="6534401" y="14064922"/>
                    <a:pt x="6538075" y="14294504"/>
                  </a:cubicBezTo>
                  <a:cubicBezTo>
                    <a:pt x="6540606" y="14457484"/>
                    <a:pt x="6532673" y="14434215"/>
                    <a:pt x="6565796" y="14433968"/>
                  </a:cubicBezTo>
                  <a:cubicBezTo>
                    <a:pt x="6563173" y="14298608"/>
                    <a:pt x="6562957" y="14248982"/>
                    <a:pt x="6560117" y="14117295"/>
                  </a:cubicBezTo>
                  <a:cubicBezTo>
                    <a:pt x="6793188" y="14116708"/>
                    <a:pt x="6781735" y="14120875"/>
                    <a:pt x="7049103" y="14120257"/>
                  </a:cubicBezTo>
                  <a:cubicBezTo>
                    <a:pt x="7052128" y="14256976"/>
                    <a:pt x="7052190" y="14305768"/>
                    <a:pt x="7054752" y="14430202"/>
                  </a:cubicBezTo>
                  <a:cubicBezTo>
                    <a:pt x="7088123" y="14429956"/>
                    <a:pt x="7080189" y="14452794"/>
                    <a:pt x="7077627" y="14294009"/>
                  </a:cubicBezTo>
                  <a:cubicBezTo>
                    <a:pt x="7074386" y="14085291"/>
                    <a:pt x="7050770" y="14120474"/>
                    <a:pt x="7163663" y="14119733"/>
                  </a:cubicBezTo>
                  <a:cubicBezTo>
                    <a:pt x="7273191" y="14118992"/>
                    <a:pt x="7362715" y="14118683"/>
                    <a:pt x="7533953" y="14119609"/>
                  </a:cubicBezTo>
                  <a:cubicBezTo>
                    <a:pt x="7575288" y="14119826"/>
                    <a:pt x="7563743" y="14088655"/>
                    <a:pt x="7567015" y="14294534"/>
                  </a:cubicBezTo>
                  <a:cubicBezTo>
                    <a:pt x="7569577" y="14452608"/>
                    <a:pt x="7560718" y="14426345"/>
                    <a:pt x="7594428" y="14426098"/>
                  </a:cubicBezTo>
                  <a:cubicBezTo>
                    <a:pt x="7592668" y="14318020"/>
                    <a:pt x="7591032" y="14224108"/>
                    <a:pt x="7589952" y="14119887"/>
                  </a:cubicBezTo>
                  <a:cubicBezTo>
                    <a:pt x="7946473" y="14121276"/>
                    <a:pt x="7849294" y="14117078"/>
                    <a:pt x="8077920" y="14116894"/>
                  </a:cubicBezTo>
                  <a:cubicBezTo>
                    <a:pt x="8082488" y="14469799"/>
                    <a:pt x="8072918" y="14422395"/>
                    <a:pt x="8108111" y="14422117"/>
                  </a:cubicBezTo>
                  <a:cubicBezTo>
                    <a:pt x="8106165" y="14331754"/>
                    <a:pt x="8104437" y="14208337"/>
                    <a:pt x="8103264" y="14116894"/>
                  </a:cubicBezTo>
                  <a:cubicBezTo>
                    <a:pt x="8265148" y="14116955"/>
                    <a:pt x="8233752" y="14118282"/>
                    <a:pt x="8592774" y="14118159"/>
                  </a:cubicBezTo>
                  <a:cubicBezTo>
                    <a:pt x="8598023" y="14464491"/>
                    <a:pt x="8586909" y="14418228"/>
                    <a:pt x="8622842" y="14417920"/>
                  </a:cubicBezTo>
                  <a:cubicBezTo>
                    <a:pt x="8621083" y="14325303"/>
                    <a:pt x="8619972" y="14245988"/>
                    <a:pt x="8618057" y="14118128"/>
                  </a:cubicBezTo>
                  <a:cubicBezTo>
                    <a:pt x="8860699" y="14118035"/>
                    <a:pt x="8916296" y="14118159"/>
                    <a:pt x="9016038" y="14117634"/>
                  </a:cubicBezTo>
                  <a:cubicBezTo>
                    <a:pt x="9130814" y="14117017"/>
                    <a:pt x="9103926" y="14081803"/>
                    <a:pt x="9107229" y="14294596"/>
                  </a:cubicBezTo>
                  <a:cubicBezTo>
                    <a:pt x="9109421" y="14435696"/>
                    <a:pt x="9101426" y="14413877"/>
                    <a:pt x="9134704" y="14413599"/>
                  </a:cubicBezTo>
                  <a:cubicBezTo>
                    <a:pt x="9127264" y="14070601"/>
                    <a:pt x="9110409" y="14117233"/>
                    <a:pt x="9201415" y="14117233"/>
                  </a:cubicBezTo>
                  <a:close/>
                  <a:moveTo>
                    <a:pt x="9072809" y="11765469"/>
                  </a:moveTo>
                  <a:cubicBezTo>
                    <a:pt x="9082657" y="12410050"/>
                    <a:pt x="9101209" y="12322001"/>
                    <a:pt x="9016069" y="12321414"/>
                  </a:cubicBezTo>
                  <a:cubicBezTo>
                    <a:pt x="8501430" y="12317927"/>
                    <a:pt x="8589256" y="12355578"/>
                    <a:pt x="8586631" y="12186425"/>
                  </a:cubicBezTo>
                  <a:cubicBezTo>
                    <a:pt x="8578637" y="11674643"/>
                    <a:pt x="8556039" y="11758865"/>
                    <a:pt x="8645039" y="11760562"/>
                  </a:cubicBezTo>
                  <a:cubicBezTo>
                    <a:pt x="8961120" y="11766518"/>
                    <a:pt x="9072655" y="11756767"/>
                    <a:pt x="9072809" y="11765469"/>
                  </a:cubicBezTo>
                  <a:close/>
                  <a:moveTo>
                    <a:pt x="9072253" y="11733096"/>
                  </a:moveTo>
                  <a:cubicBezTo>
                    <a:pt x="8650873" y="11734114"/>
                    <a:pt x="8806151" y="11733744"/>
                    <a:pt x="8580519" y="11730843"/>
                  </a:cubicBezTo>
                  <a:cubicBezTo>
                    <a:pt x="8578235" y="11569003"/>
                    <a:pt x="8579902" y="11365161"/>
                    <a:pt x="8572586" y="11167552"/>
                  </a:cubicBezTo>
                  <a:cubicBezTo>
                    <a:pt x="9000819" y="11167768"/>
                    <a:pt x="8875702" y="11167429"/>
                    <a:pt x="9061448" y="11170114"/>
                  </a:cubicBezTo>
                  <a:cubicBezTo>
                    <a:pt x="9062652" y="11440586"/>
                    <a:pt x="9069135" y="11554065"/>
                    <a:pt x="9072253" y="11733096"/>
                  </a:cubicBezTo>
                  <a:close/>
                  <a:moveTo>
                    <a:pt x="9061356" y="11141382"/>
                  </a:moveTo>
                  <a:cubicBezTo>
                    <a:pt x="8551162" y="11133727"/>
                    <a:pt x="8571783" y="11146289"/>
                    <a:pt x="8571289" y="11132647"/>
                  </a:cubicBezTo>
                  <a:cubicBezTo>
                    <a:pt x="8565608" y="10988369"/>
                    <a:pt x="8564065" y="10860971"/>
                    <a:pt x="8563417" y="10712125"/>
                  </a:cubicBezTo>
                  <a:cubicBezTo>
                    <a:pt x="8562738" y="10552878"/>
                    <a:pt x="8540450" y="10579665"/>
                    <a:pt x="8645223" y="10579387"/>
                  </a:cubicBezTo>
                  <a:cubicBezTo>
                    <a:pt x="8793772" y="10578986"/>
                    <a:pt x="8898206" y="10578739"/>
                    <a:pt x="9015822" y="10580622"/>
                  </a:cubicBezTo>
                  <a:cubicBezTo>
                    <a:pt x="9066172" y="10581455"/>
                    <a:pt x="9058763" y="10502480"/>
                    <a:pt x="9061356" y="11141382"/>
                  </a:cubicBezTo>
                  <a:close/>
                  <a:moveTo>
                    <a:pt x="3952991" y="11764976"/>
                  </a:moveTo>
                  <a:cubicBezTo>
                    <a:pt x="3952837" y="11756334"/>
                    <a:pt x="3896221" y="11754390"/>
                    <a:pt x="4441361" y="11757538"/>
                  </a:cubicBezTo>
                  <a:cubicBezTo>
                    <a:pt x="4445096" y="11973663"/>
                    <a:pt x="4441762" y="12069396"/>
                    <a:pt x="4448183" y="12321260"/>
                  </a:cubicBezTo>
                  <a:cubicBezTo>
                    <a:pt x="4173313" y="12321507"/>
                    <a:pt x="4110245" y="12325210"/>
                    <a:pt x="3957251" y="12323822"/>
                  </a:cubicBezTo>
                  <a:cubicBezTo>
                    <a:pt x="3950367" y="11937925"/>
                    <a:pt x="3956665" y="12000636"/>
                    <a:pt x="3952991" y="11764976"/>
                  </a:cubicBezTo>
                  <a:close/>
                  <a:moveTo>
                    <a:pt x="855151" y="11171533"/>
                  </a:moveTo>
                  <a:cubicBezTo>
                    <a:pt x="1355590" y="11171533"/>
                    <a:pt x="1129218" y="11170114"/>
                    <a:pt x="1342934" y="11168570"/>
                  </a:cubicBezTo>
                  <a:cubicBezTo>
                    <a:pt x="1343366" y="11289117"/>
                    <a:pt x="1345218" y="11344946"/>
                    <a:pt x="1347626" y="11554868"/>
                  </a:cubicBezTo>
                  <a:cubicBezTo>
                    <a:pt x="1350312" y="11788862"/>
                    <a:pt x="1449282" y="11726120"/>
                    <a:pt x="869228" y="11729268"/>
                  </a:cubicBezTo>
                  <a:cubicBezTo>
                    <a:pt x="847557" y="11729391"/>
                    <a:pt x="871358" y="11710134"/>
                    <a:pt x="855151" y="11171533"/>
                  </a:cubicBezTo>
                  <a:close/>
                  <a:moveTo>
                    <a:pt x="828479" y="9400096"/>
                  </a:moveTo>
                  <a:cubicBezTo>
                    <a:pt x="1040095" y="9403243"/>
                    <a:pt x="980855" y="9402657"/>
                    <a:pt x="1313915" y="9401607"/>
                  </a:cubicBezTo>
                  <a:cubicBezTo>
                    <a:pt x="1325986" y="9983723"/>
                    <a:pt x="1310304" y="9302140"/>
                    <a:pt x="1325986" y="9959837"/>
                  </a:cubicBezTo>
                  <a:cubicBezTo>
                    <a:pt x="1150333" y="9962151"/>
                    <a:pt x="1257947" y="9965268"/>
                    <a:pt x="834283" y="9963231"/>
                  </a:cubicBezTo>
                  <a:cubicBezTo>
                    <a:pt x="833171" y="9749976"/>
                    <a:pt x="837771" y="9910180"/>
                    <a:pt x="828479" y="9400096"/>
                  </a:cubicBezTo>
                  <a:close/>
                  <a:moveTo>
                    <a:pt x="793812" y="7131042"/>
                  </a:moveTo>
                  <a:cubicBezTo>
                    <a:pt x="791959" y="7011545"/>
                    <a:pt x="712993" y="7045462"/>
                    <a:pt x="1239456" y="7041913"/>
                  </a:cubicBezTo>
                  <a:cubicBezTo>
                    <a:pt x="1297801" y="7041543"/>
                    <a:pt x="1275420" y="6965005"/>
                    <a:pt x="1284619" y="7552830"/>
                  </a:cubicBezTo>
                  <a:cubicBezTo>
                    <a:pt x="1285607" y="7613998"/>
                    <a:pt x="1353028" y="7606530"/>
                    <a:pt x="869351" y="7601346"/>
                  </a:cubicBezTo>
                  <a:cubicBezTo>
                    <a:pt x="766769" y="7600203"/>
                    <a:pt x="802332" y="7675692"/>
                    <a:pt x="793812" y="7131042"/>
                  </a:cubicBezTo>
                  <a:close/>
                  <a:moveTo>
                    <a:pt x="745870" y="4183151"/>
                  </a:moveTo>
                  <a:cubicBezTo>
                    <a:pt x="744110" y="4070567"/>
                    <a:pt x="653938" y="4089825"/>
                    <a:pt x="1233313" y="4094454"/>
                  </a:cubicBezTo>
                  <a:cubicBezTo>
                    <a:pt x="1243438" y="4696445"/>
                    <a:pt x="1242420" y="4655553"/>
                    <a:pt x="1239641" y="4655491"/>
                  </a:cubicBezTo>
                  <a:cubicBezTo>
                    <a:pt x="681011" y="4644227"/>
                    <a:pt x="750346" y="4689686"/>
                    <a:pt x="748988" y="4604230"/>
                  </a:cubicBezTo>
                  <a:cubicBezTo>
                    <a:pt x="745747" y="4390203"/>
                    <a:pt x="749204" y="4391407"/>
                    <a:pt x="745870" y="4183151"/>
                  </a:cubicBezTo>
                  <a:close/>
                  <a:moveTo>
                    <a:pt x="1216303" y="2913495"/>
                  </a:moveTo>
                  <a:cubicBezTo>
                    <a:pt x="1216952" y="2953770"/>
                    <a:pt x="1224083" y="3473082"/>
                    <a:pt x="1224083" y="3475273"/>
                  </a:cubicBezTo>
                  <a:cubicBezTo>
                    <a:pt x="639491" y="3464687"/>
                    <a:pt x="736763" y="3522060"/>
                    <a:pt x="733954" y="3340963"/>
                  </a:cubicBezTo>
                  <a:cubicBezTo>
                    <a:pt x="730651" y="3129868"/>
                    <a:pt x="727379" y="3130423"/>
                    <a:pt x="724076" y="2920192"/>
                  </a:cubicBezTo>
                  <a:cubicBezTo>
                    <a:pt x="723798" y="2903126"/>
                    <a:pt x="698453" y="2917199"/>
                    <a:pt x="1216303" y="2913495"/>
                  </a:cubicBezTo>
                  <a:close/>
                  <a:moveTo>
                    <a:pt x="723489" y="2883374"/>
                  </a:moveTo>
                  <a:cubicBezTo>
                    <a:pt x="719136" y="2610556"/>
                    <a:pt x="715370" y="2469949"/>
                    <a:pt x="715586" y="2325608"/>
                  </a:cubicBezTo>
                  <a:cubicBezTo>
                    <a:pt x="899635" y="2325763"/>
                    <a:pt x="889973" y="2327337"/>
                    <a:pt x="1204696" y="2326750"/>
                  </a:cubicBezTo>
                  <a:cubicBezTo>
                    <a:pt x="1205159" y="2604322"/>
                    <a:pt x="1212198" y="2681445"/>
                    <a:pt x="1215840" y="2884794"/>
                  </a:cubicBezTo>
                  <a:cubicBezTo>
                    <a:pt x="951806" y="2886769"/>
                    <a:pt x="889386" y="2883683"/>
                    <a:pt x="723489" y="2883374"/>
                  </a:cubicBezTo>
                  <a:close/>
                  <a:moveTo>
                    <a:pt x="1224391" y="3503944"/>
                  </a:moveTo>
                  <a:cubicBezTo>
                    <a:pt x="1227417" y="3794045"/>
                    <a:pt x="1229269" y="3860459"/>
                    <a:pt x="1232819" y="4065814"/>
                  </a:cubicBezTo>
                  <a:cubicBezTo>
                    <a:pt x="1110912" y="4064857"/>
                    <a:pt x="990024" y="4064981"/>
                    <a:pt x="869197" y="4065629"/>
                  </a:cubicBezTo>
                  <a:cubicBezTo>
                    <a:pt x="710709" y="4066493"/>
                    <a:pt x="743833" y="4164264"/>
                    <a:pt x="736794" y="3551564"/>
                  </a:cubicBezTo>
                  <a:cubicBezTo>
                    <a:pt x="736053" y="3486445"/>
                    <a:pt x="657859" y="3494068"/>
                    <a:pt x="1224391" y="3503944"/>
                  </a:cubicBezTo>
                  <a:close/>
                  <a:moveTo>
                    <a:pt x="5334810" y="3341487"/>
                  </a:moveTo>
                  <a:cubicBezTo>
                    <a:pt x="5337558" y="3517029"/>
                    <a:pt x="5419457" y="3467619"/>
                    <a:pt x="4941769" y="3473360"/>
                  </a:cubicBezTo>
                  <a:cubicBezTo>
                    <a:pt x="4827178" y="3474749"/>
                    <a:pt x="4851967" y="3500518"/>
                    <a:pt x="4849467" y="3340932"/>
                  </a:cubicBezTo>
                  <a:cubicBezTo>
                    <a:pt x="4846163" y="3130207"/>
                    <a:pt x="4842428" y="3130053"/>
                    <a:pt x="4839156" y="2920161"/>
                  </a:cubicBezTo>
                  <a:cubicBezTo>
                    <a:pt x="4838909" y="2904484"/>
                    <a:pt x="4808872" y="2919482"/>
                    <a:pt x="5312275" y="2914051"/>
                  </a:cubicBezTo>
                  <a:cubicBezTo>
                    <a:pt x="5347714" y="2913681"/>
                    <a:pt x="5327371" y="2866184"/>
                    <a:pt x="5334810" y="3341487"/>
                  </a:cubicBezTo>
                  <a:close/>
                  <a:moveTo>
                    <a:pt x="5851364" y="3473607"/>
                  </a:moveTo>
                  <a:cubicBezTo>
                    <a:pt x="5700532" y="3473545"/>
                    <a:pt x="5887359" y="3473391"/>
                    <a:pt x="5362686" y="3472557"/>
                  </a:cubicBezTo>
                  <a:cubicBezTo>
                    <a:pt x="5355277" y="3179000"/>
                    <a:pt x="5361606" y="3155452"/>
                    <a:pt x="5357778" y="2913588"/>
                  </a:cubicBezTo>
                  <a:cubicBezTo>
                    <a:pt x="5649750" y="2910841"/>
                    <a:pt x="5847073" y="2917816"/>
                    <a:pt x="5847104" y="2920532"/>
                  </a:cubicBezTo>
                  <a:cubicBezTo>
                    <a:pt x="5850747" y="3152582"/>
                    <a:pt x="5843369" y="3188351"/>
                    <a:pt x="5851364" y="3473607"/>
                  </a:cubicBezTo>
                  <a:close/>
                  <a:moveTo>
                    <a:pt x="7900292" y="2885288"/>
                  </a:moveTo>
                  <a:cubicBezTo>
                    <a:pt x="7311100" y="2885504"/>
                    <a:pt x="7413219" y="2918341"/>
                    <a:pt x="7411459" y="2709746"/>
                  </a:cubicBezTo>
                  <a:cubicBezTo>
                    <a:pt x="7410533" y="2583737"/>
                    <a:pt x="7408310" y="2441927"/>
                    <a:pt x="7405748" y="2324652"/>
                  </a:cubicBezTo>
                  <a:cubicBezTo>
                    <a:pt x="7539232" y="2323973"/>
                    <a:pt x="7688305" y="2317338"/>
                    <a:pt x="7894055" y="2323448"/>
                  </a:cubicBezTo>
                  <a:cubicBezTo>
                    <a:pt x="7902792" y="2551579"/>
                    <a:pt x="7898285" y="2729620"/>
                    <a:pt x="7900292" y="2885288"/>
                  </a:cubicBezTo>
                  <a:close/>
                  <a:moveTo>
                    <a:pt x="7914862" y="3762566"/>
                  </a:moveTo>
                  <a:cubicBezTo>
                    <a:pt x="7920172" y="4106737"/>
                    <a:pt x="7925851" y="4064549"/>
                    <a:pt x="7904212" y="4065042"/>
                  </a:cubicBezTo>
                  <a:cubicBezTo>
                    <a:pt x="7775143" y="4067820"/>
                    <a:pt x="7664565" y="4067851"/>
                    <a:pt x="7534200" y="4065042"/>
                  </a:cubicBezTo>
                  <a:cubicBezTo>
                    <a:pt x="7392011" y="4061987"/>
                    <a:pt x="7440848" y="4153894"/>
                    <a:pt x="7423221" y="3551286"/>
                  </a:cubicBezTo>
                  <a:cubicBezTo>
                    <a:pt x="7421646" y="3497401"/>
                    <a:pt x="7342834" y="3496568"/>
                    <a:pt x="7904304" y="3503388"/>
                  </a:cubicBezTo>
                  <a:cubicBezTo>
                    <a:pt x="7919801" y="3503573"/>
                    <a:pt x="7910324" y="3472557"/>
                    <a:pt x="7914862" y="3762566"/>
                  </a:cubicBezTo>
                  <a:close/>
                  <a:moveTo>
                    <a:pt x="8459970" y="9961318"/>
                  </a:moveTo>
                  <a:cubicBezTo>
                    <a:pt x="7955549" y="9961318"/>
                    <a:pt x="8036306" y="9984341"/>
                    <a:pt x="8035349" y="9869565"/>
                  </a:cubicBezTo>
                  <a:cubicBezTo>
                    <a:pt x="8030842" y="9328835"/>
                    <a:pt x="8008708" y="9403398"/>
                    <a:pt x="8089619" y="9403398"/>
                  </a:cubicBezTo>
                  <a:cubicBezTo>
                    <a:pt x="8580890" y="9403398"/>
                    <a:pt x="8519457" y="9373801"/>
                    <a:pt x="8519952" y="9448425"/>
                  </a:cubicBezTo>
                  <a:cubicBezTo>
                    <a:pt x="8523008" y="10038627"/>
                    <a:pt x="8559280" y="9961318"/>
                    <a:pt x="8459970" y="9961318"/>
                  </a:cubicBezTo>
                  <a:close/>
                  <a:moveTo>
                    <a:pt x="8527329" y="9989865"/>
                  </a:moveTo>
                  <a:cubicBezTo>
                    <a:pt x="8531960" y="10287126"/>
                    <a:pt x="8534769" y="10404123"/>
                    <a:pt x="8536745" y="10550933"/>
                  </a:cubicBezTo>
                  <a:cubicBezTo>
                    <a:pt x="8227888" y="10551273"/>
                    <a:pt x="8247552" y="10553371"/>
                    <a:pt x="8047234" y="10552909"/>
                  </a:cubicBezTo>
                  <a:cubicBezTo>
                    <a:pt x="8040505" y="10177258"/>
                    <a:pt x="8039671" y="10233951"/>
                    <a:pt x="8036553" y="9989587"/>
                  </a:cubicBezTo>
                  <a:cubicBezTo>
                    <a:pt x="8188651" y="9989248"/>
                    <a:pt x="8384771" y="9990358"/>
                    <a:pt x="8527329" y="9989865"/>
                  </a:cubicBezTo>
                  <a:close/>
                  <a:moveTo>
                    <a:pt x="8459970" y="9370684"/>
                  </a:moveTo>
                  <a:cubicBezTo>
                    <a:pt x="7942337" y="9370684"/>
                    <a:pt x="8031491" y="9419508"/>
                    <a:pt x="8028650" y="9237392"/>
                  </a:cubicBezTo>
                  <a:cubicBezTo>
                    <a:pt x="8020655" y="8726628"/>
                    <a:pt x="7995249" y="8812146"/>
                    <a:pt x="8089619" y="8812146"/>
                  </a:cubicBezTo>
                  <a:cubicBezTo>
                    <a:pt x="8544432" y="8812146"/>
                    <a:pt x="8509672" y="8804863"/>
                    <a:pt x="8509826" y="8816560"/>
                  </a:cubicBezTo>
                  <a:cubicBezTo>
                    <a:pt x="8519766" y="9457221"/>
                    <a:pt x="8543166" y="9370684"/>
                    <a:pt x="8459970" y="9370684"/>
                  </a:cubicBezTo>
                  <a:close/>
                  <a:moveTo>
                    <a:pt x="8017753" y="8605311"/>
                  </a:moveTo>
                  <a:cubicBezTo>
                    <a:pt x="8014666" y="8457513"/>
                    <a:pt x="8012598" y="8319778"/>
                    <a:pt x="8011641" y="8220835"/>
                  </a:cubicBezTo>
                  <a:cubicBezTo>
                    <a:pt x="8115643" y="8220773"/>
                    <a:pt x="8034269" y="8220773"/>
                    <a:pt x="8459970" y="8220927"/>
                  </a:cubicBezTo>
                  <a:cubicBezTo>
                    <a:pt x="8515259" y="8220927"/>
                    <a:pt x="8498466" y="8134113"/>
                    <a:pt x="8509302" y="8781625"/>
                  </a:cubicBezTo>
                  <a:cubicBezTo>
                    <a:pt x="7923784" y="8779834"/>
                    <a:pt x="8022693" y="8840972"/>
                    <a:pt x="8017753" y="8605311"/>
                  </a:cubicBezTo>
                  <a:close/>
                  <a:moveTo>
                    <a:pt x="8459970" y="8192256"/>
                  </a:moveTo>
                  <a:cubicBezTo>
                    <a:pt x="8031027" y="8192103"/>
                    <a:pt x="8114562" y="8192133"/>
                    <a:pt x="8011363" y="8192164"/>
                  </a:cubicBezTo>
                  <a:cubicBezTo>
                    <a:pt x="8009016" y="7910241"/>
                    <a:pt x="8003583" y="7741581"/>
                    <a:pt x="8001515" y="7633318"/>
                  </a:cubicBezTo>
                  <a:cubicBezTo>
                    <a:pt x="8363841" y="7632207"/>
                    <a:pt x="8286634" y="7628350"/>
                    <a:pt x="8489884" y="7628967"/>
                  </a:cubicBezTo>
                  <a:cubicBezTo>
                    <a:pt x="8502726" y="8259319"/>
                    <a:pt x="8518531" y="8192256"/>
                    <a:pt x="8459970" y="8192256"/>
                  </a:cubicBezTo>
                  <a:close/>
                  <a:moveTo>
                    <a:pt x="6487880" y="9401793"/>
                  </a:moveTo>
                  <a:cubicBezTo>
                    <a:pt x="7044473" y="9405866"/>
                    <a:pt x="6972946" y="9372721"/>
                    <a:pt x="6975076" y="9448024"/>
                  </a:cubicBezTo>
                  <a:cubicBezTo>
                    <a:pt x="6980972" y="9657699"/>
                    <a:pt x="6984461" y="9961719"/>
                    <a:pt x="6978379" y="9961719"/>
                  </a:cubicBezTo>
                  <a:cubicBezTo>
                    <a:pt x="6794391" y="9961719"/>
                    <a:pt x="6789607" y="9964342"/>
                    <a:pt x="6607996" y="9964342"/>
                  </a:cubicBezTo>
                  <a:cubicBezTo>
                    <a:pt x="6448273" y="9964373"/>
                    <a:pt x="6501833" y="10065661"/>
                    <a:pt x="6487880" y="9401793"/>
                  </a:cubicBezTo>
                  <a:close/>
                  <a:moveTo>
                    <a:pt x="4429476" y="9399170"/>
                  </a:moveTo>
                  <a:cubicBezTo>
                    <a:pt x="4995700" y="9401546"/>
                    <a:pt x="4916023" y="9388152"/>
                    <a:pt x="4917968" y="9448857"/>
                  </a:cubicBezTo>
                  <a:cubicBezTo>
                    <a:pt x="4921209" y="9551904"/>
                    <a:pt x="4923926" y="9662112"/>
                    <a:pt x="4925222" y="9869751"/>
                  </a:cubicBezTo>
                  <a:cubicBezTo>
                    <a:pt x="4926056" y="10001778"/>
                    <a:pt x="5001874" y="9963108"/>
                    <a:pt x="4436514" y="9959898"/>
                  </a:cubicBezTo>
                  <a:cubicBezTo>
                    <a:pt x="4435588" y="9795497"/>
                    <a:pt x="4439107" y="9817686"/>
                    <a:pt x="4429476" y="9399170"/>
                  </a:cubicBezTo>
                  <a:close/>
                  <a:moveTo>
                    <a:pt x="1334259" y="8815974"/>
                  </a:moveTo>
                  <a:cubicBezTo>
                    <a:pt x="1334197" y="8812610"/>
                    <a:pt x="1295486" y="8809122"/>
                    <a:pt x="1794629" y="8809122"/>
                  </a:cubicBezTo>
                  <a:cubicBezTo>
                    <a:pt x="1827876" y="8809122"/>
                    <a:pt x="1819078" y="8743356"/>
                    <a:pt x="1826826" y="9237917"/>
                  </a:cubicBezTo>
                  <a:cubicBezTo>
                    <a:pt x="1829543" y="9413891"/>
                    <a:pt x="1913572" y="9372783"/>
                    <a:pt x="1424555" y="9372783"/>
                  </a:cubicBezTo>
                  <a:cubicBezTo>
                    <a:pt x="1298851" y="9372783"/>
                    <a:pt x="1344292" y="9457529"/>
                    <a:pt x="1334259" y="8815974"/>
                  </a:cubicBezTo>
                  <a:close/>
                  <a:moveTo>
                    <a:pt x="1758788" y="4682711"/>
                  </a:moveTo>
                  <a:cubicBezTo>
                    <a:pt x="1760085" y="4835848"/>
                    <a:pt x="1763048" y="5237206"/>
                    <a:pt x="1763141" y="5244180"/>
                  </a:cubicBezTo>
                  <a:cubicBezTo>
                    <a:pt x="1363154" y="5244520"/>
                    <a:pt x="1342069" y="5244428"/>
                    <a:pt x="1274432" y="5245353"/>
                  </a:cubicBezTo>
                  <a:cubicBezTo>
                    <a:pt x="1266128" y="4819337"/>
                    <a:pt x="1269925" y="4886770"/>
                    <a:pt x="1267548" y="4684717"/>
                  </a:cubicBezTo>
                  <a:cubicBezTo>
                    <a:pt x="1478856" y="4688637"/>
                    <a:pt x="1622310" y="4683081"/>
                    <a:pt x="1758788" y="4682711"/>
                  </a:cubicBezTo>
                  <a:close/>
                  <a:moveTo>
                    <a:pt x="1267209" y="4656047"/>
                  </a:moveTo>
                  <a:cubicBezTo>
                    <a:pt x="1258225" y="3978660"/>
                    <a:pt x="1210623" y="4095287"/>
                    <a:pt x="1424586" y="4095287"/>
                  </a:cubicBezTo>
                  <a:cubicBezTo>
                    <a:pt x="1598725" y="4095287"/>
                    <a:pt x="1604714" y="4093436"/>
                    <a:pt x="1746810" y="4093065"/>
                  </a:cubicBezTo>
                  <a:cubicBezTo>
                    <a:pt x="1757522" y="4612933"/>
                    <a:pt x="1756720" y="4499577"/>
                    <a:pt x="1758479" y="4654102"/>
                  </a:cubicBezTo>
                  <a:cubicBezTo>
                    <a:pt x="1608450" y="4654442"/>
                    <a:pt x="1476818" y="4659966"/>
                    <a:pt x="1267209" y="4656047"/>
                  </a:cubicBezTo>
                  <a:close/>
                  <a:moveTo>
                    <a:pt x="1763542" y="5272820"/>
                  </a:moveTo>
                  <a:cubicBezTo>
                    <a:pt x="1769593" y="5701275"/>
                    <a:pt x="1770334" y="5598073"/>
                    <a:pt x="1774439" y="5831419"/>
                  </a:cubicBezTo>
                  <a:cubicBezTo>
                    <a:pt x="1772248" y="5831419"/>
                    <a:pt x="1318546" y="5833796"/>
                    <a:pt x="1286348" y="5834259"/>
                  </a:cubicBezTo>
                  <a:cubicBezTo>
                    <a:pt x="1283693" y="5676431"/>
                    <a:pt x="1287089" y="5902031"/>
                    <a:pt x="1275019" y="5273993"/>
                  </a:cubicBezTo>
                  <a:cubicBezTo>
                    <a:pt x="1353677" y="5272975"/>
                    <a:pt x="1368216" y="5273160"/>
                    <a:pt x="1763542" y="5272820"/>
                  </a:cubicBezTo>
                  <a:close/>
                  <a:moveTo>
                    <a:pt x="2781647" y="4604724"/>
                  </a:moveTo>
                  <a:cubicBezTo>
                    <a:pt x="2782511" y="4660522"/>
                    <a:pt x="2852463" y="4668113"/>
                    <a:pt x="2350264" y="4654380"/>
                  </a:cubicBezTo>
                  <a:cubicBezTo>
                    <a:pt x="2278367" y="4652312"/>
                    <a:pt x="2295871" y="4733386"/>
                    <a:pt x="2287258" y="4183213"/>
                  </a:cubicBezTo>
                  <a:cubicBezTo>
                    <a:pt x="2285406" y="4063993"/>
                    <a:pt x="2208785" y="4096182"/>
                    <a:pt x="2720184" y="4094145"/>
                  </a:cubicBezTo>
                  <a:cubicBezTo>
                    <a:pt x="2806250" y="4093899"/>
                    <a:pt x="2772509" y="4020046"/>
                    <a:pt x="2781647" y="4604724"/>
                  </a:cubicBezTo>
                  <a:close/>
                  <a:moveTo>
                    <a:pt x="3823397" y="5245292"/>
                  </a:moveTo>
                  <a:cubicBezTo>
                    <a:pt x="3336325" y="5236126"/>
                    <a:pt x="3335183" y="5260506"/>
                    <a:pt x="3334288" y="5235910"/>
                  </a:cubicBezTo>
                  <a:cubicBezTo>
                    <a:pt x="3329009" y="5093791"/>
                    <a:pt x="3327249" y="4957844"/>
                    <a:pt x="3326478" y="4814893"/>
                  </a:cubicBezTo>
                  <a:cubicBezTo>
                    <a:pt x="3325613" y="4644751"/>
                    <a:pt x="3228618" y="4681199"/>
                    <a:pt x="3815865" y="4680705"/>
                  </a:cubicBezTo>
                  <a:cubicBezTo>
                    <a:pt x="3817255" y="4836989"/>
                    <a:pt x="3811976" y="4971856"/>
                    <a:pt x="3823397" y="5245292"/>
                  </a:cubicBezTo>
                  <a:close/>
                  <a:moveTo>
                    <a:pt x="4335876" y="5247143"/>
                  </a:moveTo>
                  <a:cubicBezTo>
                    <a:pt x="4000347" y="5247267"/>
                    <a:pt x="3953948" y="5247730"/>
                    <a:pt x="3848742" y="5245785"/>
                  </a:cubicBezTo>
                  <a:cubicBezTo>
                    <a:pt x="3837258" y="4971609"/>
                    <a:pt x="3842476" y="4828904"/>
                    <a:pt x="3841148" y="4680705"/>
                  </a:cubicBezTo>
                  <a:cubicBezTo>
                    <a:pt x="4432501" y="4680212"/>
                    <a:pt x="4331925" y="4652344"/>
                    <a:pt x="4331061" y="4814862"/>
                  </a:cubicBezTo>
                  <a:cubicBezTo>
                    <a:pt x="4330505" y="4921644"/>
                    <a:pt x="4330814" y="4954943"/>
                    <a:pt x="4335876" y="5247143"/>
                  </a:cubicBezTo>
                  <a:close/>
                  <a:moveTo>
                    <a:pt x="7904366" y="7605172"/>
                  </a:moveTo>
                  <a:cubicBezTo>
                    <a:pt x="7419239" y="7608443"/>
                    <a:pt x="7485363" y="7619214"/>
                    <a:pt x="7484313" y="7552274"/>
                  </a:cubicBezTo>
                  <a:cubicBezTo>
                    <a:pt x="7475083" y="6963184"/>
                    <a:pt x="7458444" y="7043641"/>
                    <a:pt x="7534261" y="7041543"/>
                  </a:cubicBezTo>
                  <a:cubicBezTo>
                    <a:pt x="7648327" y="7038580"/>
                    <a:pt x="7757176" y="7037870"/>
                    <a:pt x="7904150" y="7041234"/>
                  </a:cubicBezTo>
                  <a:cubicBezTo>
                    <a:pt x="7983209" y="7043055"/>
                    <a:pt x="7967527" y="7024445"/>
                    <a:pt x="7969194" y="7131505"/>
                  </a:cubicBezTo>
                  <a:cubicBezTo>
                    <a:pt x="7977869" y="7686770"/>
                    <a:pt x="7998675" y="7604554"/>
                    <a:pt x="7904366" y="7605172"/>
                  </a:cubicBezTo>
                  <a:close/>
                  <a:moveTo>
                    <a:pt x="7976232" y="7633441"/>
                  </a:moveTo>
                  <a:cubicBezTo>
                    <a:pt x="7979412" y="7805156"/>
                    <a:pt x="7982623" y="7844320"/>
                    <a:pt x="7986080" y="8192226"/>
                  </a:cubicBezTo>
                  <a:cubicBezTo>
                    <a:pt x="7440755" y="8192504"/>
                    <a:pt x="7496322" y="8197719"/>
                    <a:pt x="7496168" y="8184264"/>
                  </a:cubicBezTo>
                  <a:cubicBezTo>
                    <a:pt x="7489561" y="7551411"/>
                    <a:pt x="7461253" y="7633225"/>
                    <a:pt x="7533860" y="7633811"/>
                  </a:cubicBezTo>
                  <a:cubicBezTo>
                    <a:pt x="7735443" y="7635386"/>
                    <a:pt x="7901896" y="7633750"/>
                    <a:pt x="7976232" y="7633441"/>
                  </a:cubicBezTo>
                  <a:close/>
                  <a:moveTo>
                    <a:pt x="6459325" y="7632022"/>
                  </a:moveTo>
                  <a:cubicBezTo>
                    <a:pt x="7041262" y="7631528"/>
                    <a:pt x="6946737" y="7597611"/>
                    <a:pt x="6951059" y="7763524"/>
                  </a:cubicBezTo>
                  <a:cubicBezTo>
                    <a:pt x="6954825" y="7912895"/>
                    <a:pt x="6957325" y="8044459"/>
                    <a:pt x="6956276" y="8184726"/>
                  </a:cubicBezTo>
                  <a:cubicBezTo>
                    <a:pt x="6956152" y="8199169"/>
                    <a:pt x="7009249" y="8194787"/>
                    <a:pt x="6464789" y="8195096"/>
                  </a:cubicBezTo>
                  <a:cubicBezTo>
                    <a:pt x="6455744" y="7605327"/>
                    <a:pt x="6461980" y="7886663"/>
                    <a:pt x="6459325" y="7632022"/>
                  </a:cubicBezTo>
                  <a:close/>
                  <a:moveTo>
                    <a:pt x="4915776" y="7631836"/>
                  </a:moveTo>
                  <a:cubicBezTo>
                    <a:pt x="5176044" y="7635509"/>
                    <a:pt x="5281281" y="7632454"/>
                    <a:pt x="5405442" y="7631775"/>
                  </a:cubicBezTo>
                  <a:cubicBezTo>
                    <a:pt x="5413129" y="8160746"/>
                    <a:pt x="5413375" y="8191855"/>
                    <a:pt x="5413406" y="8195620"/>
                  </a:cubicBezTo>
                  <a:cubicBezTo>
                    <a:pt x="4865890" y="8195528"/>
                    <a:pt x="4922166" y="8201268"/>
                    <a:pt x="4921734" y="8184047"/>
                  </a:cubicBezTo>
                  <a:cubicBezTo>
                    <a:pt x="4913245" y="7830618"/>
                    <a:pt x="4917350" y="7794694"/>
                    <a:pt x="4915776" y="7631836"/>
                  </a:cubicBezTo>
                  <a:close/>
                  <a:moveTo>
                    <a:pt x="2353382" y="8223026"/>
                  </a:moveTo>
                  <a:cubicBezTo>
                    <a:pt x="2666006" y="8226390"/>
                    <a:pt x="2681781" y="8221205"/>
                    <a:pt x="2838633" y="8220094"/>
                  </a:cubicBezTo>
                  <a:cubicBezTo>
                    <a:pt x="2848450" y="8748078"/>
                    <a:pt x="2848234" y="8584264"/>
                    <a:pt x="2851815" y="8784649"/>
                  </a:cubicBezTo>
                  <a:cubicBezTo>
                    <a:pt x="2625010" y="8784063"/>
                    <a:pt x="2827736" y="8782643"/>
                    <a:pt x="2358044" y="8782983"/>
                  </a:cubicBezTo>
                  <a:cubicBezTo>
                    <a:pt x="2355142" y="8556642"/>
                    <a:pt x="2362273" y="8593028"/>
                    <a:pt x="2353382" y="8223026"/>
                  </a:cubicBezTo>
                  <a:close/>
                  <a:moveTo>
                    <a:pt x="2808071" y="6289316"/>
                  </a:moveTo>
                  <a:cubicBezTo>
                    <a:pt x="2810634" y="6452730"/>
                    <a:pt x="2834867" y="6425016"/>
                    <a:pt x="2719998" y="6425911"/>
                  </a:cubicBezTo>
                  <a:cubicBezTo>
                    <a:pt x="2555737" y="6427238"/>
                    <a:pt x="2449759" y="6426806"/>
                    <a:pt x="2350048" y="6425725"/>
                  </a:cubicBezTo>
                  <a:cubicBezTo>
                    <a:pt x="2312633" y="6425324"/>
                    <a:pt x="2326587" y="6492603"/>
                    <a:pt x="2316492" y="5867497"/>
                  </a:cubicBezTo>
                  <a:cubicBezTo>
                    <a:pt x="2316461" y="5865306"/>
                    <a:pt x="2276484" y="5852467"/>
                    <a:pt x="2719844" y="5863207"/>
                  </a:cubicBezTo>
                  <a:cubicBezTo>
                    <a:pt x="2842183" y="5866139"/>
                    <a:pt x="2800107" y="5778924"/>
                    <a:pt x="2808071" y="6289316"/>
                  </a:cubicBezTo>
                  <a:close/>
                  <a:moveTo>
                    <a:pt x="2349832" y="6454366"/>
                  </a:moveTo>
                  <a:cubicBezTo>
                    <a:pt x="2882994" y="6460105"/>
                    <a:pt x="2810973" y="6431620"/>
                    <a:pt x="2813196" y="6499516"/>
                  </a:cubicBezTo>
                  <a:cubicBezTo>
                    <a:pt x="2817580" y="6630679"/>
                    <a:pt x="2817364" y="6648363"/>
                    <a:pt x="2823229" y="7015649"/>
                  </a:cubicBezTo>
                  <a:cubicBezTo>
                    <a:pt x="2401293" y="7014970"/>
                    <a:pt x="2430959" y="7014631"/>
                    <a:pt x="2333193" y="7013149"/>
                  </a:cubicBezTo>
                  <a:cubicBezTo>
                    <a:pt x="2326031" y="6384247"/>
                    <a:pt x="2313683" y="6453995"/>
                    <a:pt x="2349832" y="6454366"/>
                  </a:cubicBezTo>
                  <a:close/>
                  <a:moveTo>
                    <a:pt x="2349770" y="7042160"/>
                  </a:moveTo>
                  <a:cubicBezTo>
                    <a:pt x="2906980" y="7051140"/>
                    <a:pt x="2823044" y="7006021"/>
                    <a:pt x="2825050" y="7131536"/>
                  </a:cubicBezTo>
                  <a:cubicBezTo>
                    <a:pt x="2833910" y="7697541"/>
                    <a:pt x="2857866" y="7601499"/>
                    <a:pt x="2720122" y="7601314"/>
                  </a:cubicBezTo>
                  <a:cubicBezTo>
                    <a:pt x="2263920" y="7600049"/>
                    <a:pt x="2340170" y="7627331"/>
                    <a:pt x="2338966" y="7552305"/>
                  </a:cubicBezTo>
                  <a:cubicBezTo>
                    <a:pt x="2329982" y="6978554"/>
                    <a:pt x="2329272" y="7041820"/>
                    <a:pt x="2349770" y="7042160"/>
                  </a:cubicBezTo>
                  <a:close/>
                  <a:moveTo>
                    <a:pt x="2350233" y="7632145"/>
                  </a:moveTo>
                  <a:cubicBezTo>
                    <a:pt x="2462108" y="7629275"/>
                    <a:pt x="2496343" y="7629677"/>
                    <a:pt x="2720122" y="7629954"/>
                  </a:cubicBezTo>
                  <a:cubicBezTo>
                    <a:pt x="2866015" y="7630355"/>
                    <a:pt x="2825544" y="7523728"/>
                    <a:pt x="2837954" y="8184695"/>
                  </a:cubicBezTo>
                  <a:cubicBezTo>
                    <a:pt x="2837985" y="8186979"/>
                    <a:pt x="2894262" y="8200188"/>
                    <a:pt x="2352672" y="8194324"/>
                  </a:cubicBezTo>
                  <a:cubicBezTo>
                    <a:pt x="2352641" y="8192164"/>
                    <a:pt x="2337669" y="7632454"/>
                    <a:pt x="2350233" y="7632145"/>
                  </a:cubicBezTo>
                  <a:close/>
                  <a:moveTo>
                    <a:pt x="3275449" y="6423226"/>
                  </a:moveTo>
                  <a:cubicBezTo>
                    <a:pt x="2747133" y="6423226"/>
                    <a:pt x="2836256" y="6466710"/>
                    <a:pt x="2833354" y="6288792"/>
                  </a:cubicBezTo>
                  <a:cubicBezTo>
                    <a:pt x="2830144" y="6083591"/>
                    <a:pt x="2834497" y="6077018"/>
                    <a:pt x="2831224" y="5867466"/>
                  </a:cubicBezTo>
                  <a:cubicBezTo>
                    <a:pt x="2831193" y="5865275"/>
                    <a:pt x="3321137" y="5859072"/>
                    <a:pt x="3321260" y="5867898"/>
                  </a:cubicBezTo>
                  <a:cubicBezTo>
                    <a:pt x="3331355" y="6512108"/>
                    <a:pt x="3343672" y="6423226"/>
                    <a:pt x="3275449" y="6423226"/>
                  </a:cubicBezTo>
                  <a:close/>
                  <a:moveTo>
                    <a:pt x="3327836" y="6451958"/>
                  </a:moveTo>
                  <a:cubicBezTo>
                    <a:pt x="3338054" y="7099717"/>
                    <a:pt x="3357286" y="7012255"/>
                    <a:pt x="3275449" y="7012255"/>
                  </a:cubicBezTo>
                  <a:cubicBezTo>
                    <a:pt x="3089949" y="7012255"/>
                    <a:pt x="3090443" y="7015742"/>
                    <a:pt x="2905282" y="7015742"/>
                  </a:cubicBezTo>
                  <a:cubicBezTo>
                    <a:pt x="2819092" y="7015742"/>
                    <a:pt x="2856970" y="7101044"/>
                    <a:pt x="2837090" y="6453933"/>
                  </a:cubicBezTo>
                  <a:cubicBezTo>
                    <a:pt x="3236490" y="6452761"/>
                    <a:pt x="3116682" y="6451464"/>
                    <a:pt x="3327836" y="6451958"/>
                  </a:cubicBezTo>
                  <a:close/>
                  <a:moveTo>
                    <a:pt x="2905282" y="7044382"/>
                  </a:moveTo>
                  <a:cubicBezTo>
                    <a:pt x="3090752" y="7044382"/>
                    <a:pt x="3090288" y="7040894"/>
                    <a:pt x="3275449" y="7040894"/>
                  </a:cubicBezTo>
                  <a:cubicBezTo>
                    <a:pt x="3354786" y="7040894"/>
                    <a:pt x="3333825" y="6951550"/>
                    <a:pt x="3344938" y="7605851"/>
                  </a:cubicBezTo>
                  <a:cubicBezTo>
                    <a:pt x="3135637" y="7607919"/>
                    <a:pt x="3132025" y="7601654"/>
                    <a:pt x="2856445" y="7601499"/>
                  </a:cubicBezTo>
                  <a:cubicBezTo>
                    <a:pt x="2847771" y="6955407"/>
                    <a:pt x="2831718" y="7044382"/>
                    <a:pt x="2905282" y="7044382"/>
                  </a:cubicBezTo>
                  <a:close/>
                  <a:moveTo>
                    <a:pt x="2905282" y="7630170"/>
                  </a:moveTo>
                  <a:cubicBezTo>
                    <a:pt x="3089146" y="7630170"/>
                    <a:pt x="3087417" y="7634830"/>
                    <a:pt x="3275449" y="7634830"/>
                  </a:cubicBezTo>
                  <a:cubicBezTo>
                    <a:pt x="3366887" y="7634830"/>
                    <a:pt x="3347747" y="7545886"/>
                    <a:pt x="3355063" y="8184541"/>
                  </a:cubicBezTo>
                  <a:cubicBezTo>
                    <a:pt x="3355187" y="8195127"/>
                    <a:pt x="2863453" y="8194757"/>
                    <a:pt x="2863268" y="8184109"/>
                  </a:cubicBezTo>
                  <a:cubicBezTo>
                    <a:pt x="2851136" y="7541627"/>
                    <a:pt x="2843140" y="7630170"/>
                    <a:pt x="2905282" y="7630170"/>
                  </a:cubicBezTo>
                  <a:close/>
                  <a:moveTo>
                    <a:pt x="3346420" y="5861108"/>
                  </a:moveTo>
                  <a:cubicBezTo>
                    <a:pt x="3444402" y="5861942"/>
                    <a:pt x="3616751" y="5869287"/>
                    <a:pt x="3831609" y="5862868"/>
                  </a:cubicBezTo>
                  <a:cubicBezTo>
                    <a:pt x="3835097" y="6080258"/>
                    <a:pt x="3841024" y="6222562"/>
                    <a:pt x="3841982" y="6424707"/>
                  </a:cubicBezTo>
                  <a:cubicBezTo>
                    <a:pt x="3434308" y="6425602"/>
                    <a:pt x="3537723" y="6423936"/>
                    <a:pt x="3352656" y="6423349"/>
                  </a:cubicBezTo>
                  <a:cubicBezTo>
                    <a:pt x="3347222" y="6078129"/>
                    <a:pt x="3349630" y="6059118"/>
                    <a:pt x="3346420" y="5861108"/>
                  </a:cubicBezTo>
                  <a:close/>
                  <a:moveTo>
                    <a:pt x="3353119" y="6452020"/>
                  </a:moveTo>
                  <a:cubicBezTo>
                    <a:pt x="3532444" y="6452668"/>
                    <a:pt x="3452552" y="6454211"/>
                    <a:pt x="3842105" y="6453378"/>
                  </a:cubicBezTo>
                  <a:cubicBezTo>
                    <a:pt x="3842877" y="6840694"/>
                    <a:pt x="3848125" y="6858131"/>
                    <a:pt x="3852416" y="7014076"/>
                  </a:cubicBezTo>
                  <a:cubicBezTo>
                    <a:pt x="3436716" y="7015032"/>
                    <a:pt x="3531642" y="7013273"/>
                    <a:pt x="3360805" y="7012440"/>
                  </a:cubicBezTo>
                  <a:cubicBezTo>
                    <a:pt x="3357934" y="6778260"/>
                    <a:pt x="3361947" y="7011113"/>
                    <a:pt x="3353119" y="6452020"/>
                  </a:cubicBezTo>
                  <a:close/>
                  <a:moveTo>
                    <a:pt x="3854885" y="7131536"/>
                  </a:moveTo>
                  <a:cubicBezTo>
                    <a:pt x="3863189" y="7675044"/>
                    <a:pt x="3875105" y="7602857"/>
                    <a:pt x="3831053" y="7602209"/>
                  </a:cubicBezTo>
                  <a:cubicBezTo>
                    <a:pt x="3302769" y="7593691"/>
                    <a:pt x="3370653" y="7635694"/>
                    <a:pt x="3369357" y="7552244"/>
                  </a:cubicBezTo>
                  <a:cubicBezTo>
                    <a:pt x="3363121" y="7169403"/>
                    <a:pt x="3362195" y="7117925"/>
                    <a:pt x="3361176" y="7041110"/>
                  </a:cubicBezTo>
                  <a:cubicBezTo>
                    <a:pt x="3940026" y="7044011"/>
                    <a:pt x="3852972" y="7010681"/>
                    <a:pt x="3854885" y="7131536"/>
                  </a:cubicBezTo>
                  <a:close/>
                  <a:moveTo>
                    <a:pt x="3856892" y="5862158"/>
                  </a:moveTo>
                  <a:cubicBezTo>
                    <a:pt x="4055975" y="5856849"/>
                    <a:pt x="4345755" y="5864071"/>
                    <a:pt x="4345817" y="5868052"/>
                  </a:cubicBezTo>
                  <a:cubicBezTo>
                    <a:pt x="4347514" y="5977396"/>
                    <a:pt x="4350139" y="6118589"/>
                    <a:pt x="4355109" y="6425911"/>
                  </a:cubicBezTo>
                  <a:cubicBezTo>
                    <a:pt x="4162941" y="6425725"/>
                    <a:pt x="4198534" y="6424028"/>
                    <a:pt x="3867326" y="6424645"/>
                  </a:cubicBezTo>
                  <a:cubicBezTo>
                    <a:pt x="3866092" y="6187627"/>
                    <a:pt x="3859516" y="6056618"/>
                    <a:pt x="3856892" y="5862158"/>
                  </a:cubicBezTo>
                  <a:close/>
                  <a:moveTo>
                    <a:pt x="3460980" y="7632145"/>
                  </a:moveTo>
                  <a:cubicBezTo>
                    <a:pt x="3586900" y="7628350"/>
                    <a:pt x="3704855" y="7628967"/>
                    <a:pt x="3830714" y="7630849"/>
                  </a:cubicBezTo>
                  <a:cubicBezTo>
                    <a:pt x="3872759" y="7631528"/>
                    <a:pt x="3864177" y="7607548"/>
                    <a:pt x="3862696" y="7762969"/>
                  </a:cubicBezTo>
                  <a:cubicBezTo>
                    <a:pt x="3857447" y="8257436"/>
                    <a:pt x="3894369" y="8192504"/>
                    <a:pt x="3830992" y="8191886"/>
                  </a:cubicBezTo>
                  <a:cubicBezTo>
                    <a:pt x="3341820" y="8187319"/>
                    <a:pt x="3380470" y="8196577"/>
                    <a:pt x="3380315" y="8184170"/>
                  </a:cubicBezTo>
                  <a:cubicBezTo>
                    <a:pt x="3372907" y="7537121"/>
                    <a:pt x="3337869" y="7635694"/>
                    <a:pt x="3460980" y="7632145"/>
                  </a:cubicBezTo>
                  <a:close/>
                  <a:moveTo>
                    <a:pt x="3867450" y="6499547"/>
                  </a:moveTo>
                  <a:cubicBezTo>
                    <a:pt x="3867450" y="6433040"/>
                    <a:pt x="3792836" y="6454088"/>
                    <a:pt x="4355572" y="6454551"/>
                  </a:cubicBezTo>
                  <a:cubicBezTo>
                    <a:pt x="4361190" y="6803011"/>
                    <a:pt x="4361190" y="6807826"/>
                    <a:pt x="4363660" y="6921058"/>
                  </a:cubicBezTo>
                  <a:cubicBezTo>
                    <a:pt x="4366191" y="7036172"/>
                    <a:pt x="4457969" y="7012748"/>
                    <a:pt x="3877699" y="7014013"/>
                  </a:cubicBezTo>
                  <a:cubicBezTo>
                    <a:pt x="3874797" y="6908127"/>
                    <a:pt x="3867450" y="6787272"/>
                    <a:pt x="3867450" y="6499547"/>
                  </a:cubicBezTo>
                  <a:close/>
                  <a:moveTo>
                    <a:pt x="4015998" y="7042530"/>
                  </a:moveTo>
                  <a:cubicBezTo>
                    <a:pt x="4203103" y="7042530"/>
                    <a:pt x="4196589" y="7039752"/>
                    <a:pt x="4366099" y="7039505"/>
                  </a:cubicBezTo>
                  <a:cubicBezTo>
                    <a:pt x="4367364" y="7107618"/>
                    <a:pt x="4367611" y="7129252"/>
                    <a:pt x="4374187" y="7552738"/>
                  </a:cubicBezTo>
                  <a:cubicBezTo>
                    <a:pt x="4375298" y="7623565"/>
                    <a:pt x="4429476" y="7603289"/>
                    <a:pt x="4015998" y="7603629"/>
                  </a:cubicBezTo>
                  <a:cubicBezTo>
                    <a:pt x="3862078" y="7603629"/>
                    <a:pt x="3888318" y="7615356"/>
                    <a:pt x="3887330" y="7552182"/>
                  </a:cubicBezTo>
                  <a:cubicBezTo>
                    <a:pt x="3877822" y="6938680"/>
                    <a:pt x="3840531" y="7042530"/>
                    <a:pt x="4015998" y="7042530"/>
                  </a:cubicBezTo>
                  <a:close/>
                  <a:moveTo>
                    <a:pt x="4371007" y="5864287"/>
                  </a:moveTo>
                  <a:cubicBezTo>
                    <a:pt x="4900341" y="5865151"/>
                    <a:pt x="4860148" y="5860460"/>
                    <a:pt x="4860271" y="5868052"/>
                  </a:cubicBezTo>
                  <a:cubicBezTo>
                    <a:pt x="4870366" y="6513126"/>
                    <a:pt x="4918277" y="6422423"/>
                    <a:pt x="4756670" y="6422423"/>
                  </a:cubicBezTo>
                  <a:cubicBezTo>
                    <a:pt x="4571510" y="6422423"/>
                    <a:pt x="4571232" y="6425911"/>
                    <a:pt x="4386288" y="6425911"/>
                  </a:cubicBezTo>
                  <a:cubicBezTo>
                    <a:pt x="4378292" y="6425911"/>
                    <a:pt x="4380762" y="6488498"/>
                    <a:pt x="4371007" y="5864287"/>
                  </a:cubicBezTo>
                  <a:close/>
                  <a:moveTo>
                    <a:pt x="3887947" y="7763339"/>
                  </a:moveTo>
                  <a:cubicBezTo>
                    <a:pt x="3889769" y="7591253"/>
                    <a:pt x="3784594" y="7632484"/>
                    <a:pt x="4375576" y="7631991"/>
                  </a:cubicBezTo>
                  <a:cubicBezTo>
                    <a:pt x="4378354" y="7777751"/>
                    <a:pt x="4385269" y="7952954"/>
                    <a:pt x="4384312" y="8184294"/>
                  </a:cubicBezTo>
                  <a:cubicBezTo>
                    <a:pt x="4384312" y="8186485"/>
                    <a:pt x="4442225" y="8196084"/>
                    <a:pt x="3893473" y="8192411"/>
                  </a:cubicBezTo>
                  <a:cubicBezTo>
                    <a:pt x="3889275" y="8048811"/>
                    <a:pt x="3886558" y="7907618"/>
                    <a:pt x="3887947" y="7763339"/>
                  </a:cubicBezTo>
                  <a:close/>
                  <a:moveTo>
                    <a:pt x="4380854" y="6454551"/>
                  </a:moveTo>
                  <a:cubicBezTo>
                    <a:pt x="4507886" y="6454551"/>
                    <a:pt x="4556846" y="6451403"/>
                    <a:pt x="4872310" y="6451001"/>
                  </a:cubicBezTo>
                  <a:cubicBezTo>
                    <a:pt x="4871384" y="6818072"/>
                    <a:pt x="4877188" y="6854551"/>
                    <a:pt x="4881325" y="7014261"/>
                  </a:cubicBezTo>
                  <a:cubicBezTo>
                    <a:pt x="4297875" y="7012594"/>
                    <a:pt x="4391536" y="7036296"/>
                    <a:pt x="4388973" y="6920348"/>
                  </a:cubicBezTo>
                  <a:cubicBezTo>
                    <a:pt x="4385979" y="6783044"/>
                    <a:pt x="4386288" y="6791808"/>
                    <a:pt x="4380854" y="6454551"/>
                  </a:cubicBezTo>
                  <a:close/>
                  <a:moveTo>
                    <a:pt x="4882035" y="7042931"/>
                  </a:moveTo>
                  <a:cubicBezTo>
                    <a:pt x="4883949" y="7126659"/>
                    <a:pt x="4890154" y="7600419"/>
                    <a:pt x="4890185" y="7602796"/>
                  </a:cubicBezTo>
                  <a:cubicBezTo>
                    <a:pt x="4328622" y="7596438"/>
                    <a:pt x="4400766" y="7632269"/>
                    <a:pt x="4399500" y="7552244"/>
                  </a:cubicBezTo>
                  <a:cubicBezTo>
                    <a:pt x="4393573" y="7170205"/>
                    <a:pt x="4392740" y="7112833"/>
                    <a:pt x="4391412" y="7039475"/>
                  </a:cubicBezTo>
                  <a:cubicBezTo>
                    <a:pt x="4565367" y="7039537"/>
                    <a:pt x="4462290" y="7041789"/>
                    <a:pt x="4882035" y="7042931"/>
                  </a:cubicBezTo>
                  <a:close/>
                  <a:moveTo>
                    <a:pt x="4890463" y="7631497"/>
                  </a:moveTo>
                  <a:cubicBezTo>
                    <a:pt x="4891975" y="7790682"/>
                    <a:pt x="4887870" y="7839691"/>
                    <a:pt x="4896698" y="8195806"/>
                  </a:cubicBezTo>
                  <a:cubicBezTo>
                    <a:pt x="4675666" y="8196145"/>
                    <a:pt x="4409533" y="8192349"/>
                    <a:pt x="4409564" y="8184448"/>
                  </a:cubicBezTo>
                  <a:cubicBezTo>
                    <a:pt x="4410521" y="7954621"/>
                    <a:pt x="4403822" y="7785220"/>
                    <a:pt x="4400859" y="7631930"/>
                  </a:cubicBezTo>
                  <a:cubicBezTo>
                    <a:pt x="4580184" y="7631898"/>
                    <a:pt x="4735617" y="7629615"/>
                    <a:pt x="4890463" y="7631497"/>
                  </a:cubicBezTo>
                  <a:close/>
                  <a:moveTo>
                    <a:pt x="4409471" y="8218489"/>
                  </a:moveTo>
                  <a:cubicBezTo>
                    <a:pt x="4601670" y="8219137"/>
                    <a:pt x="4512115" y="8225155"/>
                    <a:pt x="4897408" y="8224507"/>
                  </a:cubicBezTo>
                  <a:cubicBezTo>
                    <a:pt x="4897717" y="8238364"/>
                    <a:pt x="4907997" y="8780730"/>
                    <a:pt x="4908058" y="8784402"/>
                  </a:cubicBezTo>
                  <a:cubicBezTo>
                    <a:pt x="4563052" y="8786038"/>
                    <a:pt x="4614296" y="8781594"/>
                    <a:pt x="4420060" y="8781100"/>
                  </a:cubicBezTo>
                  <a:cubicBezTo>
                    <a:pt x="4416911" y="8601885"/>
                    <a:pt x="4408885" y="8450878"/>
                    <a:pt x="4409471" y="8218489"/>
                  </a:cubicBezTo>
                  <a:close/>
                  <a:moveTo>
                    <a:pt x="4907318" y="7043024"/>
                  </a:moveTo>
                  <a:cubicBezTo>
                    <a:pt x="5302520" y="7044382"/>
                    <a:pt x="5238927" y="7042561"/>
                    <a:pt x="5393495" y="7041388"/>
                  </a:cubicBezTo>
                  <a:cubicBezTo>
                    <a:pt x="5396119" y="7297881"/>
                    <a:pt x="5400965" y="7330872"/>
                    <a:pt x="5405010" y="7603104"/>
                  </a:cubicBezTo>
                  <a:cubicBezTo>
                    <a:pt x="5259765" y="7603845"/>
                    <a:pt x="5188115" y="7606869"/>
                    <a:pt x="4915436" y="7603135"/>
                  </a:cubicBezTo>
                  <a:cubicBezTo>
                    <a:pt x="4915406" y="7600697"/>
                    <a:pt x="4909417" y="7136473"/>
                    <a:pt x="4907318" y="7043024"/>
                  </a:cubicBezTo>
                  <a:close/>
                  <a:moveTo>
                    <a:pt x="5411214" y="6499053"/>
                  </a:moveTo>
                  <a:cubicBezTo>
                    <a:pt x="5408899" y="6429553"/>
                    <a:pt x="5339595" y="6452637"/>
                    <a:pt x="5867694" y="6452637"/>
                  </a:cubicBezTo>
                  <a:cubicBezTo>
                    <a:pt x="5920637" y="6452637"/>
                    <a:pt x="5890014" y="6384587"/>
                    <a:pt x="5906252" y="6921181"/>
                  </a:cubicBezTo>
                  <a:cubicBezTo>
                    <a:pt x="5909524" y="7029537"/>
                    <a:pt x="5992966" y="7012378"/>
                    <a:pt x="5497343" y="7012378"/>
                  </a:cubicBezTo>
                  <a:cubicBezTo>
                    <a:pt x="5382752" y="7012378"/>
                    <a:pt x="5431249" y="7099254"/>
                    <a:pt x="5411214" y="6499053"/>
                  </a:cubicBezTo>
                  <a:close/>
                  <a:moveTo>
                    <a:pt x="5497373" y="7041018"/>
                  </a:moveTo>
                  <a:cubicBezTo>
                    <a:pt x="5983088" y="7041018"/>
                    <a:pt x="5909246" y="7011730"/>
                    <a:pt x="5911129" y="7131536"/>
                  </a:cubicBezTo>
                  <a:cubicBezTo>
                    <a:pt x="5919649" y="7674673"/>
                    <a:pt x="5931164" y="7600820"/>
                    <a:pt x="5867725" y="7600820"/>
                  </a:cubicBezTo>
                  <a:cubicBezTo>
                    <a:pt x="5361945" y="7600820"/>
                    <a:pt x="5430663" y="7622146"/>
                    <a:pt x="5429552" y="7552244"/>
                  </a:cubicBezTo>
                  <a:cubicBezTo>
                    <a:pt x="5420136" y="6956302"/>
                    <a:pt x="5388031" y="7041018"/>
                    <a:pt x="5497373" y="7041018"/>
                  </a:cubicBezTo>
                  <a:close/>
                  <a:moveTo>
                    <a:pt x="5497373" y="7631528"/>
                  </a:moveTo>
                  <a:cubicBezTo>
                    <a:pt x="5681206" y="7631528"/>
                    <a:pt x="5690992" y="7629460"/>
                    <a:pt x="5867725" y="7629460"/>
                  </a:cubicBezTo>
                  <a:cubicBezTo>
                    <a:pt x="5936597" y="7629460"/>
                    <a:pt x="5915883" y="7550084"/>
                    <a:pt x="5925329" y="8190868"/>
                  </a:cubicBezTo>
                  <a:cubicBezTo>
                    <a:pt x="5722233" y="8189602"/>
                    <a:pt x="5688616" y="8195651"/>
                    <a:pt x="5438751" y="8195620"/>
                  </a:cubicBezTo>
                  <a:cubicBezTo>
                    <a:pt x="5429922" y="7552861"/>
                    <a:pt x="5403898" y="7631528"/>
                    <a:pt x="5497373" y="7631528"/>
                  </a:cubicBezTo>
                  <a:close/>
                  <a:moveTo>
                    <a:pt x="5915173" y="5867466"/>
                  </a:moveTo>
                  <a:cubicBezTo>
                    <a:pt x="5915080" y="5860769"/>
                    <a:pt x="6406814" y="5859812"/>
                    <a:pt x="6406938" y="5867960"/>
                  </a:cubicBezTo>
                  <a:cubicBezTo>
                    <a:pt x="6410611" y="6102788"/>
                    <a:pt x="6406536" y="6019275"/>
                    <a:pt x="6413205" y="6422732"/>
                  </a:cubicBezTo>
                  <a:cubicBezTo>
                    <a:pt x="6186431" y="6419121"/>
                    <a:pt x="6057917" y="6423318"/>
                    <a:pt x="5926101" y="6423843"/>
                  </a:cubicBezTo>
                  <a:cubicBezTo>
                    <a:pt x="5925885" y="6215063"/>
                    <a:pt x="5918291" y="6066679"/>
                    <a:pt x="5915173" y="5867466"/>
                  </a:cubicBezTo>
                  <a:close/>
                  <a:moveTo>
                    <a:pt x="5925761" y="6499670"/>
                  </a:moveTo>
                  <a:cubicBezTo>
                    <a:pt x="5926163" y="6446403"/>
                    <a:pt x="5852444" y="6442391"/>
                    <a:pt x="6413636" y="6451495"/>
                  </a:cubicBezTo>
                  <a:cubicBezTo>
                    <a:pt x="6422466" y="6971023"/>
                    <a:pt x="6418854" y="6799339"/>
                    <a:pt x="6421385" y="7013859"/>
                  </a:cubicBezTo>
                  <a:cubicBezTo>
                    <a:pt x="5855285" y="7003891"/>
                    <a:pt x="5935424" y="7049752"/>
                    <a:pt x="5931503" y="6920255"/>
                  </a:cubicBezTo>
                  <a:cubicBezTo>
                    <a:pt x="5926039" y="6739066"/>
                    <a:pt x="5925051" y="6613582"/>
                    <a:pt x="5925761" y="6499670"/>
                  </a:cubicBezTo>
                  <a:close/>
                  <a:moveTo>
                    <a:pt x="6421755" y="7042499"/>
                  </a:moveTo>
                  <a:cubicBezTo>
                    <a:pt x="6425522" y="7330285"/>
                    <a:pt x="6430800" y="7367567"/>
                    <a:pt x="6433702" y="7603413"/>
                  </a:cubicBezTo>
                  <a:cubicBezTo>
                    <a:pt x="6239126" y="7603567"/>
                    <a:pt x="6177386" y="7604061"/>
                    <a:pt x="6052886" y="7602209"/>
                  </a:cubicBezTo>
                  <a:cubicBezTo>
                    <a:pt x="5909431" y="7600080"/>
                    <a:pt x="5945055" y="7687758"/>
                    <a:pt x="5936350" y="7131042"/>
                  </a:cubicBezTo>
                  <a:cubicBezTo>
                    <a:pt x="5934559" y="7015433"/>
                    <a:pt x="5842103" y="7033117"/>
                    <a:pt x="6421755" y="7042499"/>
                  </a:cubicBezTo>
                  <a:close/>
                  <a:moveTo>
                    <a:pt x="6434042" y="7632053"/>
                  </a:moveTo>
                  <a:cubicBezTo>
                    <a:pt x="6437314" y="7955206"/>
                    <a:pt x="6429905" y="7570359"/>
                    <a:pt x="6439537" y="8195096"/>
                  </a:cubicBezTo>
                  <a:cubicBezTo>
                    <a:pt x="5910481" y="8195374"/>
                    <a:pt x="6197760" y="8193553"/>
                    <a:pt x="5950643" y="8191083"/>
                  </a:cubicBezTo>
                  <a:cubicBezTo>
                    <a:pt x="5949130" y="8069797"/>
                    <a:pt x="5949902" y="8128280"/>
                    <a:pt x="5942246" y="7629646"/>
                  </a:cubicBezTo>
                  <a:cubicBezTo>
                    <a:pt x="6149849" y="7630756"/>
                    <a:pt x="5958021" y="7632454"/>
                    <a:pt x="6434042" y="7632053"/>
                  </a:cubicBezTo>
                  <a:close/>
                  <a:moveTo>
                    <a:pt x="6438981" y="6451896"/>
                  </a:moveTo>
                  <a:cubicBezTo>
                    <a:pt x="6996253" y="6460723"/>
                    <a:pt x="6927165" y="6421528"/>
                    <a:pt x="6928647" y="6499856"/>
                  </a:cubicBezTo>
                  <a:cubicBezTo>
                    <a:pt x="6931549" y="6653486"/>
                    <a:pt x="6933586" y="6772366"/>
                    <a:pt x="6934975" y="6920934"/>
                  </a:cubicBezTo>
                  <a:cubicBezTo>
                    <a:pt x="6935932" y="7024630"/>
                    <a:pt x="7035613" y="7023457"/>
                    <a:pt x="6446730" y="7014261"/>
                  </a:cubicBezTo>
                  <a:cubicBezTo>
                    <a:pt x="6444754" y="6845045"/>
                    <a:pt x="6446884" y="6905966"/>
                    <a:pt x="6438981" y="6451896"/>
                  </a:cubicBezTo>
                  <a:close/>
                  <a:moveTo>
                    <a:pt x="6440000" y="8223736"/>
                  </a:moveTo>
                  <a:cubicBezTo>
                    <a:pt x="6443025" y="8419893"/>
                    <a:pt x="6443890" y="8485938"/>
                    <a:pt x="6446637" y="8606052"/>
                  </a:cubicBezTo>
                  <a:cubicBezTo>
                    <a:pt x="6451854" y="8843194"/>
                    <a:pt x="6537056" y="8772860"/>
                    <a:pt x="6052515" y="8783261"/>
                  </a:cubicBezTo>
                  <a:cubicBezTo>
                    <a:pt x="5937029" y="8785606"/>
                    <a:pt x="5959719" y="8891863"/>
                    <a:pt x="5951014" y="8219724"/>
                  </a:cubicBezTo>
                  <a:cubicBezTo>
                    <a:pt x="6141545" y="8221667"/>
                    <a:pt x="5959318" y="8223982"/>
                    <a:pt x="6440000" y="8223736"/>
                  </a:cubicBezTo>
                  <a:close/>
                  <a:moveTo>
                    <a:pt x="6448335" y="7131103"/>
                  </a:moveTo>
                  <a:cubicBezTo>
                    <a:pt x="6446575" y="7018396"/>
                    <a:pt x="6352143" y="7042530"/>
                    <a:pt x="6936334" y="7040123"/>
                  </a:cubicBezTo>
                  <a:cubicBezTo>
                    <a:pt x="6940254" y="7329638"/>
                    <a:pt x="6941643" y="7264056"/>
                    <a:pt x="6947632" y="7605604"/>
                  </a:cubicBezTo>
                  <a:cubicBezTo>
                    <a:pt x="6380945" y="7604648"/>
                    <a:pt x="6459387" y="7622177"/>
                    <a:pt x="6458306" y="7552244"/>
                  </a:cubicBezTo>
                  <a:cubicBezTo>
                    <a:pt x="6455003" y="7341612"/>
                    <a:pt x="6451576" y="7336458"/>
                    <a:pt x="6448335" y="7131103"/>
                  </a:cubicBezTo>
                  <a:close/>
                  <a:moveTo>
                    <a:pt x="6978379" y="6422485"/>
                  </a:moveTo>
                  <a:cubicBezTo>
                    <a:pt x="6944082" y="6422485"/>
                    <a:pt x="6952726" y="6442854"/>
                    <a:pt x="6950318" y="6288761"/>
                  </a:cubicBezTo>
                  <a:cubicBezTo>
                    <a:pt x="6942539" y="5799292"/>
                    <a:pt x="6929635" y="5863701"/>
                    <a:pt x="6978379" y="5863701"/>
                  </a:cubicBezTo>
                  <a:cubicBezTo>
                    <a:pt x="7163910" y="5863701"/>
                    <a:pt x="7162829" y="5862713"/>
                    <a:pt x="7348761" y="5862713"/>
                  </a:cubicBezTo>
                  <a:cubicBezTo>
                    <a:pt x="7472119" y="5862713"/>
                    <a:pt x="7434550" y="5778707"/>
                    <a:pt x="7442545" y="6289223"/>
                  </a:cubicBezTo>
                  <a:cubicBezTo>
                    <a:pt x="7445355" y="6468778"/>
                    <a:pt x="7537812" y="6422485"/>
                    <a:pt x="6978379" y="6422485"/>
                  </a:cubicBezTo>
                  <a:close/>
                  <a:moveTo>
                    <a:pt x="7444182" y="6453532"/>
                  </a:moveTo>
                  <a:cubicBezTo>
                    <a:pt x="7444861" y="6751719"/>
                    <a:pt x="7448133" y="6820726"/>
                    <a:pt x="7451961" y="7014724"/>
                  </a:cubicBezTo>
                  <a:cubicBezTo>
                    <a:pt x="7253372" y="7017717"/>
                    <a:pt x="7166379" y="7011236"/>
                    <a:pt x="6961277" y="7011390"/>
                  </a:cubicBezTo>
                  <a:cubicBezTo>
                    <a:pt x="6959671" y="6878407"/>
                    <a:pt x="6960320" y="6836682"/>
                    <a:pt x="6953096" y="6451156"/>
                  </a:cubicBezTo>
                  <a:cubicBezTo>
                    <a:pt x="7169960" y="6450940"/>
                    <a:pt x="7108281" y="6453686"/>
                    <a:pt x="7444182" y="6453532"/>
                  </a:cubicBezTo>
                  <a:close/>
                  <a:moveTo>
                    <a:pt x="6956059" y="8223489"/>
                  </a:moveTo>
                  <a:cubicBezTo>
                    <a:pt x="6954887" y="8469364"/>
                    <a:pt x="6964024" y="8595003"/>
                    <a:pt x="6967420" y="8779495"/>
                  </a:cubicBezTo>
                  <a:cubicBezTo>
                    <a:pt x="6748580" y="8779681"/>
                    <a:pt x="6769232" y="8785482"/>
                    <a:pt x="6475377" y="8782889"/>
                  </a:cubicBezTo>
                  <a:cubicBezTo>
                    <a:pt x="6471889" y="8570098"/>
                    <a:pt x="6472167" y="8672250"/>
                    <a:pt x="6465252" y="8223736"/>
                  </a:cubicBezTo>
                  <a:lnTo>
                    <a:pt x="6956059" y="8223489"/>
                  </a:lnTo>
                  <a:close/>
                  <a:moveTo>
                    <a:pt x="6962944" y="7131103"/>
                  </a:moveTo>
                  <a:cubicBezTo>
                    <a:pt x="6960937" y="7003150"/>
                    <a:pt x="6884533" y="7044073"/>
                    <a:pt x="7348761" y="7044073"/>
                  </a:cubicBezTo>
                  <a:cubicBezTo>
                    <a:pt x="7484282" y="7044073"/>
                    <a:pt x="7449584" y="6949235"/>
                    <a:pt x="7459031" y="7552799"/>
                  </a:cubicBezTo>
                  <a:cubicBezTo>
                    <a:pt x="7460111" y="7621683"/>
                    <a:pt x="7536700" y="7605635"/>
                    <a:pt x="6978379" y="7605635"/>
                  </a:cubicBezTo>
                  <a:cubicBezTo>
                    <a:pt x="6973749" y="7605635"/>
                    <a:pt x="6971217" y="7660538"/>
                    <a:pt x="6962944" y="7131103"/>
                  </a:cubicBezTo>
                  <a:close/>
                  <a:moveTo>
                    <a:pt x="6978379" y="7634275"/>
                  </a:moveTo>
                  <a:cubicBezTo>
                    <a:pt x="7555006" y="7634275"/>
                    <a:pt x="7458783" y="7592858"/>
                    <a:pt x="7463599" y="7763586"/>
                  </a:cubicBezTo>
                  <a:cubicBezTo>
                    <a:pt x="7467736" y="7915797"/>
                    <a:pt x="7469248" y="8031374"/>
                    <a:pt x="7470854" y="8184541"/>
                  </a:cubicBezTo>
                  <a:cubicBezTo>
                    <a:pt x="7471008" y="8198367"/>
                    <a:pt x="7517745" y="8194818"/>
                    <a:pt x="6981558" y="8194818"/>
                  </a:cubicBezTo>
                  <a:cubicBezTo>
                    <a:pt x="6984800" y="7776795"/>
                    <a:pt x="6965043" y="7634275"/>
                    <a:pt x="6978379" y="7634275"/>
                  </a:cubicBezTo>
                  <a:close/>
                  <a:moveTo>
                    <a:pt x="6981373" y="8223489"/>
                  </a:moveTo>
                  <a:cubicBezTo>
                    <a:pt x="6998506" y="8223489"/>
                    <a:pt x="7404112" y="8223088"/>
                    <a:pt x="7471255" y="8222593"/>
                  </a:cubicBezTo>
                  <a:cubicBezTo>
                    <a:pt x="7474497" y="8520595"/>
                    <a:pt x="7478078" y="8589756"/>
                    <a:pt x="7481287" y="8782335"/>
                  </a:cubicBezTo>
                  <a:cubicBezTo>
                    <a:pt x="7195120" y="8784556"/>
                    <a:pt x="7198361" y="8779711"/>
                    <a:pt x="6992703" y="8779526"/>
                  </a:cubicBezTo>
                  <a:cubicBezTo>
                    <a:pt x="6989122" y="8583708"/>
                    <a:pt x="6980200" y="8465291"/>
                    <a:pt x="6981373" y="8223489"/>
                  </a:cubicBezTo>
                  <a:close/>
                  <a:moveTo>
                    <a:pt x="7904705" y="7012563"/>
                  </a:moveTo>
                  <a:cubicBezTo>
                    <a:pt x="7406829" y="7001206"/>
                    <a:pt x="7478356" y="7055338"/>
                    <a:pt x="7475268" y="6920317"/>
                  </a:cubicBezTo>
                  <a:cubicBezTo>
                    <a:pt x="7472027" y="6779526"/>
                    <a:pt x="7469557" y="6639228"/>
                    <a:pt x="7469557" y="6499547"/>
                  </a:cubicBezTo>
                  <a:cubicBezTo>
                    <a:pt x="7469557" y="6430478"/>
                    <a:pt x="7397197" y="6458316"/>
                    <a:pt x="7958235" y="6450909"/>
                  </a:cubicBezTo>
                  <a:cubicBezTo>
                    <a:pt x="7966354" y="7102217"/>
                    <a:pt x="7992686" y="7014569"/>
                    <a:pt x="7904705" y="7012563"/>
                  </a:cubicBezTo>
                  <a:close/>
                  <a:moveTo>
                    <a:pt x="7904274" y="6423102"/>
                  </a:moveTo>
                  <a:cubicBezTo>
                    <a:pt x="7792369" y="6425077"/>
                    <a:pt x="7780051" y="6424707"/>
                    <a:pt x="7469372" y="6424861"/>
                  </a:cubicBezTo>
                  <a:cubicBezTo>
                    <a:pt x="7469125" y="6379988"/>
                    <a:pt x="7463167" y="5922863"/>
                    <a:pt x="7462272" y="5862590"/>
                  </a:cubicBezTo>
                  <a:cubicBezTo>
                    <a:pt x="7465420" y="5862590"/>
                    <a:pt x="7815522" y="5861880"/>
                    <a:pt x="7949035" y="5861263"/>
                  </a:cubicBezTo>
                  <a:cubicBezTo>
                    <a:pt x="7959192" y="6509454"/>
                    <a:pt x="7978856" y="6421806"/>
                    <a:pt x="7904274" y="6423102"/>
                  </a:cubicBezTo>
                  <a:close/>
                  <a:moveTo>
                    <a:pt x="7904366" y="5832839"/>
                  </a:moveTo>
                  <a:cubicBezTo>
                    <a:pt x="7734239" y="5833765"/>
                    <a:pt x="7700005" y="5832993"/>
                    <a:pt x="7533922" y="5833641"/>
                  </a:cubicBezTo>
                  <a:cubicBezTo>
                    <a:pt x="7435137" y="5834043"/>
                    <a:pt x="7462889" y="5923603"/>
                    <a:pt x="7451467" y="5272820"/>
                  </a:cubicBezTo>
                  <a:cubicBezTo>
                    <a:pt x="7601436" y="5273407"/>
                    <a:pt x="7574115" y="5274394"/>
                    <a:pt x="7937860" y="5273623"/>
                  </a:cubicBezTo>
                  <a:cubicBezTo>
                    <a:pt x="7941194" y="5909562"/>
                    <a:pt x="7975892" y="5832438"/>
                    <a:pt x="7904366" y="5832839"/>
                  </a:cubicBezTo>
                  <a:close/>
                  <a:moveTo>
                    <a:pt x="7904427" y="5245014"/>
                  </a:moveTo>
                  <a:cubicBezTo>
                    <a:pt x="7397567" y="5246403"/>
                    <a:pt x="7450973" y="5246032"/>
                    <a:pt x="7450788" y="5235725"/>
                  </a:cubicBezTo>
                  <a:cubicBezTo>
                    <a:pt x="7439150" y="4580651"/>
                    <a:pt x="7410842" y="4679378"/>
                    <a:pt x="7533736" y="4681539"/>
                  </a:cubicBezTo>
                  <a:cubicBezTo>
                    <a:pt x="7998953" y="4689655"/>
                    <a:pt x="7932797" y="4637561"/>
                    <a:pt x="7933508" y="4815849"/>
                  </a:cubicBezTo>
                  <a:cubicBezTo>
                    <a:pt x="7935082" y="5310534"/>
                    <a:pt x="7956568" y="5244859"/>
                    <a:pt x="7904427" y="5245014"/>
                  </a:cubicBezTo>
                  <a:close/>
                  <a:moveTo>
                    <a:pt x="7904521" y="4655429"/>
                  </a:moveTo>
                  <a:cubicBezTo>
                    <a:pt x="7368673" y="4649658"/>
                    <a:pt x="7440570" y="4671539"/>
                    <a:pt x="7439520" y="4604168"/>
                  </a:cubicBezTo>
                  <a:cubicBezTo>
                    <a:pt x="7430105" y="3999153"/>
                    <a:pt x="7400192" y="4090874"/>
                    <a:pt x="7533736" y="4093775"/>
                  </a:cubicBezTo>
                  <a:cubicBezTo>
                    <a:pt x="7998027" y="4103744"/>
                    <a:pt x="7919308" y="4052173"/>
                    <a:pt x="7921314" y="4183706"/>
                  </a:cubicBezTo>
                  <a:cubicBezTo>
                    <a:pt x="7929587" y="4711074"/>
                    <a:pt x="7948912" y="4655862"/>
                    <a:pt x="7904521" y="4655429"/>
                  </a:cubicBezTo>
                  <a:close/>
                  <a:moveTo>
                    <a:pt x="7348792" y="5834043"/>
                  </a:moveTo>
                  <a:cubicBezTo>
                    <a:pt x="7163261" y="5834043"/>
                    <a:pt x="7164342" y="5835030"/>
                    <a:pt x="6978410" y="5835030"/>
                  </a:cubicBezTo>
                  <a:cubicBezTo>
                    <a:pt x="6928956" y="5835030"/>
                    <a:pt x="6944051" y="5893791"/>
                    <a:pt x="6936920" y="5446449"/>
                  </a:cubicBezTo>
                  <a:cubicBezTo>
                    <a:pt x="6933709" y="5241496"/>
                    <a:pt x="6920559" y="5272851"/>
                    <a:pt x="6978410" y="5272851"/>
                  </a:cubicBezTo>
                  <a:cubicBezTo>
                    <a:pt x="7355985" y="5272666"/>
                    <a:pt x="7365709" y="5272604"/>
                    <a:pt x="7426154" y="5272759"/>
                  </a:cubicBezTo>
                  <a:cubicBezTo>
                    <a:pt x="7437884" y="5931134"/>
                    <a:pt x="7466100" y="5834043"/>
                    <a:pt x="7348792" y="5834043"/>
                  </a:cubicBezTo>
                  <a:close/>
                  <a:moveTo>
                    <a:pt x="7348792" y="5244026"/>
                  </a:moveTo>
                  <a:cubicBezTo>
                    <a:pt x="6932475" y="5244242"/>
                    <a:pt x="6977391" y="5244242"/>
                    <a:pt x="6934358" y="5244180"/>
                  </a:cubicBezTo>
                  <a:cubicBezTo>
                    <a:pt x="6933308" y="5145238"/>
                    <a:pt x="6926949" y="4682989"/>
                    <a:pt x="6926918" y="4680767"/>
                  </a:cubicBezTo>
                  <a:cubicBezTo>
                    <a:pt x="6929172" y="4680767"/>
                    <a:pt x="7343637" y="4679718"/>
                    <a:pt x="7415503" y="4680088"/>
                  </a:cubicBezTo>
                  <a:cubicBezTo>
                    <a:pt x="7426832" y="5334390"/>
                    <a:pt x="7458660" y="5244026"/>
                    <a:pt x="7348792" y="5244026"/>
                  </a:cubicBezTo>
                  <a:close/>
                  <a:moveTo>
                    <a:pt x="6927257" y="6422547"/>
                  </a:moveTo>
                  <a:cubicBezTo>
                    <a:pt x="6794021" y="6422855"/>
                    <a:pt x="6639052" y="6426405"/>
                    <a:pt x="6438518" y="6423164"/>
                  </a:cubicBezTo>
                  <a:cubicBezTo>
                    <a:pt x="6431943" y="6036990"/>
                    <a:pt x="6436079" y="6114638"/>
                    <a:pt x="6432221" y="5867466"/>
                  </a:cubicBezTo>
                  <a:cubicBezTo>
                    <a:pt x="6432066" y="5858639"/>
                    <a:pt x="6395392" y="5862250"/>
                    <a:pt x="6918305" y="5863608"/>
                  </a:cubicBezTo>
                  <a:cubicBezTo>
                    <a:pt x="6926301" y="6369033"/>
                    <a:pt x="6926085" y="6357521"/>
                    <a:pt x="6927257" y="6422547"/>
                  </a:cubicBezTo>
                  <a:close/>
                  <a:moveTo>
                    <a:pt x="6431665" y="5833734"/>
                  </a:moveTo>
                  <a:cubicBezTo>
                    <a:pt x="6422311" y="5240446"/>
                    <a:pt x="6420614" y="5270938"/>
                    <a:pt x="6422805" y="5270938"/>
                  </a:cubicBezTo>
                  <a:cubicBezTo>
                    <a:pt x="6615498" y="5271740"/>
                    <a:pt x="6623771" y="5270753"/>
                    <a:pt x="6793095" y="5272111"/>
                  </a:cubicBezTo>
                  <a:cubicBezTo>
                    <a:pt x="6946922" y="5273345"/>
                    <a:pt x="6907254" y="5170390"/>
                    <a:pt x="6917811" y="5834938"/>
                  </a:cubicBezTo>
                  <a:cubicBezTo>
                    <a:pt x="6803467" y="5834598"/>
                    <a:pt x="6678844" y="5832098"/>
                    <a:pt x="6431665" y="5833734"/>
                  </a:cubicBezTo>
                  <a:close/>
                  <a:moveTo>
                    <a:pt x="6421107" y="5235663"/>
                  </a:moveTo>
                  <a:cubicBezTo>
                    <a:pt x="6407246" y="4633518"/>
                    <a:pt x="6416477" y="4682958"/>
                    <a:pt x="6422805" y="4682958"/>
                  </a:cubicBezTo>
                  <a:cubicBezTo>
                    <a:pt x="6998846" y="4685335"/>
                    <a:pt x="6901141" y="4635554"/>
                    <a:pt x="6903395" y="4815139"/>
                  </a:cubicBezTo>
                  <a:cubicBezTo>
                    <a:pt x="6905618" y="5009168"/>
                    <a:pt x="6907192" y="5049381"/>
                    <a:pt x="6908952" y="5236280"/>
                  </a:cubicBezTo>
                  <a:cubicBezTo>
                    <a:pt x="6909044" y="5247822"/>
                    <a:pt x="6421323" y="5246032"/>
                    <a:pt x="6421107" y="5235663"/>
                  </a:cubicBezTo>
                  <a:close/>
                  <a:moveTo>
                    <a:pt x="6793033" y="4653331"/>
                  </a:moveTo>
                  <a:cubicBezTo>
                    <a:pt x="6344518" y="4659966"/>
                    <a:pt x="6414377" y="4671262"/>
                    <a:pt x="6413297" y="4604137"/>
                  </a:cubicBezTo>
                  <a:cubicBezTo>
                    <a:pt x="6404530" y="4030570"/>
                    <a:pt x="6396319" y="4093065"/>
                    <a:pt x="6422805" y="4093220"/>
                  </a:cubicBezTo>
                  <a:cubicBezTo>
                    <a:pt x="6980849" y="4096954"/>
                    <a:pt x="6894072" y="4065228"/>
                    <a:pt x="6895924" y="4183676"/>
                  </a:cubicBezTo>
                  <a:cubicBezTo>
                    <a:pt x="6899073" y="4384864"/>
                    <a:pt x="6897190" y="4394431"/>
                    <a:pt x="6900493" y="4604693"/>
                  </a:cubicBezTo>
                  <a:cubicBezTo>
                    <a:pt x="6901419" y="4665120"/>
                    <a:pt x="6922812" y="4651387"/>
                    <a:pt x="6793033" y="4653331"/>
                  </a:cubicBezTo>
                  <a:close/>
                  <a:moveTo>
                    <a:pt x="6406382" y="5833888"/>
                  </a:moveTo>
                  <a:cubicBezTo>
                    <a:pt x="6308245" y="5834413"/>
                    <a:pt x="6316148" y="5834320"/>
                    <a:pt x="5914679" y="5834506"/>
                  </a:cubicBezTo>
                  <a:cubicBezTo>
                    <a:pt x="5911376" y="5603659"/>
                    <a:pt x="5915358" y="5679950"/>
                    <a:pt x="5908042" y="5275104"/>
                  </a:cubicBezTo>
                  <a:cubicBezTo>
                    <a:pt x="6107279" y="5274271"/>
                    <a:pt x="6018064" y="5269240"/>
                    <a:pt x="6396627" y="5270845"/>
                  </a:cubicBezTo>
                  <a:cubicBezTo>
                    <a:pt x="6398449" y="5350994"/>
                    <a:pt x="6406104" y="5816143"/>
                    <a:pt x="6406382" y="5833888"/>
                  </a:cubicBezTo>
                  <a:close/>
                  <a:moveTo>
                    <a:pt x="5907517" y="5246403"/>
                  </a:moveTo>
                  <a:cubicBezTo>
                    <a:pt x="5897639" y="4678021"/>
                    <a:pt x="5899738" y="4828286"/>
                    <a:pt x="5897176" y="4684255"/>
                  </a:cubicBezTo>
                  <a:cubicBezTo>
                    <a:pt x="6097030" y="4684038"/>
                    <a:pt x="6084836" y="4681569"/>
                    <a:pt x="6389095" y="4682835"/>
                  </a:cubicBezTo>
                  <a:cubicBezTo>
                    <a:pt x="6390608" y="4819460"/>
                    <a:pt x="6388478" y="4929668"/>
                    <a:pt x="6395855" y="5236434"/>
                  </a:cubicBezTo>
                  <a:cubicBezTo>
                    <a:pt x="6395948" y="5242205"/>
                    <a:pt x="6438919" y="5244119"/>
                    <a:pt x="5907517" y="5246403"/>
                  </a:cubicBezTo>
                  <a:close/>
                  <a:moveTo>
                    <a:pt x="5896651" y="4655614"/>
                  </a:moveTo>
                  <a:cubicBezTo>
                    <a:pt x="5892669" y="4418565"/>
                    <a:pt x="5894799" y="4422392"/>
                    <a:pt x="5889674" y="4093034"/>
                  </a:cubicBezTo>
                  <a:cubicBezTo>
                    <a:pt x="6467166" y="4092942"/>
                    <a:pt x="6378846" y="4062265"/>
                    <a:pt x="6380729" y="4183676"/>
                  </a:cubicBezTo>
                  <a:cubicBezTo>
                    <a:pt x="6383630" y="4370544"/>
                    <a:pt x="6384526" y="4387271"/>
                    <a:pt x="6387983" y="4604631"/>
                  </a:cubicBezTo>
                  <a:cubicBezTo>
                    <a:pt x="6389064" y="4671416"/>
                    <a:pt x="6467506" y="4654998"/>
                    <a:pt x="5896651" y="4655614"/>
                  </a:cubicBezTo>
                  <a:close/>
                  <a:moveTo>
                    <a:pt x="5889829" y="5863145"/>
                  </a:moveTo>
                  <a:cubicBezTo>
                    <a:pt x="5892947" y="6070105"/>
                    <a:pt x="5900633" y="6212100"/>
                    <a:pt x="5900788" y="6423936"/>
                  </a:cubicBezTo>
                  <a:cubicBezTo>
                    <a:pt x="5738502" y="6424244"/>
                    <a:pt x="5674261" y="6422022"/>
                    <a:pt x="5408837" y="6422022"/>
                  </a:cubicBezTo>
                  <a:cubicBezTo>
                    <a:pt x="5402540" y="6191577"/>
                    <a:pt x="5405751" y="6070166"/>
                    <a:pt x="5402355" y="5863022"/>
                  </a:cubicBezTo>
                  <a:cubicBezTo>
                    <a:pt x="5465608" y="5863423"/>
                    <a:pt x="5478975" y="5863331"/>
                    <a:pt x="5889829" y="5863145"/>
                  </a:cubicBezTo>
                  <a:close/>
                  <a:moveTo>
                    <a:pt x="5497373" y="5834660"/>
                  </a:moveTo>
                  <a:cubicBezTo>
                    <a:pt x="5375714" y="5834660"/>
                    <a:pt x="5404084" y="5869472"/>
                    <a:pt x="5397662" y="5656710"/>
                  </a:cubicBezTo>
                  <a:cubicBezTo>
                    <a:pt x="5393865" y="5531226"/>
                    <a:pt x="5391118" y="5390249"/>
                    <a:pt x="5391766" y="5274271"/>
                  </a:cubicBezTo>
                  <a:cubicBezTo>
                    <a:pt x="5408714" y="5274364"/>
                    <a:pt x="5820524" y="5275258"/>
                    <a:pt x="5882728" y="5275166"/>
                  </a:cubicBezTo>
                  <a:cubicBezTo>
                    <a:pt x="5889983" y="5677912"/>
                    <a:pt x="5886217" y="5613072"/>
                    <a:pt x="5889396" y="5834506"/>
                  </a:cubicBezTo>
                  <a:lnTo>
                    <a:pt x="5497373" y="5834660"/>
                  </a:lnTo>
                  <a:close/>
                  <a:moveTo>
                    <a:pt x="5392877" y="6920749"/>
                  </a:moveTo>
                  <a:cubicBezTo>
                    <a:pt x="5393001" y="7034074"/>
                    <a:pt x="5481228" y="7016668"/>
                    <a:pt x="4941954" y="7014507"/>
                  </a:cubicBezTo>
                  <a:cubicBezTo>
                    <a:pt x="4905928" y="7014353"/>
                    <a:pt x="4893580" y="7096291"/>
                    <a:pt x="4897408" y="6500103"/>
                  </a:cubicBezTo>
                  <a:cubicBezTo>
                    <a:pt x="4897809" y="6434398"/>
                    <a:pt x="4819862" y="6450693"/>
                    <a:pt x="5384388" y="6450693"/>
                  </a:cubicBezTo>
                  <a:cubicBezTo>
                    <a:pt x="5388648" y="6592071"/>
                    <a:pt x="5392631" y="6697279"/>
                    <a:pt x="5392877" y="6920749"/>
                  </a:cubicBezTo>
                  <a:close/>
                  <a:moveTo>
                    <a:pt x="4897624" y="6422300"/>
                  </a:moveTo>
                  <a:cubicBezTo>
                    <a:pt x="4897223" y="6159357"/>
                    <a:pt x="4888116" y="6070383"/>
                    <a:pt x="4885492" y="5863423"/>
                  </a:cubicBezTo>
                  <a:cubicBezTo>
                    <a:pt x="5116618" y="5860522"/>
                    <a:pt x="5020118" y="5859812"/>
                    <a:pt x="5377041" y="5862837"/>
                  </a:cubicBezTo>
                  <a:cubicBezTo>
                    <a:pt x="5380653" y="6084239"/>
                    <a:pt x="5377010" y="6182565"/>
                    <a:pt x="5383493" y="6422022"/>
                  </a:cubicBezTo>
                  <a:cubicBezTo>
                    <a:pt x="4945164" y="6422053"/>
                    <a:pt x="5076456" y="6422022"/>
                    <a:pt x="4897624" y="6422300"/>
                  </a:cubicBezTo>
                  <a:close/>
                  <a:moveTo>
                    <a:pt x="5312337" y="5833456"/>
                  </a:moveTo>
                  <a:cubicBezTo>
                    <a:pt x="5193671" y="5831851"/>
                    <a:pt x="5063306" y="5831697"/>
                    <a:pt x="4941738" y="5833826"/>
                  </a:cubicBezTo>
                  <a:cubicBezTo>
                    <a:pt x="4848324" y="5835462"/>
                    <a:pt x="4899878" y="5906105"/>
                    <a:pt x="4878979" y="5272851"/>
                  </a:cubicBezTo>
                  <a:cubicBezTo>
                    <a:pt x="5294586" y="5271895"/>
                    <a:pt x="5174130" y="5272419"/>
                    <a:pt x="5366483" y="5274055"/>
                  </a:cubicBezTo>
                  <a:cubicBezTo>
                    <a:pt x="5363026" y="5905580"/>
                    <a:pt x="5419179" y="5834752"/>
                    <a:pt x="5312337" y="5833456"/>
                  </a:cubicBezTo>
                  <a:close/>
                  <a:moveTo>
                    <a:pt x="5366730" y="5235910"/>
                  </a:moveTo>
                  <a:cubicBezTo>
                    <a:pt x="5366607" y="5251557"/>
                    <a:pt x="5416493" y="5242113"/>
                    <a:pt x="4941831" y="5243995"/>
                  </a:cubicBezTo>
                  <a:cubicBezTo>
                    <a:pt x="4854437" y="5244242"/>
                    <a:pt x="4876077" y="5330779"/>
                    <a:pt x="4869193" y="4811127"/>
                  </a:cubicBezTo>
                  <a:cubicBezTo>
                    <a:pt x="4867248" y="4657590"/>
                    <a:pt x="4848170" y="4682557"/>
                    <a:pt x="4941707" y="4683946"/>
                  </a:cubicBezTo>
                  <a:cubicBezTo>
                    <a:pt x="5057379" y="4685798"/>
                    <a:pt x="5100473" y="4685365"/>
                    <a:pt x="5360556" y="4685427"/>
                  </a:cubicBezTo>
                  <a:cubicBezTo>
                    <a:pt x="5367008" y="5093513"/>
                    <a:pt x="5367811" y="5106352"/>
                    <a:pt x="5366730" y="5235910"/>
                  </a:cubicBezTo>
                  <a:close/>
                  <a:moveTo>
                    <a:pt x="4867001" y="4654319"/>
                  </a:moveTo>
                  <a:cubicBezTo>
                    <a:pt x="4863358" y="4417423"/>
                    <a:pt x="4862401" y="4386253"/>
                    <a:pt x="4857894" y="4092109"/>
                  </a:cubicBezTo>
                  <a:cubicBezTo>
                    <a:pt x="4994712" y="4091213"/>
                    <a:pt x="5038301" y="4088467"/>
                    <a:pt x="5349412" y="4091707"/>
                  </a:cubicBezTo>
                  <a:cubicBezTo>
                    <a:pt x="5356018" y="4523341"/>
                    <a:pt x="5353888" y="4265274"/>
                    <a:pt x="5360093" y="4656788"/>
                  </a:cubicBezTo>
                  <a:cubicBezTo>
                    <a:pt x="4856875" y="4656695"/>
                    <a:pt x="5072968" y="4656232"/>
                    <a:pt x="4867001" y="4654319"/>
                  </a:cubicBezTo>
                  <a:close/>
                  <a:moveTo>
                    <a:pt x="4858975" y="5657173"/>
                  </a:moveTo>
                  <a:cubicBezTo>
                    <a:pt x="4858234" y="5885551"/>
                    <a:pt x="4962884" y="5836542"/>
                    <a:pt x="4370575" y="5835616"/>
                  </a:cubicBezTo>
                  <a:cubicBezTo>
                    <a:pt x="4364555" y="5451973"/>
                    <a:pt x="4363135" y="5358801"/>
                    <a:pt x="4361715" y="5275783"/>
                  </a:cubicBezTo>
                  <a:cubicBezTo>
                    <a:pt x="4589631" y="5275721"/>
                    <a:pt x="4484918" y="5273530"/>
                    <a:pt x="4853603" y="5272913"/>
                  </a:cubicBezTo>
                  <a:cubicBezTo>
                    <a:pt x="4856999" y="5374479"/>
                    <a:pt x="4859438" y="5508512"/>
                    <a:pt x="4858975" y="5657173"/>
                  </a:cubicBezTo>
                  <a:close/>
                  <a:moveTo>
                    <a:pt x="4756670" y="5244335"/>
                  </a:moveTo>
                  <a:cubicBezTo>
                    <a:pt x="4317447" y="5244335"/>
                    <a:pt x="4361375" y="5256155"/>
                    <a:pt x="4361005" y="5235817"/>
                  </a:cubicBezTo>
                  <a:cubicBezTo>
                    <a:pt x="4349922" y="4610310"/>
                    <a:pt x="4349644" y="4684686"/>
                    <a:pt x="4386288" y="4684686"/>
                  </a:cubicBezTo>
                  <a:cubicBezTo>
                    <a:pt x="4934885" y="4684686"/>
                    <a:pt x="4841687" y="4642159"/>
                    <a:pt x="4843879" y="4811621"/>
                  </a:cubicBezTo>
                  <a:cubicBezTo>
                    <a:pt x="4846565" y="5014353"/>
                    <a:pt x="4847923" y="5111845"/>
                    <a:pt x="4852338" y="5236681"/>
                  </a:cubicBezTo>
                  <a:cubicBezTo>
                    <a:pt x="4852708" y="5246773"/>
                    <a:pt x="4867094" y="5244335"/>
                    <a:pt x="4756670" y="5244335"/>
                  </a:cubicBezTo>
                  <a:close/>
                  <a:moveTo>
                    <a:pt x="4756670" y="4653886"/>
                  </a:moveTo>
                  <a:cubicBezTo>
                    <a:pt x="4291485" y="4653886"/>
                    <a:pt x="4356405" y="4676168"/>
                    <a:pt x="4355232" y="4604106"/>
                  </a:cubicBezTo>
                  <a:cubicBezTo>
                    <a:pt x="4346033" y="4016466"/>
                    <a:pt x="4322294" y="4092201"/>
                    <a:pt x="4386257" y="4092201"/>
                  </a:cubicBezTo>
                  <a:cubicBezTo>
                    <a:pt x="4716045" y="4092355"/>
                    <a:pt x="4770902" y="4092510"/>
                    <a:pt x="4832611" y="4092232"/>
                  </a:cubicBezTo>
                  <a:cubicBezTo>
                    <a:pt x="4842613" y="4747027"/>
                    <a:pt x="4877126" y="4653886"/>
                    <a:pt x="4756670" y="4653886"/>
                  </a:cubicBezTo>
                  <a:close/>
                  <a:moveTo>
                    <a:pt x="4345292" y="5835555"/>
                  </a:moveTo>
                  <a:cubicBezTo>
                    <a:pt x="4205203" y="5835000"/>
                    <a:pt x="4056654" y="5828333"/>
                    <a:pt x="3856460" y="5833456"/>
                  </a:cubicBezTo>
                  <a:cubicBezTo>
                    <a:pt x="3854052" y="5651341"/>
                    <a:pt x="3858775" y="5503327"/>
                    <a:pt x="3849884" y="5274518"/>
                  </a:cubicBezTo>
                  <a:cubicBezTo>
                    <a:pt x="3956819" y="5276462"/>
                    <a:pt x="4015288" y="5275906"/>
                    <a:pt x="4336370" y="5275783"/>
                  </a:cubicBezTo>
                  <a:cubicBezTo>
                    <a:pt x="4338315" y="5386361"/>
                    <a:pt x="4339241" y="5448764"/>
                    <a:pt x="4345292" y="5835555"/>
                  </a:cubicBezTo>
                  <a:close/>
                  <a:moveTo>
                    <a:pt x="3840870" y="4652035"/>
                  </a:moveTo>
                  <a:cubicBezTo>
                    <a:pt x="3838401" y="4442761"/>
                    <a:pt x="3833585" y="4375790"/>
                    <a:pt x="3829911" y="4093003"/>
                  </a:cubicBezTo>
                  <a:cubicBezTo>
                    <a:pt x="3864147" y="4093003"/>
                    <a:pt x="4179425" y="4092633"/>
                    <a:pt x="4318620" y="4092263"/>
                  </a:cubicBezTo>
                  <a:cubicBezTo>
                    <a:pt x="4323343" y="4423348"/>
                    <a:pt x="4327881" y="4413226"/>
                    <a:pt x="4330690" y="4655800"/>
                  </a:cubicBezTo>
                  <a:cubicBezTo>
                    <a:pt x="4100768" y="4654535"/>
                    <a:pt x="4322139" y="4651633"/>
                    <a:pt x="3840870" y="4652035"/>
                  </a:cubicBezTo>
                  <a:close/>
                  <a:moveTo>
                    <a:pt x="3830529" y="5834166"/>
                  </a:moveTo>
                  <a:cubicBezTo>
                    <a:pt x="3599989" y="5840801"/>
                    <a:pt x="3476693" y="5833518"/>
                    <a:pt x="3345957" y="5832438"/>
                  </a:cubicBezTo>
                  <a:cubicBezTo>
                    <a:pt x="3335492" y="5169371"/>
                    <a:pt x="3295885" y="5276524"/>
                    <a:pt x="3460794" y="5273870"/>
                  </a:cubicBezTo>
                  <a:cubicBezTo>
                    <a:pt x="3582609" y="5271895"/>
                    <a:pt x="3698805" y="5271709"/>
                    <a:pt x="3824540" y="5274086"/>
                  </a:cubicBezTo>
                  <a:cubicBezTo>
                    <a:pt x="3830282" y="5421266"/>
                    <a:pt x="3832720" y="5834074"/>
                    <a:pt x="3830529" y="5834166"/>
                  </a:cubicBezTo>
                  <a:close/>
                  <a:moveTo>
                    <a:pt x="3645770" y="4652189"/>
                  </a:moveTo>
                  <a:cubicBezTo>
                    <a:pt x="3473698" y="4652189"/>
                    <a:pt x="3468450" y="4654195"/>
                    <a:pt x="3324965" y="4654596"/>
                  </a:cubicBezTo>
                  <a:cubicBezTo>
                    <a:pt x="3319532" y="4262188"/>
                    <a:pt x="3318513" y="4193088"/>
                    <a:pt x="3316784" y="4095627"/>
                  </a:cubicBezTo>
                  <a:cubicBezTo>
                    <a:pt x="3884150" y="4093899"/>
                    <a:pt x="3803918" y="4056864"/>
                    <a:pt x="3805925" y="4183706"/>
                  </a:cubicBezTo>
                  <a:cubicBezTo>
                    <a:pt x="3814816" y="4751225"/>
                    <a:pt x="3862202" y="4652004"/>
                    <a:pt x="3645770" y="4652189"/>
                  </a:cubicBezTo>
                  <a:close/>
                  <a:moveTo>
                    <a:pt x="3320705" y="5832283"/>
                  </a:moveTo>
                  <a:cubicBezTo>
                    <a:pt x="3085071" y="5831111"/>
                    <a:pt x="3070470" y="5838610"/>
                    <a:pt x="2830700" y="5836481"/>
                  </a:cubicBezTo>
                  <a:cubicBezTo>
                    <a:pt x="2819061" y="5184895"/>
                    <a:pt x="2780412" y="5271493"/>
                    <a:pt x="2905282" y="5271493"/>
                  </a:cubicBezTo>
                  <a:cubicBezTo>
                    <a:pt x="3087479" y="5271493"/>
                    <a:pt x="3091245" y="5275351"/>
                    <a:pt x="3275449" y="5275351"/>
                  </a:cubicBezTo>
                  <a:cubicBezTo>
                    <a:pt x="3324718" y="5275351"/>
                    <a:pt x="3310703" y="5198968"/>
                    <a:pt x="3320705" y="5832283"/>
                  </a:cubicBezTo>
                  <a:close/>
                  <a:moveTo>
                    <a:pt x="3275449" y="5246711"/>
                  </a:moveTo>
                  <a:cubicBezTo>
                    <a:pt x="3272701" y="5246711"/>
                    <a:pt x="2818444" y="5245261"/>
                    <a:pt x="2818413" y="5236126"/>
                  </a:cubicBezTo>
                  <a:cubicBezTo>
                    <a:pt x="2817086" y="4599138"/>
                    <a:pt x="2763310" y="4684995"/>
                    <a:pt x="2905282" y="4684995"/>
                  </a:cubicBezTo>
                  <a:cubicBezTo>
                    <a:pt x="3379142" y="4684995"/>
                    <a:pt x="3300268" y="4640523"/>
                    <a:pt x="3301164" y="4815047"/>
                  </a:cubicBezTo>
                  <a:cubicBezTo>
                    <a:pt x="3303757" y="5312385"/>
                    <a:pt x="3328608" y="5246711"/>
                    <a:pt x="3275449" y="5246711"/>
                  </a:cubicBezTo>
                  <a:close/>
                  <a:moveTo>
                    <a:pt x="3275449" y="4654689"/>
                  </a:moveTo>
                  <a:cubicBezTo>
                    <a:pt x="2735835" y="4654689"/>
                    <a:pt x="2808103" y="4678514"/>
                    <a:pt x="2806929" y="4604230"/>
                  </a:cubicBezTo>
                  <a:cubicBezTo>
                    <a:pt x="2803626" y="4393999"/>
                    <a:pt x="2807825" y="4393876"/>
                    <a:pt x="2804521" y="4183151"/>
                  </a:cubicBezTo>
                  <a:cubicBezTo>
                    <a:pt x="2802762" y="4070906"/>
                    <a:pt x="2782418" y="4093837"/>
                    <a:pt x="2905282" y="4093837"/>
                  </a:cubicBezTo>
                  <a:cubicBezTo>
                    <a:pt x="3369542" y="4093837"/>
                    <a:pt x="3291162" y="4067172"/>
                    <a:pt x="3292983" y="4183644"/>
                  </a:cubicBezTo>
                  <a:cubicBezTo>
                    <a:pt x="3301596" y="4727369"/>
                    <a:pt x="3307430" y="4654689"/>
                    <a:pt x="3275449" y="4654689"/>
                  </a:cubicBezTo>
                  <a:close/>
                  <a:moveTo>
                    <a:pt x="2805386" y="5836203"/>
                  </a:moveTo>
                  <a:cubicBezTo>
                    <a:pt x="2622078" y="5833858"/>
                    <a:pt x="2748461" y="5831203"/>
                    <a:pt x="2315936" y="5832870"/>
                  </a:cubicBezTo>
                  <a:cubicBezTo>
                    <a:pt x="2305008" y="5189308"/>
                    <a:pt x="2282905" y="5271493"/>
                    <a:pt x="2350079" y="5270938"/>
                  </a:cubicBezTo>
                  <a:cubicBezTo>
                    <a:pt x="2461922" y="5270043"/>
                    <a:pt x="2553391" y="5269703"/>
                    <a:pt x="2720029" y="5270814"/>
                  </a:cubicBezTo>
                  <a:cubicBezTo>
                    <a:pt x="2811190" y="5271524"/>
                    <a:pt x="2793439" y="5176655"/>
                    <a:pt x="2805386" y="5836203"/>
                  </a:cubicBezTo>
                  <a:close/>
                  <a:moveTo>
                    <a:pt x="2299884" y="6453872"/>
                  </a:moveTo>
                  <a:cubicBezTo>
                    <a:pt x="2308034" y="6887511"/>
                    <a:pt x="2305996" y="6847236"/>
                    <a:pt x="2307848" y="7012779"/>
                  </a:cubicBezTo>
                  <a:cubicBezTo>
                    <a:pt x="2228882" y="7011699"/>
                    <a:pt x="2206563" y="7011946"/>
                    <a:pt x="1818059" y="7011853"/>
                  </a:cubicBezTo>
                  <a:cubicBezTo>
                    <a:pt x="1814633" y="6857328"/>
                    <a:pt x="1811360" y="6815449"/>
                    <a:pt x="1808767" y="6451495"/>
                  </a:cubicBezTo>
                  <a:cubicBezTo>
                    <a:pt x="1812194" y="6451526"/>
                    <a:pt x="2297322" y="6453872"/>
                    <a:pt x="2299884" y="6453872"/>
                  </a:cubicBezTo>
                  <a:close/>
                  <a:moveTo>
                    <a:pt x="1808551" y="6422855"/>
                  </a:moveTo>
                  <a:cubicBezTo>
                    <a:pt x="1807841" y="6345392"/>
                    <a:pt x="1807069" y="6305025"/>
                    <a:pt x="1800340" y="5867466"/>
                  </a:cubicBezTo>
                  <a:cubicBezTo>
                    <a:pt x="1800124" y="5853053"/>
                    <a:pt x="1774655" y="5863331"/>
                    <a:pt x="2291117" y="5861633"/>
                  </a:cubicBezTo>
                  <a:cubicBezTo>
                    <a:pt x="2294296" y="6053594"/>
                    <a:pt x="2294451" y="6153215"/>
                    <a:pt x="2299359" y="6425232"/>
                  </a:cubicBezTo>
                  <a:cubicBezTo>
                    <a:pt x="2296828" y="6425201"/>
                    <a:pt x="1810897" y="6422855"/>
                    <a:pt x="1808551" y="6422855"/>
                  </a:cubicBezTo>
                  <a:close/>
                  <a:moveTo>
                    <a:pt x="2164857" y="7040586"/>
                  </a:moveTo>
                  <a:cubicBezTo>
                    <a:pt x="2352610" y="7040586"/>
                    <a:pt x="2304082" y="6938587"/>
                    <a:pt x="2313683" y="7552799"/>
                  </a:cubicBezTo>
                  <a:cubicBezTo>
                    <a:pt x="2314918" y="7631312"/>
                    <a:pt x="2379776" y="7602518"/>
                    <a:pt x="1826240" y="7600512"/>
                  </a:cubicBezTo>
                  <a:cubicBezTo>
                    <a:pt x="1822597" y="7410866"/>
                    <a:pt x="1823214" y="7265661"/>
                    <a:pt x="1818677" y="7040524"/>
                  </a:cubicBezTo>
                  <a:lnTo>
                    <a:pt x="2164857" y="7040586"/>
                  </a:lnTo>
                  <a:close/>
                  <a:moveTo>
                    <a:pt x="2720184" y="5242144"/>
                  </a:moveTo>
                  <a:cubicBezTo>
                    <a:pt x="2606859" y="5241249"/>
                    <a:pt x="2479117" y="5241156"/>
                    <a:pt x="2349832" y="5242205"/>
                  </a:cubicBezTo>
                  <a:cubicBezTo>
                    <a:pt x="2284757" y="5242730"/>
                    <a:pt x="2305533" y="5327939"/>
                    <a:pt x="2296087" y="4681662"/>
                  </a:cubicBezTo>
                  <a:cubicBezTo>
                    <a:pt x="2488347" y="4685798"/>
                    <a:pt x="2374281" y="4686261"/>
                    <a:pt x="2783097" y="4685119"/>
                  </a:cubicBezTo>
                  <a:cubicBezTo>
                    <a:pt x="2796125" y="5330347"/>
                    <a:pt x="2821068" y="5242823"/>
                    <a:pt x="2720184" y="5242144"/>
                  </a:cubicBezTo>
                  <a:close/>
                  <a:moveTo>
                    <a:pt x="2290654" y="5832962"/>
                  </a:moveTo>
                  <a:cubicBezTo>
                    <a:pt x="1993557" y="5834043"/>
                    <a:pt x="2016370" y="5831450"/>
                    <a:pt x="1799753" y="5831419"/>
                  </a:cubicBezTo>
                  <a:cubicBezTo>
                    <a:pt x="1789504" y="5232206"/>
                    <a:pt x="1783670" y="5272820"/>
                    <a:pt x="1794629" y="5272789"/>
                  </a:cubicBezTo>
                  <a:cubicBezTo>
                    <a:pt x="1798271" y="5272789"/>
                    <a:pt x="2276854" y="5271432"/>
                    <a:pt x="2279540" y="5271401"/>
                  </a:cubicBezTo>
                  <a:cubicBezTo>
                    <a:pt x="2284356" y="5568723"/>
                    <a:pt x="2289326" y="5756394"/>
                    <a:pt x="2290654" y="5832962"/>
                  </a:cubicBezTo>
                  <a:close/>
                  <a:moveTo>
                    <a:pt x="1788331" y="5235971"/>
                  </a:moveTo>
                  <a:cubicBezTo>
                    <a:pt x="1786633" y="5111691"/>
                    <a:pt x="1776724" y="4682650"/>
                    <a:pt x="1794660" y="4682650"/>
                  </a:cubicBezTo>
                  <a:cubicBezTo>
                    <a:pt x="2366409" y="4682650"/>
                    <a:pt x="2270403" y="4637375"/>
                    <a:pt x="2272625" y="4815139"/>
                  </a:cubicBezTo>
                  <a:cubicBezTo>
                    <a:pt x="2274539" y="4968430"/>
                    <a:pt x="2275712" y="5032623"/>
                    <a:pt x="2279108" y="5242730"/>
                  </a:cubicBezTo>
                  <a:cubicBezTo>
                    <a:pt x="1727455" y="5245878"/>
                    <a:pt x="1788485" y="5247421"/>
                    <a:pt x="1788331" y="5235971"/>
                  </a:cubicBezTo>
                  <a:close/>
                  <a:moveTo>
                    <a:pt x="2164857" y="4651757"/>
                  </a:moveTo>
                  <a:cubicBezTo>
                    <a:pt x="1712513" y="4651757"/>
                    <a:pt x="1784225" y="4676724"/>
                    <a:pt x="1783083" y="4604106"/>
                  </a:cubicBezTo>
                  <a:cubicBezTo>
                    <a:pt x="1774131" y="4031280"/>
                    <a:pt x="1758171" y="4092942"/>
                    <a:pt x="1794629" y="4092942"/>
                  </a:cubicBezTo>
                  <a:cubicBezTo>
                    <a:pt x="2346869" y="4092942"/>
                    <a:pt x="2260123" y="4065228"/>
                    <a:pt x="2261975" y="4183706"/>
                  </a:cubicBezTo>
                  <a:cubicBezTo>
                    <a:pt x="2270711" y="4740299"/>
                    <a:pt x="2299637" y="4651757"/>
                    <a:pt x="2164857" y="4651757"/>
                  </a:cubicBezTo>
                  <a:close/>
                  <a:moveTo>
                    <a:pt x="1774933" y="5860090"/>
                  </a:moveTo>
                  <a:cubicBezTo>
                    <a:pt x="1774964" y="5862806"/>
                    <a:pt x="1782435" y="6333942"/>
                    <a:pt x="1783237" y="6422855"/>
                  </a:cubicBezTo>
                  <a:cubicBezTo>
                    <a:pt x="1629966" y="6422794"/>
                    <a:pt x="1812750" y="6422516"/>
                    <a:pt x="1295393" y="6421158"/>
                  </a:cubicBezTo>
                  <a:cubicBezTo>
                    <a:pt x="1294282" y="6334992"/>
                    <a:pt x="1293016" y="6258887"/>
                    <a:pt x="1286873" y="5867497"/>
                  </a:cubicBezTo>
                  <a:cubicBezTo>
                    <a:pt x="1286811" y="5861787"/>
                    <a:pt x="1244457" y="5860553"/>
                    <a:pt x="1774933" y="5860090"/>
                  </a:cubicBezTo>
                  <a:close/>
                  <a:moveTo>
                    <a:pt x="1783484" y="6451495"/>
                  </a:moveTo>
                  <a:cubicBezTo>
                    <a:pt x="1786263" y="6831281"/>
                    <a:pt x="1789381" y="6859458"/>
                    <a:pt x="1792745" y="7011853"/>
                  </a:cubicBezTo>
                  <a:cubicBezTo>
                    <a:pt x="1790091" y="7011853"/>
                    <a:pt x="1307433" y="7012779"/>
                    <a:pt x="1303790" y="7012810"/>
                  </a:cubicBezTo>
                  <a:cubicBezTo>
                    <a:pt x="1295702" y="6487758"/>
                    <a:pt x="1298480" y="6670645"/>
                    <a:pt x="1295733" y="6449798"/>
                  </a:cubicBezTo>
                  <a:cubicBezTo>
                    <a:pt x="1761165" y="6450878"/>
                    <a:pt x="1611259" y="6451434"/>
                    <a:pt x="1783484" y="6451495"/>
                  </a:cubicBezTo>
                  <a:close/>
                  <a:moveTo>
                    <a:pt x="1793363" y="7040524"/>
                  </a:moveTo>
                  <a:cubicBezTo>
                    <a:pt x="1798179" y="7279055"/>
                    <a:pt x="1796790" y="7381887"/>
                    <a:pt x="1800957" y="7600450"/>
                  </a:cubicBezTo>
                  <a:cubicBezTo>
                    <a:pt x="1797870" y="7600450"/>
                    <a:pt x="1744588" y="7600234"/>
                    <a:pt x="1310705" y="7601499"/>
                  </a:cubicBezTo>
                  <a:cubicBezTo>
                    <a:pt x="1306476" y="7341519"/>
                    <a:pt x="1309439" y="7379696"/>
                    <a:pt x="1304253" y="7041480"/>
                  </a:cubicBezTo>
                  <a:cubicBezTo>
                    <a:pt x="1310334" y="7041480"/>
                    <a:pt x="1763604" y="7040524"/>
                    <a:pt x="1793363" y="7040524"/>
                  </a:cubicBezTo>
                  <a:close/>
                  <a:moveTo>
                    <a:pt x="1794629" y="7629090"/>
                  </a:moveTo>
                  <a:cubicBezTo>
                    <a:pt x="1805032" y="7629090"/>
                    <a:pt x="1800247" y="7614215"/>
                    <a:pt x="1805402" y="7763647"/>
                  </a:cubicBezTo>
                  <a:cubicBezTo>
                    <a:pt x="1821918" y="8243332"/>
                    <a:pt x="1818244" y="8194941"/>
                    <a:pt x="1794629" y="8194941"/>
                  </a:cubicBezTo>
                  <a:cubicBezTo>
                    <a:pt x="1791573" y="8194941"/>
                    <a:pt x="1321757" y="8195034"/>
                    <a:pt x="1321448" y="8183924"/>
                  </a:cubicBezTo>
                  <a:cubicBezTo>
                    <a:pt x="1317589" y="8047453"/>
                    <a:pt x="1317898" y="8041805"/>
                    <a:pt x="1311199" y="7630201"/>
                  </a:cubicBezTo>
                  <a:cubicBezTo>
                    <a:pt x="1314625" y="7630201"/>
                    <a:pt x="1791881" y="7629090"/>
                    <a:pt x="1794629" y="7629090"/>
                  </a:cubicBezTo>
                  <a:close/>
                  <a:moveTo>
                    <a:pt x="1424586" y="8220125"/>
                  </a:moveTo>
                  <a:cubicBezTo>
                    <a:pt x="1608851" y="8220125"/>
                    <a:pt x="1609499" y="8223612"/>
                    <a:pt x="1794660" y="8223612"/>
                  </a:cubicBezTo>
                  <a:cubicBezTo>
                    <a:pt x="1824480" y="8223612"/>
                    <a:pt x="1809693" y="8161795"/>
                    <a:pt x="1818399" y="8780513"/>
                  </a:cubicBezTo>
                  <a:cubicBezTo>
                    <a:pt x="1806359" y="8780483"/>
                    <a:pt x="1336019" y="8783137"/>
                    <a:pt x="1333734" y="8783167"/>
                  </a:cubicBezTo>
                  <a:cubicBezTo>
                    <a:pt x="1322713" y="8119947"/>
                    <a:pt x="1287552" y="8220125"/>
                    <a:pt x="1424586" y="8220125"/>
                  </a:cubicBezTo>
                  <a:close/>
                  <a:moveTo>
                    <a:pt x="1826826" y="7629151"/>
                  </a:moveTo>
                  <a:cubicBezTo>
                    <a:pt x="1991304" y="7629800"/>
                    <a:pt x="1981425" y="7634460"/>
                    <a:pt x="2164857" y="7634460"/>
                  </a:cubicBezTo>
                  <a:cubicBezTo>
                    <a:pt x="2362118" y="7634460"/>
                    <a:pt x="2310411" y="7517525"/>
                    <a:pt x="2327081" y="8184788"/>
                  </a:cubicBezTo>
                  <a:cubicBezTo>
                    <a:pt x="2327389" y="8197225"/>
                    <a:pt x="2389037" y="8193954"/>
                    <a:pt x="1838187" y="8194910"/>
                  </a:cubicBezTo>
                  <a:cubicBezTo>
                    <a:pt x="1836890" y="7874041"/>
                    <a:pt x="1829543" y="7755500"/>
                    <a:pt x="1826826" y="7629151"/>
                  </a:cubicBezTo>
                  <a:close/>
                  <a:moveTo>
                    <a:pt x="2328038" y="8222748"/>
                  </a:moveTo>
                  <a:cubicBezTo>
                    <a:pt x="2336218" y="8557814"/>
                    <a:pt x="2330137" y="8580436"/>
                    <a:pt x="2332761" y="8782983"/>
                  </a:cubicBezTo>
                  <a:cubicBezTo>
                    <a:pt x="1878812" y="8783291"/>
                    <a:pt x="2054650" y="8781161"/>
                    <a:pt x="1843651" y="8780544"/>
                  </a:cubicBezTo>
                  <a:cubicBezTo>
                    <a:pt x="1843620" y="8778106"/>
                    <a:pt x="1838372" y="8225958"/>
                    <a:pt x="1838341" y="8223550"/>
                  </a:cubicBezTo>
                  <a:cubicBezTo>
                    <a:pt x="1977165" y="8223335"/>
                    <a:pt x="2123058" y="8220649"/>
                    <a:pt x="2328038" y="8222748"/>
                  </a:cubicBezTo>
                  <a:close/>
                  <a:moveTo>
                    <a:pt x="2333193" y="8811622"/>
                  </a:moveTo>
                  <a:cubicBezTo>
                    <a:pt x="2333224" y="8813906"/>
                    <a:pt x="2340602" y="9285444"/>
                    <a:pt x="2342794" y="9373061"/>
                  </a:cubicBezTo>
                  <a:cubicBezTo>
                    <a:pt x="2077710" y="9371332"/>
                    <a:pt x="1969540" y="9374048"/>
                    <a:pt x="1854517" y="9374388"/>
                  </a:cubicBezTo>
                  <a:cubicBezTo>
                    <a:pt x="1854486" y="9372196"/>
                    <a:pt x="1844268" y="8819153"/>
                    <a:pt x="1844114" y="8809215"/>
                  </a:cubicBezTo>
                  <a:cubicBezTo>
                    <a:pt x="2076290" y="8809956"/>
                    <a:pt x="1863778" y="8811962"/>
                    <a:pt x="2333193" y="8811622"/>
                  </a:cubicBezTo>
                  <a:close/>
                  <a:moveTo>
                    <a:pt x="2343504" y="9401762"/>
                  </a:moveTo>
                  <a:cubicBezTo>
                    <a:pt x="2353228" y="9759235"/>
                    <a:pt x="2350666" y="9796886"/>
                    <a:pt x="2352271" y="9962428"/>
                  </a:cubicBezTo>
                  <a:cubicBezTo>
                    <a:pt x="2163653" y="9960299"/>
                    <a:pt x="1932249" y="9962583"/>
                    <a:pt x="1862667" y="9962768"/>
                  </a:cubicBezTo>
                  <a:cubicBezTo>
                    <a:pt x="1861093" y="9805157"/>
                    <a:pt x="1863315" y="9811977"/>
                    <a:pt x="1855042" y="9403028"/>
                  </a:cubicBezTo>
                  <a:cubicBezTo>
                    <a:pt x="2007078" y="9402657"/>
                    <a:pt x="2063540" y="9399941"/>
                    <a:pt x="2343504" y="9401762"/>
                  </a:cubicBezTo>
                  <a:close/>
                  <a:moveTo>
                    <a:pt x="2349832" y="9991161"/>
                  </a:moveTo>
                  <a:cubicBezTo>
                    <a:pt x="2356099" y="9991192"/>
                    <a:pt x="2349431" y="9958602"/>
                    <a:pt x="2361069" y="10550408"/>
                  </a:cubicBezTo>
                  <a:cubicBezTo>
                    <a:pt x="2080395" y="10548834"/>
                    <a:pt x="2001676" y="10550531"/>
                    <a:pt x="1874861" y="10550871"/>
                  </a:cubicBezTo>
                  <a:cubicBezTo>
                    <a:pt x="1870477" y="10258949"/>
                    <a:pt x="1866186" y="10273084"/>
                    <a:pt x="1862945" y="9991470"/>
                  </a:cubicBezTo>
                  <a:cubicBezTo>
                    <a:pt x="2016926" y="9991131"/>
                    <a:pt x="2119663" y="9988970"/>
                    <a:pt x="2349832" y="9991161"/>
                  </a:cubicBezTo>
                  <a:close/>
                  <a:moveTo>
                    <a:pt x="2358507" y="8816097"/>
                  </a:moveTo>
                  <a:cubicBezTo>
                    <a:pt x="2358383" y="8808042"/>
                    <a:pt x="2319456" y="8812116"/>
                    <a:pt x="2852278" y="8813289"/>
                  </a:cubicBezTo>
                  <a:cubicBezTo>
                    <a:pt x="2853019" y="8859057"/>
                    <a:pt x="2858946" y="9359204"/>
                    <a:pt x="2859038" y="9373030"/>
                  </a:cubicBezTo>
                  <a:cubicBezTo>
                    <a:pt x="2712188" y="9373122"/>
                    <a:pt x="2553669" y="9374419"/>
                    <a:pt x="2368015" y="9373215"/>
                  </a:cubicBezTo>
                  <a:cubicBezTo>
                    <a:pt x="2366101" y="9294394"/>
                    <a:pt x="2365669" y="9254551"/>
                    <a:pt x="2358507" y="8816097"/>
                  </a:cubicBezTo>
                  <a:close/>
                  <a:moveTo>
                    <a:pt x="2859224" y="9401701"/>
                  </a:moveTo>
                  <a:cubicBezTo>
                    <a:pt x="2860366" y="9718497"/>
                    <a:pt x="2863762" y="9787196"/>
                    <a:pt x="2867250" y="9963632"/>
                  </a:cubicBezTo>
                  <a:cubicBezTo>
                    <a:pt x="2484581" y="9963324"/>
                    <a:pt x="2461861" y="9963448"/>
                    <a:pt x="2377584" y="9962676"/>
                  </a:cubicBezTo>
                  <a:cubicBezTo>
                    <a:pt x="2376134" y="9807194"/>
                    <a:pt x="2378325" y="9754575"/>
                    <a:pt x="2368817" y="9401916"/>
                  </a:cubicBezTo>
                  <a:cubicBezTo>
                    <a:pt x="2548081" y="9403028"/>
                    <a:pt x="2745837" y="9401793"/>
                    <a:pt x="2859224" y="9401701"/>
                  </a:cubicBezTo>
                  <a:close/>
                  <a:moveTo>
                    <a:pt x="2535023" y="9992025"/>
                  </a:moveTo>
                  <a:cubicBezTo>
                    <a:pt x="2931738" y="9992364"/>
                    <a:pt x="2867435" y="9962953"/>
                    <a:pt x="2869257" y="10080599"/>
                  </a:cubicBezTo>
                  <a:cubicBezTo>
                    <a:pt x="2872158" y="10266140"/>
                    <a:pt x="2871881" y="10293854"/>
                    <a:pt x="2875122" y="10501986"/>
                  </a:cubicBezTo>
                  <a:cubicBezTo>
                    <a:pt x="2876141" y="10567537"/>
                    <a:pt x="2954984" y="10553463"/>
                    <a:pt x="2386321" y="10550531"/>
                  </a:cubicBezTo>
                  <a:cubicBezTo>
                    <a:pt x="2385580" y="10513158"/>
                    <a:pt x="2386074" y="10543773"/>
                    <a:pt x="2379005" y="10080105"/>
                  </a:cubicBezTo>
                  <a:cubicBezTo>
                    <a:pt x="2377307" y="9967644"/>
                    <a:pt x="2346406" y="9992025"/>
                    <a:pt x="2535023" y="9992025"/>
                  </a:cubicBezTo>
                  <a:close/>
                  <a:moveTo>
                    <a:pt x="2863916" y="8219939"/>
                  </a:moveTo>
                  <a:cubicBezTo>
                    <a:pt x="2866108" y="8219939"/>
                    <a:pt x="3253778" y="8219076"/>
                    <a:pt x="3355465" y="8219230"/>
                  </a:cubicBezTo>
                  <a:cubicBezTo>
                    <a:pt x="3363306" y="8883654"/>
                    <a:pt x="3389793" y="8781840"/>
                    <a:pt x="3275449" y="8781840"/>
                  </a:cubicBezTo>
                  <a:cubicBezTo>
                    <a:pt x="3091153" y="8781840"/>
                    <a:pt x="3087109" y="8784711"/>
                    <a:pt x="2905282" y="8784711"/>
                  </a:cubicBezTo>
                  <a:cubicBezTo>
                    <a:pt x="2868454" y="8784711"/>
                    <a:pt x="2875739" y="8859643"/>
                    <a:pt x="2863916" y="8219939"/>
                  </a:cubicBezTo>
                  <a:close/>
                  <a:moveTo>
                    <a:pt x="2905282" y="8813350"/>
                  </a:moveTo>
                  <a:cubicBezTo>
                    <a:pt x="3399609" y="8813350"/>
                    <a:pt x="3362380" y="8803906"/>
                    <a:pt x="3362596" y="8816591"/>
                  </a:cubicBezTo>
                  <a:cubicBezTo>
                    <a:pt x="3372845" y="9468794"/>
                    <a:pt x="3411309" y="9374850"/>
                    <a:pt x="3275449" y="9374943"/>
                  </a:cubicBezTo>
                  <a:cubicBezTo>
                    <a:pt x="3094765" y="9374943"/>
                    <a:pt x="3094888" y="9373030"/>
                    <a:pt x="2905282" y="9373030"/>
                  </a:cubicBezTo>
                  <a:cubicBezTo>
                    <a:pt x="2876912" y="9373030"/>
                    <a:pt x="2885247" y="9393584"/>
                    <a:pt x="2882809" y="9237423"/>
                  </a:cubicBezTo>
                  <a:cubicBezTo>
                    <a:pt x="2875153" y="8748140"/>
                    <a:pt x="2866911" y="8813350"/>
                    <a:pt x="2905282" y="8813350"/>
                  </a:cubicBezTo>
                  <a:close/>
                  <a:moveTo>
                    <a:pt x="2905282" y="9401701"/>
                  </a:moveTo>
                  <a:cubicBezTo>
                    <a:pt x="3448662" y="9401701"/>
                    <a:pt x="3373956" y="9389077"/>
                    <a:pt x="3375438" y="9448734"/>
                  </a:cubicBezTo>
                  <a:cubicBezTo>
                    <a:pt x="3390132" y="10061063"/>
                    <a:pt x="3405475" y="9960453"/>
                    <a:pt x="3275449" y="9960453"/>
                  </a:cubicBezTo>
                  <a:cubicBezTo>
                    <a:pt x="2814770" y="9960453"/>
                    <a:pt x="2893552" y="10002734"/>
                    <a:pt x="2890496" y="9869318"/>
                  </a:cubicBezTo>
                  <a:cubicBezTo>
                    <a:pt x="2878425" y="9344174"/>
                    <a:pt x="2881420" y="9401701"/>
                    <a:pt x="2905282" y="9401701"/>
                  </a:cubicBezTo>
                  <a:close/>
                  <a:moveTo>
                    <a:pt x="3380717" y="8219291"/>
                  </a:moveTo>
                  <a:cubicBezTo>
                    <a:pt x="3878131" y="8220279"/>
                    <a:pt x="3653456" y="8219353"/>
                    <a:pt x="3868962" y="8220958"/>
                  </a:cubicBezTo>
                  <a:cubicBezTo>
                    <a:pt x="3886713" y="8873531"/>
                    <a:pt x="3885293" y="8783476"/>
                    <a:pt x="3831115" y="8782180"/>
                  </a:cubicBezTo>
                  <a:cubicBezTo>
                    <a:pt x="3293847" y="8769157"/>
                    <a:pt x="3387014" y="8843811"/>
                    <a:pt x="3385502" y="8605588"/>
                  </a:cubicBezTo>
                  <a:cubicBezTo>
                    <a:pt x="3384514" y="8443718"/>
                    <a:pt x="3382878" y="8399895"/>
                    <a:pt x="3380717" y="8219291"/>
                  </a:cubicBezTo>
                  <a:close/>
                  <a:moveTo>
                    <a:pt x="3460733" y="8809554"/>
                  </a:moveTo>
                  <a:cubicBezTo>
                    <a:pt x="3920948" y="8805203"/>
                    <a:pt x="3876402" y="8814338"/>
                    <a:pt x="3876464" y="8816591"/>
                  </a:cubicBezTo>
                  <a:cubicBezTo>
                    <a:pt x="3886466" y="9455832"/>
                    <a:pt x="3919528" y="9372999"/>
                    <a:pt x="3830745" y="9373832"/>
                  </a:cubicBezTo>
                  <a:cubicBezTo>
                    <a:pt x="3707634" y="9374820"/>
                    <a:pt x="3724674" y="9374573"/>
                    <a:pt x="3398992" y="9374850"/>
                  </a:cubicBezTo>
                  <a:cubicBezTo>
                    <a:pt x="3384792" y="8719870"/>
                    <a:pt x="3360805" y="8810635"/>
                    <a:pt x="3460733" y="8809554"/>
                  </a:cubicBezTo>
                  <a:close/>
                  <a:moveTo>
                    <a:pt x="3890602" y="9402040"/>
                  </a:moveTo>
                  <a:cubicBezTo>
                    <a:pt x="3898691" y="9832068"/>
                    <a:pt x="3896561" y="9793738"/>
                    <a:pt x="3898567" y="9963910"/>
                  </a:cubicBezTo>
                  <a:cubicBezTo>
                    <a:pt x="3374543" y="9960670"/>
                    <a:pt x="3797220" y="9964188"/>
                    <a:pt x="3407728" y="9960917"/>
                  </a:cubicBezTo>
                  <a:cubicBezTo>
                    <a:pt x="3406308" y="9810219"/>
                    <a:pt x="3408099" y="9767444"/>
                    <a:pt x="3399640" y="9403521"/>
                  </a:cubicBezTo>
                  <a:cubicBezTo>
                    <a:pt x="3870969" y="9403120"/>
                    <a:pt x="3682845" y="9403398"/>
                    <a:pt x="3890602" y="9402040"/>
                  </a:cubicBezTo>
                  <a:close/>
                  <a:moveTo>
                    <a:pt x="3894307" y="8221113"/>
                  </a:moveTo>
                  <a:cubicBezTo>
                    <a:pt x="4184704" y="8222841"/>
                    <a:pt x="4169794" y="8218489"/>
                    <a:pt x="4384220" y="8218428"/>
                  </a:cubicBezTo>
                  <a:cubicBezTo>
                    <a:pt x="4383108" y="8654752"/>
                    <a:pt x="4406848" y="8781038"/>
                    <a:pt x="4386319" y="8781038"/>
                  </a:cubicBezTo>
                  <a:cubicBezTo>
                    <a:pt x="4205017" y="8781038"/>
                    <a:pt x="4095613" y="8786624"/>
                    <a:pt x="3901284" y="8783631"/>
                  </a:cubicBezTo>
                  <a:cubicBezTo>
                    <a:pt x="3898783" y="8608336"/>
                    <a:pt x="3901006" y="8465970"/>
                    <a:pt x="3894307" y="8221113"/>
                  </a:cubicBezTo>
                  <a:close/>
                  <a:moveTo>
                    <a:pt x="4015998" y="8813042"/>
                  </a:moveTo>
                  <a:cubicBezTo>
                    <a:pt x="4425030" y="8813042"/>
                    <a:pt x="4395117" y="8801994"/>
                    <a:pt x="4395333" y="8816530"/>
                  </a:cubicBezTo>
                  <a:cubicBezTo>
                    <a:pt x="4405026" y="9437161"/>
                    <a:pt x="4409502" y="9370407"/>
                    <a:pt x="4386257" y="9370407"/>
                  </a:cubicBezTo>
                  <a:cubicBezTo>
                    <a:pt x="3819755" y="9370407"/>
                    <a:pt x="3915885" y="9417440"/>
                    <a:pt x="3913076" y="9237361"/>
                  </a:cubicBezTo>
                  <a:cubicBezTo>
                    <a:pt x="3905111" y="8725672"/>
                    <a:pt x="3856244" y="8813042"/>
                    <a:pt x="4015998" y="8813042"/>
                  </a:cubicBezTo>
                  <a:close/>
                  <a:moveTo>
                    <a:pt x="4015998" y="9401701"/>
                  </a:moveTo>
                  <a:cubicBezTo>
                    <a:pt x="4470224" y="9401701"/>
                    <a:pt x="4403606" y="9377134"/>
                    <a:pt x="4405335" y="9449906"/>
                  </a:cubicBezTo>
                  <a:cubicBezTo>
                    <a:pt x="4419967" y="10029646"/>
                    <a:pt x="4413886" y="9959744"/>
                    <a:pt x="4386257" y="9959744"/>
                  </a:cubicBezTo>
                  <a:cubicBezTo>
                    <a:pt x="3847075" y="9959744"/>
                    <a:pt x="3924097" y="10005481"/>
                    <a:pt x="3922955" y="9869473"/>
                  </a:cubicBezTo>
                  <a:cubicBezTo>
                    <a:pt x="3918417" y="9317972"/>
                    <a:pt x="3885138" y="9401701"/>
                    <a:pt x="4015998" y="9401701"/>
                  </a:cubicBezTo>
                  <a:close/>
                  <a:moveTo>
                    <a:pt x="4015998" y="9992889"/>
                  </a:moveTo>
                  <a:cubicBezTo>
                    <a:pt x="4478961" y="9992889"/>
                    <a:pt x="4410583" y="9952059"/>
                    <a:pt x="4412589" y="10080599"/>
                  </a:cubicBezTo>
                  <a:cubicBezTo>
                    <a:pt x="4421017" y="10618767"/>
                    <a:pt x="4443460" y="10552075"/>
                    <a:pt x="4386288" y="10552075"/>
                  </a:cubicBezTo>
                  <a:cubicBezTo>
                    <a:pt x="3859300" y="10552075"/>
                    <a:pt x="3930827" y="10568031"/>
                    <a:pt x="3929746" y="10501492"/>
                  </a:cubicBezTo>
                  <a:cubicBezTo>
                    <a:pt x="3920238" y="9893762"/>
                    <a:pt x="3902426" y="9992889"/>
                    <a:pt x="4015998" y="9992889"/>
                  </a:cubicBezTo>
                  <a:close/>
                  <a:moveTo>
                    <a:pt x="4420616" y="8816035"/>
                  </a:moveTo>
                  <a:cubicBezTo>
                    <a:pt x="4420400" y="8801252"/>
                    <a:pt x="4410428" y="8815295"/>
                    <a:pt x="4908521" y="8813073"/>
                  </a:cubicBezTo>
                  <a:cubicBezTo>
                    <a:pt x="4911609" y="9019137"/>
                    <a:pt x="4910498" y="9174835"/>
                    <a:pt x="4915745" y="9373832"/>
                  </a:cubicBezTo>
                  <a:cubicBezTo>
                    <a:pt x="4639857" y="9376918"/>
                    <a:pt x="4588273" y="9371178"/>
                    <a:pt x="4428827" y="9370499"/>
                  </a:cubicBezTo>
                  <a:cubicBezTo>
                    <a:pt x="4425061" y="9194463"/>
                    <a:pt x="4423826" y="9021483"/>
                    <a:pt x="4420616" y="8816035"/>
                  </a:cubicBezTo>
                  <a:close/>
                  <a:moveTo>
                    <a:pt x="4941893" y="8224415"/>
                  </a:moveTo>
                  <a:cubicBezTo>
                    <a:pt x="5107851" y="8224198"/>
                    <a:pt x="4988260" y="8224198"/>
                    <a:pt x="5413807" y="8224260"/>
                  </a:cubicBezTo>
                  <a:cubicBezTo>
                    <a:pt x="5419241" y="8618705"/>
                    <a:pt x="5421031" y="8572752"/>
                    <a:pt x="5424612" y="8783569"/>
                  </a:cubicBezTo>
                  <a:cubicBezTo>
                    <a:pt x="5032960" y="8783815"/>
                    <a:pt x="5018945" y="8783754"/>
                    <a:pt x="4933372" y="8784248"/>
                  </a:cubicBezTo>
                  <a:cubicBezTo>
                    <a:pt x="4923247" y="8159975"/>
                    <a:pt x="4912195" y="8224476"/>
                    <a:pt x="4941893" y="8224415"/>
                  </a:cubicBezTo>
                  <a:close/>
                  <a:moveTo>
                    <a:pt x="4941923" y="8812919"/>
                  </a:moveTo>
                  <a:cubicBezTo>
                    <a:pt x="5048549" y="8812363"/>
                    <a:pt x="5046883" y="8812486"/>
                    <a:pt x="5425045" y="8812209"/>
                  </a:cubicBezTo>
                  <a:cubicBezTo>
                    <a:pt x="5425075" y="8814770"/>
                    <a:pt x="5432423" y="9297881"/>
                    <a:pt x="5432916" y="9369728"/>
                  </a:cubicBezTo>
                  <a:cubicBezTo>
                    <a:pt x="5430570" y="9369728"/>
                    <a:pt x="4943251" y="9373493"/>
                    <a:pt x="4941028" y="9373523"/>
                  </a:cubicBezTo>
                  <a:cubicBezTo>
                    <a:pt x="4940997" y="9371332"/>
                    <a:pt x="4927815" y="8813011"/>
                    <a:pt x="4941923" y="8812919"/>
                  </a:cubicBezTo>
                  <a:close/>
                  <a:moveTo>
                    <a:pt x="4942047" y="9402194"/>
                  </a:moveTo>
                  <a:cubicBezTo>
                    <a:pt x="5511667" y="9395281"/>
                    <a:pt x="5433101" y="9383183"/>
                    <a:pt x="5433256" y="9448364"/>
                  </a:cubicBezTo>
                  <a:cubicBezTo>
                    <a:pt x="5434522" y="10055262"/>
                    <a:pt x="5481938" y="9964435"/>
                    <a:pt x="5312337" y="9962398"/>
                  </a:cubicBezTo>
                  <a:cubicBezTo>
                    <a:pt x="5195029" y="9960824"/>
                    <a:pt x="5067195" y="9960670"/>
                    <a:pt x="4951277" y="9962676"/>
                  </a:cubicBezTo>
                  <a:cubicBezTo>
                    <a:pt x="4950475" y="9885058"/>
                    <a:pt x="4946492" y="9402132"/>
                    <a:pt x="4942047" y="9402194"/>
                  </a:cubicBezTo>
                  <a:close/>
                  <a:moveTo>
                    <a:pt x="5439523" y="9992118"/>
                  </a:moveTo>
                  <a:cubicBezTo>
                    <a:pt x="5442702" y="10219569"/>
                    <a:pt x="5444122" y="10244567"/>
                    <a:pt x="5449123" y="10549977"/>
                  </a:cubicBezTo>
                  <a:cubicBezTo>
                    <a:pt x="5101739" y="10550038"/>
                    <a:pt x="5058088" y="10549482"/>
                    <a:pt x="4958501" y="10551921"/>
                  </a:cubicBezTo>
                  <a:cubicBezTo>
                    <a:pt x="4957266" y="10485815"/>
                    <a:pt x="4951616" y="9993692"/>
                    <a:pt x="4951586" y="9991377"/>
                  </a:cubicBezTo>
                  <a:cubicBezTo>
                    <a:pt x="5165857" y="9987612"/>
                    <a:pt x="5306070" y="9991685"/>
                    <a:pt x="5439523" y="9992118"/>
                  </a:cubicBezTo>
                  <a:close/>
                  <a:moveTo>
                    <a:pt x="5439121" y="8224291"/>
                  </a:moveTo>
                  <a:cubicBezTo>
                    <a:pt x="5724579" y="8224322"/>
                    <a:pt x="5696426" y="8218088"/>
                    <a:pt x="5925700" y="8219569"/>
                  </a:cubicBezTo>
                  <a:cubicBezTo>
                    <a:pt x="5927305" y="8342924"/>
                    <a:pt x="5929404" y="8482820"/>
                    <a:pt x="5932491" y="8606083"/>
                  </a:cubicBezTo>
                  <a:cubicBezTo>
                    <a:pt x="5938079" y="8837762"/>
                    <a:pt x="6029640" y="8783538"/>
                    <a:pt x="5497373" y="8783538"/>
                  </a:cubicBezTo>
                  <a:cubicBezTo>
                    <a:pt x="5433349" y="8783569"/>
                    <a:pt x="5448043" y="8875136"/>
                    <a:pt x="5439121" y="8224291"/>
                  </a:cubicBezTo>
                  <a:close/>
                  <a:moveTo>
                    <a:pt x="5497373" y="8812177"/>
                  </a:moveTo>
                  <a:cubicBezTo>
                    <a:pt x="5500121" y="8812177"/>
                    <a:pt x="5936659" y="8812641"/>
                    <a:pt x="5936721" y="8816530"/>
                  </a:cubicBezTo>
                  <a:cubicBezTo>
                    <a:pt x="5946815" y="9459906"/>
                    <a:pt x="5972098" y="9372166"/>
                    <a:pt x="5867725" y="9372166"/>
                  </a:cubicBezTo>
                  <a:cubicBezTo>
                    <a:pt x="5691795" y="9372166"/>
                    <a:pt x="5679941" y="9369604"/>
                    <a:pt x="5497373" y="9369604"/>
                  </a:cubicBezTo>
                  <a:cubicBezTo>
                    <a:pt x="5447518" y="9369604"/>
                    <a:pt x="5459156" y="9396207"/>
                    <a:pt x="5456655" y="9237361"/>
                  </a:cubicBezTo>
                  <a:cubicBezTo>
                    <a:pt x="5448722" y="8729777"/>
                    <a:pt x="5430724" y="8812240"/>
                    <a:pt x="5497373" y="8812177"/>
                  </a:cubicBezTo>
                  <a:close/>
                  <a:moveTo>
                    <a:pt x="5497373" y="9398274"/>
                  </a:moveTo>
                  <a:cubicBezTo>
                    <a:pt x="6017014" y="9398274"/>
                    <a:pt x="5944932" y="9391392"/>
                    <a:pt x="5945395" y="9448548"/>
                  </a:cubicBezTo>
                  <a:cubicBezTo>
                    <a:pt x="5946537" y="9584063"/>
                    <a:pt x="5947062" y="9605728"/>
                    <a:pt x="5952866" y="9964157"/>
                  </a:cubicBezTo>
                  <a:cubicBezTo>
                    <a:pt x="5849635" y="9965423"/>
                    <a:pt x="5774991" y="9964033"/>
                    <a:pt x="5464435" y="9963540"/>
                  </a:cubicBezTo>
                  <a:cubicBezTo>
                    <a:pt x="5456162" y="9327107"/>
                    <a:pt x="5441961" y="9398274"/>
                    <a:pt x="5497373" y="9398274"/>
                  </a:cubicBezTo>
                  <a:close/>
                  <a:moveTo>
                    <a:pt x="5497373" y="9992210"/>
                  </a:moveTo>
                  <a:cubicBezTo>
                    <a:pt x="5645119" y="9992210"/>
                    <a:pt x="5839572" y="9994186"/>
                    <a:pt x="5953329" y="9992797"/>
                  </a:cubicBezTo>
                  <a:cubicBezTo>
                    <a:pt x="5964102" y="10656172"/>
                    <a:pt x="5988243" y="10553124"/>
                    <a:pt x="5867694" y="10553124"/>
                  </a:cubicBezTo>
                  <a:cubicBezTo>
                    <a:pt x="5407819" y="10553124"/>
                    <a:pt x="5474560" y="10562290"/>
                    <a:pt x="5473634" y="10501492"/>
                  </a:cubicBezTo>
                  <a:cubicBezTo>
                    <a:pt x="5464435" y="9913575"/>
                    <a:pt x="5450574" y="9992210"/>
                    <a:pt x="5497373" y="9992210"/>
                  </a:cubicBezTo>
                  <a:close/>
                  <a:moveTo>
                    <a:pt x="5961972" y="8816035"/>
                  </a:moveTo>
                  <a:cubicBezTo>
                    <a:pt x="5961880" y="8810944"/>
                    <a:pt x="6219154" y="8808844"/>
                    <a:pt x="6422744" y="8811067"/>
                  </a:cubicBezTo>
                  <a:cubicBezTo>
                    <a:pt x="6460158" y="8811468"/>
                    <a:pt x="6451978" y="8747275"/>
                    <a:pt x="6459665" y="9237948"/>
                  </a:cubicBezTo>
                  <a:cubicBezTo>
                    <a:pt x="6462381" y="9410620"/>
                    <a:pt x="6547460" y="9369820"/>
                    <a:pt x="6052670" y="9371795"/>
                  </a:cubicBezTo>
                  <a:cubicBezTo>
                    <a:pt x="5940209" y="9372227"/>
                    <a:pt x="5972129" y="9464165"/>
                    <a:pt x="5961972" y="8816035"/>
                  </a:cubicBezTo>
                  <a:close/>
                  <a:moveTo>
                    <a:pt x="6052793" y="9400497"/>
                  </a:moveTo>
                  <a:cubicBezTo>
                    <a:pt x="6526252" y="9398583"/>
                    <a:pt x="6462288" y="9387844"/>
                    <a:pt x="6463616" y="9448579"/>
                  </a:cubicBezTo>
                  <a:cubicBezTo>
                    <a:pt x="6476674" y="10044614"/>
                    <a:pt x="6480039" y="9963324"/>
                    <a:pt x="6423114" y="9961843"/>
                  </a:cubicBezTo>
                  <a:cubicBezTo>
                    <a:pt x="6301917" y="9958510"/>
                    <a:pt x="6178528" y="9958355"/>
                    <a:pt x="6052392" y="9961966"/>
                  </a:cubicBezTo>
                  <a:cubicBezTo>
                    <a:pt x="5953329" y="9964681"/>
                    <a:pt x="5978951" y="10015542"/>
                    <a:pt x="5973179" y="9658810"/>
                  </a:cubicBezTo>
                  <a:cubicBezTo>
                    <a:pt x="5968332" y="9348464"/>
                    <a:pt x="5951353" y="9400928"/>
                    <a:pt x="6052793" y="9400497"/>
                  </a:cubicBezTo>
                  <a:close/>
                  <a:moveTo>
                    <a:pt x="6053071" y="9990636"/>
                  </a:moveTo>
                  <a:cubicBezTo>
                    <a:pt x="6185628" y="9986995"/>
                    <a:pt x="6296638" y="9987211"/>
                    <a:pt x="6422527" y="9990513"/>
                  </a:cubicBezTo>
                  <a:cubicBezTo>
                    <a:pt x="6481397" y="9992118"/>
                    <a:pt x="6468432" y="9973724"/>
                    <a:pt x="6470099" y="10080568"/>
                  </a:cubicBezTo>
                  <a:cubicBezTo>
                    <a:pt x="6478681" y="10627872"/>
                    <a:pt x="6495845" y="10554513"/>
                    <a:pt x="6422898" y="10554236"/>
                  </a:cubicBezTo>
                  <a:cubicBezTo>
                    <a:pt x="5918198" y="10552198"/>
                    <a:pt x="5987934" y="10570561"/>
                    <a:pt x="5986854" y="10501461"/>
                  </a:cubicBezTo>
                  <a:cubicBezTo>
                    <a:pt x="5977346" y="9914624"/>
                    <a:pt x="5948883" y="9993630"/>
                    <a:pt x="6053071" y="9990636"/>
                  </a:cubicBezTo>
                  <a:close/>
                  <a:moveTo>
                    <a:pt x="6475933" y="8816035"/>
                  </a:moveTo>
                  <a:cubicBezTo>
                    <a:pt x="6475871" y="8811561"/>
                    <a:pt x="6965630" y="8808135"/>
                    <a:pt x="6967914" y="8808135"/>
                  </a:cubicBezTo>
                  <a:cubicBezTo>
                    <a:pt x="6972050" y="9061047"/>
                    <a:pt x="6965475" y="9053672"/>
                    <a:pt x="6973038" y="9370931"/>
                  </a:cubicBezTo>
                  <a:cubicBezTo>
                    <a:pt x="6389280" y="9371055"/>
                    <a:pt x="6487756" y="9418088"/>
                    <a:pt x="6484916" y="9237423"/>
                  </a:cubicBezTo>
                  <a:cubicBezTo>
                    <a:pt x="6481644" y="9026636"/>
                    <a:pt x="6479205" y="9025587"/>
                    <a:pt x="6475933" y="8816035"/>
                  </a:cubicBezTo>
                  <a:close/>
                  <a:moveTo>
                    <a:pt x="6607996" y="9993012"/>
                  </a:moveTo>
                  <a:cubicBezTo>
                    <a:pt x="7057716" y="9993012"/>
                    <a:pt x="6981281" y="9955793"/>
                    <a:pt x="6983226" y="10080661"/>
                  </a:cubicBezTo>
                  <a:cubicBezTo>
                    <a:pt x="6991406" y="10606238"/>
                    <a:pt x="7007613" y="10553186"/>
                    <a:pt x="6978379" y="10553186"/>
                  </a:cubicBezTo>
                  <a:cubicBezTo>
                    <a:pt x="6428732" y="10553186"/>
                    <a:pt x="6502759" y="10576425"/>
                    <a:pt x="6501555" y="10501492"/>
                  </a:cubicBezTo>
                  <a:cubicBezTo>
                    <a:pt x="6492109" y="9896292"/>
                    <a:pt x="6462998" y="9993012"/>
                    <a:pt x="6607996" y="9993012"/>
                  </a:cubicBezTo>
                  <a:close/>
                  <a:moveTo>
                    <a:pt x="6993197" y="8808135"/>
                  </a:moveTo>
                  <a:cubicBezTo>
                    <a:pt x="6995388" y="8808135"/>
                    <a:pt x="7481751" y="8810202"/>
                    <a:pt x="7481843" y="8816530"/>
                  </a:cubicBezTo>
                  <a:cubicBezTo>
                    <a:pt x="7486783" y="9145362"/>
                    <a:pt x="7488296" y="9252669"/>
                    <a:pt x="7490395" y="9374850"/>
                  </a:cubicBezTo>
                  <a:cubicBezTo>
                    <a:pt x="7139985" y="9377412"/>
                    <a:pt x="7222162" y="9371332"/>
                    <a:pt x="6998383" y="9370931"/>
                  </a:cubicBezTo>
                  <a:cubicBezTo>
                    <a:pt x="6990573" y="9047931"/>
                    <a:pt x="6997364" y="9067405"/>
                    <a:pt x="6993197" y="8808135"/>
                  </a:cubicBezTo>
                  <a:close/>
                  <a:moveTo>
                    <a:pt x="7490888" y="9403582"/>
                  </a:moveTo>
                  <a:cubicBezTo>
                    <a:pt x="7497556" y="9781548"/>
                    <a:pt x="7489191" y="9312386"/>
                    <a:pt x="7500458" y="9962676"/>
                  </a:cubicBezTo>
                  <a:cubicBezTo>
                    <a:pt x="7401612" y="9963046"/>
                    <a:pt x="7280044" y="9963076"/>
                    <a:pt x="7163663" y="9962305"/>
                  </a:cubicBezTo>
                  <a:cubicBezTo>
                    <a:pt x="6951954" y="9960917"/>
                    <a:pt x="7017831" y="10066557"/>
                    <a:pt x="7000451" y="9447098"/>
                  </a:cubicBezTo>
                  <a:cubicBezTo>
                    <a:pt x="6998259" y="9371055"/>
                    <a:pt x="6930684" y="9407379"/>
                    <a:pt x="7490888" y="9403582"/>
                  </a:cubicBezTo>
                  <a:close/>
                  <a:moveTo>
                    <a:pt x="7498884" y="8394771"/>
                  </a:moveTo>
                  <a:cubicBezTo>
                    <a:pt x="7495704" y="8191392"/>
                    <a:pt x="7484591" y="8222501"/>
                    <a:pt x="7534108" y="8221976"/>
                  </a:cubicBezTo>
                  <a:cubicBezTo>
                    <a:pt x="7643666" y="8220804"/>
                    <a:pt x="7651538" y="8221020"/>
                    <a:pt x="7986389" y="8220835"/>
                  </a:cubicBezTo>
                  <a:cubicBezTo>
                    <a:pt x="7992903" y="8877512"/>
                    <a:pt x="8031119" y="8783909"/>
                    <a:pt x="7904613" y="8782211"/>
                  </a:cubicBezTo>
                  <a:cubicBezTo>
                    <a:pt x="7805551" y="8780883"/>
                    <a:pt x="7691361" y="8780359"/>
                    <a:pt x="7533891" y="8781840"/>
                  </a:cubicBezTo>
                  <a:cubicBezTo>
                    <a:pt x="7497310" y="8782211"/>
                    <a:pt x="7505769" y="8834830"/>
                    <a:pt x="7498884" y="8394771"/>
                  </a:cubicBezTo>
                  <a:close/>
                  <a:moveTo>
                    <a:pt x="7534076" y="8810573"/>
                  </a:moveTo>
                  <a:cubicBezTo>
                    <a:pt x="8036460" y="8805820"/>
                    <a:pt x="7996236" y="8813968"/>
                    <a:pt x="7996267" y="8816560"/>
                  </a:cubicBezTo>
                  <a:cubicBezTo>
                    <a:pt x="8006455" y="9467837"/>
                    <a:pt x="8041368" y="9374974"/>
                    <a:pt x="7904459" y="9374233"/>
                  </a:cubicBezTo>
                  <a:cubicBezTo>
                    <a:pt x="7800858" y="9373678"/>
                    <a:pt x="7661787" y="9373523"/>
                    <a:pt x="7533860" y="9374542"/>
                  </a:cubicBezTo>
                  <a:cubicBezTo>
                    <a:pt x="7509689" y="9374727"/>
                    <a:pt x="7515893" y="9395528"/>
                    <a:pt x="7513424" y="9237453"/>
                  </a:cubicBezTo>
                  <a:cubicBezTo>
                    <a:pt x="7506169" y="8752800"/>
                    <a:pt x="7496446" y="8810913"/>
                    <a:pt x="7534076" y="8810573"/>
                  </a:cubicBezTo>
                  <a:close/>
                  <a:moveTo>
                    <a:pt x="8459970" y="7600265"/>
                  </a:moveTo>
                  <a:cubicBezTo>
                    <a:pt x="7932921" y="7600265"/>
                    <a:pt x="8001361" y="7631004"/>
                    <a:pt x="8000126" y="7552244"/>
                  </a:cubicBezTo>
                  <a:cubicBezTo>
                    <a:pt x="7990618" y="6945223"/>
                    <a:pt x="7967681" y="7043394"/>
                    <a:pt x="8089619" y="7043394"/>
                  </a:cubicBezTo>
                  <a:cubicBezTo>
                    <a:pt x="8548260" y="7043394"/>
                    <a:pt x="8483340" y="7010465"/>
                    <a:pt x="8485223" y="7131536"/>
                  </a:cubicBezTo>
                  <a:cubicBezTo>
                    <a:pt x="8493681" y="7672914"/>
                    <a:pt x="8495255" y="7600265"/>
                    <a:pt x="8459970" y="7600265"/>
                  </a:cubicBezTo>
                  <a:close/>
                  <a:moveTo>
                    <a:pt x="8459970" y="7013612"/>
                  </a:moveTo>
                  <a:cubicBezTo>
                    <a:pt x="7909768" y="7013612"/>
                    <a:pt x="7993242" y="7044690"/>
                    <a:pt x="7990803" y="6920440"/>
                  </a:cubicBezTo>
                  <a:cubicBezTo>
                    <a:pt x="7979690" y="6361101"/>
                    <a:pt x="7958728" y="6450137"/>
                    <a:pt x="8089619" y="6450137"/>
                  </a:cubicBezTo>
                  <a:cubicBezTo>
                    <a:pt x="8532547" y="6450137"/>
                    <a:pt x="8474201" y="6427917"/>
                    <a:pt x="8474510" y="6499609"/>
                  </a:cubicBezTo>
                  <a:cubicBezTo>
                    <a:pt x="8476949" y="7074935"/>
                    <a:pt x="8499053" y="7013612"/>
                    <a:pt x="8459970" y="7013612"/>
                  </a:cubicBezTo>
                  <a:close/>
                  <a:moveTo>
                    <a:pt x="8459970" y="6420850"/>
                  </a:moveTo>
                  <a:cubicBezTo>
                    <a:pt x="7884856" y="6420850"/>
                    <a:pt x="7983888" y="6462050"/>
                    <a:pt x="7981172" y="6288730"/>
                  </a:cubicBezTo>
                  <a:cubicBezTo>
                    <a:pt x="7971787" y="5703034"/>
                    <a:pt x="7974966" y="5904716"/>
                    <a:pt x="7974318" y="5861170"/>
                  </a:cubicBezTo>
                  <a:cubicBezTo>
                    <a:pt x="8049241" y="5860892"/>
                    <a:pt x="8107647" y="5860985"/>
                    <a:pt x="8459970" y="5861047"/>
                  </a:cubicBezTo>
                  <a:cubicBezTo>
                    <a:pt x="8462131" y="5861047"/>
                    <a:pt x="8485748" y="6420850"/>
                    <a:pt x="8459970" y="6420850"/>
                  </a:cubicBezTo>
                  <a:close/>
                  <a:moveTo>
                    <a:pt x="8459970" y="5832407"/>
                  </a:moveTo>
                  <a:cubicBezTo>
                    <a:pt x="8116754" y="5832345"/>
                    <a:pt x="8049704" y="5832253"/>
                    <a:pt x="7973856" y="5832531"/>
                  </a:cubicBezTo>
                  <a:cubicBezTo>
                    <a:pt x="7970676" y="5647606"/>
                    <a:pt x="7964533" y="5535639"/>
                    <a:pt x="7963112" y="5273592"/>
                  </a:cubicBezTo>
                  <a:cubicBezTo>
                    <a:pt x="7966354" y="5273592"/>
                    <a:pt x="8449629" y="5272789"/>
                    <a:pt x="8453457" y="5272789"/>
                  </a:cubicBezTo>
                  <a:cubicBezTo>
                    <a:pt x="8456359" y="5411390"/>
                    <a:pt x="8462595" y="5832407"/>
                    <a:pt x="8459970" y="5832407"/>
                  </a:cubicBezTo>
                  <a:close/>
                  <a:moveTo>
                    <a:pt x="7962958" y="5244890"/>
                  </a:moveTo>
                  <a:cubicBezTo>
                    <a:pt x="7962958" y="5242113"/>
                    <a:pt x="7957896" y="4686939"/>
                    <a:pt x="7957865" y="4684594"/>
                  </a:cubicBezTo>
                  <a:cubicBezTo>
                    <a:pt x="8262463" y="4686909"/>
                    <a:pt x="8242489" y="4681045"/>
                    <a:pt x="8442220" y="4680675"/>
                  </a:cubicBezTo>
                  <a:cubicBezTo>
                    <a:pt x="8442251" y="4682866"/>
                    <a:pt x="8452654" y="5233225"/>
                    <a:pt x="8452716" y="5236465"/>
                  </a:cubicBezTo>
                  <a:cubicBezTo>
                    <a:pt x="8452932" y="5248007"/>
                    <a:pt x="8504208" y="5244211"/>
                    <a:pt x="7962958" y="5244890"/>
                  </a:cubicBezTo>
                  <a:close/>
                  <a:moveTo>
                    <a:pt x="7957494" y="4655923"/>
                  </a:moveTo>
                  <a:cubicBezTo>
                    <a:pt x="7954098" y="4412732"/>
                    <a:pt x="7950178" y="4414337"/>
                    <a:pt x="7945239" y="4092880"/>
                  </a:cubicBezTo>
                  <a:cubicBezTo>
                    <a:pt x="8029113" y="4091306"/>
                    <a:pt x="8141883" y="4091028"/>
                    <a:pt x="8274564" y="4093343"/>
                  </a:cubicBezTo>
                  <a:cubicBezTo>
                    <a:pt x="8483524" y="4096984"/>
                    <a:pt x="8431045" y="3988413"/>
                    <a:pt x="8440985" y="4604754"/>
                  </a:cubicBezTo>
                  <a:cubicBezTo>
                    <a:pt x="8441757" y="4656479"/>
                    <a:pt x="8523255" y="4660336"/>
                    <a:pt x="7957494" y="4655923"/>
                  </a:cubicBezTo>
                  <a:close/>
                  <a:moveTo>
                    <a:pt x="7944775" y="4064178"/>
                  </a:moveTo>
                  <a:cubicBezTo>
                    <a:pt x="7939095" y="3695411"/>
                    <a:pt x="7938416" y="3679733"/>
                    <a:pt x="7938694" y="3551779"/>
                  </a:cubicBezTo>
                  <a:cubicBezTo>
                    <a:pt x="7938817" y="3490550"/>
                    <a:pt x="7857628" y="3503450"/>
                    <a:pt x="8425890" y="3502586"/>
                  </a:cubicBezTo>
                  <a:cubicBezTo>
                    <a:pt x="8428792" y="3840955"/>
                    <a:pt x="8431724" y="3912616"/>
                    <a:pt x="8434718" y="4066246"/>
                  </a:cubicBezTo>
                  <a:cubicBezTo>
                    <a:pt x="8269840" y="4065969"/>
                    <a:pt x="8148767" y="4060321"/>
                    <a:pt x="7944775" y="4064178"/>
                  </a:cubicBezTo>
                  <a:close/>
                  <a:moveTo>
                    <a:pt x="7938694" y="3475057"/>
                  </a:moveTo>
                  <a:cubicBezTo>
                    <a:pt x="7937613" y="3196313"/>
                    <a:pt x="7929587" y="3146718"/>
                    <a:pt x="7925976" y="2914051"/>
                  </a:cubicBezTo>
                  <a:cubicBezTo>
                    <a:pt x="8474449" y="2913742"/>
                    <a:pt x="8419623" y="2910872"/>
                    <a:pt x="8419808" y="2920532"/>
                  </a:cubicBezTo>
                  <a:cubicBezTo>
                    <a:pt x="8420303" y="2953647"/>
                    <a:pt x="8418851" y="2805849"/>
                    <a:pt x="8425642" y="3473946"/>
                  </a:cubicBezTo>
                  <a:cubicBezTo>
                    <a:pt x="8266753" y="3474162"/>
                    <a:pt x="8140185" y="3477248"/>
                    <a:pt x="7938694" y="3475057"/>
                  </a:cubicBezTo>
                  <a:close/>
                  <a:moveTo>
                    <a:pt x="7925574" y="2885257"/>
                  </a:moveTo>
                  <a:cubicBezTo>
                    <a:pt x="7923598" y="2733725"/>
                    <a:pt x="7928044" y="2552319"/>
                    <a:pt x="7919431" y="2324158"/>
                  </a:cubicBezTo>
                  <a:cubicBezTo>
                    <a:pt x="8148427" y="2330608"/>
                    <a:pt x="8279286" y="2322244"/>
                    <a:pt x="8407707" y="2321411"/>
                  </a:cubicBezTo>
                  <a:cubicBezTo>
                    <a:pt x="8413603" y="2691506"/>
                    <a:pt x="8417153" y="2764680"/>
                    <a:pt x="8419252" y="2885102"/>
                  </a:cubicBezTo>
                  <a:lnTo>
                    <a:pt x="7925574" y="2885257"/>
                  </a:lnTo>
                  <a:close/>
                  <a:moveTo>
                    <a:pt x="7904521" y="3474656"/>
                  </a:moveTo>
                  <a:cubicBezTo>
                    <a:pt x="7325856" y="3467650"/>
                    <a:pt x="7421338" y="3527121"/>
                    <a:pt x="7418436" y="3340993"/>
                  </a:cubicBezTo>
                  <a:cubicBezTo>
                    <a:pt x="7415194" y="3135268"/>
                    <a:pt x="7417201" y="3129034"/>
                    <a:pt x="7413929" y="2920100"/>
                  </a:cubicBezTo>
                  <a:cubicBezTo>
                    <a:pt x="7413713" y="2905687"/>
                    <a:pt x="7365493" y="2913866"/>
                    <a:pt x="7900693" y="2914051"/>
                  </a:cubicBezTo>
                  <a:cubicBezTo>
                    <a:pt x="7903749" y="3126905"/>
                    <a:pt x="7923104" y="3474903"/>
                    <a:pt x="7904521" y="3474656"/>
                  </a:cubicBezTo>
                  <a:close/>
                  <a:moveTo>
                    <a:pt x="7405841" y="4091861"/>
                  </a:moveTo>
                  <a:cubicBezTo>
                    <a:pt x="7407353" y="4220000"/>
                    <a:pt x="7409391" y="4312740"/>
                    <a:pt x="7415009" y="4651417"/>
                  </a:cubicBezTo>
                  <a:cubicBezTo>
                    <a:pt x="7344069" y="4651016"/>
                    <a:pt x="6928770" y="4652066"/>
                    <a:pt x="6926486" y="4652066"/>
                  </a:cubicBezTo>
                  <a:cubicBezTo>
                    <a:pt x="6921856" y="4341997"/>
                    <a:pt x="6924942" y="4390357"/>
                    <a:pt x="6919725" y="4094824"/>
                  </a:cubicBezTo>
                  <a:cubicBezTo>
                    <a:pt x="7182864" y="4095164"/>
                    <a:pt x="7197250" y="4090719"/>
                    <a:pt x="7405841" y="4091861"/>
                  </a:cubicBezTo>
                  <a:close/>
                  <a:moveTo>
                    <a:pt x="7348792" y="4063067"/>
                  </a:moveTo>
                  <a:cubicBezTo>
                    <a:pt x="6842395" y="4063067"/>
                    <a:pt x="6919972" y="4097540"/>
                    <a:pt x="6917348" y="3972488"/>
                  </a:cubicBezTo>
                  <a:cubicBezTo>
                    <a:pt x="6905957" y="3426789"/>
                    <a:pt x="6889318" y="3505548"/>
                    <a:pt x="6978379" y="3505548"/>
                  </a:cubicBezTo>
                  <a:cubicBezTo>
                    <a:pt x="7461562" y="3505548"/>
                    <a:pt x="7396024" y="3488235"/>
                    <a:pt x="7397876" y="3552212"/>
                  </a:cubicBezTo>
                  <a:cubicBezTo>
                    <a:pt x="7415287" y="4145808"/>
                    <a:pt x="7412509" y="4063067"/>
                    <a:pt x="7348792" y="4063067"/>
                  </a:cubicBezTo>
                  <a:close/>
                  <a:moveTo>
                    <a:pt x="7348792" y="3476538"/>
                  </a:moveTo>
                  <a:cubicBezTo>
                    <a:pt x="6819705" y="3476538"/>
                    <a:pt x="6910649" y="3515455"/>
                    <a:pt x="6907902" y="3340932"/>
                  </a:cubicBezTo>
                  <a:cubicBezTo>
                    <a:pt x="6899906" y="2829736"/>
                    <a:pt x="6864437" y="2915255"/>
                    <a:pt x="6978379" y="2915255"/>
                  </a:cubicBezTo>
                  <a:cubicBezTo>
                    <a:pt x="7423715" y="2915255"/>
                    <a:pt x="7388368" y="2902786"/>
                    <a:pt x="7388646" y="2920624"/>
                  </a:cubicBezTo>
                  <a:cubicBezTo>
                    <a:pt x="7398771" y="3565328"/>
                    <a:pt x="7410749" y="3476538"/>
                    <a:pt x="7348792" y="3476538"/>
                  </a:cubicBezTo>
                  <a:close/>
                  <a:moveTo>
                    <a:pt x="7348792" y="2882973"/>
                  </a:moveTo>
                  <a:cubicBezTo>
                    <a:pt x="7162428" y="2882973"/>
                    <a:pt x="7162304" y="2886584"/>
                    <a:pt x="6978410" y="2886584"/>
                  </a:cubicBezTo>
                  <a:cubicBezTo>
                    <a:pt x="6865887" y="2886584"/>
                    <a:pt x="6899382" y="2972411"/>
                    <a:pt x="6888886" y="2321689"/>
                  </a:cubicBezTo>
                  <a:cubicBezTo>
                    <a:pt x="7068644" y="2319097"/>
                    <a:pt x="7186353" y="2325300"/>
                    <a:pt x="7380465" y="2324744"/>
                  </a:cubicBezTo>
                  <a:cubicBezTo>
                    <a:pt x="7394789" y="2973861"/>
                    <a:pt x="7398185" y="2882973"/>
                    <a:pt x="7348792" y="2882973"/>
                  </a:cubicBezTo>
                  <a:close/>
                  <a:moveTo>
                    <a:pt x="6892035" y="3973167"/>
                  </a:moveTo>
                  <a:cubicBezTo>
                    <a:pt x="6894473" y="4090596"/>
                    <a:pt x="6984028" y="4068314"/>
                    <a:pt x="6422929" y="4064549"/>
                  </a:cubicBezTo>
                  <a:cubicBezTo>
                    <a:pt x="6395578" y="4064364"/>
                    <a:pt x="6405765" y="4127816"/>
                    <a:pt x="6394374" y="3551409"/>
                  </a:cubicBezTo>
                  <a:cubicBezTo>
                    <a:pt x="6393108" y="3488297"/>
                    <a:pt x="6323742" y="3504129"/>
                    <a:pt x="6793219" y="3505363"/>
                  </a:cubicBezTo>
                  <a:cubicBezTo>
                    <a:pt x="6912378" y="3505703"/>
                    <a:pt x="6880489" y="3420493"/>
                    <a:pt x="6892035" y="3973167"/>
                  </a:cubicBezTo>
                  <a:close/>
                  <a:moveTo>
                    <a:pt x="6793188" y="3476662"/>
                  </a:moveTo>
                  <a:cubicBezTo>
                    <a:pt x="6309789" y="3475366"/>
                    <a:pt x="6393262" y="3511999"/>
                    <a:pt x="6390608" y="3340993"/>
                  </a:cubicBezTo>
                  <a:cubicBezTo>
                    <a:pt x="6382921" y="2851339"/>
                    <a:pt x="6364584" y="2916489"/>
                    <a:pt x="6422959" y="2915872"/>
                  </a:cubicBezTo>
                  <a:cubicBezTo>
                    <a:pt x="6914169" y="2910564"/>
                    <a:pt x="6873173" y="2916211"/>
                    <a:pt x="6873234" y="2920594"/>
                  </a:cubicBezTo>
                  <a:cubicBezTo>
                    <a:pt x="6883329" y="3567859"/>
                    <a:pt x="6920620" y="3477001"/>
                    <a:pt x="6793188" y="3476662"/>
                  </a:cubicBezTo>
                  <a:close/>
                  <a:moveTo>
                    <a:pt x="6793188" y="2886399"/>
                  </a:moveTo>
                  <a:cubicBezTo>
                    <a:pt x="6676251" y="2886090"/>
                    <a:pt x="6539649" y="2885936"/>
                    <a:pt x="6422744" y="2887201"/>
                  </a:cubicBezTo>
                  <a:cubicBezTo>
                    <a:pt x="6367671" y="2887787"/>
                    <a:pt x="6381130" y="2975095"/>
                    <a:pt x="6373381" y="2325176"/>
                  </a:cubicBezTo>
                  <a:cubicBezTo>
                    <a:pt x="6770560" y="2328911"/>
                    <a:pt x="6705794" y="2325269"/>
                    <a:pt x="6863572" y="2322121"/>
                  </a:cubicBezTo>
                  <a:cubicBezTo>
                    <a:pt x="6874068" y="2971948"/>
                    <a:pt x="6904475" y="2886522"/>
                    <a:pt x="6793188" y="2886399"/>
                  </a:cubicBezTo>
                  <a:close/>
                  <a:moveTo>
                    <a:pt x="6376747" y="3973167"/>
                  </a:moveTo>
                  <a:cubicBezTo>
                    <a:pt x="6379370" y="4093281"/>
                    <a:pt x="6466950" y="4064178"/>
                    <a:pt x="5889242" y="4064364"/>
                  </a:cubicBezTo>
                  <a:cubicBezTo>
                    <a:pt x="5883377" y="3686306"/>
                    <a:pt x="5883654" y="3676647"/>
                    <a:pt x="5879209" y="3551163"/>
                  </a:cubicBezTo>
                  <a:cubicBezTo>
                    <a:pt x="5876770" y="3482495"/>
                    <a:pt x="5822840" y="3502246"/>
                    <a:pt x="6237737" y="3502524"/>
                  </a:cubicBezTo>
                  <a:cubicBezTo>
                    <a:pt x="6404160" y="3502524"/>
                    <a:pt x="6364368" y="3408180"/>
                    <a:pt x="6376747" y="3973167"/>
                  </a:cubicBezTo>
                  <a:close/>
                  <a:moveTo>
                    <a:pt x="5876678" y="3473607"/>
                  </a:moveTo>
                  <a:cubicBezTo>
                    <a:pt x="5868744" y="3197424"/>
                    <a:pt x="5875937" y="3148107"/>
                    <a:pt x="5872356" y="2920038"/>
                  </a:cubicBezTo>
                  <a:cubicBezTo>
                    <a:pt x="5872232" y="2911119"/>
                    <a:pt x="5870720" y="2920038"/>
                    <a:pt x="6357576" y="2916489"/>
                  </a:cubicBezTo>
                  <a:cubicBezTo>
                    <a:pt x="6357638" y="2919606"/>
                    <a:pt x="6357699" y="2940067"/>
                    <a:pt x="6367578" y="3474471"/>
                  </a:cubicBezTo>
                  <a:cubicBezTo>
                    <a:pt x="6296854" y="3473699"/>
                    <a:pt x="6268206" y="3473884"/>
                    <a:pt x="5876678" y="3473607"/>
                  </a:cubicBezTo>
                  <a:close/>
                  <a:moveTo>
                    <a:pt x="5867694" y="5246495"/>
                  </a:moveTo>
                  <a:cubicBezTo>
                    <a:pt x="5335675" y="5246495"/>
                    <a:pt x="5391920" y="5248810"/>
                    <a:pt x="5392044" y="5236218"/>
                  </a:cubicBezTo>
                  <a:cubicBezTo>
                    <a:pt x="5393155" y="5106197"/>
                    <a:pt x="5392136" y="5083792"/>
                    <a:pt x="5385870" y="4685427"/>
                  </a:cubicBezTo>
                  <a:cubicBezTo>
                    <a:pt x="5677070" y="4685489"/>
                    <a:pt x="5718405" y="4684255"/>
                    <a:pt x="5871893" y="4684255"/>
                  </a:cubicBezTo>
                  <a:cubicBezTo>
                    <a:pt x="5883037" y="5313959"/>
                    <a:pt x="5890816" y="5246495"/>
                    <a:pt x="5867694" y="5246495"/>
                  </a:cubicBezTo>
                  <a:close/>
                  <a:moveTo>
                    <a:pt x="5867694" y="4655614"/>
                  </a:moveTo>
                  <a:cubicBezTo>
                    <a:pt x="5301316" y="4655614"/>
                    <a:pt x="5385746" y="4679039"/>
                    <a:pt x="5384573" y="4604106"/>
                  </a:cubicBezTo>
                  <a:cubicBezTo>
                    <a:pt x="5375065" y="3997517"/>
                    <a:pt x="5336879" y="4092386"/>
                    <a:pt x="5497373" y="4092386"/>
                  </a:cubicBezTo>
                  <a:cubicBezTo>
                    <a:pt x="5670772" y="4092386"/>
                    <a:pt x="5686917" y="4093003"/>
                    <a:pt x="5864422" y="4093003"/>
                  </a:cubicBezTo>
                  <a:cubicBezTo>
                    <a:pt x="5873899" y="4702802"/>
                    <a:pt x="5871461" y="4655614"/>
                    <a:pt x="5867694" y="4655614"/>
                  </a:cubicBezTo>
                  <a:close/>
                  <a:moveTo>
                    <a:pt x="5374293" y="4063284"/>
                  </a:moveTo>
                  <a:cubicBezTo>
                    <a:pt x="5369015" y="3717353"/>
                    <a:pt x="5368860" y="3681245"/>
                    <a:pt x="5364909" y="3551286"/>
                  </a:cubicBezTo>
                  <a:cubicBezTo>
                    <a:pt x="5362779" y="3480581"/>
                    <a:pt x="5287146" y="3502092"/>
                    <a:pt x="5852228" y="3502277"/>
                  </a:cubicBezTo>
                  <a:cubicBezTo>
                    <a:pt x="5858866" y="3711922"/>
                    <a:pt x="5856396" y="3574864"/>
                    <a:pt x="5863990" y="4064394"/>
                  </a:cubicBezTo>
                  <a:cubicBezTo>
                    <a:pt x="5825649" y="4064364"/>
                    <a:pt x="5413561" y="4063623"/>
                    <a:pt x="5374293" y="4063284"/>
                  </a:cubicBezTo>
                  <a:close/>
                  <a:moveTo>
                    <a:pt x="5357315" y="2884886"/>
                  </a:moveTo>
                  <a:cubicBezTo>
                    <a:pt x="5350925" y="2480288"/>
                    <a:pt x="5350276" y="2426341"/>
                    <a:pt x="5347869" y="2324096"/>
                  </a:cubicBezTo>
                  <a:cubicBezTo>
                    <a:pt x="5534048" y="2327522"/>
                    <a:pt x="5694080" y="2323047"/>
                    <a:pt x="5836361" y="2322769"/>
                  </a:cubicBezTo>
                  <a:cubicBezTo>
                    <a:pt x="5838584" y="2416743"/>
                    <a:pt x="5846518" y="2885010"/>
                    <a:pt x="5846579" y="2887818"/>
                  </a:cubicBezTo>
                  <a:cubicBezTo>
                    <a:pt x="5641631" y="2887479"/>
                    <a:pt x="5639779" y="2882387"/>
                    <a:pt x="5357315" y="2884886"/>
                  </a:cubicBezTo>
                  <a:close/>
                  <a:moveTo>
                    <a:pt x="5349011" y="4063037"/>
                  </a:moveTo>
                  <a:cubicBezTo>
                    <a:pt x="5039906" y="4059734"/>
                    <a:pt x="4990698" y="4062574"/>
                    <a:pt x="4857493" y="4063438"/>
                  </a:cubicBezTo>
                  <a:cubicBezTo>
                    <a:pt x="4847398" y="3402069"/>
                    <a:pt x="4826931" y="3503450"/>
                    <a:pt x="4942016" y="3502061"/>
                  </a:cubicBezTo>
                  <a:cubicBezTo>
                    <a:pt x="5401614" y="3496537"/>
                    <a:pt x="5337681" y="3488451"/>
                    <a:pt x="5339595" y="3552212"/>
                  </a:cubicBezTo>
                  <a:cubicBezTo>
                    <a:pt x="5343917" y="3695534"/>
                    <a:pt x="5343979" y="3733525"/>
                    <a:pt x="5349011" y="4063037"/>
                  </a:cubicBezTo>
                  <a:close/>
                  <a:moveTo>
                    <a:pt x="5312059" y="2885349"/>
                  </a:moveTo>
                  <a:cubicBezTo>
                    <a:pt x="5180582" y="2886769"/>
                    <a:pt x="5077166" y="2886800"/>
                    <a:pt x="4941985" y="2885349"/>
                  </a:cubicBezTo>
                  <a:cubicBezTo>
                    <a:pt x="4809335" y="2883745"/>
                    <a:pt x="4836964" y="2990434"/>
                    <a:pt x="4829308" y="2322214"/>
                  </a:cubicBezTo>
                  <a:cubicBezTo>
                    <a:pt x="5076734" y="2321874"/>
                    <a:pt x="5150761" y="2319992"/>
                    <a:pt x="5322524" y="2323602"/>
                  </a:cubicBezTo>
                  <a:cubicBezTo>
                    <a:pt x="5337187" y="2947474"/>
                    <a:pt x="5337527" y="2885072"/>
                    <a:pt x="5312059" y="2885349"/>
                  </a:cubicBezTo>
                  <a:close/>
                  <a:moveTo>
                    <a:pt x="4832210" y="4063592"/>
                  </a:moveTo>
                  <a:cubicBezTo>
                    <a:pt x="4256570" y="4066246"/>
                    <a:pt x="4343748" y="4088961"/>
                    <a:pt x="4342298" y="3972673"/>
                  </a:cubicBezTo>
                  <a:cubicBezTo>
                    <a:pt x="4335444" y="3423703"/>
                    <a:pt x="4312538" y="3500395"/>
                    <a:pt x="4386288" y="3500395"/>
                  </a:cubicBezTo>
                  <a:cubicBezTo>
                    <a:pt x="4895649" y="3500395"/>
                    <a:pt x="4825851" y="3492803"/>
                    <a:pt x="4825851" y="3551100"/>
                  </a:cubicBezTo>
                  <a:cubicBezTo>
                    <a:pt x="4825974" y="3680350"/>
                    <a:pt x="4826190" y="3670227"/>
                    <a:pt x="4832210" y="4063592"/>
                  </a:cubicBezTo>
                  <a:close/>
                  <a:moveTo>
                    <a:pt x="4756670" y="3474471"/>
                  </a:moveTo>
                  <a:cubicBezTo>
                    <a:pt x="4571726" y="3474471"/>
                    <a:pt x="4571633" y="3471724"/>
                    <a:pt x="4386288" y="3471724"/>
                  </a:cubicBezTo>
                  <a:cubicBezTo>
                    <a:pt x="4319546" y="3471724"/>
                    <a:pt x="4332882" y="3498358"/>
                    <a:pt x="4330413" y="3341055"/>
                  </a:cubicBezTo>
                  <a:cubicBezTo>
                    <a:pt x="4322355" y="2827391"/>
                    <a:pt x="4304636" y="2910996"/>
                    <a:pt x="4386288" y="2910996"/>
                  </a:cubicBezTo>
                  <a:cubicBezTo>
                    <a:pt x="4863605" y="2910996"/>
                    <a:pt x="4813719" y="2911242"/>
                    <a:pt x="4813873" y="2920655"/>
                  </a:cubicBezTo>
                  <a:cubicBezTo>
                    <a:pt x="4823844" y="3557520"/>
                    <a:pt x="4857802" y="3474471"/>
                    <a:pt x="4756670" y="3474471"/>
                  </a:cubicBezTo>
                  <a:close/>
                  <a:moveTo>
                    <a:pt x="4386288" y="2882356"/>
                  </a:moveTo>
                  <a:cubicBezTo>
                    <a:pt x="4297288" y="2882356"/>
                    <a:pt x="4332049" y="2968645"/>
                    <a:pt x="4315965" y="2322461"/>
                  </a:cubicBezTo>
                  <a:cubicBezTo>
                    <a:pt x="4365913" y="2322244"/>
                    <a:pt x="4397247" y="2322306"/>
                    <a:pt x="4756701" y="2322244"/>
                  </a:cubicBezTo>
                  <a:cubicBezTo>
                    <a:pt x="4819708" y="2322244"/>
                    <a:pt x="4802790" y="2233054"/>
                    <a:pt x="4813317" y="2884362"/>
                  </a:cubicBezTo>
                  <a:cubicBezTo>
                    <a:pt x="4505756" y="2883467"/>
                    <a:pt x="4544066" y="2882356"/>
                    <a:pt x="4386288" y="2882356"/>
                  </a:cubicBezTo>
                  <a:close/>
                  <a:moveTo>
                    <a:pt x="4317015" y="3973044"/>
                  </a:moveTo>
                  <a:cubicBezTo>
                    <a:pt x="4318435" y="4087140"/>
                    <a:pt x="4411786" y="4067481"/>
                    <a:pt x="3830930" y="4064364"/>
                  </a:cubicBezTo>
                  <a:cubicBezTo>
                    <a:pt x="3826732" y="4064333"/>
                    <a:pt x="3830930" y="3873576"/>
                    <a:pt x="3821206" y="3550545"/>
                  </a:cubicBezTo>
                  <a:cubicBezTo>
                    <a:pt x="3818952" y="3474316"/>
                    <a:pt x="3761472" y="3515702"/>
                    <a:pt x="4201498" y="3503079"/>
                  </a:cubicBezTo>
                  <a:cubicBezTo>
                    <a:pt x="4332758" y="3499284"/>
                    <a:pt x="4309976" y="3411050"/>
                    <a:pt x="4317015" y="3973044"/>
                  </a:cubicBezTo>
                  <a:close/>
                  <a:moveTo>
                    <a:pt x="4200818" y="3474347"/>
                  </a:moveTo>
                  <a:cubicBezTo>
                    <a:pt x="4107003" y="3477063"/>
                    <a:pt x="4001859" y="3478452"/>
                    <a:pt x="3831084" y="3475211"/>
                  </a:cubicBezTo>
                  <a:cubicBezTo>
                    <a:pt x="3815556" y="3474934"/>
                    <a:pt x="3818891" y="3493636"/>
                    <a:pt x="3816421" y="3341024"/>
                  </a:cubicBezTo>
                  <a:cubicBezTo>
                    <a:pt x="3808703" y="2848871"/>
                    <a:pt x="3803949" y="2915100"/>
                    <a:pt x="3831146" y="2914452"/>
                  </a:cubicBezTo>
                  <a:cubicBezTo>
                    <a:pt x="4357949" y="2902354"/>
                    <a:pt x="4301672" y="2914977"/>
                    <a:pt x="4301734" y="2920563"/>
                  </a:cubicBezTo>
                  <a:cubicBezTo>
                    <a:pt x="4305006" y="3128540"/>
                    <a:pt x="4301857" y="3131195"/>
                    <a:pt x="4305130" y="3341518"/>
                  </a:cubicBezTo>
                  <a:cubicBezTo>
                    <a:pt x="4307630" y="3499592"/>
                    <a:pt x="4334827" y="3470520"/>
                    <a:pt x="4200818" y="3474347"/>
                  </a:cubicBezTo>
                  <a:close/>
                  <a:moveTo>
                    <a:pt x="4201035" y="2883035"/>
                  </a:moveTo>
                  <a:cubicBezTo>
                    <a:pt x="3981207" y="2884516"/>
                    <a:pt x="3969507" y="2882603"/>
                    <a:pt x="3830590" y="2885781"/>
                  </a:cubicBezTo>
                  <a:cubicBezTo>
                    <a:pt x="3804258" y="2886399"/>
                    <a:pt x="3809136" y="2954943"/>
                    <a:pt x="3803795" y="2325855"/>
                  </a:cubicBezTo>
                  <a:cubicBezTo>
                    <a:pt x="3957313" y="2324497"/>
                    <a:pt x="3687815" y="2326503"/>
                    <a:pt x="4290651" y="2322584"/>
                  </a:cubicBezTo>
                  <a:cubicBezTo>
                    <a:pt x="4307013" y="2987656"/>
                    <a:pt x="4328869" y="2882016"/>
                    <a:pt x="4201035" y="2883035"/>
                  </a:cubicBezTo>
                  <a:close/>
                  <a:moveTo>
                    <a:pt x="3804227" y="4064209"/>
                  </a:moveTo>
                  <a:cubicBezTo>
                    <a:pt x="3236120" y="4060876"/>
                    <a:pt x="3317155" y="4106089"/>
                    <a:pt x="3314376" y="3972550"/>
                  </a:cubicBezTo>
                  <a:cubicBezTo>
                    <a:pt x="3310672" y="3795341"/>
                    <a:pt x="3308943" y="3664209"/>
                    <a:pt x="3307986" y="3551594"/>
                  </a:cubicBezTo>
                  <a:cubicBezTo>
                    <a:pt x="3307523" y="3495765"/>
                    <a:pt x="3229544" y="3493605"/>
                    <a:pt x="3794472" y="3503296"/>
                  </a:cubicBezTo>
                  <a:cubicBezTo>
                    <a:pt x="3803085" y="3812130"/>
                    <a:pt x="3801758" y="3859349"/>
                    <a:pt x="3804227" y="4064209"/>
                  </a:cubicBezTo>
                  <a:close/>
                  <a:moveTo>
                    <a:pt x="3307307" y="3475952"/>
                  </a:moveTo>
                  <a:cubicBezTo>
                    <a:pt x="3304220" y="3191097"/>
                    <a:pt x="3300516" y="3151934"/>
                    <a:pt x="3296749" y="2913650"/>
                  </a:cubicBezTo>
                  <a:cubicBezTo>
                    <a:pt x="3299559" y="2913650"/>
                    <a:pt x="3785890" y="2916304"/>
                    <a:pt x="3785983" y="2920655"/>
                  </a:cubicBezTo>
                  <a:cubicBezTo>
                    <a:pt x="3788792" y="3098975"/>
                    <a:pt x="3789409" y="3300379"/>
                    <a:pt x="3793762" y="3474563"/>
                  </a:cubicBezTo>
                  <a:cubicBezTo>
                    <a:pt x="3602767" y="3471446"/>
                    <a:pt x="3444773" y="3475705"/>
                    <a:pt x="3307307" y="3475952"/>
                  </a:cubicBezTo>
                  <a:close/>
                  <a:moveTo>
                    <a:pt x="3296317" y="2884979"/>
                  </a:moveTo>
                  <a:cubicBezTo>
                    <a:pt x="3290020" y="2486460"/>
                    <a:pt x="3288877" y="2433501"/>
                    <a:pt x="3288291" y="2324034"/>
                  </a:cubicBezTo>
                  <a:cubicBezTo>
                    <a:pt x="3484842" y="2324158"/>
                    <a:pt x="3515651" y="2327954"/>
                    <a:pt x="3778481" y="2326040"/>
                  </a:cubicBezTo>
                  <a:cubicBezTo>
                    <a:pt x="3778512" y="2328386"/>
                    <a:pt x="3785396" y="2884269"/>
                    <a:pt x="3785427" y="2886738"/>
                  </a:cubicBezTo>
                  <a:cubicBezTo>
                    <a:pt x="3602304" y="2890195"/>
                    <a:pt x="3446995" y="2885164"/>
                    <a:pt x="3296317" y="2884979"/>
                  </a:cubicBezTo>
                  <a:close/>
                  <a:moveTo>
                    <a:pt x="3289124" y="3973229"/>
                  </a:moveTo>
                  <a:cubicBezTo>
                    <a:pt x="3291841" y="4102694"/>
                    <a:pt x="3368523" y="4065166"/>
                    <a:pt x="2905282" y="4065166"/>
                  </a:cubicBezTo>
                  <a:cubicBezTo>
                    <a:pt x="2779393" y="4065166"/>
                    <a:pt x="2799088" y="4165035"/>
                    <a:pt x="2793964" y="3550206"/>
                  </a:cubicBezTo>
                  <a:cubicBezTo>
                    <a:pt x="2793439" y="3487340"/>
                    <a:pt x="2716911" y="3504592"/>
                    <a:pt x="3282333" y="3504592"/>
                  </a:cubicBezTo>
                  <a:cubicBezTo>
                    <a:pt x="3283537" y="3630230"/>
                    <a:pt x="3284185" y="3736086"/>
                    <a:pt x="3289124" y="3973229"/>
                  </a:cubicBezTo>
                  <a:close/>
                  <a:moveTo>
                    <a:pt x="3275449" y="3475983"/>
                  </a:moveTo>
                  <a:cubicBezTo>
                    <a:pt x="2954860" y="3476076"/>
                    <a:pt x="2879104" y="3476199"/>
                    <a:pt x="2793285" y="3475952"/>
                  </a:cubicBezTo>
                  <a:cubicBezTo>
                    <a:pt x="2793254" y="3474316"/>
                    <a:pt x="2786647" y="2966701"/>
                    <a:pt x="2785783" y="2912076"/>
                  </a:cubicBezTo>
                  <a:cubicBezTo>
                    <a:pt x="2787975" y="2912045"/>
                    <a:pt x="3271436" y="2908434"/>
                    <a:pt x="3271621" y="2920624"/>
                  </a:cubicBezTo>
                  <a:cubicBezTo>
                    <a:pt x="3280820" y="3515609"/>
                    <a:pt x="3287920" y="3475983"/>
                    <a:pt x="3275449" y="3475983"/>
                  </a:cubicBezTo>
                  <a:close/>
                  <a:moveTo>
                    <a:pt x="2785289" y="2883374"/>
                  </a:moveTo>
                  <a:cubicBezTo>
                    <a:pt x="2783684" y="2784493"/>
                    <a:pt x="2789611" y="3139589"/>
                    <a:pt x="2775596" y="2325331"/>
                  </a:cubicBezTo>
                  <a:cubicBezTo>
                    <a:pt x="2951897" y="2327738"/>
                    <a:pt x="3111126" y="2324127"/>
                    <a:pt x="3262977" y="2324034"/>
                  </a:cubicBezTo>
                  <a:cubicBezTo>
                    <a:pt x="3263595" y="2433594"/>
                    <a:pt x="3265138" y="2511458"/>
                    <a:pt x="3271034" y="2884948"/>
                  </a:cubicBezTo>
                  <a:cubicBezTo>
                    <a:pt x="3085967" y="2884917"/>
                    <a:pt x="2983446" y="2881368"/>
                    <a:pt x="2785289" y="2883374"/>
                  </a:cubicBezTo>
                  <a:close/>
                  <a:moveTo>
                    <a:pt x="2777170" y="4065320"/>
                  </a:moveTo>
                  <a:cubicBezTo>
                    <a:pt x="2360050" y="4066308"/>
                    <a:pt x="2481031" y="4065598"/>
                    <a:pt x="2285745" y="4064148"/>
                  </a:cubicBezTo>
                  <a:cubicBezTo>
                    <a:pt x="2284387" y="3915486"/>
                    <a:pt x="2286486" y="3888019"/>
                    <a:pt x="2277966" y="3504623"/>
                  </a:cubicBezTo>
                  <a:cubicBezTo>
                    <a:pt x="2423643" y="3504191"/>
                    <a:pt x="2435806" y="3503265"/>
                    <a:pt x="2768249" y="3504530"/>
                  </a:cubicBezTo>
                  <a:cubicBezTo>
                    <a:pt x="2771428" y="3848886"/>
                    <a:pt x="2774300" y="3917122"/>
                    <a:pt x="2777170" y="4065320"/>
                  </a:cubicBezTo>
                  <a:close/>
                  <a:moveTo>
                    <a:pt x="2720184" y="3475674"/>
                  </a:moveTo>
                  <a:cubicBezTo>
                    <a:pt x="2187516" y="3472773"/>
                    <a:pt x="2277657" y="3516659"/>
                    <a:pt x="2274910" y="3340993"/>
                  </a:cubicBezTo>
                  <a:cubicBezTo>
                    <a:pt x="2271607" y="3130917"/>
                    <a:pt x="2274045" y="3130608"/>
                    <a:pt x="2270742" y="2920100"/>
                  </a:cubicBezTo>
                  <a:cubicBezTo>
                    <a:pt x="2270557" y="2908218"/>
                    <a:pt x="2241878" y="2919081"/>
                    <a:pt x="2760500" y="2912353"/>
                  </a:cubicBezTo>
                  <a:cubicBezTo>
                    <a:pt x="2770441" y="3554619"/>
                    <a:pt x="2785351" y="3475921"/>
                    <a:pt x="2720184" y="3475674"/>
                  </a:cubicBezTo>
                  <a:close/>
                  <a:moveTo>
                    <a:pt x="2270187" y="2885905"/>
                  </a:moveTo>
                  <a:cubicBezTo>
                    <a:pt x="2259660" y="2234227"/>
                    <a:pt x="2225857" y="2323356"/>
                    <a:pt x="2350017" y="2322985"/>
                  </a:cubicBezTo>
                  <a:cubicBezTo>
                    <a:pt x="2506839" y="2322553"/>
                    <a:pt x="2598678" y="2322306"/>
                    <a:pt x="2719906" y="2324405"/>
                  </a:cubicBezTo>
                  <a:cubicBezTo>
                    <a:pt x="2762353" y="2325207"/>
                    <a:pt x="2749881" y="2256941"/>
                    <a:pt x="2760037" y="2883683"/>
                  </a:cubicBezTo>
                  <a:cubicBezTo>
                    <a:pt x="2579291" y="2886090"/>
                    <a:pt x="2674712" y="2885627"/>
                    <a:pt x="2270187" y="2885905"/>
                  </a:cubicBezTo>
                  <a:close/>
                  <a:moveTo>
                    <a:pt x="2260462" y="4063963"/>
                  </a:moveTo>
                  <a:cubicBezTo>
                    <a:pt x="2134264" y="4063314"/>
                    <a:pt x="1975591" y="4064209"/>
                    <a:pt x="1771507" y="4064302"/>
                  </a:cubicBezTo>
                  <a:cubicBezTo>
                    <a:pt x="1767679" y="3890334"/>
                    <a:pt x="1764962" y="3888852"/>
                    <a:pt x="1762091" y="3503018"/>
                  </a:cubicBezTo>
                  <a:cubicBezTo>
                    <a:pt x="1960865" y="3502524"/>
                    <a:pt x="1980005" y="3505209"/>
                    <a:pt x="2252621" y="3504654"/>
                  </a:cubicBezTo>
                  <a:cubicBezTo>
                    <a:pt x="2261635" y="3920208"/>
                    <a:pt x="2258981" y="3900549"/>
                    <a:pt x="2260462" y="4063963"/>
                  </a:cubicBezTo>
                  <a:close/>
                  <a:moveTo>
                    <a:pt x="2164857" y="3476106"/>
                  </a:moveTo>
                  <a:cubicBezTo>
                    <a:pt x="1979542" y="3476106"/>
                    <a:pt x="1980159" y="3474378"/>
                    <a:pt x="1794629" y="3474378"/>
                  </a:cubicBezTo>
                  <a:cubicBezTo>
                    <a:pt x="1751842" y="3474378"/>
                    <a:pt x="1762616" y="3500549"/>
                    <a:pt x="1760116" y="3341024"/>
                  </a:cubicBezTo>
                  <a:cubicBezTo>
                    <a:pt x="1752429" y="2850537"/>
                    <a:pt x="1738198" y="2915841"/>
                    <a:pt x="1794629" y="2915841"/>
                  </a:cubicBezTo>
                  <a:cubicBezTo>
                    <a:pt x="2285375" y="2915841"/>
                    <a:pt x="2245274" y="2909699"/>
                    <a:pt x="2245459" y="2920624"/>
                  </a:cubicBezTo>
                  <a:cubicBezTo>
                    <a:pt x="2255616" y="3567427"/>
                    <a:pt x="2279324" y="3476106"/>
                    <a:pt x="2164857" y="3476106"/>
                  </a:cubicBezTo>
                  <a:close/>
                  <a:moveTo>
                    <a:pt x="2164857" y="2885967"/>
                  </a:moveTo>
                  <a:cubicBezTo>
                    <a:pt x="1973985" y="2885967"/>
                    <a:pt x="1974510" y="2887139"/>
                    <a:pt x="1794629" y="2887139"/>
                  </a:cubicBezTo>
                  <a:cubicBezTo>
                    <a:pt x="1723905" y="2887139"/>
                    <a:pt x="1767154" y="2955344"/>
                    <a:pt x="1745421" y="2321442"/>
                  </a:cubicBezTo>
                  <a:cubicBezTo>
                    <a:pt x="1873965" y="2320701"/>
                    <a:pt x="1978986" y="2323356"/>
                    <a:pt x="2235087" y="2323201"/>
                  </a:cubicBezTo>
                  <a:cubicBezTo>
                    <a:pt x="2246200" y="2976855"/>
                    <a:pt x="2272193" y="2885905"/>
                    <a:pt x="2164857" y="2885967"/>
                  </a:cubicBezTo>
                  <a:close/>
                  <a:moveTo>
                    <a:pt x="1746193" y="4064364"/>
                  </a:moveTo>
                  <a:cubicBezTo>
                    <a:pt x="1175740" y="4065814"/>
                    <a:pt x="1258843" y="4098744"/>
                    <a:pt x="1256466" y="3972550"/>
                  </a:cubicBezTo>
                  <a:cubicBezTo>
                    <a:pt x="1253687" y="3823919"/>
                    <a:pt x="1251526" y="3690719"/>
                    <a:pt x="1250199" y="3551594"/>
                  </a:cubicBezTo>
                  <a:cubicBezTo>
                    <a:pt x="1249612" y="3487001"/>
                    <a:pt x="1171356" y="3505487"/>
                    <a:pt x="1736808" y="3503110"/>
                  </a:cubicBezTo>
                  <a:cubicBezTo>
                    <a:pt x="1739618" y="3885118"/>
                    <a:pt x="1742705" y="3909869"/>
                    <a:pt x="1746193" y="4064364"/>
                  </a:cubicBezTo>
                  <a:close/>
                  <a:moveTo>
                    <a:pt x="1609437" y="3475798"/>
                  </a:moveTo>
                  <a:cubicBezTo>
                    <a:pt x="1464655" y="3477958"/>
                    <a:pt x="1354850" y="3477557"/>
                    <a:pt x="1249396" y="3475705"/>
                  </a:cubicBezTo>
                  <a:cubicBezTo>
                    <a:pt x="1249366" y="3473298"/>
                    <a:pt x="1242018" y="2939666"/>
                    <a:pt x="1241555" y="2913279"/>
                  </a:cubicBezTo>
                  <a:cubicBezTo>
                    <a:pt x="1781509" y="2908928"/>
                    <a:pt x="1729214" y="2918402"/>
                    <a:pt x="1729245" y="2920594"/>
                  </a:cubicBezTo>
                  <a:cubicBezTo>
                    <a:pt x="1739556" y="3576994"/>
                    <a:pt x="1774378" y="3473113"/>
                    <a:pt x="1609437" y="3475798"/>
                  </a:cubicBezTo>
                  <a:close/>
                  <a:moveTo>
                    <a:pt x="1241092" y="2884578"/>
                  </a:moveTo>
                  <a:cubicBezTo>
                    <a:pt x="1230658" y="2294994"/>
                    <a:pt x="1222045" y="2326720"/>
                    <a:pt x="1239425" y="2326658"/>
                  </a:cubicBezTo>
                  <a:cubicBezTo>
                    <a:pt x="1471632" y="2326040"/>
                    <a:pt x="1491636" y="2327244"/>
                    <a:pt x="1609931" y="2323849"/>
                  </a:cubicBezTo>
                  <a:cubicBezTo>
                    <a:pt x="1751225" y="2319961"/>
                    <a:pt x="1719027" y="2223363"/>
                    <a:pt x="1728751" y="2886985"/>
                  </a:cubicBezTo>
                  <a:cubicBezTo>
                    <a:pt x="1589680" y="2886244"/>
                    <a:pt x="1533002" y="2882201"/>
                    <a:pt x="1241092" y="2884578"/>
                  </a:cubicBezTo>
                  <a:close/>
                  <a:moveTo>
                    <a:pt x="869475" y="4684038"/>
                  </a:moveTo>
                  <a:cubicBezTo>
                    <a:pt x="993450" y="4681693"/>
                    <a:pt x="1111252" y="4681569"/>
                    <a:pt x="1239209" y="4684162"/>
                  </a:cubicBezTo>
                  <a:cubicBezTo>
                    <a:pt x="1242204" y="4684223"/>
                    <a:pt x="1252669" y="5245662"/>
                    <a:pt x="1239271" y="5245909"/>
                  </a:cubicBezTo>
                  <a:cubicBezTo>
                    <a:pt x="1220317" y="5246186"/>
                    <a:pt x="762941" y="5253840"/>
                    <a:pt x="762725" y="5234398"/>
                  </a:cubicBezTo>
                  <a:cubicBezTo>
                    <a:pt x="756582" y="4581485"/>
                    <a:pt x="703392" y="4687155"/>
                    <a:pt x="869475" y="4684038"/>
                  </a:cubicBezTo>
                  <a:close/>
                  <a:moveTo>
                    <a:pt x="869135" y="5274857"/>
                  </a:moveTo>
                  <a:cubicBezTo>
                    <a:pt x="991938" y="5276339"/>
                    <a:pt x="1117271" y="5276524"/>
                    <a:pt x="1239580" y="5274549"/>
                  </a:cubicBezTo>
                  <a:cubicBezTo>
                    <a:pt x="1251928" y="5274364"/>
                    <a:pt x="1250415" y="5209430"/>
                    <a:pt x="1261065" y="5834691"/>
                  </a:cubicBezTo>
                  <a:cubicBezTo>
                    <a:pt x="1027346" y="5838733"/>
                    <a:pt x="918312" y="5835987"/>
                    <a:pt x="772141" y="5835493"/>
                  </a:cubicBezTo>
                  <a:cubicBezTo>
                    <a:pt x="761614" y="5175668"/>
                    <a:pt x="727626" y="5273129"/>
                    <a:pt x="869135" y="5274857"/>
                  </a:cubicBezTo>
                  <a:close/>
                  <a:moveTo>
                    <a:pt x="1261621" y="5867991"/>
                  </a:moveTo>
                  <a:cubicBezTo>
                    <a:pt x="1268474" y="6306044"/>
                    <a:pt x="1269061" y="6339806"/>
                    <a:pt x="1270080" y="6421096"/>
                  </a:cubicBezTo>
                  <a:cubicBezTo>
                    <a:pt x="887596" y="6420047"/>
                    <a:pt x="931987" y="6421436"/>
                    <a:pt x="781340" y="6422114"/>
                  </a:cubicBezTo>
                  <a:cubicBezTo>
                    <a:pt x="769825" y="5685875"/>
                    <a:pt x="773283" y="5906815"/>
                    <a:pt x="772604" y="5864164"/>
                  </a:cubicBezTo>
                  <a:cubicBezTo>
                    <a:pt x="1304778" y="5866077"/>
                    <a:pt x="1261498" y="5860707"/>
                    <a:pt x="1261621" y="5867991"/>
                  </a:cubicBezTo>
                  <a:close/>
                  <a:moveTo>
                    <a:pt x="869351" y="6450137"/>
                  </a:moveTo>
                  <a:cubicBezTo>
                    <a:pt x="1344076" y="6446279"/>
                    <a:pt x="1270296" y="6438132"/>
                    <a:pt x="1271006" y="6499670"/>
                  </a:cubicBezTo>
                  <a:cubicBezTo>
                    <a:pt x="1272487" y="6629753"/>
                    <a:pt x="1272827" y="6643734"/>
                    <a:pt x="1278507" y="7012964"/>
                  </a:cubicBezTo>
                  <a:cubicBezTo>
                    <a:pt x="949892" y="7014754"/>
                    <a:pt x="936525" y="7013273"/>
                    <a:pt x="791774" y="7012718"/>
                  </a:cubicBezTo>
                  <a:cubicBezTo>
                    <a:pt x="779519" y="6364465"/>
                    <a:pt x="746487" y="6451310"/>
                    <a:pt x="869351" y="6450137"/>
                  </a:cubicBezTo>
                  <a:close/>
                  <a:moveTo>
                    <a:pt x="869135" y="7629985"/>
                  </a:moveTo>
                  <a:cubicBezTo>
                    <a:pt x="987122" y="7631250"/>
                    <a:pt x="1121470" y="7631188"/>
                    <a:pt x="1239487" y="7630540"/>
                  </a:cubicBezTo>
                  <a:cubicBezTo>
                    <a:pt x="1313422" y="7630139"/>
                    <a:pt x="1278199" y="7559250"/>
                    <a:pt x="1296319" y="8191731"/>
                  </a:cubicBezTo>
                  <a:cubicBezTo>
                    <a:pt x="924177" y="8193583"/>
                    <a:pt x="1002989" y="8192596"/>
                    <a:pt x="806808" y="8191300"/>
                  </a:cubicBezTo>
                  <a:cubicBezTo>
                    <a:pt x="790045" y="7536813"/>
                    <a:pt x="776308" y="7628998"/>
                    <a:pt x="869135" y="7629985"/>
                  </a:cubicBezTo>
                  <a:close/>
                  <a:moveTo>
                    <a:pt x="869135" y="8220557"/>
                  </a:moveTo>
                  <a:cubicBezTo>
                    <a:pt x="992956" y="8221730"/>
                    <a:pt x="1113814" y="8221667"/>
                    <a:pt x="1239487" y="8220804"/>
                  </a:cubicBezTo>
                  <a:cubicBezTo>
                    <a:pt x="1314903" y="8220279"/>
                    <a:pt x="1297215" y="8128866"/>
                    <a:pt x="1308421" y="8783322"/>
                  </a:cubicBezTo>
                  <a:cubicBezTo>
                    <a:pt x="1141875" y="8784680"/>
                    <a:pt x="1199263" y="8786316"/>
                    <a:pt x="819712" y="8784279"/>
                  </a:cubicBezTo>
                  <a:cubicBezTo>
                    <a:pt x="808660" y="8133866"/>
                    <a:pt x="780877" y="8219724"/>
                    <a:pt x="869135" y="8220557"/>
                  </a:cubicBezTo>
                  <a:close/>
                  <a:moveTo>
                    <a:pt x="869197" y="8813289"/>
                  </a:moveTo>
                  <a:cubicBezTo>
                    <a:pt x="1337130" y="8816405"/>
                    <a:pt x="1308822" y="8806592"/>
                    <a:pt x="1308976" y="8816468"/>
                  </a:cubicBezTo>
                  <a:cubicBezTo>
                    <a:pt x="1312248" y="9025834"/>
                    <a:pt x="1307680" y="9024229"/>
                    <a:pt x="1311014" y="9237978"/>
                  </a:cubicBezTo>
                  <a:cubicBezTo>
                    <a:pt x="1313545" y="9400034"/>
                    <a:pt x="1332438" y="9372721"/>
                    <a:pt x="1239363" y="9373215"/>
                  </a:cubicBezTo>
                  <a:cubicBezTo>
                    <a:pt x="1115049" y="9373894"/>
                    <a:pt x="993018" y="9374264"/>
                    <a:pt x="869475" y="9372104"/>
                  </a:cubicBezTo>
                  <a:cubicBezTo>
                    <a:pt x="815668" y="9371178"/>
                    <a:pt x="828232" y="9396608"/>
                    <a:pt x="825732" y="9237361"/>
                  </a:cubicBezTo>
                  <a:cubicBezTo>
                    <a:pt x="818076" y="8747553"/>
                    <a:pt x="800171" y="8812825"/>
                    <a:pt x="869197" y="8813289"/>
                  </a:cubicBezTo>
                  <a:close/>
                  <a:moveTo>
                    <a:pt x="869197" y="9992149"/>
                  </a:moveTo>
                  <a:cubicBezTo>
                    <a:pt x="1405600" y="9995019"/>
                    <a:pt x="1326356" y="9954775"/>
                    <a:pt x="1328301" y="10080538"/>
                  </a:cubicBezTo>
                  <a:cubicBezTo>
                    <a:pt x="1331542" y="10288237"/>
                    <a:pt x="1328857" y="10291940"/>
                    <a:pt x="1332160" y="10501986"/>
                  </a:cubicBezTo>
                  <a:cubicBezTo>
                    <a:pt x="1333209" y="10568215"/>
                    <a:pt x="1351886" y="10554914"/>
                    <a:pt x="1239487" y="10554297"/>
                  </a:cubicBezTo>
                  <a:cubicBezTo>
                    <a:pt x="785353" y="10551858"/>
                    <a:pt x="847896" y="10568586"/>
                    <a:pt x="846847" y="10501338"/>
                  </a:cubicBezTo>
                  <a:cubicBezTo>
                    <a:pt x="837956" y="9931814"/>
                    <a:pt x="811963" y="9991840"/>
                    <a:pt x="869197" y="9992149"/>
                  </a:cubicBezTo>
                  <a:close/>
                  <a:moveTo>
                    <a:pt x="847804" y="10579943"/>
                  </a:moveTo>
                  <a:cubicBezTo>
                    <a:pt x="964648" y="10582505"/>
                    <a:pt x="935537" y="10582412"/>
                    <a:pt x="1333549" y="10583369"/>
                  </a:cubicBezTo>
                  <a:cubicBezTo>
                    <a:pt x="1336358" y="10728543"/>
                    <a:pt x="1342378" y="10882358"/>
                    <a:pt x="1342810" y="11139931"/>
                  </a:cubicBezTo>
                  <a:cubicBezTo>
                    <a:pt x="810296" y="11143666"/>
                    <a:pt x="854410" y="11148943"/>
                    <a:pt x="853885" y="11132802"/>
                  </a:cubicBezTo>
                  <a:cubicBezTo>
                    <a:pt x="844501" y="10841466"/>
                    <a:pt x="849100" y="10725426"/>
                    <a:pt x="847804" y="10579943"/>
                  </a:cubicBezTo>
                  <a:close/>
                  <a:moveTo>
                    <a:pt x="1348861" y="9869195"/>
                  </a:moveTo>
                  <a:cubicBezTo>
                    <a:pt x="1332808" y="9320781"/>
                    <a:pt x="1314471" y="9401453"/>
                    <a:pt x="1424555" y="9401453"/>
                  </a:cubicBezTo>
                  <a:cubicBezTo>
                    <a:pt x="1894340" y="9401453"/>
                    <a:pt x="1829389" y="9389263"/>
                    <a:pt x="1830654" y="9450801"/>
                  </a:cubicBezTo>
                  <a:cubicBezTo>
                    <a:pt x="1843219" y="10044213"/>
                    <a:pt x="1849516" y="9962892"/>
                    <a:pt x="1794629" y="9962892"/>
                  </a:cubicBezTo>
                  <a:cubicBezTo>
                    <a:pt x="1611228" y="9962892"/>
                    <a:pt x="1610178" y="9959281"/>
                    <a:pt x="1424555" y="9959281"/>
                  </a:cubicBezTo>
                  <a:cubicBezTo>
                    <a:pt x="1332067" y="9959250"/>
                    <a:pt x="1352040" y="9978168"/>
                    <a:pt x="1348861" y="9869195"/>
                  </a:cubicBezTo>
                  <a:close/>
                  <a:moveTo>
                    <a:pt x="1424586" y="9987921"/>
                  </a:moveTo>
                  <a:cubicBezTo>
                    <a:pt x="1606659" y="9987921"/>
                    <a:pt x="1610086" y="9991532"/>
                    <a:pt x="1794660" y="9991532"/>
                  </a:cubicBezTo>
                  <a:cubicBezTo>
                    <a:pt x="1849084" y="9991532"/>
                    <a:pt x="1837261" y="9973632"/>
                    <a:pt x="1838928" y="10080599"/>
                  </a:cubicBezTo>
                  <a:cubicBezTo>
                    <a:pt x="1847448" y="10625557"/>
                    <a:pt x="1873194" y="10550964"/>
                    <a:pt x="1794660" y="10550964"/>
                  </a:cubicBezTo>
                  <a:cubicBezTo>
                    <a:pt x="1292893" y="10550964"/>
                    <a:pt x="1358708" y="10580499"/>
                    <a:pt x="1357473" y="10501492"/>
                  </a:cubicBezTo>
                  <a:cubicBezTo>
                    <a:pt x="1348089" y="9904594"/>
                    <a:pt x="1336327" y="9987921"/>
                    <a:pt x="1424586" y="9987921"/>
                  </a:cubicBezTo>
                  <a:close/>
                  <a:moveTo>
                    <a:pt x="1424586" y="10583462"/>
                  </a:moveTo>
                  <a:cubicBezTo>
                    <a:pt x="1936447" y="10583462"/>
                    <a:pt x="1849701" y="10536675"/>
                    <a:pt x="1851739" y="10712403"/>
                  </a:cubicBezTo>
                  <a:cubicBezTo>
                    <a:pt x="1857666" y="11228319"/>
                    <a:pt x="1882455" y="11143388"/>
                    <a:pt x="1794660" y="11143326"/>
                  </a:cubicBezTo>
                  <a:cubicBezTo>
                    <a:pt x="1769377" y="11143326"/>
                    <a:pt x="1368186" y="11142030"/>
                    <a:pt x="1368186" y="11133296"/>
                  </a:cubicBezTo>
                  <a:cubicBezTo>
                    <a:pt x="1366827" y="10500629"/>
                    <a:pt x="1325090" y="10583462"/>
                    <a:pt x="1424586" y="10583462"/>
                  </a:cubicBezTo>
                  <a:close/>
                  <a:moveTo>
                    <a:pt x="1424586" y="11168293"/>
                  </a:moveTo>
                  <a:cubicBezTo>
                    <a:pt x="1607647" y="11168293"/>
                    <a:pt x="1606752" y="11171966"/>
                    <a:pt x="1794660" y="11171966"/>
                  </a:cubicBezTo>
                  <a:cubicBezTo>
                    <a:pt x="1874120" y="11172027"/>
                    <a:pt x="1855659" y="11077960"/>
                    <a:pt x="1866680" y="11731027"/>
                  </a:cubicBezTo>
                  <a:cubicBezTo>
                    <a:pt x="1682785" y="11730348"/>
                    <a:pt x="1530903" y="11732972"/>
                    <a:pt x="1375317" y="11732293"/>
                  </a:cubicBezTo>
                  <a:cubicBezTo>
                    <a:pt x="1365345" y="11076942"/>
                    <a:pt x="1348490" y="11168293"/>
                    <a:pt x="1424586" y="11168293"/>
                  </a:cubicBezTo>
                  <a:close/>
                  <a:moveTo>
                    <a:pt x="1424586" y="11761056"/>
                  </a:moveTo>
                  <a:cubicBezTo>
                    <a:pt x="1903724" y="11761056"/>
                    <a:pt x="1867081" y="11754853"/>
                    <a:pt x="1867236" y="11765531"/>
                  </a:cubicBezTo>
                  <a:cubicBezTo>
                    <a:pt x="1877454" y="12417981"/>
                    <a:pt x="1907769" y="12323544"/>
                    <a:pt x="1794660" y="12323544"/>
                  </a:cubicBezTo>
                  <a:cubicBezTo>
                    <a:pt x="1611969" y="12323544"/>
                    <a:pt x="1614778" y="12321105"/>
                    <a:pt x="1424586" y="12321105"/>
                  </a:cubicBezTo>
                  <a:cubicBezTo>
                    <a:pt x="1377323" y="12321105"/>
                    <a:pt x="1390073" y="12347400"/>
                    <a:pt x="1387572" y="12186363"/>
                  </a:cubicBezTo>
                  <a:cubicBezTo>
                    <a:pt x="1379885" y="11695969"/>
                    <a:pt x="1344909" y="11761056"/>
                    <a:pt x="1424586" y="11761056"/>
                  </a:cubicBezTo>
                  <a:close/>
                  <a:moveTo>
                    <a:pt x="1877052" y="10711970"/>
                  </a:moveTo>
                  <a:cubicBezTo>
                    <a:pt x="1875169" y="10547260"/>
                    <a:pt x="1775798" y="10575901"/>
                    <a:pt x="2349894" y="10578986"/>
                  </a:cubicBezTo>
                  <a:cubicBezTo>
                    <a:pt x="2363724" y="10579079"/>
                    <a:pt x="2365144" y="10510535"/>
                    <a:pt x="2374960" y="11143017"/>
                  </a:cubicBezTo>
                  <a:cubicBezTo>
                    <a:pt x="1827104" y="11145671"/>
                    <a:pt x="1881868" y="11146968"/>
                    <a:pt x="1881837" y="11133296"/>
                  </a:cubicBezTo>
                  <a:cubicBezTo>
                    <a:pt x="1881498" y="10970530"/>
                    <a:pt x="1879831" y="10956180"/>
                    <a:pt x="1877052" y="10711970"/>
                  </a:cubicBezTo>
                  <a:close/>
                  <a:moveTo>
                    <a:pt x="2375393" y="11171719"/>
                  </a:moveTo>
                  <a:cubicBezTo>
                    <a:pt x="2385240" y="11806392"/>
                    <a:pt x="2397125" y="11732417"/>
                    <a:pt x="2349894" y="11732571"/>
                  </a:cubicBezTo>
                  <a:cubicBezTo>
                    <a:pt x="2220701" y="11733096"/>
                    <a:pt x="2108673" y="11733280"/>
                    <a:pt x="1979820" y="11731892"/>
                  </a:cubicBezTo>
                  <a:cubicBezTo>
                    <a:pt x="1875169" y="11730750"/>
                    <a:pt x="1884647" y="11826915"/>
                    <a:pt x="1881930" y="11172027"/>
                  </a:cubicBezTo>
                  <a:cubicBezTo>
                    <a:pt x="2197549" y="11172305"/>
                    <a:pt x="2223541" y="11172521"/>
                    <a:pt x="2375393" y="11171719"/>
                  </a:cubicBezTo>
                  <a:close/>
                  <a:moveTo>
                    <a:pt x="1979604" y="11760624"/>
                  </a:moveTo>
                  <a:cubicBezTo>
                    <a:pt x="2414351" y="11765315"/>
                    <a:pt x="2383851" y="11755871"/>
                    <a:pt x="2384005" y="11765469"/>
                  </a:cubicBezTo>
                  <a:cubicBezTo>
                    <a:pt x="2394100" y="12410821"/>
                    <a:pt x="2406911" y="12323266"/>
                    <a:pt x="2350110" y="12322402"/>
                  </a:cubicBezTo>
                  <a:cubicBezTo>
                    <a:pt x="1811237" y="12314439"/>
                    <a:pt x="1903971" y="12370608"/>
                    <a:pt x="1901100" y="12186363"/>
                  </a:cubicBezTo>
                  <a:cubicBezTo>
                    <a:pt x="1893105" y="11674457"/>
                    <a:pt x="1858252" y="11759327"/>
                    <a:pt x="1979604" y="11760624"/>
                  </a:cubicBezTo>
                  <a:close/>
                  <a:moveTo>
                    <a:pt x="2386969" y="10579203"/>
                  </a:moveTo>
                  <a:cubicBezTo>
                    <a:pt x="2457570" y="10579573"/>
                    <a:pt x="2872374" y="10579913"/>
                    <a:pt x="2876388" y="10579913"/>
                  </a:cubicBezTo>
                  <a:cubicBezTo>
                    <a:pt x="2876419" y="10582319"/>
                    <a:pt x="2884661" y="11068455"/>
                    <a:pt x="2885988" y="11140239"/>
                  </a:cubicBezTo>
                  <a:cubicBezTo>
                    <a:pt x="2721357" y="11140425"/>
                    <a:pt x="2884229" y="11141135"/>
                    <a:pt x="2400243" y="11142924"/>
                  </a:cubicBezTo>
                  <a:cubicBezTo>
                    <a:pt x="2391847" y="10602287"/>
                    <a:pt x="2392093" y="10801346"/>
                    <a:pt x="2386969" y="10579203"/>
                  </a:cubicBezTo>
                  <a:close/>
                  <a:moveTo>
                    <a:pt x="2886544" y="11168879"/>
                  </a:moveTo>
                  <a:cubicBezTo>
                    <a:pt x="2897194" y="11731892"/>
                    <a:pt x="2895404" y="11564652"/>
                    <a:pt x="2898275" y="11731274"/>
                  </a:cubicBezTo>
                  <a:cubicBezTo>
                    <a:pt x="2877530" y="11731274"/>
                    <a:pt x="2986348" y="11730966"/>
                    <a:pt x="2408794" y="11732385"/>
                  </a:cubicBezTo>
                  <a:cubicBezTo>
                    <a:pt x="2406325" y="11571163"/>
                    <a:pt x="2407807" y="11630016"/>
                    <a:pt x="2400706" y="11171596"/>
                  </a:cubicBezTo>
                  <a:cubicBezTo>
                    <a:pt x="2923341" y="11169373"/>
                    <a:pt x="2734168" y="11169034"/>
                    <a:pt x="2886544" y="11168879"/>
                  </a:cubicBezTo>
                  <a:close/>
                  <a:moveTo>
                    <a:pt x="2893058" y="9992303"/>
                  </a:moveTo>
                  <a:cubicBezTo>
                    <a:pt x="3114028" y="9992519"/>
                    <a:pt x="3113163" y="9987551"/>
                    <a:pt x="3382754" y="9989402"/>
                  </a:cubicBezTo>
                  <a:cubicBezTo>
                    <a:pt x="3386212" y="10291077"/>
                    <a:pt x="3390040" y="10247747"/>
                    <a:pt x="3394577" y="10549482"/>
                  </a:cubicBezTo>
                  <a:cubicBezTo>
                    <a:pt x="3064419" y="10548773"/>
                    <a:pt x="3131685" y="10551242"/>
                    <a:pt x="2901238" y="10551242"/>
                  </a:cubicBezTo>
                  <a:cubicBezTo>
                    <a:pt x="2897688" y="10335424"/>
                    <a:pt x="2896669" y="10188492"/>
                    <a:pt x="2893058" y="9992303"/>
                  </a:cubicBezTo>
                  <a:close/>
                  <a:moveTo>
                    <a:pt x="2905282" y="10579913"/>
                  </a:moveTo>
                  <a:cubicBezTo>
                    <a:pt x="3489010" y="10579913"/>
                    <a:pt x="3394454" y="10532693"/>
                    <a:pt x="3396862" y="10712278"/>
                  </a:cubicBezTo>
                  <a:cubicBezTo>
                    <a:pt x="3399301" y="10907881"/>
                    <a:pt x="3401060" y="10963556"/>
                    <a:pt x="3402295" y="11133357"/>
                  </a:cubicBezTo>
                  <a:cubicBezTo>
                    <a:pt x="3402388" y="11146844"/>
                    <a:pt x="3441809" y="11140301"/>
                    <a:pt x="2911333" y="11140209"/>
                  </a:cubicBezTo>
                  <a:cubicBezTo>
                    <a:pt x="2911240" y="11135148"/>
                    <a:pt x="2900189" y="10579913"/>
                    <a:pt x="2905282" y="10579913"/>
                  </a:cubicBezTo>
                  <a:close/>
                  <a:moveTo>
                    <a:pt x="3402573" y="11169774"/>
                  </a:moveTo>
                  <a:cubicBezTo>
                    <a:pt x="3402604" y="11172490"/>
                    <a:pt x="3409056" y="11726152"/>
                    <a:pt x="3409087" y="11729299"/>
                  </a:cubicBezTo>
                  <a:cubicBezTo>
                    <a:pt x="3209417" y="11726491"/>
                    <a:pt x="3073989" y="11731090"/>
                    <a:pt x="2923527" y="11731274"/>
                  </a:cubicBezTo>
                  <a:cubicBezTo>
                    <a:pt x="2920316" y="11543604"/>
                    <a:pt x="2922261" y="11729855"/>
                    <a:pt x="2911858" y="11168879"/>
                  </a:cubicBezTo>
                  <a:cubicBezTo>
                    <a:pt x="3085040" y="11168910"/>
                    <a:pt x="3208120" y="11171163"/>
                    <a:pt x="3402573" y="11169774"/>
                  </a:cubicBezTo>
                  <a:close/>
                  <a:moveTo>
                    <a:pt x="3409550" y="11758000"/>
                  </a:moveTo>
                  <a:cubicBezTo>
                    <a:pt x="3413223" y="11997551"/>
                    <a:pt x="3410846" y="11939376"/>
                    <a:pt x="3417051" y="12320148"/>
                  </a:cubicBezTo>
                  <a:cubicBezTo>
                    <a:pt x="3300855" y="12321723"/>
                    <a:pt x="3162432" y="12320674"/>
                    <a:pt x="2930071" y="12320612"/>
                  </a:cubicBezTo>
                  <a:cubicBezTo>
                    <a:pt x="2930040" y="12317093"/>
                    <a:pt x="2924144" y="11767907"/>
                    <a:pt x="2924113" y="11764976"/>
                  </a:cubicBezTo>
                  <a:cubicBezTo>
                    <a:pt x="2923959" y="11754698"/>
                    <a:pt x="3399115" y="11757847"/>
                    <a:pt x="3409550" y="11758000"/>
                  </a:cubicBezTo>
                  <a:close/>
                  <a:moveTo>
                    <a:pt x="3408037" y="9989618"/>
                  </a:moveTo>
                  <a:cubicBezTo>
                    <a:pt x="3692600" y="9992149"/>
                    <a:pt x="3472556" y="9989896"/>
                    <a:pt x="3898937" y="9992581"/>
                  </a:cubicBezTo>
                  <a:cubicBezTo>
                    <a:pt x="3902981" y="10304934"/>
                    <a:pt x="3902148" y="10368447"/>
                    <a:pt x="3905266" y="10550655"/>
                  </a:cubicBezTo>
                  <a:cubicBezTo>
                    <a:pt x="3506452" y="10549668"/>
                    <a:pt x="3736405" y="10550501"/>
                    <a:pt x="3419829" y="10549575"/>
                  </a:cubicBezTo>
                  <a:cubicBezTo>
                    <a:pt x="3415261" y="10250709"/>
                    <a:pt x="3411247" y="10272837"/>
                    <a:pt x="3408037" y="9989618"/>
                  </a:cubicBezTo>
                  <a:close/>
                  <a:moveTo>
                    <a:pt x="3460578" y="10578431"/>
                  </a:moveTo>
                  <a:cubicBezTo>
                    <a:pt x="3997259" y="10580591"/>
                    <a:pt x="3904556" y="10541428"/>
                    <a:pt x="3908662" y="10713791"/>
                  </a:cubicBezTo>
                  <a:cubicBezTo>
                    <a:pt x="3912150" y="10857761"/>
                    <a:pt x="3913755" y="10969913"/>
                    <a:pt x="3915978" y="11133573"/>
                  </a:cubicBezTo>
                  <a:cubicBezTo>
                    <a:pt x="3916101" y="11144437"/>
                    <a:pt x="3427701" y="11144036"/>
                    <a:pt x="3427640" y="11133203"/>
                  </a:cubicBezTo>
                  <a:cubicBezTo>
                    <a:pt x="3422978" y="10498406"/>
                    <a:pt x="3399949" y="10578153"/>
                    <a:pt x="3460578" y="10578431"/>
                  </a:cubicBezTo>
                  <a:close/>
                  <a:moveTo>
                    <a:pt x="3460733" y="11169249"/>
                  </a:moveTo>
                  <a:cubicBezTo>
                    <a:pt x="3590388" y="11168016"/>
                    <a:pt x="3701120" y="11168200"/>
                    <a:pt x="3830807" y="11168570"/>
                  </a:cubicBezTo>
                  <a:cubicBezTo>
                    <a:pt x="3941600" y="11168879"/>
                    <a:pt x="3915916" y="11068702"/>
                    <a:pt x="3927122" y="11729115"/>
                  </a:cubicBezTo>
                  <a:cubicBezTo>
                    <a:pt x="3791817" y="11730102"/>
                    <a:pt x="3715969" y="11734638"/>
                    <a:pt x="3434400" y="11729700"/>
                  </a:cubicBezTo>
                  <a:cubicBezTo>
                    <a:pt x="3424985" y="11085583"/>
                    <a:pt x="3416495" y="11169713"/>
                    <a:pt x="3460733" y="11169249"/>
                  </a:cubicBezTo>
                  <a:close/>
                  <a:moveTo>
                    <a:pt x="3460424" y="11758865"/>
                  </a:moveTo>
                  <a:cubicBezTo>
                    <a:pt x="3916348" y="11767444"/>
                    <a:pt x="3927431" y="11746149"/>
                    <a:pt x="3927739" y="11765469"/>
                  </a:cubicBezTo>
                  <a:cubicBezTo>
                    <a:pt x="3930950" y="11970022"/>
                    <a:pt x="3926474" y="11980298"/>
                    <a:pt x="3929715" y="12186981"/>
                  </a:cubicBezTo>
                  <a:cubicBezTo>
                    <a:pt x="3932246" y="12349622"/>
                    <a:pt x="3957807" y="12325210"/>
                    <a:pt x="3831270" y="12321013"/>
                  </a:cubicBezTo>
                  <a:cubicBezTo>
                    <a:pt x="3363368" y="12305674"/>
                    <a:pt x="3443291" y="12377552"/>
                    <a:pt x="3440173" y="12186456"/>
                  </a:cubicBezTo>
                  <a:cubicBezTo>
                    <a:pt x="3432425" y="11694178"/>
                    <a:pt x="3422237" y="11758155"/>
                    <a:pt x="3460424" y="11758865"/>
                  </a:cubicBezTo>
                  <a:close/>
                  <a:moveTo>
                    <a:pt x="3931104" y="10579357"/>
                  </a:moveTo>
                  <a:cubicBezTo>
                    <a:pt x="4332697" y="10579851"/>
                    <a:pt x="4017479" y="10579882"/>
                    <a:pt x="4423764" y="10580745"/>
                  </a:cubicBezTo>
                  <a:cubicBezTo>
                    <a:pt x="4433859" y="11230789"/>
                    <a:pt x="4447998" y="11143850"/>
                    <a:pt x="4386288" y="11143850"/>
                  </a:cubicBezTo>
                  <a:cubicBezTo>
                    <a:pt x="4383880" y="11143850"/>
                    <a:pt x="3941415" y="11142091"/>
                    <a:pt x="3941291" y="11133018"/>
                  </a:cubicBezTo>
                  <a:cubicBezTo>
                    <a:pt x="3936013" y="10743418"/>
                    <a:pt x="3934315" y="10753202"/>
                    <a:pt x="3931104" y="10579357"/>
                  </a:cubicBezTo>
                  <a:close/>
                  <a:moveTo>
                    <a:pt x="4386288" y="11172552"/>
                  </a:moveTo>
                  <a:cubicBezTo>
                    <a:pt x="4445096" y="11172552"/>
                    <a:pt x="4429445" y="11082744"/>
                    <a:pt x="4440898" y="11728898"/>
                  </a:cubicBezTo>
                  <a:cubicBezTo>
                    <a:pt x="4405149" y="11728682"/>
                    <a:pt x="4377243" y="11728743"/>
                    <a:pt x="4016029" y="11728806"/>
                  </a:cubicBezTo>
                  <a:cubicBezTo>
                    <a:pt x="3936290" y="11728806"/>
                    <a:pt x="3950738" y="11821546"/>
                    <a:pt x="3941785" y="11168725"/>
                  </a:cubicBezTo>
                  <a:cubicBezTo>
                    <a:pt x="4207055" y="11168879"/>
                    <a:pt x="4213259" y="11172552"/>
                    <a:pt x="4386288" y="11172552"/>
                  </a:cubicBezTo>
                  <a:close/>
                  <a:moveTo>
                    <a:pt x="4447812" y="10501430"/>
                  </a:moveTo>
                  <a:cubicBezTo>
                    <a:pt x="4438428" y="9898792"/>
                    <a:pt x="4392616" y="9986223"/>
                    <a:pt x="4571201" y="9990791"/>
                  </a:cubicBezTo>
                  <a:cubicBezTo>
                    <a:pt x="4693386" y="9993908"/>
                    <a:pt x="4818380" y="9993661"/>
                    <a:pt x="4926303" y="9991810"/>
                  </a:cubicBezTo>
                  <a:cubicBezTo>
                    <a:pt x="4932693" y="10520102"/>
                    <a:pt x="4930779" y="10417394"/>
                    <a:pt x="4933249" y="10552538"/>
                  </a:cubicBezTo>
                  <a:cubicBezTo>
                    <a:pt x="4369278" y="10566888"/>
                    <a:pt x="4448646" y="10553958"/>
                    <a:pt x="4447812" y="10501430"/>
                  </a:cubicBezTo>
                  <a:close/>
                  <a:moveTo>
                    <a:pt x="4933774" y="10581240"/>
                  </a:moveTo>
                  <a:cubicBezTo>
                    <a:pt x="4937540" y="10768601"/>
                    <a:pt x="4940967" y="10754744"/>
                    <a:pt x="4944455" y="11141875"/>
                  </a:cubicBezTo>
                  <a:cubicBezTo>
                    <a:pt x="4877219" y="11142492"/>
                    <a:pt x="4457815" y="11143819"/>
                    <a:pt x="4455623" y="11143819"/>
                  </a:cubicBezTo>
                  <a:cubicBezTo>
                    <a:pt x="4455931" y="10989418"/>
                    <a:pt x="4455870" y="11020465"/>
                    <a:pt x="4449016" y="10580839"/>
                  </a:cubicBezTo>
                  <a:cubicBezTo>
                    <a:pt x="4585340" y="10581424"/>
                    <a:pt x="4739445" y="10586147"/>
                    <a:pt x="4933774" y="10581240"/>
                  </a:cubicBezTo>
                  <a:close/>
                  <a:moveTo>
                    <a:pt x="4941985" y="11170545"/>
                  </a:moveTo>
                  <a:cubicBezTo>
                    <a:pt x="4945103" y="11170545"/>
                    <a:pt x="4953963" y="11728743"/>
                    <a:pt x="4953994" y="11731182"/>
                  </a:cubicBezTo>
                  <a:cubicBezTo>
                    <a:pt x="4666436" y="11736089"/>
                    <a:pt x="4598707" y="11730225"/>
                    <a:pt x="4466149" y="11729052"/>
                  </a:cubicBezTo>
                  <a:cubicBezTo>
                    <a:pt x="4463248" y="11563047"/>
                    <a:pt x="4455314" y="11402349"/>
                    <a:pt x="4455561" y="11172459"/>
                  </a:cubicBezTo>
                  <a:cubicBezTo>
                    <a:pt x="4457753" y="11172490"/>
                    <a:pt x="4896390" y="11170978"/>
                    <a:pt x="4941985" y="11170545"/>
                  </a:cubicBezTo>
                  <a:close/>
                  <a:moveTo>
                    <a:pt x="4954580" y="11765531"/>
                  </a:moveTo>
                  <a:cubicBezTo>
                    <a:pt x="4964428" y="12393600"/>
                    <a:pt x="4969583" y="12322093"/>
                    <a:pt x="4941985" y="12321784"/>
                  </a:cubicBezTo>
                  <a:cubicBezTo>
                    <a:pt x="4379867" y="12315766"/>
                    <a:pt x="4473589" y="12366936"/>
                    <a:pt x="4470780" y="12186425"/>
                  </a:cubicBezTo>
                  <a:cubicBezTo>
                    <a:pt x="4467508" y="11977058"/>
                    <a:pt x="4470163" y="11981194"/>
                    <a:pt x="4466767" y="11764976"/>
                  </a:cubicBezTo>
                  <a:cubicBezTo>
                    <a:pt x="4466612" y="11753773"/>
                    <a:pt x="4954549" y="11763124"/>
                    <a:pt x="4954580" y="11765531"/>
                  </a:cubicBezTo>
                  <a:close/>
                  <a:moveTo>
                    <a:pt x="4959057" y="10580591"/>
                  </a:moveTo>
                  <a:cubicBezTo>
                    <a:pt x="5053087" y="10578246"/>
                    <a:pt x="5069603" y="10578647"/>
                    <a:pt x="5449586" y="10578585"/>
                  </a:cubicBezTo>
                  <a:cubicBezTo>
                    <a:pt x="5453970" y="10835263"/>
                    <a:pt x="5451068" y="10605898"/>
                    <a:pt x="5459125" y="11143202"/>
                  </a:cubicBezTo>
                  <a:cubicBezTo>
                    <a:pt x="4913276" y="11142122"/>
                    <a:pt x="4969830" y="11143974"/>
                    <a:pt x="4969737" y="11133142"/>
                  </a:cubicBezTo>
                  <a:cubicBezTo>
                    <a:pt x="4966959" y="10799988"/>
                    <a:pt x="4962236" y="10735332"/>
                    <a:pt x="4959057" y="10580591"/>
                  </a:cubicBezTo>
                  <a:close/>
                  <a:moveTo>
                    <a:pt x="5459558" y="11171873"/>
                  </a:moveTo>
                  <a:cubicBezTo>
                    <a:pt x="5467491" y="11700721"/>
                    <a:pt x="5463694" y="11423520"/>
                    <a:pt x="5468603" y="11732354"/>
                  </a:cubicBezTo>
                  <a:cubicBezTo>
                    <a:pt x="5303384" y="11732077"/>
                    <a:pt x="5186108" y="11727633"/>
                    <a:pt x="4979307" y="11730750"/>
                  </a:cubicBezTo>
                  <a:cubicBezTo>
                    <a:pt x="4976622" y="11566503"/>
                    <a:pt x="4971868" y="11377968"/>
                    <a:pt x="4970077" y="11170269"/>
                  </a:cubicBezTo>
                  <a:cubicBezTo>
                    <a:pt x="5221609" y="11168077"/>
                    <a:pt x="5302674" y="11171596"/>
                    <a:pt x="5459558" y="11171873"/>
                  </a:cubicBezTo>
                  <a:close/>
                  <a:moveTo>
                    <a:pt x="5469066" y="11761026"/>
                  </a:moveTo>
                  <a:cubicBezTo>
                    <a:pt x="5472678" y="12021993"/>
                    <a:pt x="5468510" y="11904069"/>
                    <a:pt x="5474993" y="12319995"/>
                  </a:cubicBezTo>
                  <a:cubicBezTo>
                    <a:pt x="5289709" y="12320242"/>
                    <a:pt x="5242230" y="12324438"/>
                    <a:pt x="4988013" y="12322248"/>
                  </a:cubicBezTo>
                  <a:cubicBezTo>
                    <a:pt x="4983722" y="12157106"/>
                    <a:pt x="4983074" y="11972305"/>
                    <a:pt x="4979832" y="11765037"/>
                  </a:cubicBezTo>
                  <a:cubicBezTo>
                    <a:pt x="4979678" y="11753156"/>
                    <a:pt x="4958902" y="11760253"/>
                    <a:pt x="5469066" y="11761026"/>
                  </a:cubicBezTo>
                  <a:close/>
                  <a:moveTo>
                    <a:pt x="5474869" y="10578616"/>
                  </a:moveTo>
                  <a:cubicBezTo>
                    <a:pt x="5632679" y="10578585"/>
                    <a:pt x="5645243" y="10581085"/>
                    <a:pt x="5962868" y="10581888"/>
                  </a:cubicBezTo>
                  <a:cubicBezTo>
                    <a:pt x="5962898" y="10584356"/>
                    <a:pt x="5972654" y="11120272"/>
                    <a:pt x="5973117" y="11142832"/>
                  </a:cubicBezTo>
                  <a:cubicBezTo>
                    <a:pt x="5732729" y="11142770"/>
                    <a:pt x="5570166" y="11143326"/>
                    <a:pt x="5484377" y="11143233"/>
                  </a:cubicBezTo>
                  <a:cubicBezTo>
                    <a:pt x="5476690" y="10629476"/>
                    <a:pt x="5478605" y="10798908"/>
                    <a:pt x="5474869" y="10578616"/>
                  </a:cubicBezTo>
                  <a:close/>
                  <a:moveTo>
                    <a:pt x="5497373" y="11171904"/>
                  </a:moveTo>
                  <a:cubicBezTo>
                    <a:pt x="6073507" y="11171904"/>
                    <a:pt x="5973395" y="11129376"/>
                    <a:pt x="5976759" y="11344143"/>
                  </a:cubicBezTo>
                  <a:cubicBezTo>
                    <a:pt x="5980062" y="11555670"/>
                    <a:pt x="5980711" y="11541073"/>
                    <a:pt x="5983829" y="11734021"/>
                  </a:cubicBezTo>
                  <a:cubicBezTo>
                    <a:pt x="5748010" y="11735410"/>
                    <a:pt x="5700593" y="11732385"/>
                    <a:pt x="5493885" y="11732385"/>
                  </a:cubicBezTo>
                  <a:cubicBezTo>
                    <a:pt x="5484038" y="11105860"/>
                    <a:pt x="5478574" y="11171904"/>
                    <a:pt x="5497373" y="11171904"/>
                  </a:cubicBezTo>
                  <a:close/>
                  <a:moveTo>
                    <a:pt x="5497373" y="11761056"/>
                  </a:moveTo>
                  <a:cubicBezTo>
                    <a:pt x="5499565" y="11761056"/>
                    <a:pt x="5984292" y="11762229"/>
                    <a:pt x="5984354" y="11765531"/>
                  </a:cubicBezTo>
                  <a:cubicBezTo>
                    <a:pt x="5984415" y="11769235"/>
                    <a:pt x="5991114" y="12319964"/>
                    <a:pt x="5991145" y="12323667"/>
                  </a:cubicBezTo>
                  <a:cubicBezTo>
                    <a:pt x="5651478" y="12325426"/>
                    <a:pt x="5734242" y="12320025"/>
                    <a:pt x="5500276" y="12319995"/>
                  </a:cubicBezTo>
                  <a:cubicBezTo>
                    <a:pt x="5490551" y="11698870"/>
                    <a:pt x="5495182" y="11761056"/>
                    <a:pt x="5497373" y="11761056"/>
                  </a:cubicBezTo>
                  <a:close/>
                  <a:moveTo>
                    <a:pt x="6052670" y="10582227"/>
                  </a:moveTo>
                  <a:cubicBezTo>
                    <a:pt x="6235422" y="10582968"/>
                    <a:pt x="6241411" y="10582258"/>
                    <a:pt x="6422774" y="10582968"/>
                  </a:cubicBezTo>
                  <a:cubicBezTo>
                    <a:pt x="6497357" y="10583276"/>
                    <a:pt x="6478248" y="10494857"/>
                    <a:pt x="6485873" y="11141906"/>
                  </a:cubicBezTo>
                  <a:cubicBezTo>
                    <a:pt x="5948112" y="11144375"/>
                    <a:pt x="5998492" y="11147246"/>
                    <a:pt x="5998214" y="11132987"/>
                  </a:cubicBezTo>
                  <a:cubicBezTo>
                    <a:pt x="5985558" y="10494548"/>
                    <a:pt x="5965801" y="10581857"/>
                    <a:pt x="6052670" y="10582227"/>
                  </a:cubicBezTo>
                  <a:close/>
                  <a:moveTo>
                    <a:pt x="6486244" y="11170545"/>
                  </a:moveTo>
                  <a:cubicBezTo>
                    <a:pt x="6487942" y="11312973"/>
                    <a:pt x="6489732" y="11432471"/>
                    <a:pt x="6493437" y="11555053"/>
                  </a:cubicBezTo>
                  <a:cubicBezTo>
                    <a:pt x="6500321" y="11781671"/>
                    <a:pt x="6587190" y="11729176"/>
                    <a:pt x="6052608" y="11733527"/>
                  </a:cubicBezTo>
                  <a:cubicBezTo>
                    <a:pt x="5990003" y="11734021"/>
                    <a:pt x="6011983" y="11819786"/>
                    <a:pt x="5999017" y="11171502"/>
                  </a:cubicBezTo>
                  <a:cubicBezTo>
                    <a:pt x="6448551" y="11171564"/>
                    <a:pt x="6273269" y="11171564"/>
                    <a:pt x="6486244" y="11170545"/>
                  </a:cubicBezTo>
                  <a:close/>
                  <a:moveTo>
                    <a:pt x="6052855" y="11762229"/>
                  </a:moveTo>
                  <a:cubicBezTo>
                    <a:pt x="6055046" y="11762198"/>
                    <a:pt x="6498160" y="11757847"/>
                    <a:pt x="6498283" y="11765531"/>
                  </a:cubicBezTo>
                  <a:cubicBezTo>
                    <a:pt x="6508378" y="12412426"/>
                    <a:pt x="6542829" y="12320859"/>
                    <a:pt x="6422744" y="12321847"/>
                  </a:cubicBezTo>
                  <a:cubicBezTo>
                    <a:pt x="6238046" y="12323358"/>
                    <a:pt x="6226809" y="12321878"/>
                    <a:pt x="6052670" y="12323266"/>
                  </a:cubicBezTo>
                  <a:cubicBezTo>
                    <a:pt x="6005006" y="12323575"/>
                    <a:pt x="6017138" y="12348820"/>
                    <a:pt x="6014606" y="12186425"/>
                  </a:cubicBezTo>
                  <a:cubicBezTo>
                    <a:pt x="6007167" y="11697758"/>
                    <a:pt x="5992380" y="11762723"/>
                    <a:pt x="6052855" y="11762229"/>
                  </a:cubicBezTo>
                  <a:close/>
                  <a:moveTo>
                    <a:pt x="6502883" y="10583184"/>
                  </a:moveTo>
                  <a:cubicBezTo>
                    <a:pt x="6810043" y="10583739"/>
                    <a:pt x="6765898" y="10581826"/>
                    <a:pt x="6978410" y="10581826"/>
                  </a:cubicBezTo>
                  <a:cubicBezTo>
                    <a:pt x="7003600" y="10581826"/>
                    <a:pt x="6992024" y="10515257"/>
                    <a:pt x="7002056" y="11144684"/>
                  </a:cubicBezTo>
                  <a:cubicBezTo>
                    <a:pt x="6811247" y="11145208"/>
                    <a:pt x="6780716" y="11140826"/>
                    <a:pt x="6511218" y="11141752"/>
                  </a:cubicBezTo>
                  <a:cubicBezTo>
                    <a:pt x="6509119" y="10978925"/>
                    <a:pt x="6511434" y="11125982"/>
                    <a:pt x="6502883" y="10583184"/>
                  </a:cubicBezTo>
                  <a:close/>
                  <a:moveTo>
                    <a:pt x="6607996" y="11170299"/>
                  </a:moveTo>
                  <a:cubicBezTo>
                    <a:pt x="6791150" y="11170299"/>
                    <a:pt x="6793064" y="11173416"/>
                    <a:pt x="6978379" y="11173416"/>
                  </a:cubicBezTo>
                  <a:cubicBezTo>
                    <a:pt x="7014528" y="11173416"/>
                    <a:pt x="7001964" y="11103946"/>
                    <a:pt x="7012213" y="11733373"/>
                  </a:cubicBezTo>
                  <a:cubicBezTo>
                    <a:pt x="6827979" y="11733867"/>
                    <a:pt x="6758891" y="11730595"/>
                    <a:pt x="6523010" y="11731429"/>
                  </a:cubicBezTo>
                  <a:cubicBezTo>
                    <a:pt x="6511773" y="11080306"/>
                    <a:pt x="6472444" y="11170299"/>
                    <a:pt x="6607996" y="11170299"/>
                  </a:cubicBezTo>
                  <a:close/>
                  <a:moveTo>
                    <a:pt x="7008478" y="10080166"/>
                  </a:moveTo>
                  <a:cubicBezTo>
                    <a:pt x="7006563" y="9957151"/>
                    <a:pt x="6923275" y="9993445"/>
                    <a:pt x="7500922" y="9991346"/>
                  </a:cubicBezTo>
                  <a:cubicBezTo>
                    <a:pt x="7506108" y="10299378"/>
                    <a:pt x="7502897" y="10304810"/>
                    <a:pt x="7507281" y="10552260"/>
                  </a:cubicBezTo>
                  <a:cubicBezTo>
                    <a:pt x="7404730" y="10553463"/>
                    <a:pt x="7362499" y="10553124"/>
                    <a:pt x="7019745" y="10553186"/>
                  </a:cubicBezTo>
                  <a:cubicBezTo>
                    <a:pt x="7016134" y="10294656"/>
                    <a:pt x="7011781" y="10290644"/>
                    <a:pt x="7008478" y="10080166"/>
                  </a:cubicBezTo>
                  <a:close/>
                  <a:moveTo>
                    <a:pt x="7507805" y="10580931"/>
                  </a:moveTo>
                  <a:cubicBezTo>
                    <a:pt x="7510738" y="10735240"/>
                    <a:pt x="7515338" y="10820943"/>
                    <a:pt x="7517931" y="11133419"/>
                  </a:cubicBezTo>
                  <a:cubicBezTo>
                    <a:pt x="7517993" y="11141875"/>
                    <a:pt x="7574794" y="11141320"/>
                    <a:pt x="7027309" y="11144591"/>
                  </a:cubicBezTo>
                  <a:cubicBezTo>
                    <a:pt x="7018850" y="10613830"/>
                    <a:pt x="7022987" y="10804216"/>
                    <a:pt x="7020146" y="10581826"/>
                  </a:cubicBezTo>
                  <a:cubicBezTo>
                    <a:pt x="7362931" y="10581764"/>
                    <a:pt x="7418004" y="10582042"/>
                    <a:pt x="7507805" y="10580931"/>
                  </a:cubicBezTo>
                  <a:close/>
                  <a:moveTo>
                    <a:pt x="7518271" y="11170145"/>
                  </a:moveTo>
                  <a:cubicBezTo>
                    <a:pt x="7518301" y="11172583"/>
                    <a:pt x="7524476" y="11728990"/>
                    <a:pt x="7524507" y="11731213"/>
                  </a:cubicBezTo>
                  <a:cubicBezTo>
                    <a:pt x="7266893" y="11727787"/>
                    <a:pt x="7161317" y="11732632"/>
                    <a:pt x="7037495" y="11733249"/>
                  </a:cubicBezTo>
                  <a:cubicBezTo>
                    <a:pt x="7034964" y="11576657"/>
                    <a:pt x="7034748" y="11611530"/>
                    <a:pt x="7027772" y="11173262"/>
                  </a:cubicBezTo>
                  <a:cubicBezTo>
                    <a:pt x="7169744" y="11172428"/>
                    <a:pt x="7276247" y="11164991"/>
                    <a:pt x="7518271" y="11170145"/>
                  </a:cubicBezTo>
                  <a:close/>
                  <a:moveTo>
                    <a:pt x="7524074" y="9869318"/>
                  </a:moveTo>
                  <a:cubicBezTo>
                    <a:pt x="7514288" y="9347415"/>
                    <a:pt x="7509720" y="9403459"/>
                    <a:pt x="7534076" y="9403275"/>
                  </a:cubicBezTo>
                  <a:cubicBezTo>
                    <a:pt x="8080481" y="9398830"/>
                    <a:pt x="8005189" y="9390868"/>
                    <a:pt x="8005435" y="9448425"/>
                  </a:cubicBezTo>
                  <a:cubicBezTo>
                    <a:pt x="8007998" y="10052947"/>
                    <a:pt x="8045969" y="9960547"/>
                    <a:pt x="7904335" y="9961503"/>
                  </a:cubicBezTo>
                  <a:cubicBezTo>
                    <a:pt x="7727171" y="9962706"/>
                    <a:pt x="7732635" y="9961781"/>
                    <a:pt x="7533891" y="9962552"/>
                  </a:cubicBezTo>
                  <a:cubicBezTo>
                    <a:pt x="7522870" y="9962614"/>
                    <a:pt x="7526112" y="9976595"/>
                    <a:pt x="7524074" y="9869318"/>
                  </a:cubicBezTo>
                  <a:close/>
                  <a:moveTo>
                    <a:pt x="7534045" y="9991223"/>
                  </a:moveTo>
                  <a:cubicBezTo>
                    <a:pt x="8099930" y="9988908"/>
                    <a:pt x="8010776" y="9963910"/>
                    <a:pt x="8012628" y="10080599"/>
                  </a:cubicBezTo>
                  <a:cubicBezTo>
                    <a:pt x="8021489" y="10648272"/>
                    <a:pt x="8056218" y="10553680"/>
                    <a:pt x="7904552" y="10551828"/>
                  </a:cubicBezTo>
                  <a:cubicBezTo>
                    <a:pt x="7469959" y="10546550"/>
                    <a:pt x="7532934" y="10577505"/>
                    <a:pt x="7531730" y="10501492"/>
                  </a:cubicBezTo>
                  <a:cubicBezTo>
                    <a:pt x="7522778" y="9930517"/>
                    <a:pt x="7525649" y="9991223"/>
                    <a:pt x="7534045" y="9991223"/>
                  </a:cubicBezTo>
                  <a:close/>
                  <a:moveTo>
                    <a:pt x="7534138" y="10580591"/>
                  </a:moveTo>
                  <a:cubicBezTo>
                    <a:pt x="8125521" y="10573400"/>
                    <a:pt x="8021272" y="10552878"/>
                    <a:pt x="8025625" y="10712649"/>
                  </a:cubicBezTo>
                  <a:cubicBezTo>
                    <a:pt x="8029607" y="10859212"/>
                    <a:pt x="8031953" y="10989541"/>
                    <a:pt x="8031491" y="11133234"/>
                  </a:cubicBezTo>
                  <a:cubicBezTo>
                    <a:pt x="8031428" y="11152554"/>
                    <a:pt x="7545560" y="11141999"/>
                    <a:pt x="7543337" y="11141968"/>
                  </a:cubicBezTo>
                  <a:cubicBezTo>
                    <a:pt x="7539695" y="10722401"/>
                    <a:pt x="7530588" y="10580653"/>
                    <a:pt x="7534138" y="10580591"/>
                  </a:cubicBezTo>
                  <a:close/>
                  <a:moveTo>
                    <a:pt x="8031397" y="11173324"/>
                  </a:moveTo>
                  <a:cubicBezTo>
                    <a:pt x="8031274" y="11377104"/>
                    <a:pt x="8038128" y="11556689"/>
                    <a:pt x="8041029" y="11728404"/>
                  </a:cubicBezTo>
                  <a:cubicBezTo>
                    <a:pt x="7896000" y="11729115"/>
                    <a:pt x="7816170" y="11735040"/>
                    <a:pt x="7549758" y="11731552"/>
                  </a:cubicBezTo>
                  <a:cubicBezTo>
                    <a:pt x="7549727" y="11728806"/>
                    <a:pt x="7543584" y="11172892"/>
                    <a:pt x="7543554" y="11170700"/>
                  </a:cubicBezTo>
                  <a:cubicBezTo>
                    <a:pt x="7646383" y="11172892"/>
                    <a:pt x="8027817" y="11173324"/>
                    <a:pt x="8031397" y="11173324"/>
                  </a:cubicBezTo>
                  <a:close/>
                  <a:moveTo>
                    <a:pt x="8041523" y="11757075"/>
                  </a:moveTo>
                  <a:cubicBezTo>
                    <a:pt x="8044888" y="11964250"/>
                    <a:pt x="8044734" y="12090074"/>
                    <a:pt x="8049487" y="12320334"/>
                  </a:cubicBezTo>
                  <a:lnTo>
                    <a:pt x="7559637" y="12320550"/>
                  </a:lnTo>
                  <a:cubicBezTo>
                    <a:pt x="7558063" y="12245957"/>
                    <a:pt x="7550438" y="11773864"/>
                    <a:pt x="7550283" y="11765130"/>
                  </a:cubicBezTo>
                  <a:cubicBezTo>
                    <a:pt x="7550221" y="11759976"/>
                    <a:pt x="7507312" y="11759791"/>
                    <a:pt x="8041523" y="11757075"/>
                  </a:cubicBezTo>
                  <a:close/>
                  <a:moveTo>
                    <a:pt x="8047790" y="10581548"/>
                  </a:moveTo>
                  <a:cubicBezTo>
                    <a:pt x="8260456" y="10581949"/>
                    <a:pt x="8222516" y="10579696"/>
                    <a:pt x="8537116" y="10579573"/>
                  </a:cubicBezTo>
                  <a:cubicBezTo>
                    <a:pt x="8538875" y="10730889"/>
                    <a:pt x="8537116" y="10912850"/>
                    <a:pt x="8546130" y="11138882"/>
                  </a:cubicBezTo>
                  <a:cubicBezTo>
                    <a:pt x="8227548" y="11138728"/>
                    <a:pt x="8302192" y="11144869"/>
                    <a:pt x="8056773" y="11144684"/>
                  </a:cubicBezTo>
                  <a:cubicBezTo>
                    <a:pt x="8057545" y="10888253"/>
                    <a:pt x="8050691" y="10726814"/>
                    <a:pt x="8047790" y="10581548"/>
                  </a:cubicBezTo>
                  <a:close/>
                  <a:moveTo>
                    <a:pt x="8089619" y="11173354"/>
                  </a:moveTo>
                  <a:cubicBezTo>
                    <a:pt x="8636672" y="11173354"/>
                    <a:pt x="8548043" y="11106044"/>
                    <a:pt x="8551748" y="11344082"/>
                  </a:cubicBezTo>
                  <a:cubicBezTo>
                    <a:pt x="8554897" y="11545825"/>
                    <a:pt x="8552612" y="11544715"/>
                    <a:pt x="8555236" y="11730565"/>
                  </a:cubicBezTo>
                  <a:cubicBezTo>
                    <a:pt x="8553045" y="11730534"/>
                    <a:pt x="8126479" y="11728188"/>
                    <a:pt x="8066312" y="11728342"/>
                  </a:cubicBezTo>
                  <a:cubicBezTo>
                    <a:pt x="8055816" y="11109501"/>
                    <a:pt x="8040134" y="11173354"/>
                    <a:pt x="8089619" y="11173354"/>
                  </a:cubicBezTo>
                  <a:close/>
                  <a:moveTo>
                    <a:pt x="8089619" y="11756951"/>
                  </a:moveTo>
                  <a:cubicBezTo>
                    <a:pt x="8607902" y="11756951"/>
                    <a:pt x="8555668" y="11758063"/>
                    <a:pt x="8555761" y="11765562"/>
                  </a:cubicBezTo>
                  <a:cubicBezTo>
                    <a:pt x="8565949" y="12416561"/>
                    <a:pt x="8597406" y="12318204"/>
                    <a:pt x="8459940" y="12318204"/>
                  </a:cubicBezTo>
                  <a:cubicBezTo>
                    <a:pt x="8275335" y="12318204"/>
                    <a:pt x="8271198" y="12320334"/>
                    <a:pt x="8089588" y="12320334"/>
                  </a:cubicBezTo>
                  <a:cubicBezTo>
                    <a:pt x="8069523" y="12320334"/>
                    <a:pt x="8074770" y="12340981"/>
                    <a:pt x="8072332" y="12186486"/>
                  </a:cubicBezTo>
                  <a:cubicBezTo>
                    <a:pt x="8064830" y="11704147"/>
                    <a:pt x="8054920" y="11756951"/>
                    <a:pt x="8089619" y="11756951"/>
                  </a:cubicBezTo>
                  <a:close/>
                  <a:moveTo>
                    <a:pt x="9046137" y="10080538"/>
                  </a:moveTo>
                  <a:cubicBezTo>
                    <a:pt x="9054688" y="10623828"/>
                    <a:pt x="9068518" y="10552784"/>
                    <a:pt x="9016131" y="10551952"/>
                  </a:cubicBezTo>
                  <a:cubicBezTo>
                    <a:pt x="8909350" y="10550223"/>
                    <a:pt x="8816369" y="10550254"/>
                    <a:pt x="8645131" y="10550717"/>
                  </a:cubicBezTo>
                  <a:cubicBezTo>
                    <a:pt x="8534090" y="10550995"/>
                    <a:pt x="8562583" y="10630711"/>
                    <a:pt x="8554002" y="10080105"/>
                  </a:cubicBezTo>
                  <a:cubicBezTo>
                    <a:pt x="8552242" y="9965947"/>
                    <a:pt x="8528565" y="9990328"/>
                    <a:pt x="8645316" y="9988908"/>
                  </a:cubicBezTo>
                  <a:cubicBezTo>
                    <a:pt x="9115595" y="9983230"/>
                    <a:pt x="9044470" y="9972304"/>
                    <a:pt x="9046137" y="10080538"/>
                  </a:cubicBezTo>
                  <a:close/>
                  <a:moveTo>
                    <a:pt x="9033912" y="9449043"/>
                  </a:moveTo>
                  <a:cubicBezTo>
                    <a:pt x="9039037" y="9572737"/>
                    <a:pt x="9039222" y="9608104"/>
                    <a:pt x="9043019" y="9869874"/>
                  </a:cubicBezTo>
                  <a:cubicBezTo>
                    <a:pt x="9044531" y="9980730"/>
                    <a:pt x="9052558" y="9963262"/>
                    <a:pt x="9016378" y="9962121"/>
                  </a:cubicBezTo>
                  <a:cubicBezTo>
                    <a:pt x="8425642" y="9942801"/>
                    <a:pt x="8550298" y="10121552"/>
                    <a:pt x="8544926" y="9399478"/>
                  </a:cubicBezTo>
                  <a:cubicBezTo>
                    <a:pt x="9107198" y="9401670"/>
                    <a:pt x="9031011" y="9379202"/>
                    <a:pt x="9033912" y="9449043"/>
                  </a:cubicBezTo>
                  <a:close/>
                  <a:moveTo>
                    <a:pt x="9022583" y="8816591"/>
                  </a:moveTo>
                  <a:cubicBezTo>
                    <a:pt x="9032307" y="9439938"/>
                    <a:pt x="9035208" y="9371517"/>
                    <a:pt x="9015946" y="9371671"/>
                  </a:cubicBezTo>
                  <a:cubicBezTo>
                    <a:pt x="8446542" y="9375468"/>
                    <a:pt x="8545574" y="9403459"/>
                    <a:pt x="8542981" y="9237361"/>
                  </a:cubicBezTo>
                  <a:cubicBezTo>
                    <a:pt x="8539616" y="9024693"/>
                    <a:pt x="8538721" y="9039907"/>
                    <a:pt x="8535109" y="8816035"/>
                  </a:cubicBezTo>
                  <a:cubicBezTo>
                    <a:pt x="8535016" y="8808413"/>
                    <a:pt x="9022490" y="8811314"/>
                    <a:pt x="9022583" y="8816591"/>
                  </a:cubicBezTo>
                  <a:close/>
                  <a:moveTo>
                    <a:pt x="9022027" y="8782273"/>
                  </a:moveTo>
                  <a:cubicBezTo>
                    <a:pt x="8770927" y="8787242"/>
                    <a:pt x="8672976" y="8782458"/>
                    <a:pt x="8534553" y="8781717"/>
                  </a:cubicBezTo>
                  <a:cubicBezTo>
                    <a:pt x="8531682" y="8609076"/>
                    <a:pt x="8525632" y="8413196"/>
                    <a:pt x="8525292" y="8221051"/>
                  </a:cubicBezTo>
                  <a:cubicBezTo>
                    <a:pt x="8699865" y="8221761"/>
                    <a:pt x="8633369" y="8224106"/>
                    <a:pt x="9012303" y="8223180"/>
                  </a:cubicBezTo>
                  <a:cubicBezTo>
                    <a:pt x="9019033" y="8637963"/>
                    <a:pt x="9019712" y="8639228"/>
                    <a:pt x="9022027" y="8782273"/>
                  </a:cubicBezTo>
                  <a:close/>
                  <a:moveTo>
                    <a:pt x="9011871" y="8194448"/>
                  </a:moveTo>
                  <a:cubicBezTo>
                    <a:pt x="8462008" y="8195898"/>
                    <a:pt x="8525292" y="8193367"/>
                    <a:pt x="8525292" y="8185035"/>
                  </a:cubicBezTo>
                  <a:cubicBezTo>
                    <a:pt x="8525015" y="7913019"/>
                    <a:pt x="8518130" y="7768524"/>
                    <a:pt x="8515228" y="7629090"/>
                  </a:cubicBezTo>
                  <a:cubicBezTo>
                    <a:pt x="8676279" y="7630201"/>
                    <a:pt x="8690973" y="7636373"/>
                    <a:pt x="9003813" y="7633133"/>
                  </a:cubicBezTo>
                  <a:cubicBezTo>
                    <a:pt x="9006963" y="7856727"/>
                    <a:pt x="9003474" y="7676463"/>
                    <a:pt x="9011871" y="8194448"/>
                  </a:cubicBezTo>
                  <a:close/>
                  <a:moveTo>
                    <a:pt x="9000048" y="7131536"/>
                  </a:moveTo>
                  <a:cubicBezTo>
                    <a:pt x="9003320" y="7340038"/>
                    <a:pt x="8999275" y="7341920"/>
                    <a:pt x="9002579" y="7552799"/>
                  </a:cubicBezTo>
                  <a:cubicBezTo>
                    <a:pt x="9003813" y="7629491"/>
                    <a:pt x="9075031" y="7604092"/>
                    <a:pt x="8514642" y="7600450"/>
                  </a:cubicBezTo>
                  <a:cubicBezTo>
                    <a:pt x="8510104" y="7362197"/>
                    <a:pt x="8514611" y="7336674"/>
                    <a:pt x="8508962" y="7042314"/>
                  </a:cubicBezTo>
                  <a:cubicBezTo>
                    <a:pt x="9090065" y="7043178"/>
                    <a:pt x="8998226" y="7015711"/>
                    <a:pt x="9000048" y="7131536"/>
                  </a:cubicBezTo>
                  <a:close/>
                  <a:moveTo>
                    <a:pt x="8984983" y="6451403"/>
                  </a:moveTo>
                  <a:cubicBezTo>
                    <a:pt x="8995170" y="7047437"/>
                    <a:pt x="8991465" y="6782550"/>
                    <a:pt x="8997670" y="7014785"/>
                  </a:cubicBezTo>
                  <a:cubicBezTo>
                    <a:pt x="8418110" y="7014970"/>
                    <a:pt x="8509271" y="7041728"/>
                    <a:pt x="8506246" y="6920225"/>
                  </a:cubicBezTo>
                  <a:cubicBezTo>
                    <a:pt x="8502634" y="6775791"/>
                    <a:pt x="8500441" y="6646881"/>
                    <a:pt x="8499824" y="6499393"/>
                  </a:cubicBezTo>
                  <a:cubicBezTo>
                    <a:pt x="8499484" y="6431805"/>
                    <a:pt x="8423482" y="6446588"/>
                    <a:pt x="8984983" y="6451403"/>
                  </a:cubicBezTo>
                  <a:close/>
                  <a:moveTo>
                    <a:pt x="8979889" y="5867929"/>
                  </a:moveTo>
                  <a:cubicBezTo>
                    <a:pt x="8983687" y="6109361"/>
                    <a:pt x="8977636" y="6007733"/>
                    <a:pt x="8984488" y="6422763"/>
                  </a:cubicBezTo>
                  <a:cubicBezTo>
                    <a:pt x="8981371" y="6422732"/>
                    <a:pt x="8503066" y="6420911"/>
                    <a:pt x="8499331" y="6420880"/>
                  </a:cubicBezTo>
                  <a:cubicBezTo>
                    <a:pt x="8496676" y="6099763"/>
                    <a:pt x="8490717" y="6100689"/>
                    <a:pt x="8487198" y="5861108"/>
                  </a:cubicBezTo>
                  <a:cubicBezTo>
                    <a:pt x="8489452" y="5861108"/>
                    <a:pt x="8979858" y="5865737"/>
                    <a:pt x="8979889" y="5867929"/>
                  </a:cubicBezTo>
                  <a:close/>
                  <a:moveTo>
                    <a:pt x="8967232" y="5273005"/>
                  </a:moveTo>
                  <a:cubicBezTo>
                    <a:pt x="8983409" y="6030015"/>
                    <a:pt x="8977759" y="5742691"/>
                    <a:pt x="8979364" y="5834938"/>
                  </a:cubicBezTo>
                  <a:cubicBezTo>
                    <a:pt x="8776762" y="5839906"/>
                    <a:pt x="8638277" y="5832808"/>
                    <a:pt x="8486797" y="5832469"/>
                  </a:cubicBezTo>
                  <a:cubicBezTo>
                    <a:pt x="8484142" y="5654365"/>
                    <a:pt x="8484019" y="5528171"/>
                    <a:pt x="8478802" y="5272820"/>
                  </a:cubicBezTo>
                  <a:cubicBezTo>
                    <a:pt x="8627349" y="5272882"/>
                    <a:pt x="8826896" y="5275012"/>
                    <a:pt x="8967232" y="5273005"/>
                  </a:cubicBezTo>
                  <a:close/>
                  <a:moveTo>
                    <a:pt x="8966429" y="5236465"/>
                  </a:moveTo>
                  <a:cubicBezTo>
                    <a:pt x="8966738" y="5249859"/>
                    <a:pt x="9005882" y="5244335"/>
                    <a:pt x="8478215" y="5244150"/>
                  </a:cubicBezTo>
                  <a:cubicBezTo>
                    <a:pt x="8478153" y="5241311"/>
                    <a:pt x="8467534" y="4682958"/>
                    <a:pt x="8467503" y="4680675"/>
                  </a:cubicBezTo>
                  <a:cubicBezTo>
                    <a:pt x="8469725" y="4680675"/>
                    <a:pt x="8955563" y="4683421"/>
                    <a:pt x="8957909" y="4683452"/>
                  </a:cubicBezTo>
                  <a:cubicBezTo>
                    <a:pt x="8959700" y="4808535"/>
                    <a:pt x="8961243" y="4999570"/>
                    <a:pt x="8966429" y="5236465"/>
                  </a:cubicBezTo>
                  <a:close/>
                  <a:moveTo>
                    <a:pt x="8951211" y="4183706"/>
                  </a:moveTo>
                  <a:cubicBezTo>
                    <a:pt x="8954514" y="4394122"/>
                    <a:pt x="8953402" y="4393721"/>
                    <a:pt x="8956705" y="4604662"/>
                  </a:cubicBezTo>
                  <a:cubicBezTo>
                    <a:pt x="8957848" y="4677187"/>
                    <a:pt x="9032863" y="4652220"/>
                    <a:pt x="8467009" y="4652004"/>
                  </a:cubicBezTo>
                  <a:cubicBezTo>
                    <a:pt x="8461947" y="4349558"/>
                    <a:pt x="8466423" y="4419213"/>
                    <a:pt x="8460588" y="4094948"/>
                  </a:cubicBezTo>
                  <a:cubicBezTo>
                    <a:pt x="9033943" y="4094948"/>
                    <a:pt x="8949297" y="4060413"/>
                    <a:pt x="8951211" y="4183706"/>
                  </a:cubicBezTo>
                  <a:close/>
                  <a:moveTo>
                    <a:pt x="8943092" y="3552027"/>
                  </a:moveTo>
                  <a:cubicBezTo>
                    <a:pt x="8955872" y="4164232"/>
                    <a:pt x="8977636" y="4065042"/>
                    <a:pt x="8830508" y="4065042"/>
                  </a:cubicBezTo>
                  <a:cubicBezTo>
                    <a:pt x="8644914" y="4065042"/>
                    <a:pt x="8645717" y="4066277"/>
                    <a:pt x="8460032" y="4066277"/>
                  </a:cubicBezTo>
                  <a:cubicBezTo>
                    <a:pt x="8455124" y="3809969"/>
                    <a:pt x="8454290" y="3852775"/>
                    <a:pt x="8451203" y="3502555"/>
                  </a:cubicBezTo>
                  <a:cubicBezTo>
                    <a:pt x="9009277" y="3502586"/>
                    <a:pt x="8941640" y="3482001"/>
                    <a:pt x="8943092" y="3552027"/>
                  </a:cubicBezTo>
                  <a:close/>
                  <a:moveTo>
                    <a:pt x="8931268" y="2920594"/>
                  </a:moveTo>
                  <a:cubicBezTo>
                    <a:pt x="8941579" y="3578074"/>
                    <a:pt x="8978284" y="3473421"/>
                    <a:pt x="8830508" y="3473421"/>
                  </a:cubicBezTo>
                  <a:cubicBezTo>
                    <a:pt x="8647230" y="3473421"/>
                    <a:pt x="8645131" y="3473915"/>
                    <a:pt x="8459940" y="3473915"/>
                  </a:cubicBezTo>
                  <a:cubicBezTo>
                    <a:pt x="8447653" y="3473915"/>
                    <a:pt x="8451450" y="3490889"/>
                    <a:pt x="8449104" y="3340993"/>
                  </a:cubicBezTo>
                  <a:cubicBezTo>
                    <a:pt x="8441449" y="2849642"/>
                    <a:pt x="8438670" y="2913742"/>
                    <a:pt x="8459940" y="2913742"/>
                  </a:cubicBezTo>
                  <a:cubicBezTo>
                    <a:pt x="8965225" y="2913742"/>
                    <a:pt x="8931021" y="2904113"/>
                    <a:pt x="8931268" y="2920594"/>
                  </a:cubicBezTo>
                  <a:close/>
                  <a:moveTo>
                    <a:pt x="8930713" y="2883097"/>
                  </a:moveTo>
                  <a:cubicBezTo>
                    <a:pt x="8756357" y="2881090"/>
                    <a:pt x="8641766" y="2885041"/>
                    <a:pt x="8444505" y="2885072"/>
                  </a:cubicBezTo>
                  <a:cubicBezTo>
                    <a:pt x="8433608" y="2252065"/>
                    <a:pt x="8417801" y="2321226"/>
                    <a:pt x="8459970" y="2321226"/>
                  </a:cubicBezTo>
                  <a:cubicBezTo>
                    <a:pt x="8615743" y="2321226"/>
                    <a:pt x="8657418" y="2321596"/>
                    <a:pt x="8830538" y="2321596"/>
                  </a:cubicBezTo>
                  <a:cubicBezTo>
                    <a:pt x="8954236" y="2321627"/>
                    <a:pt x="8920680" y="2219968"/>
                    <a:pt x="8930713" y="2883097"/>
                  </a:cubicBezTo>
                  <a:close/>
                  <a:moveTo>
                    <a:pt x="8914012" y="1868205"/>
                  </a:moveTo>
                  <a:cubicBezTo>
                    <a:pt x="8917901" y="1996374"/>
                    <a:pt x="8917963" y="2024706"/>
                    <a:pt x="8922346" y="2293512"/>
                  </a:cubicBezTo>
                  <a:cubicBezTo>
                    <a:pt x="8867675" y="2292802"/>
                    <a:pt x="8470620" y="2292525"/>
                    <a:pt x="8432496" y="2292648"/>
                  </a:cubicBezTo>
                  <a:cubicBezTo>
                    <a:pt x="8422278" y="1649858"/>
                    <a:pt x="8405947" y="1736024"/>
                    <a:pt x="8459970" y="1736024"/>
                  </a:cubicBezTo>
                  <a:cubicBezTo>
                    <a:pt x="9002949" y="1736024"/>
                    <a:pt x="8908516" y="1685935"/>
                    <a:pt x="8914012" y="1868205"/>
                  </a:cubicBezTo>
                  <a:close/>
                  <a:moveTo>
                    <a:pt x="8905182" y="1236278"/>
                  </a:moveTo>
                  <a:cubicBezTo>
                    <a:pt x="8913579" y="1787748"/>
                    <a:pt x="8932133" y="1703280"/>
                    <a:pt x="8830508" y="1703280"/>
                  </a:cubicBezTo>
                  <a:cubicBezTo>
                    <a:pt x="8361370" y="1703280"/>
                    <a:pt x="8422155" y="1731518"/>
                    <a:pt x="8421012" y="1657049"/>
                  </a:cubicBezTo>
                  <a:cubicBezTo>
                    <a:pt x="8411751" y="1066199"/>
                    <a:pt x="8401379" y="1144773"/>
                    <a:pt x="8459970" y="1144773"/>
                  </a:cubicBezTo>
                  <a:cubicBezTo>
                    <a:pt x="8985106" y="1144773"/>
                    <a:pt x="8903300" y="1116102"/>
                    <a:pt x="8905182" y="1236278"/>
                  </a:cubicBezTo>
                  <a:close/>
                  <a:moveTo>
                    <a:pt x="8459970" y="552998"/>
                  </a:moveTo>
                  <a:cubicBezTo>
                    <a:pt x="8963682" y="552998"/>
                    <a:pt x="8895119" y="540992"/>
                    <a:pt x="8895181" y="604321"/>
                  </a:cubicBezTo>
                  <a:cubicBezTo>
                    <a:pt x="8895181" y="1202022"/>
                    <a:pt x="8934510" y="1115053"/>
                    <a:pt x="8830508" y="1115053"/>
                  </a:cubicBezTo>
                  <a:cubicBezTo>
                    <a:pt x="8338002" y="1115053"/>
                    <a:pt x="8415548" y="1141718"/>
                    <a:pt x="8412862" y="1025122"/>
                  </a:cubicBezTo>
                  <a:cubicBezTo>
                    <a:pt x="8400854" y="477324"/>
                    <a:pt x="8384431" y="552998"/>
                    <a:pt x="8459970" y="552998"/>
                  </a:cubicBezTo>
                  <a:close/>
                  <a:moveTo>
                    <a:pt x="8407213" y="2292771"/>
                  </a:moveTo>
                  <a:cubicBezTo>
                    <a:pt x="8276878" y="2293605"/>
                    <a:pt x="7918752" y="2307493"/>
                    <a:pt x="7917980" y="2288111"/>
                  </a:cubicBezTo>
                  <a:cubicBezTo>
                    <a:pt x="7910015" y="2091028"/>
                    <a:pt x="7910416" y="1901721"/>
                    <a:pt x="7908194" y="1735345"/>
                  </a:cubicBezTo>
                  <a:cubicBezTo>
                    <a:pt x="8436416" y="1735530"/>
                    <a:pt x="8179204" y="1735839"/>
                    <a:pt x="8397025" y="1736024"/>
                  </a:cubicBezTo>
                  <a:cubicBezTo>
                    <a:pt x="8401718" y="1998627"/>
                    <a:pt x="8397859" y="1703959"/>
                    <a:pt x="8407213" y="2292771"/>
                  </a:cubicBezTo>
                  <a:close/>
                  <a:moveTo>
                    <a:pt x="8395729" y="1657542"/>
                  </a:moveTo>
                  <a:cubicBezTo>
                    <a:pt x="8396810" y="1727167"/>
                    <a:pt x="8473523" y="1706890"/>
                    <a:pt x="7907793" y="1706705"/>
                  </a:cubicBezTo>
                  <a:cubicBezTo>
                    <a:pt x="7901742" y="1283281"/>
                    <a:pt x="7907731" y="1598596"/>
                    <a:pt x="7900940" y="1142952"/>
                  </a:cubicBezTo>
                  <a:cubicBezTo>
                    <a:pt x="8583946" y="1145452"/>
                    <a:pt x="8332383" y="1144557"/>
                    <a:pt x="8390049" y="1144711"/>
                  </a:cubicBezTo>
                  <a:cubicBezTo>
                    <a:pt x="8395606" y="1445799"/>
                    <a:pt x="8391901" y="1413240"/>
                    <a:pt x="8395729" y="1657542"/>
                  </a:cubicBezTo>
                  <a:close/>
                  <a:moveTo>
                    <a:pt x="7904490" y="555806"/>
                  </a:moveTo>
                  <a:cubicBezTo>
                    <a:pt x="8452624" y="554726"/>
                    <a:pt x="8377300" y="532042"/>
                    <a:pt x="8379214" y="604753"/>
                  </a:cubicBezTo>
                  <a:cubicBezTo>
                    <a:pt x="8395143" y="1214428"/>
                    <a:pt x="8417153" y="1116504"/>
                    <a:pt x="8274903" y="1115331"/>
                  </a:cubicBezTo>
                  <a:cubicBezTo>
                    <a:pt x="7824906" y="1111689"/>
                    <a:pt x="7901032" y="1145514"/>
                    <a:pt x="7899334" y="1031850"/>
                  </a:cubicBezTo>
                  <a:cubicBezTo>
                    <a:pt x="7891833" y="499051"/>
                    <a:pt x="7885227" y="555868"/>
                    <a:pt x="7904490" y="555806"/>
                  </a:cubicBezTo>
                  <a:close/>
                  <a:moveTo>
                    <a:pt x="7892728" y="2289407"/>
                  </a:moveTo>
                  <a:cubicBezTo>
                    <a:pt x="7892975" y="2295549"/>
                    <a:pt x="7950981" y="2292987"/>
                    <a:pt x="7405131" y="2295981"/>
                  </a:cubicBezTo>
                  <a:cubicBezTo>
                    <a:pt x="7397598" y="1971037"/>
                    <a:pt x="7399482" y="1891845"/>
                    <a:pt x="7397444" y="1732321"/>
                  </a:cubicBezTo>
                  <a:cubicBezTo>
                    <a:pt x="7639746" y="1733185"/>
                    <a:pt x="7400685" y="1735191"/>
                    <a:pt x="7882942" y="1735345"/>
                  </a:cubicBezTo>
                  <a:cubicBezTo>
                    <a:pt x="7885165" y="1903758"/>
                    <a:pt x="7884794" y="2092478"/>
                    <a:pt x="7892728" y="2289407"/>
                  </a:cubicBezTo>
                  <a:close/>
                  <a:moveTo>
                    <a:pt x="7877077" y="1236278"/>
                  </a:moveTo>
                  <a:cubicBezTo>
                    <a:pt x="7880318" y="1443022"/>
                    <a:pt x="7878528" y="1447682"/>
                    <a:pt x="7881800" y="1657542"/>
                  </a:cubicBezTo>
                  <a:cubicBezTo>
                    <a:pt x="7882942" y="1730037"/>
                    <a:pt x="7956661" y="1705563"/>
                    <a:pt x="7397043" y="1703650"/>
                  </a:cubicBezTo>
                  <a:cubicBezTo>
                    <a:pt x="7394357" y="1510023"/>
                    <a:pt x="7393030" y="1507153"/>
                    <a:pt x="7387164" y="1143384"/>
                  </a:cubicBezTo>
                  <a:cubicBezTo>
                    <a:pt x="7962094" y="1143014"/>
                    <a:pt x="7875193" y="1111195"/>
                    <a:pt x="7877077" y="1236278"/>
                  </a:cubicBezTo>
                  <a:close/>
                  <a:moveTo>
                    <a:pt x="7719175" y="556053"/>
                  </a:moveTo>
                  <a:cubicBezTo>
                    <a:pt x="7892635" y="556053"/>
                    <a:pt x="7865563" y="542443"/>
                    <a:pt x="7866859" y="604599"/>
                  </a:cubicBezTo>
                  <a:cubicBezTo>
                    <a:pt x="7869915" y="750884"/>
                    <a:pt x="7871828" y="877973"/>
                    <a:pt x="7873989" y="1032313"/>
                  </a:cubicBezTo>
                  <a:cubicBezTo>
                    <a:pt x="7875595" y="1139712"/>
                    <a:pt x="7964748" y="1114251"/>
                    <a:pt x="7386732" y="1114714"/>
                  </a:cubicBezTo>
                  <a:cubicBezTo>
                    <a:pt x="7380651" y="735823"/>
                    <a:pt x="7380681" y="726163"/>
                    <a:pt x="7377625" y="603858"/>
                  </a:cubicBezTo>
                  <a:cubicBezTo>
                    <a:pt x="7376020" y="539758"/>
                    <a:pt x="7315916" y="555744"/>
                    <a:pt x="7719175" y="556053"/>
                  </a:cubicBezTo>
                  <a:close/>
                  <a:moveTo>
                    <a:pt x="7348792" y="2296135"/>
                  </a:moveTo>
                  <a:cubicBezTo>
                    <a:pt x="7165515" y="2296135"/>
                    <a:pt x="7166534" y="2292463"/>
                    <a:pt x="6978410" y="2292463"/>
                  </a:cubicBezTo>
                  <a:cubicBezTo>
                    <a:pt x="6855422" y="2292463"/>
                    <a:pt x="6890090" y="2398195"/>
                    <a:pt x="6878853" y="1734728"/>
                  </a:cubicBezTo>
                  <a:cubicBezTo>
                    <a:pt x="7088123" y="1736950"/>
                    <a:pt x="7163045" y="1731889"/>
                    <a:pt x="7372161" y="1732228"/>
                  </a:cubicBezTo>
                  <a:cubicBezTo>
                    <a:pt x="7380218" y="2379555"/>
                    <a:pt x="7393493" y="2296135"/>
                    <a:pt x="7348792" y="2296135"/>
                  </a:cubicBezTo>
                  <a:close/>
                  <a:moveTo>
                    <a:pt x="7363394" y="1236217"/>
                  </a:moveTo>
                  <a:cubicBezTo>
                    <a:pt x="7371914" y="1775249"/>
                    <a:pt x="7381237" y="1703588"/>
                    <a:pt x="7348792" y="1703588"/>
                  </a:cubicBezTo>
                  <a:cubicBezTo>
                    <a:pt x="6808469" y="1703588"/>
                    <a:pt x="6878730" y="1729389"/>
                    <a:pt x="6877587" y="1657049"/>
                  </a:cubicBezTo>
                  <a:cubicBezTo>
                    <a:pt x="6874223" y="1441417"/>
                    <a:pt x="6876753" y="1445460"/>
                    <a:pt x="6873451" y="1235785"/>
                  </a:cubicBezTo>
                  <a:cubicBezTo>
                    <a:pt x="6871660" y="1124682"/>
                    <a:pt x="6844371" y="1143909"/>
                    <a:pt x="6978379" y="1143909"/>
                  </a:cubicBezTo>
                  <a:cubicBezTo>
                    <a:pt x="7439551" y="1143909"/>
                    <a:pt x="7361326" y="1108387"/>
                    <a:pt x="7363394" y="1236217"/>
                  </a:cubicBezTo>
                  <a:close/>
                  <a:moveTo>
                    <a:pt x="7352342" y="604691"/>
                  </a:moveTo>
                  <a:cubicBezTo>
                    <a:pt x="7355522" y="731101"/>
                    <a:pt x="7355615" y="751316"/>
                    <a:pt x="7361449" y="1114745"/>
                  </a:cubicBezTo>
                  <a:cubicBezTo>
                    <a:pt x="7307364" y="1114745"/>
                    <a:pt x="6926053" y="1115177"/>
                    <a:pt x="6871506" y="1115763"/>
                  </a:cubicBezTo>
                  <a:lnTo>
                    <a:pt x="6862399" y="553831"/>
                  </a:lnTo>
                  <a:cubicBezTo>
                    <a:pt x="7444583" y="544572"/>
                    <a:pt x="7350830" y="544727"/>
                    <a:pt x="7352342" y="604691"/>
                  </a:cubicBezTo>
                  <a:close/>
                  <a:moveTo>
                    <a:pt x="6855978" y="1867958"/>
                  </a:moveTo>
                  <a:cubicBezTo>
                    <a:pt x="6858478" y="2000849"/>
                    <a:pt x="6857614" y="1951038"/>
                    <a:pt x="6863109" y="2293450"/>
                  </a:cubicBezTo>
                  <a:cubicBezTo>
                    <a:pt x="6703787" y="2296567"/>
                    <a:pt x="6768152" y="2300271"/>
                    <a:pt x="6373042" y="2296506"/>
                  </a:cubicBezTo>
                  <a:cubicBezTo>
                    <a:pt x="6365880" y="1720500"/>
                    <a:pt x="6370048" y="1910548"/>
                    <a:pt x="6368226" y="1731580"/>
                  </a:cubicBezTo>
                  <a:cubicBezTo>
                    <a:pt x="6953992" y="1731302"/>
                    <a:pt x="6852799" y="1707477"/>
                    <a:pt x="6855978" y="1867958"/>
                  </a:cubicBezTo>
                  <a:close/>
                  <a:moveTo>
                    <a:pt x="6848168" y="1236278"/>
                  </a:moveTo>
                  <a:cubicBezTo>
                    <a:pt x="6856472" y="1781576"/>
                    <a:pt x="6870765" y="1706273"/>
                    <a:pt x="6793404" y="1704699"/>
                  </a:cubicBezTo>
                  <a:cubicBezTo>
                    <a:pt x="6677640" y="1702354"/>
                    <a:pt x="6656277" y="1702817"/>
                    <a:pt x="6367887" y="1702940"/>
                  </a:cubicBezTo>
                  <a:cubicBezTo>
                    <a:pt x="6364429" y="1431572"/>
                    <a:pt x="6358903" y="1433084"/>
                    <a:pt x="6355878" y="1145144"/>
                  </a:cubicBezTo>
                  <a:cubicBezTo>
                    <a:pt x="6933926" y="1150791"/>
                    <a:pt x="6846130" y="1109159"/>
                    <a:pt x="6848168" y="1236278"/>
                  </a:cubicBezTo>
                  <a:close/>
                  <a:moveTo>
                    <a:pt x="6422681" y="556362"/>
                  </a:moveTo>
                  <a:cubicBezTo>
                    <a:pt x="6548262" y="558028"/>
                    <a:pt x="6669367" y="558306"/>
                    <a:pt x="6793465" y="555312"/>
                  </a:cubicBezTo>
                  <a:cubicBezTo>
                    <a:pt x="6854774" y="553769"/>
                    <a:pt x="6835789" y="470288"/>
                    <a:pt x="6846223" y="1116102"/>
                  </a:cubicBezTo>
                  <a:cubicBezTo>
                    <a:pt x="6626210" y="1119250"/>
                    <a:pt x="6712555" y="1120022"/>
                    <a:pt x="6355601" y="1116535"/>
                  </a:cubicBezTo>
                  <a:cubicBezTo>
                    <a:pt x="6350291" y="461647"/>
                    <a:pt x="6320532" y="555034"/>
                    <a:pt x="6422681" y="556362"/>
                  </a:cubicBezTo>
                  <a:close/>
                  <a:moveTo>
                    <a:pt x="6357113" y="2887818"/>
                  </a:moveTo>
                  <a:cubicBezTo>
                    <a:pt x="6236132" y="2888683"/>
                    <a:pt x="6079218" y="2887818"/>
                    <a:pt x="5871862" y="2887818"/>
                  </a:cubicBezTo>
                  <a:cubicBezTo>
                    <a:pt x="5871522" y="2867326"/>
                    <a:pt x="5863218" y="2387363"/>
                    <a:pt x="5861675" y="2322738"/>
                  </a:cubicBezTo>
                  <a:cubicBezTo>
                    <a:pt x="5863928" y="2322738"/>
                    <a:pt x="6344672" y="2324929"/>
                    <a:pt x="6348068" y="2324960"/>
                  </a:cubicBezTo>
                  <a:cubicBezTo>
                    <a:pt x="6350599" y="2530469"/>
                    <a:pt x="6354952" y="2752428"/>
                    <a:pt x="6357113" y="2887818"/>
                  </a:cubicBezTo>
                  <a:close/>
                  <a:moveTo>
                    <a:pt x="6343345" y="1867650"/>
                  </a:moveTo>
                  <a:cubicBezTo>
                    <a:pt x="6342264" y="2382549"/>
                    <a:pt x="6398232" y="2295950"/>
                    <a:pt x="6237768" y="2295950"/>
                  </a:cubicBezTo>
                  <a:cubicBezTo>
                    <a:pt x="5818240" y="2295950"/>
                    <a:pt x="5861026" y="2295919"/>
                    <a:pt x="5860841" y="2288420"/>
                  </a:cubicBezTo>
                  <a:cubicBezTo>
                    <a:pt x="5858371" y="2186051"/>
                    <a:pt x="5842535" y="1732907"/>
                    <a:pt x="5867694" y="1732907"/>
                  </a:cubicBezTo>
                  <a:cubicBezTo>
                    <a:pt x="6439815" y="1732907"/>
                    <a:pt x="6343715" y="1690781"/>
                    <a:pt x="6343345" y="1867650"/>
                  </a:cubicBezTo>
                  <a:close/>
                  <a:moveTo>
                    <a:pt x="6331830" y="1236278"/>
                  </a:moveTo>
                  <a:cubicBezTo>
                    <a:pt x="6340443" y="1785619"/>
                    <a:pt x="6377210" y="1702940"/>
                    <a:pt x="6237768" y="1703002"/>
                  </a:cubicBezTo>
                  <a:cubicBezTo>
                    <a:pt x="5796384" y="1703002"/>
                    <a:pt x="5852352" y="1725130"/>
                    <a:pt x="5851271" y="1656987"/>
                  </a:cubicBezTo>
                  <a:cubicBezTo>
                    <a:pt x="5851025" y="1640507"/>
                    <a:pt x="5843739" y="1167642"/>
                    <a:pt x="5843338" y="1141440"/>
                  </a:cubicBezTo>
                  <a:cubicBezTo>
                    <a:pt x="6429659" y="1140206"/>
                    <a:pt x="6330009" y="1121349"/>
                    <a:pt x="6331830" y="1236278"/>
                  </a:cubicBezTo>
                  <a:close/>
                  <a:moveTo>
                    <a:pt x="5867694" y="556701"/>
                  </a:moveTo>
                  <a:cubicBezTo>
                    <a:pt x="6392861" y="556701"/>
                    <a:pt x="6322384" y="534851"/>
                    <a:pt x="6323896" y="603210"/>
                  </a:cubicBezTo>
                  <a:cubicBezTo>
                    <a:pt x="6337850" y="1216835"/>
                    <a:pt x="6349457" y="1116010"/>
                    <a:pt x="6237768" y="1116010"/>
                  </a:cubicBezTo>
                  <a:cubicBezTo>
                    <a:pt x="6053225" y="1116010"/>
                    <a:pt x="6053040" y="1112769"/>
                    <a:pt x="5867694" y="1112769"/>
                  </a:cubicBezTo>
                  <a:cubicBezTo>
                    <a:pt x="5834694" y="1112769"/>
                    <a:pt x="5843122" y="1128879"/>
                    <a:pt x="5841702" y="1025184"/>
                  </a:cubicBezTo>
                  <a:cubicBezTo>
                    <a:pt x="5834385" y="484577"/>
                    <a:pt x="5820308" y="556701"/>
                    <a:pt x="5867694" y="556701"/>
                  </a:cubicBezTo>
                  <a:close/>
                  <a:moveTo>
                    <a:pt x="5827100" y="1732969"/>
                  </a:moveTo>
                  <a:cubicBezTo>
                    <a:pt x="5829230" y="1887771"/>
                    <a:pt x="5829261" y="2031804"/>
                    <a:pt x="5835682" y="2294129"/>
                  </a:cubicBezTo>
                  <a:cubicBezTo>
                    <a:pt x="5319869" y="2295055"/>
                    <a:pt x="5347343" y="2301135"/>
                    <a:pt x="5347035" y="2289624"/>
                  </a:cubicBezTo>
                  <a:cubicBezTo>
                    <a:pt x="5345862" y="2239843"/>
                    <a:pt x="5336477" y="1736981"/>
                    <a:pt x="5336446" y="1734728"/>
                  </a:cubicBezTo>
                  <a:cubicBezTo>
                    <a:pt x="5595078" y="1736919"/>
                    <a:pt x="5670279" y="1733308"/>
                    <a:pt x="5827100" y="1732969"/>
                  </a:cubicBezTo>
                  <a:close/>
                  <a:moveTo>
                    <a:pt x="5826698" y="1704298"/>
                  </a:moveTo>
                  <a:cubicBezTo>
                    <a:pt x="5261154" y="1705502"/>
                    <a:pt x="5336292" y="1726981"/>
                    <a:pt x="5335181" y="1656987"/>
                  </a:cubicBezTo>
                  <a:cubicBezTo>
                    <a:pt x="5331878" y="1446170"/>
                    <a:pt x="5332773" y="1446046"/>
                    <a:pt x="5329470" y="1235785"/>
                  </a:cubicBezTo>
                  <a:cubicBezTo>
                    <a:pt x="5327618" y="1118448"/>
                    <a:pt x="5231704" y="1144835"/>
                    <a:pt x="5818024" y="1141563"/>
                  </a:cubicBezTo>
                  <a:cubicBezTo>
                    <a:pt x="5818055" y="1143909"/>
                    <a:pt x="5825927" y="1650722"/>
                    <a:pt x="5826698" y="1704298"/>
                  </a:cubicBezTo>
                  <a:close/>
                  <a:moveTo>
                    <a:pt x="5808485" y="556547"/>
                  </a:moveTo>
                  <a:cubicBezTo>
                    <a:pt x="5814721" y="871090"/>
                    <a:pt x="5814227" y="881151"/>
                    <a:pt x="5817623" y="1112893"/>
                  </a:cubicBezTo>
                  <a:cubicBezTo>
                    <a:pt x="5250349" y="1115886"/>
                    <a:pt x="5328359" y="1153198"/>
                    <a:pt x="5325426" y="1025060"/>
                  </a:cubicBezTo>
                  <a:cubicBezTo>
                    <a:pt x="5320826" y="824427"/>
                    <a:pt x="5319653" y="709375"/>
                    <a:pt x="5319221" y="604228"/>
                  </a:cubicBezTo>
                  <a:cubicBezTo>
                    <a:pt x="5318912" y="532598"/>
                    <a:pt x="5246861" y="553769"/>
                    <a:pt x="5808485" y="556547"/>
                  </a:cubicBezTo>
                  <a:close/>
                  <a:moveTo>
                    <a:pt x="5312399" y="2294716"/>
                  </a:moveTo>
                  <a:cubicBezTo>
                    <a:pt x="5010610" y="2288204"/>
                    <a:pt x="4829062" y="2299499"/>
                    <a:pt x="4828938" y="2288667"/>
                  </a:cubicBezTo>
                  <a:cubicBezTo>
                    <a:pt x="4822084" y="1632020"/>
                    <a:pt x="4781181" y="1730253"/>
                    <a:pt x="4941738" y="1732413"/>
                  </a:cubicBezTo>
                  <a:cubicBezTo>
                    <a:pt x="5094053" y="1734450"/>
                    <a:pt x="5134308" y="1732814"/>
                    <a:pt x="5311195" y="1734450"/>
                  </a:cubicBezTo>
                  <a:cubicBezTo>
                    <a:pt x="5321907" y="2367426"/>
                    <a:pt x="5327525" y="2294994"/>
                    <a:pt x="5312399" y="2294716"/>
                  </a:cubicBezTo>
                  <a:close/>
                  <a:moveTo>
                    <a:pt x="5304187" y="1236278"/>
                  </a:moveTo>
                  <a:cubicBezTo>
                    <a:pt x="5307490" y="1446633"/>
                    <a:pt x="5306595" y="1446417"/>
                    <a:pt x="5309898" y="1657481"/>
                  </a:cubicBezTo>
                  <a:cubicBezTo>
                    <a:pt x="5311009" y="1727321"/>
                    <a:pt x="5387197" y="1704668"/>
                    <a:pt x="4820850" y="1702632"/>
                  </a:cubicBezTo>
                  <a:cubicBezTo>
                    <a:pt x="4816312" y="1404013"/>
                    <a:pt x="4820603" y="1407099"/>
                    <a:pt x="4815169" y="1146100"/>
                  </a:cubicBezTo>
                  <a:cubicBezTo>
                    <a:pt x="5378677" y="1142736"/>
                    <a:pt x="5302180" y="1106690"/>
                    <a:pt x="5304187" y="1236278"/>
                  </a:cubicBezTo>
                  <a:close/>
                  <a:moveTo>
                    <a:pt x="5293629" y="555652"/>
                  </a:moveTo>
                  <a:cubicBezTo>
                    <a:pt x="5295574" y="873343"/>
                    <a:pt x="5298044" y="918371"/>
                    <a:pt x="5302057" y="1115146"/>
                  </a:cubicBezTo>
                  <a:cubicBezTo>
                    <a:pt x="5187404" y="1112708"/>
                    <a:pt x="5064695" y="1112677"/>
                    <a:pt x="4941615" y="1115485"/>
                  </a:cubicBezTo>
                  <a:cubicBezTo>
                    <a:pt x="4775563" y="1119281"/>
                    <a:pt x="4818905" y="1210324"/>
                    <a:pt x="4803068" y="603920"/>
                  </a:cubicBezTo>
                  <a:cubicBezTo>
                    <a:pt x="4800846" y="519574"/>
                    <a:pt x="4739475" y="567132"/>
                    <a:pt x="5293629" y="555652"/>
                  </a:cubicBezTo>
                  <a:close/>
                  <a:moveTo>
                    <a:pt x="4756670" y="2293574"/>
                  </a:moveTo>
                  <a:cubicBezTo>
                    <a:pt x="4394098" y="2293635"/>
                    <a:pt x="4361314" y="2293574"/>
                    <a:pt x="4315224" y="2293790"/>
                  </a:cubicBezTo>
                  <a:cubicBezTo>
                    <a:pt x="4306642" y="1990356"/>
                    <a:pt x="4310532" y="1874995"/>
                    <a:pt x="4309143" y="1734018"/>
                  </a:cubicBezTo>
                  <a:cubicBezTo>
                    <a:pt x="4576017" y="1733216"/>
                    <a:pt x="4643963" y="1730870"/>
                    <a:pt x="4795968" y="1731210"/>
                  </a:cubicBezTo>
                  <a:cubicBezTo>
                    <a:pt x="4805661" y="2394183"/>
                    <a:pt x="4824400" y="2293574"/>
                    <a:pt x="4756670" y="2293574"/>
                  </a:cubicBezTo>
                  <a:close/>
                  <a:moveTo>
                    <a:pt x="4791523" y="1236217"/>
                  </a:moveTo>
                  <a:cubicBezTo>
                    <a:pt x="4799951" y="1775743"/>
                    <a:pt x="4804797" y="1702508"/>
                    <a:pt x="4756701" y="1702508"/>
                  </a:cubicBezTo>
                  <a:cubicBezTo>
                    <a:pt x="4240178" y="1702508"/>
                    <a:pt x="4309266" y="1727506"/>
                    <a:pt x="4308186" y="1656987"/>
                  </a:cubicBezTo>
                  <a:cubicBezTo>
                    <a:pt x="4298709" y="1051848"/>
                    <a:pt x="4269598" y="1143786"/>
                    <a:pt x="4386319" y="1143786"/>
                  </a:cubicBezTo>
                  <a:cubicBezTo>
                    <a:pt x="4571294" y="1143786"/>
                    <a:pt x="4571356" y="1146285"/>
                    <a:pt x="4756701" y="1146285"/>
                  </a:cubicBezTo>
                  <a:cubicBezTo>
                    <a:pt x="4798283" y="1146255"/>
                    <a:pt x="4789763" y="1128170"/>
                    <a:pt x="4791523" y="1236217"/>
                  </a:cubicBezTo>
                  <a:close/>
                  <a:moveTo>
                    <a:pt x="4386288" y="553862"/>
                  </a:moveTo>
                  <a:cubicBezTo>
                    <a:pt x="4401044" y="553862"/>
                    <a:pt x="4753707" y="554078"/>
                    <a:pt x="4776489" y="554109"/>
                  </a:cubicBezTo>
                  <a:cubicBezTo>
                    <a:pt x="4778403" y="633640"/>
                    <a:pt x="4770840" y="321380"/>
                    <a:pt x="4789208" y="1117584"/>
                  </a:cubicBezTo>
                  <a:cubicBezTo>
                    <a:pt x="4583210" y="1118170"/>
                    <a:pt x="4497884" y="1113664"/>
                    <a:pt x="4298122" y="1115485"/>
                  </a:cubicBezTo>
                  <a:cubicBezTo>
                    <a:pt x="4290405" y="452079"/>
                    <a:pt x="4254533" y="553862"/>
                    <a:pt x="4386288" y="553862"/>
                  </a:cubicBezTo>
                  <a:close/>
                  <a:moveTo>
                    <a:pt x="4283860" y="1734111"/>
                  </a:moveTo>
                  <a:cubicBezTo>
                    <a:pt x="4285712" y="1930299"/>
                    <a:pt x="4280402" y="1887124"/>
                    <a:pt x="4289910" y="2293913"/>
                  </a:cubicBezTo>
                  <a:cubicBezTo>
                    <a:pt x="3719766" y="2297493"/>
                    <a:pt x="3862911" y="2296567"/>
                    <a:pt x="3803548" y="2297123"/>
                  </a:cubicBezTo>
                  <a:cubicBezTo>
                    <a:pt x="3801727" y="2064980"/>
                    <a:pt x="3797806" y="1908048"/>
                    <a:pt x="3794873" y="1732598"/>
                  </a:cubicBezTo>
                  <a:cubicBezTo>
                    <a:pt x="4034150" y="1737135"/>
                    <a:pt x="4094748" y="1734944"/>
                    <a:pt x="4283860" y="1734111"/>
                  </a:cubicBezTo>
                  <a:close/>
                  <a:moveTo>
                    <a:pt x="4274537" y="1236278"/>
                  </a:moveTo>
                  <a:cubicBezTo>
                    <a:pt x="4283150" y="1786421"/>
                    <a:pt x="4311088" y="1705039"/>
                    <a:pt x="4201035" y="1705934"/>
                  </a:cubicBezTo>
                  <a:cubicBezTo>
                    <a:pt x="3729336" y="1709761"/>
                    <a:pt x="3794595" y="1714914"/>
                    <a:pt x="3793669" y="1656987"/>
                  </a:cubicBezTo>
                  <a:cubicBezTo>
                    <a:pt x="3785643" y="1157272"/>
                    <a:pt x="3786199" y="1188782"/>
                    <a:pt x="3785304" y="1145329"/>
                  </a:cubicBezTo>
                  <a:cubicBezTo>
                    <a:pt x="4359616" y="1153630"/>
                    <a:pt x="4272469" y="1103665"/>
                    <a:pt x="4274537" y="1236278"/>
                  </a:cubicBezTo>
                  <a:close/>
                  <a:moveTo>
                    <a:pt x="3830992" y="556670"/>
                  </a:moveTo>
                  <a:cubicBezTo>
                    <a:pt x="4332172" y="552288"/>
                    <a:pt x="4262807" y="540437"/>
                    <a:pt x="4264659" y="604784"/>
                  </a:cubicBezTo>
                  <a:cubicBezTo>
                    <a:pt x="4282008" y="1197485"/>
                    <a:pt x="4284416" y="1115269"/>
                    <a:pt x="4200942" y="1117059"/>
                  </a:cubicBezTo>
                  <a:cubicBezTo>
                    <a:pt x="4074960" y="1119775"/>
                    <a:pt x="3955862" y="1119621"/>
                    <a:pt x="3831053" y="1117430"/>
                  </a:cubicBezTo>
                  <a:cubicBezTo>
                    <a:pt x="3772492" y="1116411"/>
                    <a:pt x="3785427" y="1135113"/>
                    <a:pt x="3782433" y="1024998"/>
                  </a:cubicBezTo>
                  <a:cubicBezTo>
                    <a:pt x="3767738" y="484330"/>
                    <a:pt x="3760885" y="557318"/>
                    <a:pt x="3830992" y="556670"/>
                  </a:cubicBezTo>
                  <a:close/>
                  <a:moveTo>
                    <a:pt x="3778173" y="2287617"/>
                  </a:moveTo>
                  <a:cubicBezTo>
                    <a:pt x="3778327" y="2304993"/>
                    <a:pt x="3816760" y="2295734"/>
                    <a:pt x="3288167" y="2295426"/>
                  </a:cubicBezTo>
                  <a:cubicBezTo>
                    <a:pt x="3287673" y="2193427"/>
                    <a:pt x="3281623" y="1735345"/>
                    <a:pt x="3281561" y="1731827"/>
                  </a:cubicBezTo>
                  <a:cubicBezTo>
                    <a:pt x="3540440" y="1731827"/>
                    <a:pt x="3660865" y="1730562"/>
                    <a:pt x="3769591" y="1732228"/>
                  </a:cubicBezTo>
                  <a:cubicBezTo>
                    <a:pt x="3772678" y="1917584"/>
                    <a:pt x="3776629" y="2075535"/>
                    <a:pt x="3778173" y="2287617"/>
                  </a:cubicBezTo>
                  <a:close/>
                  <a:moveTo>
                    <a:pt x="3769128" y="1703527"/>
                  </a:moveTo>
                  <a:cubicBezTo>
                    <a:pt x="3211825" y="1695070"/>
                    <a:pt x="3281623" y="1731055"/>
                    <a:pt x="3280450" y="1656925"/>
                  </a:cubicBezTo>
                  <a:cubicBezTo>
                    <a:pt x="3273411" y="1210817"/>
                    <a:pt x="3273288" y="1197948"/>
                    <a:pt x="3272053" y="1141347"/>
                  </a:cubicBezTo>
                  <a:cubicBezTo>
                    <a:pt x="3275511" y="1141347"/>
                    <a:pt x="3757613" y="1144989"/>
                    <a:pt x="3760021" y="1145020"/>
                  </a:cubicBezTo>
                  <a:cubicBezTo>
                    <a:pt x="3761287" y="1206775"/>
                    <a:pt x="3761441" y="1224921"/>
                    <a:pt x="3769128" y="1703527"/>
                  </a:cubicBezTo>
                  <a:close/>
                  <a:moveTo>
                    <a:pt x="3275449" y="557935"/>
                  </a:moveTo>
                  <a:cubicBezTo>
                    <a:pt x="3823953" y="557935"/>
                    <a:pt x="3749556" y="539110"/>
                    <a:pt x="3750111" y="604444"/>
                  </a:cubicBezTo>
                  <a:cubicBezTo>
                    <a:pt x="3754495" y="1207731"/>
                    <a:pt x="3798547" y="1115825"/>
                    <a:pt x="3645770" y="1115825"/>
                  </a:cubicBezTo>
                  <a:cubicBezTo>
                    <a:pt x="3464159" y="1115825"/>
                    <a:pt x="3459498" y="1112708"/>
                    <a:pt x="3275418" y="1112708"/>
                  </a:cubicBezTo>
                  <a:cubicBezTo>
                    <a:pt x="3269830" y="1112677"/>
                    <a:pt x="3246122" y="557935"/>
                    <a:pt x="3275449" y="557935"/>
                  </a:cubicBezTo>
                  <a:close/>
                  <a:moveTo>
                    <a:pt x="3262792" y="2288852"/>
                  </a:moveTo>
                  <a:cubicBezTo>
                    <a:pt x="3262854" y="2298666"/>
                    <a:pt x="2869442" y="2297956"/>
                    <a:pt x="2775102" y="2296660"/>
                  </a:cubicBezTo>
                  <a:cubicBezTo>
                    <a:pt x="2765501" y="1745622"/>
                    <a:pt x="2767076" y="1894499"/>
                    <a:pt x="2764051" y="1734326"/>
                  </a:cubicBezTo>
                  <a:cubicBezTo>
                    <a:pt x="2992182" y="1737876"/>
                    <a:pt x="3073804" y="1732074"/>
                    <a:pt x="3256309" y="1731827"/>
                  </a:cubicBezTo>
                  <a:cubicBezTo>
                    <a:pt x="3256309" y="1734049"/>
                    <a:pt x="3262483" y="2210895"/>
                    <a:pt x="3262792" y="2288852"/>
                  </a:cubicBezTo>
                  <a:close/>
                  <a:moveTo>
                    <a:pt x="3255877" y="1703156"/>
                  </a:moveTo>
                  <a:cubicBezTo>
                    <a:pt x="2692616" y="1703989"/>
                    <a:pt x="2763834" y="1728988"/>
                    <a:pt x="2762723" y="1656987"/>
                  </a:cubicBezTo>
                  <a:cubicBezTo>
                    <a:pt x="2759976" y="1480272"/>
                    <a:pt x="2759883" y="1443022"/>
                    <a:pt x="2756611" y="1235785"/>
                  </a:cubicBezTo>
                  <a:cubicBezTo>
                    <a:pt x="2754758" y="1113819"/>
                    <a:pt x="2669279" y="1141563"/>
                    <a:pt x="3246770" y="1141347"/>
                  </a:cubicBezTo>
                  <a:cubicBezTo>
                    <a:pt x="3248314" y="1211373"/>
                    <a:pt x="3255846" y="1700841"/>
                    <a:pt x="3255877" y="1703156"/>
                  </a:cubicBezTo>
                  <a:close/>
                  <a:moveTo>
                    <a:pt x="3236583" y="557843"/>
                  </a:moveTo>
                  <a:cubicBezTo>
                    <a:pt x="3238373" y="935869"/>
                    <a:pt x="3242417" y="966793"/>
                    <a:pt x="3246060" y="1112708"/>
                  </a:cubicBezTo>
                  <a:cubicBezTo>
                    <a:pt x="2891452" y="1112862"/>
                    <a:pt x="2821315" y="1113202"/>
                    <a:pt x="2754728" y="1114837"/>
                  </a:cubicBezTo>
                  <a:cubicBezTo>
                    <a:pt x="2747967" y="672464"/>
                    <a:pt x="2749572" y="762920"/>
                    <a:pt x="2744787" y="554170"/>
                  </a:cubicBezTo>
                  <a:cubicBezTo>
                    <a:pt x="2985206" y="547689"/>
                    <a:pt x="3079329" y="557041"/>
                    <a:pt x="3236583" y="557843"/>
                  </a:cubicBezTo>
                  <a:close/>
                  <a:moveTo>
                    <a:pt x="2741824" y="1868082"/>
                  </a:moveTo>
                  <a:cubicBezTo>
                    <a:pt x="2754758" y="2363414"/>
                    <a:pt x="2759636" y="2296444"/>
                    <a:pt x="2720338" y="2295765"/>
                  </a:cubicBezTo>
                  <a:cubicBezTo>
                    <a:pt x="2261327" y="2287155"/>
                    <a:pt x="2260030" y="2303295"/>
                    <a:pt x="2259783" y="2288605"/>
                  </a:cubicBezTo>
                  <a:cubicBezTo>
                    <a:pt x="2248855" y="1634365"/>
                    <a:pt x="2211255" y="1732722"/>
                    <a:pt x="2349986" y="1732166"/>
                  </a:cubicBezTo>
                  <a:cubicBezTo>
                    <a:pt x="2519990" y="1731487"/>
                    <a:pt x="2599604" y="1731271"/>
                    <a:pt x="2719875" y="1733524"/>
                  </a:cubicBezTo>
                  <a:cubicBezTo>
                    <a:pt x="2745374" y="1734018"/>
                    <a:pt x="2737780" y="1712909"/>
                    <a:pt x="2741824" y="1868082"/>
                  </a:cubicBezTo>
                  <a:close/>
                  <a:moveTo>
                    <a:pt x="2731328" y="1236278"/>
                  </a:moveTo>
                  <a:cubicBezTo>
                    <a:pt x="2739540" y="1761300"/>
                    <a:pt x="2744695" y="1705286"/>
                    <a:pt x="2720338" y="1704823"/>
                  </a:cubicBezTo>
                  <a:cubicBezTo>
                    <a:pt x="2180107" y="1694669"/>
                    <a:pt x="2247250" y="1730562"/>
                    <a:pt x="2246108" y="1657049"/>
                  </a:cubicBezTo>
                  <a:cubicBezTo>
                    <a:pt x="2242835" y="1448176"/>
                    <a:pt x="2247836" y="1448793"/>
                    <a:pt x="2244502" y="1235723"/>
                  </a:cubicBezTo>
                  <a:cubicBezTo>
                    <a:pt x="2242403" y="1102863"/>
                    <a:pt x="2168345" y="1159556"/>
                    <a:pt x="2720431" y="1144465"/>
                  </a:cubicBezTo>
                  <a:cubicBezTo>
                    <a:pt x="2733797" y="1144094"/>
                    <a:pt x="2729723" y="1130392"/>
                    <a:pt x="2731328" y="1236278"/>
                  </a:cubicBezTo>
                  <a:close/>
                  <a:moveTo>
                    <a:pt x="2719505" y="554880"/>
                  </a:moveTo>
                  <a:cubicBezTo>
                    <a:pt x="2733612" y="1177919"/>
                    <a:pt x="2732378" y="1115424"/>
                    <a:pt x="2719782" y="1115732"/>
                  </a:cubicBezTo>
                  <a:cubicBezTo>
                    <a:pt x="2597968" y="1119250"/>
                    <a:pt x="2576606" y="1117985"/>
                    <a:pt x="2349894" y="1118602"/>
                  </a:cubicBezTo>
                  <a:cubicBezTo>
                    <a:pt x="2207736" y="1118973"/>
                    <a:pt x="2247836" y="1212268"/>
                    <a:pt x="2232000" y="603858"/>
                  </a:cubicBezTo>
                  <a:cubicBezTo>
                    <a:pt x="2229870" y="519513"/>
                    <a:pt x="2171865" y="570589"/>
                    <a:pt x="2719505" y="554880"/>
                  </a:cubicBezTo>
                  <a:close/>
                  <a:moveTo>
                    <a:pt x="2234531" y="2289161"/>
                  </a:moveTo>
                  <a:cubicBezTo>
                    <a:pt x="2234716" y="2300703"/>
                    <a:pt x="1744403" y="2292432"/>
                    <a:pt x="1744248" y="2288235"/>
                  </a:cubicBezTo>
                  <a:cubicBezTo>
                    <a:pt x="1720818" y="1639643"/>
                    <a:pt x="1728690" y="1731117"/>
                    <a:pt x="1794629" y="1731117"/>
                  </a:cubicBezTo>
                  <a:cubicBezTo>
                    <a:pt x="1971300" y="1731117"/>
                    <a:pt x="1976085" y="1732537"/>
                    <a:pt x="2164857" y="1732537"/>
                  </a:cubicBezTo>
                  <a:cubicBezTo>
                    <a:pt x="2239594" y="1732537"/>
                    <a:pt x="2223047" y="1642389"/>
                    <a:pt x="2234531" y="2289161"/>
                  </a:cubicBezTo>
                  <a:close/>
                  <a:moveTo>
                    <a:pt x="2219250" y="1236217"/>
                  </a:moveTo>
                  <a:cubicBezTo>
                    <a:pt x="2227802" y="1780558"/>
                    <a:pt x="2234531" y="1703897"/>
                    <a:pt x="2164857" y="1703897"/>
                  </a:cubicBezTo>
                  <a:cubicBezTo>
                    <a:pt x="1667381" y="1703897"/>
                    <a:pt x="1735327" y="1715100"/>
                    <a:pt x="1734431" y="1656987"/>
                  </a:cubicBezTo>
                  <a:cubicBezTo>
                    <a:pt x="1725078" y="1059934"/>
                    <a:pt x="1700042" y="1145452"/>
                    <a:pt x="1794629" y="1145452"/>
                  </a:cubicBezTo>
                  <a:cubicBezTo>
                    <a:pt x="2299482" y="1145452"/>
                    <a:pt x="2217553" y="1127213"/>
                    <a:pt x="2219250" y="1236217"/>
                  </a:cubicBezTo>
                  <a:close/>
                  <a:moveTo>
                    <a:pt x="1794629" y="555250"/>
                  </a:moveTo>
                  <a:cubicBezTo>
                    <a:pt x="2173254" y="555343"/>
                    <a:pt x="2174272" y="555343"/>
                    <a:pt x="2205482" y="555405"/>
                  </a:cubicBezTo>
                  <a:cubicBezTo>
                    <a:pt x="2208446" y="678513"/>
                    <a:pt x="2217120" y="1116473"/>
                    <a:pt x="2217182" y="1118911"/>
                  </a:cubicBezTo>
                  <a:cubicBezTo>
                    <a:pt x="2057767" y="1119065"/>
                    <a:pt x="2202611" y="1119065"/>
                    <a:pt x="1723812" y="1116658"/>
                  </a:cubicBezTo>
                  <a:cubicBezTo>
                    <a:pt x="1713347" y="453437"/>
                    <a:pt x="1692479" y="555250"/>
                    <a:pt x="1794629" y="555250"/>
                  </a:cubicBezTo>
                  <a:close/>
                  <a:moveTo>
                    <a:pt x="1711279" y="1867835"/>
                  </a:moveTo>
                  <a:cubicBezTo>
                    <a:pt x="1712020" y="2011003"/>
                    <a:pt x="1713810" y="2147999"/>
                    <a:pt x="1718904" y="2289346"/>
                  </a:cubicBezTo>
                  <a:cubicBezTo>
                    <a:pt x="1719027" y="2292648"/>
                    <a:pt x="1229948" y="2311937"/>
                    <a:pt x="1229948" y="2289469"/>
                  </a:cubicBezTo>
                  <a:cubicBezTo>
                    <a:pt x="1229948" y="1685441"/>
                    <a:pt x="1201331" y="1733648"/>
                    <a:pt x="1239333" y="1733894"/>
                  </a:cubicBezTo>
                  <a:cubicBezTo>
                    <a:pt x="1804909" y="1737752"/>
                    <a:pt x="1710322" y="1683651"/>
                    <a:pt x="1711279" y="1867835"/>
                  </a:cubicBezTo>
                  <a:close/>
                  <a:moveTo>
                    <a:pt x="1700412" y="1236340"/>
                  </a:moveTo>
                  <a:cubicBezTo>
                    <a:pt x="1709025" y="1788643"/>
                    <a:pt x="1741192" y="1701644"/>
                    <a:pt x="1609376" y="1704144"/>
                  </a:cubicBezTo>
                  <a:cubicBezTo>
                    <a:pt x="1148852" y="1712199"/>
                    <a:pt x="1219452" y="1715254"/>
                    <a:pt x="1218557" y="1657049"/>
                  </a:cubicBezTo>
                  <a:cubicBezTo>
                    <a:pt x="1209543" y="1081167"/>
                    <a:pt x="1204387" y="1144835"/>
                    <a:pt x="1239611" y="1144279"/>
                  </a:cubicBezTo>
                  <a:cubicBezTo>
                    <a:pt x="1793301" y="1135329"/>
                    <a:pt x="1698745" y="1130762"/>
                    <a:pt x="1700412" y="1236340"/>
                  </a:cubicBezTo>
                  <a:close/>
                  <a:moveTo>
                    <a:pt x="1239487" y="553954"/>
                  </a:moveTo>
                  <a:cubicBezTo>
                    <a:pt x="1760270" y="550806"/>
                    <a:pt x="1688990" y="539326"/>
                    <a:pt x="1690256" y="609043"/>
                  </a:cubicBezTo>
                  <a:cubicBezTo>
                    <a:pt x="1692880" y="752242"/>
                    <a:pt x="1694423" y="856678"/>
                    <a:pt x="1698529" y="1116473"/>
                  </a:cubicBezTo>
                  <a:cubicBezTo>
                    <a:pt x="1580419" y="1115578"/>
                    <a:pt x="1485956" y="1111874"/>
                    <a:pt x="1212198" y="1116041"/>
                  </a:cubicBezTo>
                  <a:cubicBezTo>
                    <a:pt x="1204542" y="476985"/>
                    <a:pt x="1183642" y="554263"/>
                    <a:pt x="1239487" y="553954"/>
                  </a:cubicBezTo>
                  <a:close/>
                  <a:moveTo>
                    <a:pt x="1204665" y="2289469"/>
                  </a:moveTo>
                  <a:cubicBezTo>
                    <a:pt x="1204665" y="2303450"/>
                    <a:pt x="1247328" y="2297462"/>
                    <a:pt x="715648" y="2296969"/>
                  </a:cubicBezTo>
                  <a:cubicBezTo>
                    <a:pt x="716389" y="2043099"/>
                    <a:pt x="709536" y="1878143"/>
                    <a:pt x="706757" y="1734172"/>
                  </a:cubicBezTo>
                  <a:cubicBezTo>
                    <a:pt x="860831" y="1734111"/>
                    <a:pt x="1007527" y="1732598"/>
                    <a:pt x="1194663" y="1733648"/>
                  </a:cubicBezTo>
                  <a:cubicBezTo>
                    <a:pt x="1197627" y="1882402"/>
                    <a:pt x="1204665" y="2020416"/>
                    <a:pt x="1204665" y="2289469"/>
                  </a:cubicBezTo>
                  <a:close/>
                  <a:moveTo>
                    <a:pt x="1193274" y="1657542"/>
                  </a:moveTo>
                  <a:cubicBezTo>
                    <a:pt x="1194262" y="1719822"/>
                    <a:pt x="1274154" y="1705224"/>
                    <a:pt x="706171" y="1705502"/>
                  </a:cubicBezTo>
                  <a:cubicBezTo>
                    <a:pt x="700028" y="1358584"/>
                    <a:pt x="697712" y="1317661"/>
                    <a:pt x="695922" y="1145545"/>
                  </a:cubicBezTo>
                  <a:cubicBezTo>
                    <a:pt x="1044973" y="1145792"/>
                    <a:pt x="1102484" y="1146131"/>
                    <a:pt x="1187254" y="1145051"/>
                  </a:cubicBezTo>
                  <a:cubicBezTo>
                    <a:pt x="1191576" y="1466693"/>
                    <a:pt x="1191051" y="1515084"/>
                    <a:pt x="1193274" y="1657542"/>
                  </a:cubicBezTo>
                  <a:close/>
                  <a:moveTo>
                    <a:pt x="1176110" y="554263"/>
                  </a:moveTo>
                  <a:cubicBezTo>
                    <a:pt x="1185124" y="837328"/>
                    <a:pt x="1182346" y="751470"/>
                    <a:pt x="1186884" y="1116411"/>
                  </a:cubicBezTo>
                  <a:cubicBezTo>
                    <a:pt x="1111653" y="1117337"/>
                    <a:pt x="1083283" y="1117152"/>
                    <a:pt x="695675" y="1116905"/>
                  </a:cubicBezTo>
                  <a:cubicBezTo>
                    <a:pt x="694255" y="940838"/>
                    <a:pt x="697311" y="987686"/>
                    <a:pt x="688482" y="557318"/>
                  </a:cubicBezTo>
                  <a:cubicBezTo>
                    <a:pt x="846291" y="557226"/>
                    <a:pt x="719877" y="556115"/>
                    <a:pt x="1176110" y="554263"/>
                  </a:cubicBezTo>
                  <a:close/>
                  <a:moveTo>
                    <a:pt x="314210" y="554541"/>
                  </a:moveTo>
                  <a:cubicBezTo>
                    <a:pt x="495727" y="554541"/>
                    <a:pt x="494678" y="557071"/>
                    <a:pt x="663168" y="557257"/>
                  </a:cubicBezTo>
                  <a:cubicBezTo>
                    <a:pt x="672244" y="1001883"/>
                    <a:pt x="668941" y="945622"/>
                    <a:pt x="670392" y="1116843"/>
                  </a:cubicBezTo>
                  <a:cubicBezTo>
                    <a:pt x="322637" y="1116596"/>
                    <a:pt x="267843" y="1116380"/>
                    <a:pt x="182609" y="1117028"/>
                  </a:cubicBezTo>
                  <a:cubicBezTo>
                    <a:pt x="175849" y="438377"/>
                    <a:pt x="128031" y="554541"/>
                    <a:pt x="314210" y="554541"/>
                  </a:cubicBezTo>
                  <a:close/>
                  <a:moveTo>
                    <a:pt x="314210" y="1145267"/>
                  </a:moveTo>
                  <a:cubicBezTo>
                    <a:pt x="738770" y="1145545"/>
                    <a:pt x="669960" y="1115207"/>
                    <a:pt x="671843" y="1236340"/>
                  </a:cubicBezTo>
                  <a:cubicBezTo>
                    <a:pt x="675177" y="1450614"/>
                    <a:pt x="676782" y="1447003"/>
                    <a:pt x="680085" y="1657481"/>
                  </a:cubicBezTo>
                  <a:cubicBezTo>
                    <a:pt x="681166" y="1726518"/>
                    <a:pt x="757693" y="1704915"/>
                    <a:pt x="190389" y="1704637"/>
                  </a:cubicBezTo>
                  <a:cubicBezTo>
                    <a:pt x="179090" y="1042250"/>
                    <a:pt x="146862" y="1145267"/>
                    <a:pt x="314210" y="1145267"/>
                  </a:cubicBezTo>
                  <a:close/>
                  <a:moveTo>
                    <a:pt x="199773" y="2287988"/>
                  </a:moveTo>
                  <a:cubicBezTo>
                    <a:pt x="197705" y="1629736"/>
                    <a:pt x="142262" y="1733277"/>
                    <a:pt x="314210" y="1733370"/>
                  </a:cubicBezTo>
                  <a:cubicBezTo>
                    <a:pt x="475075" y="1733370"/>
                    <a:pt x="500975" y="1734172"/>
                    <a:pt x="681413" y="1734172"/>
                  </a:cubicBezTo>
                  <a:cubicBezTo>
                    <a:pt x="684654" y="1904375"/>
                    <a:pt x="691044" y="2035507"/>
                    <a:pt x="690272" y="2296969"/>
                  </a:cubicBezTo>
                  <a:cubicBezTo>
                    <a:pt x="687186" y="2296969"/>
                    <a:pt x="199804" y="2296969"/>
                    <a:pt x="199773" y="2287988"/>
                  </a:cubicBezTo>
                  <a:close/>
                  <a:moveTo>
                    <a:pt x="205392" y="2709622"/>
                  </a:moveTo>
                  <a:cubicBezTo>
                    <a:pt x="203231" y="2594785"/>
                    <a:pt x="200422" y="2438995"/>
                    <a:pt x="199928" y="2323880"/>
                  </a:cubicBezTo>
                  <a:cubicBezTo>
                    <a:pt x="481496" y="2322738"/>
                    <a:pt x="457356" y="2325608"/>
                    <a:pt x="690242" y="2325608"/>
                  </a:cubicBezTo>
                  <a:cubicBezTo>
                    <a:pt x="689501" y="2915810"/>
                    <a:pt x="712993" y="2883343"/>
                    <a:pt x="684222" y="2883343"/>
                  </a:cubicBezTo>
                  <a:cubicBezTo>
                    <a:pt x="108243" y="2883343"/>
                    <a:pt x="209467" y="2928587"/>
                    <a:pt x="205392" y="2709622"/>
                  </a:cubicBezTo>
                  <a:close/>
                  <a:moveTo>
                    <a:pt x="209004" y="2920161"/>
                  </a:moveTo>
                  <a:cubicBezTo>
                    <a:pt x="208818" y="2909020"/>
                    <a:pt x="698577" y="2908434"/>
                    <a:pt x="698762" y="2920655"/>
                  </a:cubicBezTo>
                  <a:cubicBezTo>
                    <a:pt x="708455" y="3538849"/>
                    <a:pt x="727286" y="3471909"/>
                    <a:pt x="684191" y="3471909"/>
                  </a:cubicBezTo>
                  <a:cubicBezTo>
                    <a:pt x="345605" y="3471847"/>
                    <a:pt x="285470" y="3471632"/>
                    <a:pt x="219129" y="3472249"/>
                  </a:cubicBezTo>
                  <a:cubicBezTo>
                    <a:pt x="217431" y="3404630"/>
                    <a:pt x="209281" y="2937629"/>
                    <a:pt x="209004" y="2920161"/>
                  </a:cubicBezTo>
                  <a:close/>
                  <a:moveTo>
                    <a:pt x="229378" y="3972611"/>
                  </a:moveTo>
                  <a:cubicBezTo>
                    <a:pt x="222401" y="3414815"/>
                    <a:pt x="191654" y="3500518"/>
                    <a:pt x="314210" y="3500518"/>
                  </a:cubicBezTo>
                  <a:cubicBezTo>
                    <a:pt x="339863" y="3500518"/>
                    <a:pt x="689069" y="3500580"/>
                    <a:pt x="710863" y="3500611"/>
                  </a:cubicBezTo>
                  <a:cubicBezTo>
                    <a:pt x="712623" y="3648686"/>
                    <a:pt x="711450" y="3575698"/>
                    <a:pt x="718766" y="4066154"/>
                  </a:cubicBezTo>
                  <a:cubicBezTo>
                    <a:pt x="140441" y="4066586"/>
                    <a:pt x="230798" y="4084640"/>
                    <a:pt x="229378" y="3972611"/>
                  </a:cubicBezTo>
                  <a:close/>
                  <a:moveTo>
                    <a:pt x="239010" y="4604106"/>
                  </a:moveTo>
                  <a:cubicBezTo>
                    <a:pt x="233175" y="4237653"/>
                    <a:pt x="232002" y="4167381"/>
                    <a:pt x="230952" y="4091430"/>
                  </a:cubicBezTo>
                  <a:cubicBezTo>
                    <a:pt x="424139" y="4089392"/>
                    <a:pt x="498444" y="4094978"/>
                    <a:pt x="719229" y="4094824"/>
                  </a:cubicBezTo>
                  <a:cubicBezTo>
                    <a:pt x="724693" y="4452976"/>
                    <a:pt x="719785" y="4412022"/>
                    <a:pt x="724662" y="4657065"/>
                  </a:cubicBezTo>
                  <a:cubicBezTo>
                    <a:pt x="155598" y="4658917"/>
                    <a:pt x="239905" y="4661972"/>
                    <a:pt x="239010" y="4604106"/>
                  </a:cubicBezTo>
                  <a:close/>
                  <a:moveTo>
                    <a:pt x="247808" y="5235725"/>
                  </a:moveTo>
                  <a:cubicBezTo>
                    <a:pt x="233731" y="4591083"/>
                    <a:pt x="219067" y="4681909"/>
                    <a:pt x="314241" y="4681909"/>
                  </a:cubicBezTo>
                  <a:cubicBezTo>
                    <a:pt x="496314" y="4681909"/>
                    <a:pt x="499710" y="4685767"/>
                    <a:pt x="684253" y="4685767"/>
                  </a:cubicBezTo>
                  <a:cubicBezTo>
                    <a:pt x="732318" y="4685767"/>
                    <a:pt x="731361" y="4596298"/>
                    <a:pt x="737442" y="5234675"/>
                  </a:cubicBezTo>
                  <a:cubicBezTo>
                    <a:pt x="737566" y="5248717"/>
                    <a:pt x="747136" y="5245076"/>
                    <a:pt x="684253" y="5245076"/>
                  </a:cubicBezTo>
                  <a:cubicBezTo>
                    <a:pt x="196470" y="5245076"/>
                    <a:pt x="248055" y="5246680"/>
                    <a:pt x="247808" y="5235725"/>
                  </a:cubicBezTo>
                  <a:close/>
                  <a:moveTo>
                    <a:pt x="248641" y="5272882"/>
                  </a:moveTo>
                  <a:cubicBezTo>
                    <a:pt x="324397" y="5272820"/>
                    <a:pt x="735467" y="5273808"/>
                    <a:pt x="737782" y="5273808"/>
                  </a:cubicBezTo>
                  <a:cubicBezTo>
                    <a:pt x="744326" y="5923820"/>
                    <a:pt x="775444" y="5835339"/>
                    <a:pt x="684222" y="5835339"/>
                  </a:cubicBezTo>
                  <a:cubicBezTo>
                    <a:pt x="316216" y="5835277"/>
                    <a:pt x="295780" y="5835308"/>
                    <a:pt x="254414" y="5835215"/>
                  </a:cubicBezTo>
                  <a:cubicBezTo>
                    <a:pt x="251512" y="5625293"/>
                    <a:pt x="256174" y="5617084"/>
                    <a:pt x="248641" y="5272882"/>
                  </a:cubicBezTo>
                  <a:close/>
                  <a:moveTo>
                    <a:pt x="267256" y="6425849"/>
                  </a:moveTo>
                  <a:cubicBezTo>
                    <a:pt x="256081" y="5877342"/>
                    <a:pt x="257100" y="6025417"/>
                    <a:pt x="254815" y="5863855"/>
                  </a:cubicBezTo>
                  <a:cubicBezTo>
                    <a:pt x="785199" y="5865213"/>
                    <a:pt x="747290" y="5860831"/>
                    <a:pt x="747383" y="5867960"/>
                  </a:cubicBezTo>
                  <a:cubicBezTo>
                    <a:pt x="757354" y="6505935"/>
                    <a:pt x="784674" y="6422269"/>
                    <a:pt x="684191" y="6422269"/>
                  </a:cubicBezTo>
                  <a:cubicBezTo>
                    <a:pt x="483194" y="6422300"/>
                    <a:pt x="481095" y="6426837"/>
                    <a:pt x="267256" y="6425849"/>
                  </a:cubicBezTo>
                  <a:close/>
                  <a:moveTo>
                    <a:pt x="267873" y="6454519"/>
                  </a:moveTo>
                  <a:cubicBezTo>
                    <a:pt x="436456" y="6455260"/>
                    <a:pt x="461276" y="6451742"/>
                    <a:pt x="756520" y="6450847"/>
                  </a:cubicBezTo>
                  <a:cubicBezTo>
                    <a:pt x="767016" y="7120363"/>
                    <a:pt x="791496" y="7012501"/>
                    <a:pt x="684222" y="7012501"/>
                  </a:cubicBezTo>
                  <a:cubicBezTo>
                    <a:pt x="499154" y="7012501"/>
                    <a:pt x="498969" y="7015989"/>
                    <a:pt x="314210" y="7015989"/>
                  </a:cubicBezTo>
                  <a:cubicBezTo>
                    <a:pt x="258427" y="7015989"/>
                    <a:pt x="281333" y="7088082"/>
                    <a:pt x="267873" y="6454519"/>
                  </a:cubicBezTo>
                  <a:close/>
                  <a:moveTo>
                    <a:pt x="280654" y="7552305"/>
                  </a:moveTo>
                  <a:cubicBezTo>
                    <a:pt x="271454" y="6962814"/>
                    <a:pt x="271362" y="7044629"/>
                    <a:pt x="314210" y="7044629"/>
                  </a:cubicBezTo>
                  <a:cubicBezTo>
                    <a:pt x="843204" y="7044629"/>
                    <a:pt x="766553" y="7006946"/>
                    <a:pt x="768560" y="7131536"/>
                  </a:cubicBezTo>
                  <a:cubicBezTo>
                    <a:pt x="771770" y="7337045"/>
                    <a:pt x="767850" y="7342538"/>
                    <a:pt x="771153" y="7552738"/>
                  </a:cubicBezTo>
                  <a:cubicBezTo>
                    <a:pt x="772110" y="7613134"/>
                    <a:pt x="789397" y="7600326"/>
                    <a:pt x="684253" y="7600326"/>
                  </a:cubicBezTo>
                  <a:cubicBezTo>
                    <a:pt x="216629" y="7600326"/>
                    <a:pt x="281672" y="7618474"/>
                    <a:pt x="280654" y="7552305"/>
                  </a:cubicBezTo>
                  <a:close/>
                  <a:moveTo>
                    <a:pt x="291860" y="8184047"/>
                  </a:moveTo>
                  <a:cubicBezTo>
                    <a:pt x="276424" y="7540856"/>
                    <a:pt x="271794" y="7629738"/>
                    <a:pt x="314210" y="7629738"/>
                  </a:cubicBezTo>
                  <a:cubicBezTo>
                    <a:pt x="867190" y="7629738"/>
                    <a:pt x="771894" y="7593259"/>
                    <a:pt x="774055" y="7763339"/>
                  </a:cubicBezTo>
                  <a:cubicBezTo>
                    <a:pt x="775753" y="7898236"/>
                    <a:pt x="777852" y="8050600"/>
                    <a:pt x="781371" y="8184850"/>
                  </a:cubicBezTo>
                  <a:cubicBezTo>
                    <a:pt x="781587" y="8193491"/>
                    <a:pt x="796127" y="8190960"/>
                    <a:pt x="684253" y="8190960"/>
                  </a:cubicBezTo>
                  <a:cubicBezTo>
                    <a:pt x="259600" y="8190960"/>
                    <a:pt x="292415" y="8208088"/>
                    <a:pt x="291860" y="8184047"/>
                  </a:cubicBezTo>
                  <a:close/>
                  <a:moveTo>
                    <a:pt x="303807" y="8783723"/>
                  </a:moveTo>
                  <a:cubicBezTo>
                    <a:pt x="293527" y="8159697"/>
                    <a:pt x="280993" y="8224723"/>
                    <a:pt x="314210" y="8224723"/>
                  </a:cubicBezTo>
                  <a:cubicBezTo>
                    <a:pt x="875340" y="8224723"/>
                    <a:pt x="781988" y="8159296"/>
                    <a:pt x="785693" y="8395204"/>
                  </a:cubicBezTo>
                  <a:cubicBezTo>
                    <a:pt x="788965" y="8604570"/>
                    <a:pt x="791280" y="8601145"/>
                    <a:pt x="794429" y="8784155"/>
                  </a:cubicBezTo>
                  <a:cubicBezTo>
                    <a:pt x="734479" y="8783909"/>
                    <a:pt x="332670" y="8783723"/>
                    <a:pt x="303807" y="8783723"/>
                  </a:cubicBezTo>
                  <a:close/>
                  <a:moveTo>
                    <a:pt x="314210" y="8812363"/>
                  </a:moveTo>
                  <a:cubicBezTo>
                    <a:pt x="749111" y="8812641"/>
                    <a:pt x="743123" y="8812610"/>
                    <a:pt x="794923" y="8812857"/>
                  </a:cubicBezTo>
                  <a:cubicBezTo>
                    <a:pt x="799183" y="9110426"/>
                    <a:pt x="797825" y="9096970"/>
                    <a:pt x="802671" y="9371116"/>
                  </a:cubicBezTo>
                  <a:cubicBezTo>
                    <a:pt x="679005" y="9369665"/>
                    <a:pt x="499555" y="9371270"/>
                    <a:pt x="313839" y="9371270"/>
                  </a:cubicBezTo>
                  <a:cubicBezTo>
                    <a:pt x="310999" y="8768940"/>
                    <a:pt x="291644" y="8812363"/>
                    <a:pt x="314210" y="8812363"/>
                  </a:cubicBezTo>
                  <a:close/>
                  <a:moveTo>
                    <a:pt x="314210" y="9399879"/>
                  </a:moveTo>
                  <a:cubicBezTo>
                    <a:pt x="879415" y="9399879"/>
                    <a:pt x="802826" y="9380714"/>
                    <a:pt x="804092" y="9448579"/>
                  </a:cubicBezTo>
                  <a:cubicBezTo>
                    <a:pt x="815668" y="10063101"/>
                    <a:pt x="837771" y="9962923"/>
                    <a:pt x="684222" y="9962923"/>
                  </a:cubicBezTo>
                  <a:cubicBezTo>
                    <a:pt x="506100" y="9962923"/>
                    <a:pt x="500482" y="9959250"/>
                    <a:pt x="322668" y="9959126"/>
                  </a:cubicBezTo>
                  <a:cubicBezTo>
                    <a:pt x="308561" y="9357413"/>
                    <a:pt x="316402" y="9399879"/>
                    <a:pt x="314210" y="9399879"/>
                  </a:cubicBezTo>
                  <a:close/>
                  <a:moveTo>
                    <a:pt x="328009" y="10501492"/>
                  </a:moveTo>
                  <a:cubicBezTo>
                    <a:pt x="324798" y="10296539"/>
                    <a:pt x="328287" y="10290182"/>
                    <a:pt x="324984" y="10080043"/>
                  </a:cubicBezTo>
                  <a:cubicBezTo>
                    <a:pt x="323039" y="9953603"/>
                    <a:pt x="241016" y="9989340"/>
                    <a:pt x="809185" y="9991840"/>
                  </a:cubicBezTo>
                  <a:cubicBezTo>
                    <a:pt x="811747" y="10281416"/>
                    <a:pt x="819125" y="10282682"/>
                    <a:pt x="822243" y="10550717"/>
                  </a:cubicBezTo>
                  <a:cubicBezTo>
                    <a:pt x="265188" y="10540718"/>
                    <a:pt x="329336" y="10586362"/>
                    <a:pt x="328009" y="10501492"/>
                  </a:cubicBezTo>
                  <a:close/>
                  <a:moveTo>
                    <a:pt x="337517" y="11132987"/>
                  </a:moveTo>
                  <a:cubicBezTo>
                    <a:pt x="334368" y="10982412"/>
                    <a:pt x="332454" y="10870168"/>
                    <a:pt x="330818" y="10712094"/>
                  </a:cubicBezTo>
                  <a:cubicBezTo>
                    <a:pt x="329089" y="10545841"/>
                    <a:pt x="294823" y="10583832"/>
                    <a:pt x="499432" y="10579974"/>
                  </a:cubicBezTo>
                  <a:cubicBezTo>
                    <a:pt x="632483" y="10577629"/>
                    <a:pt x="744419" y="10577968"/>
                    <a:pt x="822552" y="10579418"/>
                  </a:cubicBezTo>
                  <a:cubicBezTo>
                    <a:pt x="823941" y="10739653"/>
                    <a:pt x="818755" y="10818012"/>
                    <a:pt x="828911" y="11142893"/>
                  </a:cubicBezTo>
                  <a:cubicBezTo>
                    <a:pt x="293681" y="11142893"/>
                    <a:pt x="337640" y="11138388"/>
                    <a:pt x="337517" y="11132987"/>
                  </a:cubicBezTo>
                  <a:close/>
                  <a:moveTo>
                    <a:pt x="338258" y="11167645"/>
                  </a:moveTo>
                  <a:cubicBezTo>
                    <a:pt x="502920" y="11167985"/>
                    <a:pt x="452169" y="11171533"/>
                    <a:pt x="829807" y="11171533"/>
                  </a:cubicBezTo>
                  <a:cubicBezTo>
                    <a:pt x="838080" y="11441112"/>
                    <a:pt x="833357" y="11545856"/>
                    <a:pt x="835765" y="11729422"/>
                  </a:cubicBezTo>
                  <a:cubicBezTo>
                    <a:pt x="342672" y="11731429"/>
                    <a:pt x="508724" y="11732447"/>
                    <a:pt x="349279" y="11732848"/>
                  </a:cubicBezTo>
                  <a:cubicBezTo>
                    <a:pt x="349248" y="11729700"/>
                    <a:pt x="338320" y="11170021"/>
                    <a:pt x="338258" y="11167645"/>
                  </a:cubicBezTo>
                  <a:close/>
                  <a:moveTo>
                    <a:pt x="349803" y="11765037"/>
                  </a:moveTo>
                  <a:cubicBezTo>
                    <a:pt x="349742" y="11761056"/>
                    <a:pt x="307696" y="11760439"/>
                    <a:pt x="836166" y="11758094"/>
                  </a:cubicBezTo>
                  <a:cubicBezTo>
                    <a:pt x="839500" y="11974281"/>
                    <a:pt x="844871" y="11983600"/>
                    <a:pt x="848946" y="12322834"/>
                  </a:cubicBezTo>
                  <a:cubicBezTo>
                    <a:pt x="632329" y="12322062"/>
                    <a:pt x="514188" y="12323080"/>
                    <a:pt x="358262" y="12323205"/>
                  </a:cubicBezTo>
                  <a:cubicBezTo>
                    <a:pt x="354372" y="12140379"/>
                    <a:pt x="352736" y="11948203"/>
                    <a:pt x="349803" y="11765037"/>
                  </a:cubicBezTo>
                  <a:close/>
                  <a:moveTo>
                    <a:pt x="366350" y="12818752"/>
                  </a:moveTo>
                  <a:cubicBezTo>
                    <a:pt x="364035" y="12256573"/>
                    <a:pt x="315476" y="12352307"/>
                    <a:pt x="499247" y="12351566"/>
                  </a:cubicBezTo>
                  <a:cubicBezTo>
                    <a:pt x="624827" y="12351227"/>
                    <a:pt x="708301" y="12351103"/>
                    <a:pt x="849286" y="12351505"/>
                  </a:cubicBezTo>
                  <a:cubicBezTo>
                    <a:pt x="856015" y="12958742"/>
                    <a:pt x="849378" y="12219169"/>
                    <a:pt x="854472" y="12912943"/>
                  </a:cubicBezTo>
                  <a:cubicBezTo>
                    <a:pt x="269540" y="12915998"/>
                    <a:pt x="366813" y="12927448"/>
                    <a:pt x="366350" y="12818752"/>
                  </a:cubicBezTo>
                  <a:close/>
                  <a:moveTo>
                    <a:pt x="375518" y="13450617"/>
                  </a:moveTo>
                  <a:cubicBezTo>
                    <a:pt x="365856" y="12834153"/>
                    <a:pt x="328565" y="12935132"/>
                    <a:pt x="498907" y="12939577"/>
                  </a:cubicBezTo>
                  <a:cubicBezTo>
                    <a:pt x="603959" y="12942446"/>
                    <a:pt x="692619" y="12942446"/>
                    <a:pt x="854719" y="12941644"/>
                  </a:cubicBezTo>
                  <a:cubicBezTo>
                    <a:pt x="857713" y="13245108"/>
                    <a:pt x="864937" y="13227270"/>
                    <a:pt x="868148" y="13498855"/>
                  </a:cubicBezTo>
                  <a:cubicBezTo>
                    <a:pt x="303467" y="13492003"/>
                    <a:pt x="376815" y="13529932"/>
                    <a:pt x="375518" y="13450617"/>
                  </a:cubicBezTo>
                  <a:close/>
                  <a:moveTo>
                    <a:pt x="384409" y="14093068"/>
                  </a:moveTo>
                  <a:cubicBezTo>
                    <a:pt x="383884" y="13938513"/>
                    <a:pt x="384100" y="13972800"/>
                    <a:pt x="376846" y="13530334"/>
                  </a:cubicBezTo>
                  <a:cubicBezTo>
                    <a:pt x="526505" y="13529408"/>
                    <a:pt x="567470" y="13523914"/>
                    <a:pt x="868456" y="13527587"/>
                  </a:cubicBezTo>
                  <a:cubicBezTo>
                    <a:pt x="869815" y="13681834"/>
                    <a:pt x="871975" y="14029370"/>
                    <a:pt x="872809" y="14093099"/>
                  </a:cubicBezTo>
                  <a:lnTo>
                    <a:pt x="384409" y="14093068"/>
                  </a:lnTo>
                  <a:close/>
                  <a:moveTo>
                    <a:pt x="869321" y="11757939"/>
                  </a:moveTo>
                  <a:cubicBezTo>
                    <a:pt x="1390628" y="11755810"/>
                    <a:pt x="1350466" y="11762136"/>
                    <a:pt x="1350528" y="11765592"/>
                  </a:cubicBezTo>
                  <a:cubicBezTo>
                    <a:pt x="1360591" y="12408784"/>
                    <a:pt x="1417053" y="12319995"/>
                    <a:pt x="1239333" y="12322155"/>
                  </a:cubicBezTo>
                  <a:cubicBezTo>
                    <a:pt x="1119124" y="12323451"/>
                    <a:pt x="1046671" y="12323420"/>
                    <a:pt x="874291" y="12322927"/>
                  </a:cubicBezTo>
                  <a:cubicBezTo>
                    <a:pt x="866789" y="11713590"/>
                    <a:pt x="851323" y="11758031"/>
                    <a:pt x="869321" y="11757939"/>
                  </a:cubicBezTo>
                  <a:close/>
                  <a:moveTo>
                    <a:pt x="879539" y="12818814"/>
                  </a:moveTo>
                  <a:cubicBezTo>
                    <a:pt x="879539" y="12254567"/>
                    <a:pt x="820329" y="12351875"/>
                    <a:pt x="1054296" y="12351875"/>
                  </a:cubicBezTo>
                  <a:cubicBezTo>
                    <a:pt x="1228713" y="12351875"/>
                    <a:pt x="1221798" y="12350332"/>
                    <a:pt x="1363555" y="12349838"/>
                  </a:cubicBezTo>
                  <a:cubicBezTo>
                    <a:pt x="1362938" y="12701292"/>
                    <a:pt x="1368278" y="12753141"/>
                    <a:pt x="1372322" y="12911554"/>
                  </a:cubicBezTo>
                  <a:cubicBezTo>
                    <a:pt x="792361" y="12912171"/>
                    <a:pt x="879539" y="12944299"/>
                    <a:pt x="879539" y="12818814"/>
                  </a:cubicBezTo>
                  <a:close/>
                  <a:moveTo>
                    <a:pt x="892782" y="13450556"/>
                  </a:moveTo>
                  <a:cubicBezTo>
                    <a:pt x="883243" y="12839491"/>
                    <a:pt x="823046" y="12941089"/>
                    <a:pt x="1054296" y="12941089"/>
                  </a:cubicBezTo>
                  <a:cubicBezTo>
                    <a:pt x="1238715" y="12941089"/>
                    <a:pt x="1213309" y="12940441"/>
                    <a:pt x="1373001" y="12940256"/>
                  </a:cubicBezTo>
                  <a:cubicBezTo>
                    <a:pt x="1378681" y="13192212"/>
                    <a:pt x="1373619" y="13223845"/>
                    <a:pt x="1378095" y="13499071"/>
                  </a:cubicBezTo>
                  <a:cubicBezTo>
                    <a:pt x="816069" y="13499657"/>
                    <a:pt x="893801" y="13516909"/>
                    <a:pt x="892782" y="13450556"/>
                  </a:cubicBezTo>
                  <a:close/>
                  <a:moveTo>
                    <a:pt x="898123" y="14093130"/>
                  </a:moveTo>
                  <a:cubicBezTo>
                    <a:pt x="897196" y="14022919"/>
                    <a:pt x="895036" y="13674366"/>
                    <a:pt x="893739" y="13527895"/>
                  </a:cubicBezTo>
                  <a:cubicBezTo>
                    <a:pt x="1063217" y="13529840"/>
                    <a:pt x="1250415" y="13527865"/>
                    <a:pt x="1378589" y="13527711"/>
                  </a:cubicBezTo>
                  <a:cubicBezTo>
                    <a:pt x="1386245" y="13997921"/>
                    <a:pt x="1385319" y="13952092"/>
                    <a:pt x="1388529" y="14088778"/>
                  </a:cubicBezTo>
                  <a:cubicBezTo>
                    <a:pt x="1215069" y="14089365"/>
                    <a:pt x="1291226" y="14093161"/>
                    <a:pt x="898123" y="14093130"/>
                  </a:cubicBezTo>
                  <a:close/>
                  <a:moveTo>
                    <a:pt x="1394919" y="12818290"/>
                  </a:moveTo>
                  <a:cubicBezTo>
                    <a:pt x="1377354" y="12276325"/>
                    <a:pt x="1385596" y="12349745"/>
                    <a:pt x="1424586" y="12349745"/>
                  </a:cubicBezTo>
                  <a:cubicBezTo>
                    <a:pt x="1949073" y="12349745"/>
                    <a:pt x="1877639" y="12337771"/>
                    <a:pt x="1877886" y="12397396"/>
                  </a:cubicBezTo>
                  <a:cubicBezTo>
                    <a:pt x="1880448" y="13002997"/>
                    <a:pt x="1916042" y="12909302"/>
                    <a:pt x="1794660" y="12909302"/>
                  </a:cubicBezTo>
                  <a:cubicBezTo>
                    <a:pt x="1330987" y="12909302"/>
                    <a:pt x="1398994" y="12944824"/>
                    <a:pt x="1394919" y="12818290"/>
                  </a:cubicBezTo>
                  <a:close/>
                  <a:moveTo>
                    <a:pt x="1402606" y="13450679"/>
                  </a:moveTo>
                  <a:cubicBezTo>
                    <a:pt x="1393561" y="12872236"/>
                    <a:pt x="1393808" y="12940225"/>
                    <a:pt x="1424586" y="12940225"/>
                  </a:cubicBezTo>
                  <a:cubicBezTo>
                    <a:pt x="1967379" y="12940225"/>
                    <a:pt x="1884029" y="12907758"/>
                    <a:pt x="1885943" y="13029847"/>
                  </a:cubicBezTo>
                  <a:cubicBezTo>
                    <a:pt x="1894556" y="13582645"/>
                    <a:pt x="1932866" y="13501694"/>
                    <a:pt x="1794629" y="13501694"/>
                  </a:cubicBezTo>
                  <a:cubicBezTo>
                    <a:pt x="1338704" y="13501694"/>
                    <a:pt x="1403594" y="13512773"/>
                    <a:pt x="1402606" y="13450679"/>
                  </a:cubicBezTo>
                  <a:close/>
                  <a:moveTo>
                    <a:pt x="1903354" y="14083408"/>
                  </a:moveTo>
                  <a:cubicBezTo>
                    <a:pt x="1903323" y="14100043"/>
                    <a:pt x="1945461" y="14088686"/>
                    <a:pt x="1424555" y="14088686"/>
                  </a:cubicBezTo>
                  <a:cubicBezTo>
                    <a:pt x="1408255" y="14088686"/>
                    <a:pt x="1413997" y="14151706"/>
                    <a:pt x="1403841" y="13527648"/>
                  </a:cubicBezTo>
                  <a:cubicBezTo>
                    <a:pt x="1623761" y="13527525"/>
                    <a:pt x="1573195" y="13530735"/>
                    <a:pt x="1897736" y="13530241"/>
                  </a:cubicBezTo>
                  <a:cubicBezTo>
                    <a:pt x="1897797" y="13533852"/>
                    <a:pt x="1903478" y="13980576"/>
                    <a:pt x="1903354" y="14083408"/>
                  </a:cubicBezTo>
                  <a:close/>
                  <a:moveTo>
                    <a:pt x="1908262" y="12818629"/>
                  </a:moveTo>
                  <a:cubicBezTo>
                    <a:pt x="1901409" y="12273763"/>
                    <a:pt x="1876805" y="12352338"/>
                    <a:pt x="1979913" y="12350949"/>
                  </a:cubicBezTo>
                  <a:cubicBezTo>
                    <a:pt x="2456983" y="12344498"/>
                    <a:pt x="2392433" y="12341968"/>
                    <a:pt x="2393822" y="12397735"/>
                  </a:cubicBezTo>
                  <a:cubicBezTo>
                    <a:pt x="2408177" y="12994726"/>
                    <a:pt x="2407837" y="12911770"/>
                    <a:pt x="2350079" y="12911122"/>
                  </a:cubicBezTo>
                  <a:cubicBezTo>
                    <a:pt x="1830160" y="12905505"/>
                    <a:pt x="1909744" y="12938960"/>
                    <a:pt x="1908262" y="12818629"/>
                  </a:cubicBezTo>
                  <a:close/>
                  <a:moveTo>
                    <a:pt x="1921876" y="13450556"/>
                  </a:moveTo>
                  <a:cubicBezTo>
                    <a:pt x="1912646" y="12860817"/>
                    <a:pt x="1877855" y="12938003"/>
                    <a:pt x="1979665" y="12938404"/>
                  </a:cubicBezTo>
                  <a:cubicBezTo>
                    <a:pt x="2479302" y="12940410"/>
                    <a:pt x="2400151" y="12916307"/>
                    <a:pt x="2401910" y="13029847"/>
                  </a:cubicBezTo>
                  <a:cubicBezTo>
                    <a:pt x="2405183" y="13238164"/>
                    <a:pt x="2406973" y="13251898"/>
                    <a:pt x="2410091" y="13451050"/>
                  </a:cubicBezTo>
                  <a:cubicBezTo>
                    <a:pt x="2411110" y="13517588"/>
                    <a:pt x="2456396" y="13500922"/>
                    <a:pt x="2164857" y="13501139"/>
                  </a:cubicBezTo>
                  <a:cubicBezTo>
                    <a:pt x="1876805" y="13501139"/>
                    <a:pt x="1922957" y="13518390"/>
                    <a:pt x="1921876" y="13450556"/>
                  </a:cubicBezTo>
                  <a:close/>
                  <a:moveTo>
                    <a:pt x="2349832" y="14091155"/>
                  </a:moveTo>
                  <a:cubicBezTo>
                    <a:pt x="2234099" y="14092080"/>
                    <a:pt x="2215422" y="14091926"/>
                    <a:pt x="1928606" y="14091834"/>
                  </a:cubicBezTo>
                  <a:cubicBezTo>
                    <a:pt x="1928760" y="13984805"/>
                    <a:pt x="1923111" y="13533976"/>
                    <a:pt x="1923049" y="13530241"/>
                  </a:cubicBezTo>
                  <a:cubicBezTo>
                    <a:pt x="2154639" y="13529778"/>
                    <a:pt x="1881961" y="13529995"/>
                    <a:pt x="2411110" y="13529623"/>
                  </a:cubicBezTo>
                  <a:cubicBezTo>
                    <a:pt x="2417500" y="14196147"/>
                    <a:pt x="2443184" y="14090383"/>
                    <a:pt x="2349832" y="14091155"/>
                  </a:cubicBezTo>
                  <a:close/>
                  <a:moveTo>
                    <a:pt x="2414845" y="12186425"/>
                  </a:moveTo>
                  <a:cubicBezTo>
                    <a:pt x="2411635" y="11981317"/>
                    <a:pt x="2412746" y="11984897"/>
                    <a:pt x="2409288" y="11764976"/>
                  </a:cubicBezTo>
                  <a:cubicBezTo>
                    <a:pt x="2409227" y="11759945"/>
                    <a:pt x="2368169" y="11760038"/>
                    <a:pt x="2898738" y="11759945"/>
                  </a:cubicBezTo>
                  <a:cubicBezTo>
                    <a:pt x="2898769" y="11762229"/>
                    <a:pt x="2900497" y="11850401"/>
                    <a:pt x="2904758" y="12320612"/>
                  </a:cubicBezTo>
                  <a:cubicBezTo>
                    <a:pt x="2320413" y="12320612"/>
                    <a:pt x="2417716" y="12369805"/>
                    <a:pt x="2414845" y="12186425"/>
                  </a:cubicBezTo>
                  <a:close/>
                  <a:moveTo>
                    <a:pt x="2535023" y="12352492"/>
                  </a:moveTo>
                  <a:cubicBezTo>
                    <a:pt x="2720215" y="12352492"/>
                    <a:pt x="2720801" y="12349252"/>
                    <a:pt x="2904974" y="12349252"/>
                  </a:cubicBezTo>
                  <a:cubicBezTo>
                    <a:pt x="2907721" y="12715458"/>
                    <a:pt x="2910716" y="12753110"/>
                    <a:pt x="2914019" y="12910134"/>
                  </a:cubicBezTo>
                  <a:cubicBezTo>
                    <a:pt x="2712065" y="12910134"/>
                    <a:pt x="2642884" y="12913220"/>
                    <a:pt x="2425711" y="12911801"/>
                  </a:cubicBezTo>
                  <a:cubicBezTo>
                    <a:pt x="2420278" y="12255709"/>
                    <a:pt x="2379653" y="12352492"/>
                    <a:pt x="2535023" y="12352492"/>
                  </a:cubicBezTo>
                  <a:close/>
                  <a:moveTo>
                    <a:pt x="2435374" y="13450556"/>
                  </a:moveTo>
                  <a:cubicBezTo>
                    <a:pt x="2425958" y="12847053"/>
                    <a:pt x="2392464" y="12940780"/>
                    <a:pt x="2535023" y="12940780"/>
                  </a:cubicBezTo>
                  <a:cubicBezTo>
                    <a:pt x="2989991" y="12940780"/>
                    <a:pt x="2914173" y="12900721"/>
                    <a:pt x="2916180" y="13029847"/>
                  </a:cubicBezTo>
                  <a:cubicBezTo>
                    <a:pt x="2923558" y="13496509"/>
                    <a:pt x="2923002" y="13462468"/>
                    <a:pt x="2923650" y="13501848"/>
                  </a:cubicBezTo>
                  <a:cubicBezTo>
                    <a:pt x="2357025" y="13502619"/>
                    <a:pt x="2436423" y="13517218"/>
                    <a:pt x="2435374" y="13450556"/>
                  </a:cubicBezTo>
                  <a:close/>
                  <a:moveTo>
                    <a:pt x="2905282" y="14090908"/>
                  </a:moveTo>
                  <a:cubicBezTo>
                    <a:pt x="2387401" y="14090908"/>
                    <a:pt x="2441393" y="14093161"/>
                    <a:pt x="2441270" y="14083378"/>
                  </a:cubicBezTo>
                  <a:cubicBezTo>
                    <a:pt x="2432256" y="13416144"/>
                    <a:pt x="2409288" y="13529655"/>
                    <a:pt x="2535054" y="13529562"/>
                  </a:cubicBezTo>
                  <a:cubicBezTo>
                    <a:pt x="2720739" y="13529562"/>
                    <a:pt x="2720029" y="13530549"/>
                    <a:pt x="2905282" y="13530549"/>
                  </a:cubicBezTo>
                  <a:cubicBezTo>
                    <a:pt x="2930781" y="13530549"/>
                    <a:pt x="2923403" y="13510397"/>
                    <a:pt x="2926861" y="13662052"/>
                  </a:cubicBezTo>
                  <a:cubicBezTo>
                    <a:pt x="2938221" y="14156644"/>
                    <a:pt x="2941617" y="14090908"/>
                    <a:pt x="2905282" y="14090908"/>
                  </a:cubicBezTo>
                  <a:close/>
                  <a:moveTo>
                    <a:pt x="2930658" y="12397273"/>
                  </a:moveTo>
                  <a:cubicBezTo>
                    <a:pt x="2930195" y="12322865"/>
                    <a:pt x="2860366" y="12356257"/>
                    <a:pt x="3417514" y="12348788"/>
                  </a:cubicBezTo>
                  <a:cubicBezTo>
                    <a:pt x="3423133" y="12692991"/>
                    <a:pt x="3423009" y="12700861"/>
                    <a:pt x="3426590" y="12819308"/>
                  </a:cubicBezTo>
                  <a:cubicBezTo>
                    <a:pt x="3430603" y="12951860"/>
                    <a:pt x="3508057" y="12911523"/>
                    <a:pt x="2939332" y="12910165"/>
                  </a:cubicBezTo>
                  <a:cubicBezTo>
                    <a:pt x="2936924" y="12795823"/>
                    <a:pt x="2932294" y="12660987"/>
                    <a:pt x="2930658" y="12397273"/>
                  </a:cubicBezTo>
                  <a:close/>
                  <a:moveTo>
                    <a:pt x="2939888" y="12938805"/>
                  </a:moveTo>
                  <a:cubicBezTo>
                    <a:pt x="3521794" y="12940256"/>
                    <a:pt x="3429708" y="12917757"/>
                    <a:pt x="3431437" y="13029755"/>
                  </a:cubicBezTo>
                  <a:cubicBezTo>
                    <a:pt x="3434709" y="13240881"/>
                    <a:pt x="3436561" y="13232301"/>
                    <a:pt x="3440111" y="13451018"/>
                  </a:cubicBezTo>
                  <a:cubicBezTo>
                    <a:pt x="3441130" y="13516044"/>
                    <a:pt x="3519849" y="13499472"/>
                    <a:pt x="2948933" y="13501756"/>
                  </a:cubicBezTo>
                  <a:cubicBezTo>
                    <a:pt x="2947513" y="13417657"/>
                    <a:pt x="2941401" y="13016793"/>
                    <a:pt x="2939888" y="12938805"/>
                  </a:cubicBezTo>
                  <a:close/>
                  <a:moveTo>
                    <a:pt x="2958194" y="14090816"/>
                  </a:moveTo>
                  <a:cubicBezTo>
                    <a:pt x="2957484" y="13847346"/>
                    <a:pt x="2951927" y="13667546"/>
                    <a:pt x="2949458" y="13530426"/>
                  </a:cubicBezTo>
                  <a:cubicBezTo>
                    <a:pt x="3119152" y="13529717"/>
                    <a:pt x="3175398" y="13523853"/>
                    <a:pt x="3441068" y="13527617"/>
                  </a:cubicBezTo>
                  <a:cubicBezTo>
                    <a:pt x="3442612" y="13725751"/>
                    <a:pt x="3436623" y="13621962"/>
                    <a:pt x="3445267" y="14083717"/>
                  </a:cubicBezTo>
                  <a:cubicBezTo>
                    <a:pt x="3445390" y="14090630"/>
                    <a:pt x="3488207" y="14089643"/>
                    <a:pt x="2958194" y="14090816"/>
                  </a:cubicBezTo>
                  <a:close/>
                  <a:moveTo>
                    <a:pt x="3451904" y="12818382"/>
                  </a:moveTo>
                  <a:cubicBezTo>
                    <a:pt x="3447922" y="12686880"/>
                    <a:pt x="3448168" y="12677961"/>
                    <a:pt x="3442797" y="12348449"/>
                  </a:cubicBezTo>
                  <a:cubicBezTo>
                    <a:pt x="3781846" y="12343141"/>
                    <a:pt x="3785026" y="12350239"/>
                    <a:pt x="3932463" y="12352245"/>
                  </a:cubicBezTo>
                  <a:cubicBezTo>
                    <a:pt x="3935148" y="12502696"/>
                    <a:pt x="3942094" y="12908993"/>
                    <a:pt x="3942125" y="12911277"/>
                  </a:cubicBezTo>
                  <a:cubicBezTo>
                    <a:pt x="3371332" y="12913776"/>
                    <a:pt x="3455824" y="12947909"/>
                    <a:pt x="3451904" y="12818382"/>
                  </a:cubicBezTo>
                  <a:close/>
                  <a:moveTo>
                    <a:pt x="3455145" y="12942107"/>
                  </a:moveTo>
                  <a:cubicBezTo>
                    <a:pt x="3661112" y="12942200"/>
                    <a:pt x="3718469" y="12942540"/>
                    <a:pt x="3831023" y="12941027"/>
                  </a:cubicBezTo>
                  <a:cubicBezTo>
                    <a:pt x="3971977" y="12939114"/>
                    <a:pt x="3942187" y="12843442"/>
                    <a:pt x="3951725" y="13451112"/>
                  </a:cubicBezTo>
                  <a:cubicBezTo>
                    <a:pt x="3952744" y="13515427"/>
                    <a:pt x="4030816" y="13507651"/>
                    <a:pt x="3466073" y="13499348"/>
                  </a:cubicBezTo>
                  <a:cubicBezTo>
                    <a:pt x="3465518" y="13450926"/>
                    <a:pt x="3455207" y="12944546"/>
                    <a:pt x="3455145" y="12942107"/>
                  </a:cubicBezTo>
                  <a:close/>
                  <a:moveTo>
                    <a:pt x="3470673" y="14088469"/>
                  </a:moveTo>
                  <a:cubicBezTo>
                    <a:pt x="3461690" y="13650510"/>
                    <a:pt x="3467894" y="13722881"/>
                    <a:pt x="3466351" y="13528019"/>
                  </a:cubicBezTo>
                  <a:cubicBezTo>
                    <a:pt x="3608324" y="13530118"/>
                    <a:pt x="3626229" y="13528605"/>
                    <a:pt x="3830807" y="13529995"/>
                  </a:cubicBezTo>
                  <a:cubicBezTo>
                    <a:pt x="4003464" y="13531167"/>
                    <a:pt x="3939007" y="13434384"/>
                    <a:pt x="3961944" y="14084551"/>
                  </a:cubicBezTo>
                  <a:cubicBezTo>
                    <a:pt x="3962499" y="14100537"/>
                    <a:pt x="3977873" y="14085106"/>
                    <a:pt x="3470673" y="14088469"/>
                  </a:cubicBezTo>
                  <a:close/>
                  <a:moveTo>
                    <a:pt x="3965741" y="12818629"/>
                  </a:moveTo>
                  <a:cubicBezTo>
                    <a:pt x="3956171" y="12277313"/>
                    <a:pt x="3938081" y="12352770"/>
                    <a:pt x="4015998" y="12352770"/>
                  </a:cubicBezTo>
                  <a:cubicBezTo>
                    <a:pt x="4515202" y="12352770"/>
                    <a:pt x="4448214" y="12328265"/>
                    <a:pt x="4450406" y="12397921"/>
                  </a:cubicBezTo>
                  <a:cubicBezTo>
                    <a:pt x="4468434" y="12993399"/>
                    <a:pt x="4470409" y="12909332"/>
                    <a:pt x="4386288" y="12909332"/>
                  </a:cubicBezTo>
                  <a:cubicBezTo>
                    <a:pt x="3891868" y="12909302"/>
                    <a:pt x="3968025" y="12939762"/>
                    <a:pt x="3965741" y="12818629"/>
                  </a:cubicBezTo>
                  <a:close/>
                  <a:moveTo>
                    <a:pt x="3977008" y="13450617"/>
                  </a:moveTo>
                  <a:cubicBezTo>
                    <a:pt x="3967778" y="12861064"/>
                    <a:pt x="3947928" y="12939762"/>
                    <a:pt x="4016029" y="12939762"/>
                  </a:cubicBezTo>
                  <a:cubicBezTo>
                    <a:pt x="4539621" y="12939762"/>
                    <a:pt x="4458586" y="12909302"/>
                    <a:pt x="4460469" y="13029755"/>
                  </a:cubicBezTo>
                  <a:cubicBezTo>
                    <a:pt x="4469144" y="13584249"/>
                    <a:pt x="4489889" y="13498731"/>
                    <a:pt x="4386288" y="13498731"/>
                  </a:cubicBezTo>
                  <a:cubicBezTo>
                    <a:pt x="3912922" y="13498762"/>
                    <a:pt x="3978151" y="13523760"/>
                    <a:pt x="3977008" y="13450617"/>
                  </a:cubicBezTo>
                  <a:close/>
                  <a:moveTo>
                    <a:pt x="3987505" y="14091587"/>
                  </a:moveTo>
                  <a:cubicBezTo>
                    <a:pt x="3979231" y="13843921"/>
                    <a:pt x="3980590" y="13715289"/>
                    <a:pt x="3978151" y="13530549"/>
                  </a:cubicBezTo>
                  <a:cubicBezTo>
                    <a:pt x="4226009" y="13530797"/>
                    <a:pt x="4129230" y="13527772"/>
                    <a:pt x="4467816" y="13527340"/>
                  </a:cubicBezTo>
                  <a:lnTo>
                    <a:pt x="4476831" y="14091710"/>
                  </a:lnTo>
                  <a:cubicBezTo>
                    <a:pt x="4398080" y="14092143"/>
                    <a:pt x="3989943" y="14091618"/>
                    <a:pt x="3987505" y="14091587"/>
                  </a:cubicBezTo>
                  <a:close/>
                  <a:moveTo>
                    <a:pt x="4483190" y="12820110"/>
                  </a:moveTo>
                  <a:cubicBezTo>
                    <a:pt x="4478621" y="12268116"/>
                    <a:pt x="4442441" y="12350116"/>
                    <a:pt x="4571479" y="12349745"/>
                  </a:cubicBezTo>
                  <a:cubicBezTo>
                    <a:pt x="5029873" y="12348511"/>
                    <a:pt x="4962977" y="12336197"/>
                    <a:pt x="4964829" y="12397890"/>
                  </a:cubicBezTo>
                  <a:cubicBezTo>
                    <a:pt x="4982641" y="12986456"/>
                    <a:pt x="4971621" y="12912696"/>
                    <a:pt x="4942016" y="12912233"/>
                  </a:cubicBezTo>
                  <a:cubicBezTo>
                    <a:pt x="4404872" y="12902851"/>
                    <a:pt x="4484239" y="12943342"/>
                    <a:pt x="4483190" y="12820110"/>
                  </a:cubicBezTo>
                  <a:close/>
                  <a:moveTo>
                    <a:pt x="4491895" y="13450617"/>
                  </a:moveTo>
                  <a:cubicBezTo>
                    <a:pt x="4482387" y="12843164"/>
                    <a:pt x="4460006" y="12937910"/>
                    <a:pt x="4571387" y="12938651"/>
                  </a:cubicBezTo>
                  <a:cubicBezTo>
                    <a:pt x="5039566" y="12942446"/>
                    <a:pt x="4970201" y="12912572"/>
                    <a:pt x="4972053" y="13029847"/>
                  </a:cubicBezTo>
                  <a:cubicBezTo>
                    <a:pt x="4980419" y="13564466"/>
                    <a:pt x="5005979" y="13499348"/>
                    <a:pt x="4942016" y="13498824"/>
                  </a:cubicBezTo>
                  <a:cubicBezTo>
                    <a:pt x="4423703" y="13494627"/>
                    <a:pt x="4493007" y="13520396"/>
                    <a:pt x="4491895" y="13450617"/>
                  </a:cubicBezTo>
                  <a:close/>
                  <a:moveTo>
                    <a:pt x="4991007" y="14083408"/>
                  </a:moveTo>
                  <a:cubicBezTo>
                    <a:pt x="4990976" y="14100414"/>
                    <a:pt x="5037127" y="14086618"/>
                    <a:pt x="4571387" y="14091000"/>
                  </a:cubicBezTo>
                  <a:cubicBezTo>
                    <a:pt x="4474145" y="14091926"/>
                    <a:pt x="4503471" y="14176889"/>
                    <a:pt x="4493130" y="13527309"/>
                  </a:cubicBezTo>
                  <a:cubicBezTo>
                    <a:pt x="4700116" y="13526908"/>
                    <a:pt x="4695393" y="13525889"/>
                    <a:pt x="4983845" y="13527834"/>
                  </a:cubicBezTo>
                  <a:cubicBezTo>
                    <a:pt x="4989433" y="13872499"/>
                    <a:pt x="4991347" y="13916600"/>
                    <a:pt x="4991007" y="14083408"/>
                  </a:cubicBezTo>
                  <a:close/>
                  <a:moveTo>
                    <a:pt x="5127022" y="12351443"/>
                  </a:moveTo>
                  <a:cubicBezTo>
                    <a:pt x="5314312" y="12351443"/>
                    <a:pt x="5307768" y="12348912"/>
                    <a:pt x="5475456" y="12348665"/>
                  </a:cubicBezTo>
                  <a:cubicBezTo>
                    <a:pt x="5480457" y="12668702"/>
                    <a:pt x="5480426" y="12690799"/>
                    <a:pt x="5484562" y="12819987"/>
                  </a:cubicBezTo>
                  <a:cubicBezTo>
                    <a:pt x="5488020" y="12930256"/>
                    <a:pt x="5584829" y="12920627"/>
                    <a:pt x="4996101" y="12913066"/>
                  </a:cubicBezTo>
                  <a:cubicBezTo>
                    <a:pt x="4993199" y="12246728"/>
                    <a:pt x="4945103" y="12351443"/>
                    <a:pt x="5127022" y="12351443"/>
                  </a:cubicBezTo>
                  <a:close/>
                  <a:moveTo>
                    <a:pt x="5007862" y="13450556"/>
                  </a:moveTo>
                  <a:cubicBezTo>
                    <a:pt x="4998478" y="12849058"/>
                    <a:pt x="4952296" y="12942446"/>
                    <a:pt x="5127022" y="12942446"/>
                  </a:cubicBezTo>
                  <a:cubicBezTo>
                    <a:pt x="5309558" y="12942446"/>
                    <a:pt x="5309651" y="12940533"/>
                    <a:pt x="5487896" y="12940471"/>
                  </a:cubicBezTo>
                  <a:cubicBezTo>
                    <a:pt x="5490397" y="13051697"/>
                    <a:pt x="5491632" y="13183909"/>
                    <a:pt x="5496509" y="13500027"/>
                  </a:cubicBezTo>
                  <a:cubicBezTo>
                    <a:pt x="4930995" y="13499996"/>
                    <a:pt x="5008881" y="13516384"/>
                    <a:pt x="5007862" y="13450556"/>
                  </a:cubicBezTo>
                  <a:close/>
                  <a:moveTo>
                    <a:pt x="5497373" y="14087976"/>
                  </a:moveTo>
                  <a:cubicBezTo>
                    <a:pt x="5260752" y="14087976"/>
                    <a:pt x="5016290" y="14103098"/>
                    <a:pt x="5016321" y="14083501"/>
                  </a:cubicBezTo>
                  <a:cubicBezTo>
                    <a:pt x="5017679" y="13430311"/>
                    <a:pt x="4960476" y="13528296"/>
                    <a:pt x="5127022" y="13528296"/>
                  </a:cubicBezTo>
                  <a:cubicBezTo>
                    <a:pt x="5287363" y="13528296"/>
                    <a:pt x="5322339" y="13528668"/>
                    <a:pt x="5496972" y="13528668"/>
                  </a:cubicBezTo>
                  <a:cubicBezTo>
                    <a:pt x="5506048" y="14135287"/>
                    <a:pt x="5507159" y="14087976"/>
                    <a:pt x="5497373" y="14087976"/>
                  </a:cubicBezTo>
                  <a:close/>
                  <a:moveTo>
                    <a:pt x="5500739" y="12348634"/>
                  </a:moveTo>
                  <a:cubicBezTo>
                    <a:pt x="5682596" y="12348696"/>
                    <a:pt x="5683213" y="12352615"/>
                    <a:pt x="5867725" y="12352615"/>
                  </a:cubicBezTo>
                  <a:cubicBezTo>
                    <a:pt x="6037697" y="12352615"/>
                    <a:pt x="5978519" y="12272066"/>
                    <a:pt x="5999974" y="12819400"/>
                  </a:cubicBezTo>
                  <a:cubicBezTo>
                    <a:pt x="6004450" y="12933466"/>
                    <a:pt x="6096351" y="12911214"/>
                    <a:pt x="5512593" y="12911770"/>
                  </a:cubicBezTo>
                  <a:cubicBezTo>
                    <a:pt x="5507098" y="12692220"/>
                    <a:pt x="5509506" y="12910042"/>
                    <a:pt x="5500739" y="12348634"/>
                  </a:cubicBezTo>
                  <a:close/>
                  <a:moveTo>
                    <a:pt x="5521051" y="13450617"/>
                  </a:moveTo>
                  <a:cubicBezTo>
                    <a:pt x="5517810" y="13242887"/>
                    <a:pt x="5518180" y="13239399"/>
                    <a:pt x="5514908" y="13029292"/>
                  </a:cubicBezTo>
                  <a:cubicBezTo>
                    <a:pt x="5513179" y="12919887"/>
                    <a:pt x="5416308" y="12934793"/>
                    <a:pt x="6003894" y="12937910"/>
                  </a:cubicBezTo>
                  <a:cubicBezTo>
                    <a:pt x="6006920" y="13059104"/>
                    <a:pt x="6007290" y="13175669"/>
                    <a:pt x="6012013" y="13500490"/>
                  </a:cubicBezTo>
                  <a:cubicBezTo>
                    <a:pt x="5439368" y="13510583"/>
                    <a:pt x="5521977" y="13508144"/>
                    <a:pt x="5521051" y="13450617"/>
                  </a:cubicBezTo>
                  <a:close/>
                  <a:moveTo>
                    <a:pt x="5529170" y="14087976"/>
                  </a:moveTo>
                  <a:cubicBezTo>
                    <a:pt x="5529170" y="13986873"/>
                    <a:pt x="5523799" y="13630202"/>
                    <a:pt x="5522255" y="13528668"/>
                  </a:cubicBezTo>
                  <a:cubicBezTo>
                    <a:pt x="5671853" y="13528791"/>
                    <a:pt x="5853494" y="13531907"/>
                    <a:pt x="6012384" y="13529161"/>
                  </a:cubicBezTo>
                  <a:cubicBezTo>
                    <a:pt x="6014977" y="13717418"/>
                    <a:pt x="6014390" y="13796270"/>
                    <a:pt x="6020348" y="14083779"/>
                  </a:cubicBezTo>
                  <a:cubicBezTo>
                    <a:pt x="6020626" y="14095445"/>
                    <a:pt x="6059739" y="14088747"/>
                    <a:pt x="5529170" y="14087976"/>
                  </a:cubicBezTo>
                  <a:close/>
                  <a:moveTo>
                    <a:pt x="6025195" y="12818166"/>
                  </a:moveTo>
                  <a:cubicBezTo>
                    <a:pt x="6004018" y="12279134"/>
                    <a:pt x="6014545" y="12352245"/>
                    <a:pt x="6052824" y="12351937"/>
                  </a:cubicBezTo>
                  <a:cubicBezTo>
                    <a:pt x="6580306" y="12348387"/>
                    <a:pt x="6509057" y="12332802"/>
                    <a:pt x="6509520" y="12397457"/>
                  </a:cubicBezTo>
                  <a:cubicBezTo>
                    <a:pt x="6510569" y="12542354"/>
                    <a:pt x="6511465" y="12578030"/>
                    <a:pt x="6516806" y="12913684"/>
                  </a:cubicBezTo>
                  <a:cubicBezTo>
                    <a:pt x="5943821" y="12907943"/>
                    <a:pt x="6029980" y="12940009"/>
                    <a:pt x="6025195" y="12818166"/>
                  </a:cubicBezTo>
                  <a:close/>
                  <a:moveTo>
                    <a:pt x="6036525" y="13450556"/>
                  </a:moveTo>
                  <a:cubicBezTo>
                    <a:pt x="6027510" y="12874829"/>
                    <a:pt x="6021429" y="12938003"/>
                    <a:pt x="6052670" y="12938218"/>
                  </a:cubicBezTo>
                  <a:cubicBezTo>
                    <a:pt x="6605218" y="12941922"/>
                    <a:pt x="6516867" y="12918096"/>
                    <a:pt x="6518658" y="13029786"/>
                  </a:cubicBezTo>
                  <a:cubicBezTo>
                    <a:pt x="6521930" y="13238597"/>
                    <a:pt x="6519491" y="13234616"/>
                    <a:pt x="6522887" y="13451112"/>
                  </a:cubicBezTo>
                  <a:cubicBezTo>
                    <a:pt x="6523874" y="13513514"/>
                    <a:pt x="6576262" y="13497898"/>
                    <a:pt x="6237768" y="13497836"/>
                  </a:cubicBezTo>
                  <a:cubicBezTo>
                    <a:pt x="5999017" y="13497836"/>
                    <a:pt x="6037574" y="13517124"/>
                    <a:pt x="6036525" y="13450556"/>
                  </a:cubicBezTo>
                  <a:close/>
                  <a:moveTo>
                    <a:pt x="6045693" y="14083100"/>
                  </a:moveTo>
                  <a:cubicBezTo>
                    <a:pt x="6032758" y="13461419"/>
                    <a:pt x="6035043" y="13528760"/>
                    <a:pt x="6052948" y="13528420"/>
                  </a:cubicBezTo>
                  <a:cubicBezTo>
                    <a:pt x="6181183" y="13525828"/>
                    <a:pt x="6203626" y="13526476"/>
                    <a:pt x="6524091" y="13526538"/>
                  </a:cubicBezTo>
                  <a:cubicBezTo>
                    <a:pt x="6524152" y="13530025"/>
                    <a:pt x="6530913" y="13940364"/>
                    <a:pt x="6534123" y="14088871"/>
                  </a:cubicBezTo>
                  <a:cubicBezTo>
                    <a:pt x="6065357" y="14090722"/>
                    <a:pt x="6046033" y="14098037"/>
                    <a:pt x="6045693" y="14083100"/>
                  </a:cubicBezTo>
                  <a:close/>
                  <a:moveTo>
                    <a:pt x="6532395" y="12186363"/>
                  </a:moveTo>
                  <a:cubicBezTo>
                    <a:pt x="6524400" y="11674828"/>
                    <a:pt x="6490102" y="11759914"/>
                    <a:pt x="6607996" y="11759914"/>
                  </a:cubicBezTo>
                  <a:cubicBezTo>
                    <a:pt x="6610312" y="11759914"/>
                    <a:pt x="7012645" y="11760100"/>
                    <a:pt x="7012738" y="11765531"/>
                  </a:cubicBezTo>
                  <a:cubicBezTo>
                    <a:pt x="7022709" y="12401779"/>
                    <a:pt x="7043947" y="12318112"/>
                    <a:pt x="6978410" y="12318112"/>
                  </a:cubicBezTo>
                  <a:cubicBezTo>
                    <a:pt x="6443118" y="12318112"/>
                    <a:pt x="6535173" y="12363571"/>
                    <a:pt x="6532395" y="12186363"/>
                  </a:cubicBezTo>
                  <a:close/>
                  <a:moveTo>
                    <a:pt x="6534432" y="12349869"/>
                  </a:moveTo>
                  <a:cubicBezTo>
                    <a:pt x="6879254" y="12348851"/>
                    <a:pt x="6817853" y="12346227"/>
                    <a:pt x="7023512" y="12346845"/>
                  </a:cubicBezTo>
                  <a:cubicBezTo>
                    <a:pt x="7024314" y="12437332"/>
                    <a:pt x="7024716" y="12432331"/>
                    <a:pt x="7028265" y="12912140"/>
                  </a:cubicBezTo>
                  <a:cubicBezTo>
                    <a:pt x="6790965" y="12912079"/>
                    <a:pt x="6705763" y="12915041"/>
                    <a:pt x="6542088" y="12913900"/>
                  </a:cubicBezTo>
                  <a:cubicBezTo>
                    <a:pt x="6534247" y="12420326"/>
                    <a:pt x="6536099" y="12544329"/>
                    <a:pt x="6534432" y="12349869"/>
                  </a:cubicBezTo>
                  <a:close/>
                  <a:moveTo>
                    <a:pt x="6548170" y="13450617"/>
                  </a:moveTo>
                  <a:cubicBezTo>
                    <a:pt x="6538909" y="12859398"/>
                    <a:pt x="6527486" y="12942755"/>
                    <a:pt x="6607996" y="12942755"/>
                  </a:cubicBezTo>
                  <a:cubicBezTo>
                    <a:pt x="7105163" y="12942755"/>
                    <a:pt x="7027895" y="12913714"/>
                    <a:pt x="7029686" y="13029847"/>
                  </a:cubicBezTo>
                  <a:cubicBezTo>
                    <a:pt x="7038206" y="13574744"/>
                    <a:pt x="7067471" y="13500644"/>
                    <a:pt x="6978379" y="13500644"/>
                  </a:cubicBezTo>
                  <a:cubicBezTo>
                    <a:pt x="6479730" y="13500644"/>
                    <a:pt x="6549127" y="13508854"/>
                    <a:pt x="6548170" y="13450617"/>
                  </a:cubicBezTo>
                  <a:close/>
                  <a:moveTo>
                    <a:pt x="6978379" y="14091834"/>
                  </a:moveTo>
                  <a:cubicBezTo>
                    <a:pt x="6510755" y="14091834"/>
                    <a:pt x="6559468" y="14089272"/>
                    <a:pt x="6559314" y="14081556"/>
                  </a:cubicBezTo>
                  <a:cubicBezTo>
                    <a:pt x="6544404" y="13437810"/>
                    <a:pt x="6531592" y="13526538"/>
                    <a:pt x="6607996" y="13526538"/>
                  </a:cubicBezTo>
                  <a:cubicBezTo>
                    <a:pt x="6792941" y="13526538"/>
                    <a:pt x="6793033" y="13529284"/>
                    <a:pt x="6978379" y="13529284"/>
                  </a:cubicBezTo>
                  <a:cubicBezTo>
                    <a:pt x="7056882" y="13529284"/>
                    <a:pt x="7041293" y="13503175"/>
                    <a:pt x="7042095" y="13661774"/>
                  </a:cubicBezTo>
                  <a:cubicBezTo>
                    <a:pt x="7044225" y="14174790"/>
                    <a:pt x="7080869" y="14091834"/>
                    <a:pt x="6978379" y="14091834"/>
                  </a:cubicBezTo>
                  <a:close/>
                  <a:moveTo>
                    <a:pt x="7046788" y="12186363"/>
                  </a:moveTo>
                  <a:cubicBezTo>
                    <a:pt x="7043484" y="11975484"/>
                    <a:pt x="7041293" y="11975145"/>
                    <a:pt x="7037990" y="11765037"/>
                  </a:cubicBezTo>
                  <a:cubicBezTo>
                    <a:pt x="7037928" y="11762106"/>
                    <a:pt x="7267325" y="11756427"/>
                    <a:pt x="7524938" y="11759883"/>
                  </a:cubicBezTo>
                  <a:cubicBezTo>
                    <a:pt x="7524969" y="11762414"/>
                    <a:pt x="7532780" y="12246667"/>
                    <a:pt x="7534323" y="12320550"/>
                  </a:cubicBezTo>
                  <a:cubicBezTo>
                    <a:pt x="6947879" y="12320766"/>
                    <a:pt x="7049473" y="12353325"/>
                    <a:pt x="7046788" y="12186363"/>
                  </a:cubicBezTo>
                  <a:close/>
                  <a:moveTo>
                    <a:pt x="7163416" y="12348017"/>
                  </a:moveTo>
                  <a:cubicBezTo>
                    <a:pt x="7272357" y="12349468"/>
                    <a:pt x="7298504" y="12349282"/>
                    <a:pt x="7534940" y="12349190"/>
                  </a:cubicBezTo>
                  <a:cubicBezTo>
                    <a:pt x="7548894" y="12972321"/>
                    <a:pt x="7548245" y="12911308"/>
                    <a:pt x="7533860" y="12911431"/>
                  </a:cubicBezTo>
                  <a:cubicBezTo>
                    <a:pt x="7395067" y="12912541"/>
                    <a:pt x="7386855" y="12912264"/>
                    <a:pt x="7053579" y="12912140"/>
                  </a:cubicBezTo>
                  <a:cubicBezTo>
                    <a:pt x="7048948" y="12249043"/>
                    <a:pt x="7013849" y="12345980"/>
                    <a:pt x="7163416" y="12348017"/>
                  </a:cubicBezTo>
                  <a:close/>
                  <a:moveTo>
                    <a:pt x="7065248" y="13450556"/>
                  </a:moveTo>
                  <a:cubicBezTo>
                    <a:pt x="7061914" y="13236992"/>
                    <a:pt x="7058241" y="13238258"/>
                    <a:pt x="7054968" y="13029354"/>
                  </a:cubicBezTo>
                  <a:cubicBezTo>
                    <a:pt x="7052993" y="12903036"/>
                    <a:pt x="6972452" y="12944515"/>
                    <a:pt x="7545189" y="12940070"/>
                  </a:cubicBezTo>
                  <a:cubicBezTo>
                    <a:pt x="7550005" y="13259367"/>
                    <a:pt x="7548740" y="13311091"/>
                    <a:pt x="7552351" y="13503484"/>
                  </a:cubicBezTo>
                  <a:cubicBezTo>
                    <a:pt x="6987239" y="13503731"/>
                    <a:pt x="7066267" y="13516785"/>
                    <a:pt x="7065248" y="13450556"/>
                  </a:cubicBezTo>
                  <a:close/>
                  <a:moveTo>
                    <a:pt x="7534045" y="14091031"/>
                  </a:moveTo>
                  <a:cubicBezTo>
                    <a:pt x="7032032" y="14088316"/>
                    <a:pt x="7073953" y="14098284"/>
                    <a:pt x="7073614" y="14083192"/>
                  </a:cubicBezTo>
                  <a:cubicBezTo>
                    <a:pt x="7058456" y="13421206"/>
                    <a:pt x="7043608" y="13528883"/>
                    <a:pt x="7163447" y="13530797"/>
                  </a:cubicBezTo>
                  <a:cubicBezTo>
                    <a:pt x="7270227" y="13532525"/>
                    <a:pt x="7299245" y="13532247"/>
                    <a:pt x="7552969" y="13532124"/>
                  </a:cubicBezTo>
                  <a:cubicBezTo>
                    <a:pt x="7566243" y="14156304"/>
                    <a:pt x="7578714" y="14091247"/>
                    <a:pt x="7534045" y="14091031"/>
                  </a:cubicBezTo>
                  <a:close/>
                  <a:moveTo>
                    <a:pt x="7560254" y="12349159"/>
                  </a:moveTo>
                  <a:cubicBezTo>
                    <a:pt x="8124132" y="12348912"/>
                    <a:pt x="8049581" y="12329439"/>
                    <a:pt x="8051216" y="12397766"/>
                  </a:cubicBezTo>
                  <a:cubicBezTo>
                    <a:pt x="8055384" y="12578987"/>
                    <a:pt x="8054890" y="12603059"/>
                    <a:pt x="8058965" y="12816037"/>
                  </a:cubicBezTo>
                  <a:cubicBezTo>
                    <a:pt x="8061435" y="12943280"/>
                    <a:pt x="8147378" y="12906986"/>
                    <a:pt x="7570040" y="12911122"/>
                  </a:cubicBezTo>
                  <a:cubicBezTo>
                    <a:pt x="7563218" y="12459274"/>
                    <a:pt x="7564854" y="12557014"/>
                    <a:pt x="7560254" y="12349159"/>
                  </a:cubicBezTo>
                  <a:close/>
                  <a:moveTo>
                    <a:pt x="7571831" y="13029354"/>
                  </a:moveTo>
                  <a:cubicBezTo>
                    <a:pt x="7570040" y="12911585"/>
                    <a:pt x="7482399" y="12938898"/>
                    <a:pt x="8061218" y="12938558"/>
                  </a:cubicBezTo>
                  <a:cubicBezTo>
                    <a:pt x="8061682" y="12965007"/>
                    <a:pt x="8069306" y="13433242"/>
                    <a:pt x="8069584" y="13451081"/>
                  </a:cubicBezTo>
                  <a:cubicBezTo>
                    <a:pt x="8070510" y="13509657"/>
                    <a:pt x="8150681" y="13503175"/>
                    <a:pt x="7577665" y="13503484"/>
                  </a:cubicBezTo>
                  <a:cubicBezTo>
                    <a:pt x="7574208" y="13325936"/>
                    <a:pt x="7574856" y="13223289"/>
                    <a:pt x="7571831" y="13029354"/>
                  </a:cubicBezTo>
                  <a:close/>
                  <a:moveTo>
                    <a:pt x="7589674" y="14091309"/>
                  </a:moveTo>
                  <a:cubicBezTo>
                    <a:pt x="7585321" y="13664119"/>
                    <a:pt x="7582512" y="13729146"/>
                    <a:pt x="7578221" y="13532093"/>
                  </a:cubicBezTo>
                  <a:cubicBezTo>
                    <a:pt x="7885813" y="13531938"/>
                    <a:pt x="7944189" y="13526754"/>
                    <a:pt x="8070665" y="13526445"/>
                  </a:cubicBezTo>
                  <a:cubicBezTo>
                    <a:pt x="8073196" y="13721306"/>
                    <a:pt x="8068226" y="13383215"/>
                    <a:pt x="8077548" y="14087266"/>
                  </a:cubicBezTo>
                  <a:cubicBezTo>
                    <a:pt x="8077548" y="14089489"/>
                    <a:pt x="7720657" y="14091926"/>
                    <a:pt x="7589674" y="14091309"/>
                  </a:cubicBezTo>
                  <a:close/>
                  <a:moveTo>
                    <a:pt x="8089619" y="12348943"/>
                  </a:moveTo>
                  <a:cubicBezTo>
                    <a:pt x="8635808" y="12348943"/>
                    <a:pt x="8563386" y="12324716"/>
                    <a:pt x="8564281" y="12397520"/>
                  </a:cubicBezTo>
                  <a:cubicBezTo>
                    <a:pt x="8571875" y="13005220"/>
                    <a:pt x="8611420" y="12912418"/>
                    <a:pt x="8459970" y="12912418"/>
                  </a:cubicBezTo>
                  <a:cubicBezTo>
                    <a:pt x="8281510" y="12912418"/>
                    <a:pt x="8275397" y="12909856"/>
                    <a:pt x="8089619" y="12909856"/>
                  </a:cubicBezTo>
                  <a:cubicBezTo>
                    <a:pt x="8085266" y="12909856"/>
                    <a:pt x="8066312" y="12348974"/>
                    <a:pt x="8089619" y="12348943"/>
                  </a:cubicBezTo>
                  <a:close/>
                  <a:moveTo>
                    <a:pt x="8094836" y="13450556"/>
                  </a:moveTo>
                  <a:cubicBezTo>
                    <a:pt x="8084340" y="12806963"/>
                    <a:pt x="8087180" y="12977197"/>
                    <a:pt x="8086501" y="12938527"/>
                  </a:cubicBezTo>
                  <a:cubicBezTo>
                    <a:pt x="8291759" y="12938527"/>
                    <a:pt x="8267031" y="12941829"/>
                    <a:pt x="8575117" y="12940935"/>
                  </a:cubicBezTo>
                  <a:cubicBezTo>
                    <a:pt x="8575179" y="12943342"/>
                    <a:pt x="8584471" y="13446544"/>
                    <a:pt x="8585242" y="13502928"/>
                  </a:cubicBezTo>
                  <a:cubicBezTo>
                    <a:pt x="8436046" y="13504934"/>
                    <a:pt x="8342632" y="13502897"/>
                    <a:pt x="8275088" y="13500675"/>
                  </a:cubicBezTo>
                  <a:cubicBezTo>
                    <a:pt x="8062916" y="13494040"/>
                    <a:pt x="8095855" y="13516044"/>
                    <a:pt x="8094836" y="13450556"/>
                  </a:cubicBezTo>
                  <a:close/>
                  <a:moveTo>
                    <a:pt x="8102893" y="14088346"/>
                  </a:moveTo>
                  <a:cubicBezTo>
                    <a:pt x="8096040" y="13617734"/>
                    <a:pt x="8097862" y="13670786"/>
                    <a:pt x="8095947" y="13526445"/>
                  </a:cubicBezTo>
                  <a:cubicBezTo>
                    <a:pt x="8274378" y="13526599"/>
                    <a:pt x="8275521" y="13532340"/>
                    <a:pt x="8459970" y="13532340"/>
                  </a:cubicBezTo>
                  <a:cubicBezTo>
                    <a:pt x="8627164" y="13532340"/>
                    <a:pt x="8582310" y="13425681"/>
                    <a:pt x="8592343" y="14089612"/>
                  </a:cubicBezTo>
                  <a:cubicBezTo>
                    <a:pt x="8251658" y="14089704"/>
                    <a:pt x="8285306" y="14088408"/>
                    <a:pt x="8102893" y="14088346"/>
                  </a:cubicBezTo>
                  <a:close/>
                  <a:moveTo>
                    <a:pt x="8597313" y="12818382"/>
                  </a:moveTo>
                  <a:cubicBezTo>
                    <a:pt x="8581291" y="12271233"/>
                    <a:pt x="8575209" y="12347215"/>
                    <a:pt x="8645069" y="12348141"/>
                  </a:cubicBezTo>
                  <a:cubicBezTo>
                    <a:pt x="8786054" y="12350239"/>
                    <a:pt x="8829396" y="12348820"/>
                    <a:pt x="9015946" y="12350084"/>
                  </a:cubicBezTo>
                  <a:cubicBezTo>
                    <a:pt x="9105840" y="12350702"/>
                    <a:pt x="9081051" y="12263548"/>
                    <a:pt x="9087503" y="12912480"/>
                  </a:cubicBezTo>
                  <a:cubicBezTo>
                    <a:pt x="8516525" y="12910289"/>
                    <a:pt x="8600987" y="12944947"/>
                    <a:pt x="8597313" y="12818382"/>
                  </a:cubicBezTo>
                  <a:close/>
                  <a:moveTo>
                    <a:pt x="8609784" y="13450556"/>
                  </a:moveTo>
                  <a:cubicBezTo>
                    <a:pt x="8600585" y="12863224"/>
                    <a:pt x="8581816" y="12940996"/>
                    <a:pt x="8645286" y="12940657"/>
                  </a:cubicBezTo>
                  <a:cubicBezTo>
                    <a:pt x="9171748" y="12938558"/>
                    <a:pt x="9087318" y="12919486"/>
                    <a:pt x="9089077" y="13029847"/>
                  </a:cubicBezTo>
                  <a:cubicBezTo>
                    <a:pt x="9097722" y="13581255"/>
                    <a:pt x="9124887" y="13499441"/>
                    <a:pt x="9015946" y="13499873"/>
                  </a:cubicBezTo>
                  <a:cubicBezTo>
                    <a:pt x="8539091" y="13501169"/>
                    <a:pt x="8610834" y="13518606"/>
                    <a:pt x="8609784" y="13450556"/>
                  </a:cubicBezTo>
                  <a:close/>
                  <a:moveTo>
                    <a:pt x="9105933" y="14083408"/>
                  </a:moveTo>
                  <a:cubicBezTo>
                    <a:pt x="9105933" y="14090476"/>
                    <a:pt x="9147422" y="14089395"/>
                    <a:pt x="8617626" y="14089581"/>
                  </a:cubicBezTo>
                  <a:cubicBezTo>
                    <a:pt x="8608117" y="13460586"/>
                    <a:pt x="8598702" y="13531445"/>
                    <a:pt x="8645440" y="13530580"/>
                  </a:cubicBezTo>
                  <a:cubicBezTo>
                    <a:pt x="8785283" y="13527957"/>
                    <a:pt x="8818190" y="13529315"/>
                    <a:pt x="9016038" y="13528513"/>
                  </a:cubicBezTo>
                  <a:cubicBezTo>
                    <a:pt x="9116243" y="13528266"/>
                    <a:pt x="9107970" y="13437810"/>
                    <a:pt x="9105933" y="14083408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8" name="Google Shape;1078;p34"/>
          <p:cNvSpPr txBox="1"/>
          <p:nvPr/>
        </p:nvSpPr>
        <p:spPr>
          <a:xfrm>
            <a:off x="2672489" y="460087"/>
            <a:ext cx="126687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err="1">
                <a:solidFill>
                  <a:schemeClr val="accent2"/>
                </a:solidFill>
                <a:latin typeface="Luckiest Guy"/>
                <a:sym typeface="Luckiest Guy"/>
              </a:rPr>
              <a:t>Kebutuhan</a:t>
            </a:r>
            <a:r>
              <a:rPr lang="en-US" sz="8800" dirty="0">
                <a:solidFill>
                  <a:schemeClr val="accent2"/>
                </a:solidFill>
                <a:latin typeface="Luckiest Guy"/>
                <a:sym typeface="Luckiest Guy"/>
              </a:rPr>
              <a:t> </a:t>
            </a:r>
            <a:r>
              <a:rPr lang="en-US" sz="8800" dirty="0" err="1">
                <a:solidFill>
                  <a:schemeClr val="accent2"/>
                </a:solidFill>
                <a:latin typeface="Luckiest Guy"/>
                <a:sym typeface="Luckiest Guy"/>
              </a:rPr>
              <a:t>fungsional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1079" name="Google Shape;1079;p34"/>
          <p:cNvGrpSpPr/>
          <p:nvPr/>
        </p:nvGrpSpPr>
        <p:grpSpPr>
          <a:xfrm>
            <a:off x="2147667" y="6300406"/>
            <a:ext cx="4997052" cy="4326580"/>
            <a:chOff x="0" y="-9525"/>
            <a:chExt cx="5400347" cy="5091455"/>
          </a:xfrm>
        </p:grpSpPr>
        <p:sp>
          <p:nvSpPr>
            <p:cNvPr id="1080" name="Google Shape;1080;p34"/>
            <p:cNvSpPr txBox="1"/>
            <p:nvPr/>
          </p:nvSpPr>
          <p:spPr>
            <a:xfrm>
              <a:off x="0" y="-9525"/>
              <a:ext cx="5400347" cy="687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9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1" dirty="0" err="1">
                  <a:solidFill>
                    <a:schemeClr val="lt2"/>
                  </a:solidFill>
                  <a:latin typeface="Luckiest Guy"/>
                  <a:sym typeface="Luckiest Guy"/>
                </a:rPr>
                <a:t>Menambahkan</a:t>
              </a:r>
              <a:r>
                <a:rPr lang="en-US" sz="2791" dirty="0">
                  <a:solidFill>
                    <a:schemeClr val="lt2"/>
                  </a:solidFill>
                  <a:latin typeface="Luckiest Guy"/>
                  <a:sym typeface="Luckiest Guy"/>
                </a:rPr>
                <a:t> </a:t>
              </a:r>
              <a:r>
                <a:rPr lang="en-US" sz="2791" dirty="0" err="1">
                  <a:solidFill>
                    <a:schemeClr val="lt2"/>
                  </a:solidFill>
                  <a:latin typeface="Luckiest Guy"/>
                  <a:sym typeface="Luckiest Guy"/>
                </a:rPr>
                <a:t>produk</a:t>
              </a:r>
              <a:endParaRPr dirty="0">
                <a:solidFill>
                  <a:schemeClr val="lt2"/>
                </a:solidFill>
              </a:endParaRPr>
            </a:p>
          </p:txBody>
        </p:sp>
        <p:sp>
          <p:nvSpPr>
            <p:cNvPr id="1081" name="Google Shape;1081;p34"/>
            <p:cNvSpPr txBox="1"/>
            <p:nvPr/>
          </p:nvSpPr>
          <p:spPr>
            <a:xfrm>
              <a:off x="0" y="721200"/>
              <a:ext cx="5240087" cy="4360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memasukkan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ID,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harga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dan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baru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melalui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antarmuka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aplikasi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Aplikasi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memvalidasi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masukan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memastikan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konsistensi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integritas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data.</a:t>
              </a:r>
            </a:p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accent2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marR="0" lvl="0" indent="-285750" algn="l" rtl="0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82" name="Google Shape;1082;p34"/>
          <p:cNvGrpSpPr/>
          <p:nvPr/>
        </p:nvGrpSpPr>
        <p:grpSpPr>
          <a:xfrm>
            <a:off x="4770616" y="2342106"/>
            <a:ext cx="5142173" cy="3391899"/>
            <a:chOff x="0" y="-9525"/>
            <a:chExt cx="4033022" cy="4522531"/>
          </a:xfrm>
        </p:grpSpPr>
        <p:sp>
          <p:nvSpPr>
            <p:cNvPr id="1083" name="Google Shape;1083;p34"/>
            <p:cNvSpPr txBox="1"/>
            <p:nvPr/>
          </p:nvSpPr>
          <p:spPr>
            <a:xfrm>
              <a:off x="0" y="-9525"/>
              <a:ext cx="3913500" cy="1374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9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1" dirty="0" err="1">
                  <a:solidFill>
                    <a:schemeClr val="lt2"/>
                  </a:solidFill>
                  <a:latin typeface="Luckiest Guy"/>
                  <a:sym typeface="Luckiest Guy"/>
                </a:rPr>
                <a:t>Memperbaharui</a:t>
              </a:r>
              <a:r>
                <a:rPr lang="en-US" sz="2791" dirty="0">
                  <a:solidFill>
                    <a:schemeClr val="lt2"/>
                  </a:solidFill>
                  <a:latin typeface="Luckiest Guy"/>
                  <a:sym typeface="Luckiest Guy"/>
                </a:rPr>
                <a:t> </a:t>
              </a:r>
              <a:r>
                <a:rPr lang="en-US" sz="2791" dirty="0" err="1">
                  <a:solidFill>
                    <a:schemeClr val="lt2"/>
                  </a:solidFill>
                  <a:latin typeface="Luckiest Guy"/>
                  <a:sym typeface="Luckiest Guy"/>
                </a:rPr>
                <a:t>produk</a:t>
              </a:r>
              <a:endParaRPr dirty="0">
                <a:solidFill>
                  <a:schemeClr val="lt2"/>
                </a:solidFill>
              </a:endParaRPr>
            </a:p>
          </p:txBody>
        </p:sp>
        <p:sp>
          <p:nvSpPr>
            <p:cNvPr id="1084" name="Google Shape;1084;p34"/>
            <p:cNvSpPr txBox="1"/>
            <p:nvPr/>
          </p:nvSpPr>
          <p:spPr>
            <a:xfrm>
              <a:off x="0" y="721200"/>
              <a:ext cx="4033022" cy="3791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memperbarui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seperti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harga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Aplikasi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memungkinkan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memilih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akan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diperbarui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accent2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l" rtl="0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</a:pPr>
              <a:endParaRPr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85" name="Google Shape;1085;p34"/>
          <p:cNvGrpSpPr/>
          <p:nvPr/>
        </p:nvGrpSpPr>
        <p:grpSpPr>
          <a:xfrm>
            <a:off x="9137856" y="6300406"/>
            <a:ext cx="4373993" cy="4684561"/>
            <a:chOff x="0" y="-9525"/>
            <a:chExt cx="3913500" cy="6246079"/>
          </a:xfrm>
        </p:grpSpPr>
        <p:sp>
          <p:nvSpPr>
            <p:cNvPr id="1086" name="Google Shape;1086;p34"/>
            <p:cNvSpPr txBox="1"/>
            <p:nvPr/>
          </p:nvSpPr>
          <p:spPr>
            <a:xfrm>
              <a:off x="0" y="-9525"/>
              <a:ext cx="3913500" cy="1374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9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1" dirty="0" err="1">
                  <a:solidFill>
                    <a:schemeClr val="lt2"/>
                  </a:solidFill>
                  <a:latin typeface="Luckiest Guy"/>
                  <a:sym typeface="Luckiest Guy"/>
                </a:rPr>
                <a:t>Menghapus</a:t>
              </a:r>
              <a:r>
                <a:rPr lang="en-US" sz="2791" dirty="0">
                  <a:solidFill>
                    <a:schemeClr val="lt2"/>
                  </a:solidFill>
                  <a:latin typeface="Luckiest Guy"/>
                  <a:sym typeface="Luckiest Guy"/>
                </a:rPr>
                <a:t> </a:t>
              </a:r>
              <a:r>
                <a:rPr lang="en-US" sz="2791" dirty="0" err="1">
                  <a:solidFill>
                    <a:schemeClr val="lt2"/>
                  </a:solidFill>
                  <a:latin typeface="Luckiest Guy"/>
                  <a:sym typeface="Luckiest Guy"/>
                </a:rPr>
                <a:t>produk</a:t>
              </a:r>
              <a:endParaRPr dirty="0">
                <a:solidFill>
                  <a:schemeClr val="lt2"/>
                </a:solidFill>
              </a:endParaRPr>
            </a:p>
          </p:txBody>
        </p:sp>
        <p:sp>
          <p:nvSpPr>
            <p:cNvPr id="1087" name="Google Shape;1087;p34"/>
            <p:cNvSpPr txBox="1"/>
            <p:nvPr/>
          </p:nvSpPr>
          <p:spPr>
            <a:xfrm>
              <a:off x="0" y="721200"/>
              <a:ext cx="3913500" cy="5515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memperbarui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seperti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harga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Aplikasi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memungkinkan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memilih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akan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diperbarui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accent2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marR="0" lvl="0" indent="-285750" algn="l" rtl="0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88" name="Google Shape;1088;p34"/>
          <p:cNvGrpSpPr/>
          <p:nvPr/>
        </p:nvGrpSpPr>
        <p:grpSpPr>
          <a:xfrm>
            <a:off x="11050573" y="2296455"/>
            <a:ext cx="5221499" cy="3468169"/>
            <a:chOff x="-1" y="-9525"/>
            <a:chExt cx="4249243" cy="4624223"/>
          </a:xfrm>
        </p:grpSpPr>
        <p:sp>
          <p:nvSpPr>
            <p:cNvPr id="1089" name="Google Shape;1089;p34"/>
            <p:cNvSpPr txBox="1"/>
            <p:nvPr/>
          </p:nvSpPr>
          <p:spPr>
            <a:xfrm>
              <a:off x="-1" y="-9525"/>
              <a:ext cx="4249243" cy="687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9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1" dirty="0" err="1">
                  <a:solidFill>
                    <a:schemeClr val="lt2"/>
                  </a:solidFill>
                  <a:latin typeface="Luckiest Guy"/>
                  <a:sym typeface="Luckiest Guy"/>
                </a:rPr>
                <a:t>Menampilkan</a:t>
              </a:r>
              <a:r>
                <a:rPr lang="en-US" sz="2791" dirty="0">
                  <a:solidFill>
                    <a:schemeClr val="lt2"/>
                  </a:solidFill>
                  <a:latin typeface="Luckiest Guy"/>
                  <a:sym typeface="Luckiest Guy"/>
                </a:rPr>
                <a:t> daftar </a:t>
              </a:r>
              <a:r>
                <a:rPr lang="en-US" sz="2791" dirty="0" err="1">
                  <a:solidFill>
                    <a:schemeClr val="lt2"/>
                  </a:solidFill>
                  <a:latin typeface="Luckiest Guy"/>
                  <a:sym typeface="Luckiest Guy"/>
                </a:rPr>
                <a:t>produk</a:t>
              </a:r>
              <a:endParaRPr dirty="0">
                <a:solidFill>
                  <a:schemeClr val="lt2"/>
                </a:solidFill>
              </a:endParaRPr>
            </a:p>
          </p:txBody>
        </p:sp>
        <p:sp>
          <p:nvSpPr>
            <p:cNvPr id="1090" name="Google Shape;1090;p34"/>
            <p:cNvSpPr txBox="1"/>
            <p:nvPr/>
          </p:nvSpPr>
          <p:spPr>
            <a:xfrm>
              <a:off x="29454" y="822893"/>
              <a:ext cx="3913500" cy="3791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Aplikasi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menampilkan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daftar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bentuk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tabel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melihat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seperti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ID,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harga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dan </a:t>
              </a:r>
              <a:r>
                <a:rPr lang="en-US" sz="2000" dirty="0" err="1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000" dirty="0">
                  <a:solidFill>
                    <a:schemeClr val="accent2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39990"/>
                </a:lnSpc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accent2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rtl="0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091" name="Google Shape;1091;p34"/>
          <p:cNvCxnSpPr/>
          <p:nvPr/>
        </p:nvCxnSpPr>
        <p:spPr>
          <a:xfrm rot="-15056">
            <a:off x="2456103" y="5659425"/>
            <a:ext cx="3433392" cy="0"/>
          </a:xfrm>
          <a:prstGeom prst="straightConnector1">
            <a:avLst/>
          </a:prstGeom>
          <a:noFill/>
          <a:ln w="47625" cap="flat" cmpd="sng">
            <a:solidFill>
              <a:srgbClr val="84A5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2" name="Google Shape;1092;p34"/>
          <p:cNvCxnSpPr/>
          <p:nvPr/>
        </p:nvCxnSpPr>
        <p:spPr>
          <a:xfrm rot="5122">
            <a:off x="6197927" y="5654017"/>
            <a:ext cx="3431410" cy="0"/>
          </a:xfrm>
          <a:prstGeom prst="straightConnector1">
            <a:avLst/>
          </a:prstGeom>
          <a:noFill/>
          <a:ln w="47625" cap="flat" cmpd="sng">
            <a:solidFill>
              <a:srgbClr val="84A5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3" name="Google Shape;1093;p34"/>
          <p:cNvCxnSpPr/>
          <p:nvPr/>
        </p:nvCxnSpPr>
        <p:spPr>
          <a:xfrm rot="-10081">
            <a:off x="9937780" y="5651318"/>
            <a:ext cx="3432397" cy="0"/>
          </a:xfrm>
          <a:prstGeom prst="straightConnector1">
            <a:avLst/>
          </a:prstGeom>
          <a:noFill/>
          <a:ln w="47625" cap="flat" cmpd="sng">
            <a:solidFill>
              <a:srgbClr val="84A5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4" name="Google Shape;1094;p34"/>
          <p:cNvCxnSpPr/>
          <p:nvPr/>
        </p:nvCxnSpPr>
        <p:spPr>
          <a:xfrm>
            <a:off x="13678621" y="5645833"/>
            <a:ext cx="2626711" cy="0"/>
          </a:xfrm>
          <a:prstGeom prst="straightConnector1">
            <a:avLst/>
          </a:prstGeom>
          <a:noFill/>
          <a:ln w="47625" cap="flat" cmpd="sng">
            <a:solidFill>
              <a:srgbClr val="84A59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95" name="Google Shape;1095;p34"/>
          <p:cNvGrpSpPr/>
          <p:nvPr/>
        </p:nvGrpSpPr>
        <p:grpSpPr>
          <a:xfrm>
            <a:off x="1970378" y="5128589"/>
            <a:ext cx="970801" cy="1021441"/>
            <a:chOff x="1970378" y="5128589"/>
            <a:chExt cx="970801" cy="1021441"/>
          </a:xfrm>
        </p:grpSpPr>
        <p:sp>
          <p:nvSpPr>
            <p:cNvPr id="1096" name="Google Shape;1096;p34"/>
            <p:cNvSpPr/>
            <p:nvPr/>
          </p:nvSpPr>
          <p:spPr>
            <a:xfrm>
              <a:off x="1970378" y="5128589"/>
              <a:ext cx="970801" cy="1021441"/>
            </a:xfrm>
            <a:custGeom>
              <a:avLst/>
              <a:gdLst/>
              <a:ahLst/>
              <a:cxnLst/>
              <a:rect l="l" t="t" r="r" b="b"/>
              <a:pathLst>
                <a:path w="970801" h="1021441" extrusionOk="0">
                  <a:moveTo>
                    <a:pt x="915620" y="694148"/>
                  </a:moveTo>
                  <a:cubicBezTo>
                    <a:pt x="847425" y="737949"/>
                    <a:pt x="734059" y="712809"/>
                    <a:pt x="664106" y="671841"/>
                  </a:cubicBezTo>
                  <a:cubicBezTo>
                    <a:pt x="846791" y="923349"/>
                    <a:pt x="575685" y="1106005"/>
                    <a:pt x="500048" y="855262"/>
                  </a:cubicBezTo>
                  <a:cubicBezTo>
                    <a:pt x="478704" y="785618"/>
                    <a:pt x="501214" y="796565"/>
                    <a:pt x="460661" y="886865"/>
                  </a:cubicBezTo>
                  <a:cubicBezTo>
                    <a:pt x="383930" y="1056316"/>
                    <a:pt x="241426" y="1047521"/>
                    <a:pt x="214728" y="960605"/>
                  </a:cubicBezTo>
                  <a:cubicBezTo>
                    <a:pt x="200419" y="914654"/>
                    <a:pt x="222916" y="831049"/>
                    <a:pt x="238917" y="786478"/>
                  </a:cubicBezTo>
                  <a:cubicBezTo>
                    <a:pt x="254173" y="742153"/>
                    <a:pt x="263516" y="757228"/>
                    <a:pt x="214107" y="774084"/>
                  </a:cubicBezTo>
                  <a:cubicBezTo>
                    <a:pt x="34114" y="834024"/>
                    <a:pt x="-127986" y="632028"/>
                    <a:pt x="147737" y="509796"/>
                  </a:cubicBezTo>
                  <a:cubicBezTo>
                    <a:pt x="211297" y="481573"/>
                    <a:pt x="203500" y="511763"/>
                    <a:pt x="131301" y="461151"/>
                  </a:cubicBezTo>
                  <a:cubicBezTo>
                    <a:pt x="9212" y="375054"/>
                    <a:pt x="23694" y="228379"/>
                    <a:pt x="123238" y="192218"/>
                  </a:cubicBezTo>
                  <a:cubicBezTo>
                    <a:pt x="211784" y="158982"/>
                    <a:pt x="302673" y="235972"/>
                    <a:pt x="351804" y="324825"/>
                  </a:cubicBezTo>
                  <a:cubicBezTo>
                    <a:pt x="344841" y="269177"/>
                    <a:pt x="338979" y="223629"/>
                    <a:pt x="345911" y="167740"/>
                  </a:cubicBezTo>
                  <a:cubicBezTo>
                    <a:pt x="366672" y="5609"/>
                    <a:pt x="483338" y="-26015"/>
                    <a:pt x="546258" y="18091"/>
                  </a:cubicBezTo>
                  <a:cubicBezTo>
                    <a:pt x="586318" y="46105"/>
                    <a:pt x="596479" y="123501"/>
                    <a:pt x="601771" y="177964"/>
                  </a:cubicBezTo>
                  <a:cubicBezTo>
                    <a:pt x="613880" y="324445"/>
                    <a:pt x="570152" y="291334"/>
                    <a:pt x="658836" y="203991"/>
                  </a:cubicBezTo>
                  <a:cubicBezTo>
                    <a:pt x="793863" y="71246"/>
                    <a:pt x="897869" y="169205"/>
                    <a:pt x="893295" y="262858"/>
                  </a:cubicBezTo>
                  <a:cubicBezTo>
                    <a:pt x="888992" y="346635"/>
                    <a:pt x="792315" y="432115"/>
                    <a:pt x="722412" y="478192"/>
                  </a:cubicBezTo>
                  <a:cubicBezTo>
                    <a:pt x="950421" y="441451"/>
                    <a:pt x="1037599" y="615617"/>
                    <a:pt x="915620" y="694148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308767" y="5523124"/>
              <a:ext cx="258638" cy="285676"/>
            </a:xfrm>
            <a:custGeom>
              <a:avLst/>
              <a:gdLst/>
              <a:ahLst/>
              <a:cxnLst/>
              <a:rect l="l" t="t" r="r" b="b"/>
              <a:pathLst>
                <a:path w="258638" h="285676" extrusionOk="0">
                  <a:moveTo>
                    <a:pt x="254409" y="108517"/>
                  </a:moveTo>
                  <a:cubicBezTo>
                    <a:pt x="227953" y="-129"/>
                    <a:pt x="78154" y="-46493"/>
                    <a:pt x="21476" y="61030"/>
                  </a:cubicBezTo>
                  <a:cubicBezTo>
                    <a:pt x="-39540" y="176776"/>
                    <a:pt x="37141" y="304401"/>
                    <a:pt x="154826" y="283388"/>
                  </a:cubicBezTo>
                  <a:cubicBezTo>
                    <a:pt x="233681" y="269308"/>
                    <a:pt x="272050" y="180966"/>
                    <a:pt x="254409" y="108517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8" name="Google Shape;1098;p34"/>
            <p:cNvGrpSpPr/>
            <p:nvPr/>
          </p:nvGrpSpPr>
          <p:grpSpPr>
            <a:xfrm>
              <a:off x="2204430" y="5445349"/>
              <a:ext cx="449845" cy="449797"/>
              <a:chOff x="2204430" y="5445349"/>
              <a:chExt cx="449845" cy="449797"/>
            </a:xfrm>
          </p:grpSpPr>
          <p:sp>
            <p:nvSpPr>
              <p:cNvPr id="1099" name="Google Shape;1099;p34"/>
              <p:cNvSpPr/>
              <p:nvPr/>
            </p:nvSpPr>
            <p:spPr>
              <a:xfrm>
                <a:off x="2532993" y="5445349"/>
                <a:ext cx="28329" cy="59113"/>
              </a:xfrm>
              <a:custGeom>
                <a:avLst/>
                <a:gdLst/>
                <a:ahLst/>
                <a:cxnLst/>
                <a:rect l="l" t="t" r="r" b="b"/>
                <a:pathLst>
                  <a:path w="28329" h="59113" extrusionOk="0">
                    <a:moveTo>
                      <a:pt x="24137" y="287"/>
                    </a:moveTo>
                    <a:cubicBezTo>
                      <a:pt x="17216" y="-1612"/>
                      <a:pt x="16678" y="5760"/>
                      <a:pt x="8480" y="26737"/>
                    </a:cubicBezTo>
                    <a:cubicBezTo>
                      <a:pt x="2370" y="42361"/>
                      <a:pt x="984" y="44375"/>
                      <a:pt x="166" y="49184"/>
                    </a:cubicBezTo>
                    <a:cubicBezTo>
                      <a:pt x="-1548" y="59276"/>
                      <a:pt x="10504" y="62348"/>
                      <a:pt x="14592" y="55259"/>
                    </a:cubicBezTo>
                    <a:cubicBezTo>
                      <a:pt x="19160" y="47341"/>
                      <a:pt x="26174" y="16232"/>
                      <a:pt x="28172" y="7389"/>
                    </a:cubicBezTo>
                    <a:cubicBezTo>
                      <a:pt x="28861" y="4351"/>
                      <a:pt x="27245" y="1139"/>
                      <a:pt x="24137" y="287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>
                <a:off x="2610890" y="5605232"/>
                <a:ext cx="43385" cy="20834"/>
              </a:xfrm>
              <a:custGeom>
                <a:avLst/>
                <a:gdLst/>
                <a:ahLst/>
                <a:cxnLst/>
                <a:rect l="l" t="t" r="r" b="b"/>
                <a:pathLst>
                  <a:path w="43385" h="20834" extrusionOk="0">
                    <a:moveTo>
                      <a:pt x="39094" y="2525"/>
                    </a:moveTo>
                    <a:cubicBezTo>
                      <a:pt x="-3067" y="-9914"/>
                      <a:pt x="-10788" y="28090"/>
                      <a:pt x="14292" y="19579"/>
                    </a:cubicBezTo>
                    <a:cubicBezTo>
                      <a:pt x="20091" y="17610"/>
                      <a:pt x="27982" y="14664"/>
                      <a:pt x="37519" y="14141"/>
                    </a:cubicBezTo>
                    <a:cubicBezTo>
                      <a:pt x="44568" y="13755"/>
                      <a:pt x="45476" y="4407"/>
                      <a:pt x="39094" y="2525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>
                <a:off x="2576265" y="5769799"/>
                <a:ext cx="40380" cy="28528"/>
              </a:xfrm>
              <a:custGeom>
                <a:avLst/>
                <a:gdLst/>
                <a:ahLst/>
                <a:cxnLst/>
                <a:rect l="l" t="t" r="r" b="b"/>
                <a:pathLst>
                  <a:path w="40380" h="28528" extrusionOk="0">
                    <a:moveTo>
                      <a:pt x="39286" y="19231"/>
                    </a:moveTo>
                    <a:cubicBezTo>
                      <a:pt x="14538" y="-17069"/>
                      <a:pt x="-15524" y="7462"/>
                      <a:pt x="9280" y="16741"/>
                    </a:cubicBezTo>
                    <a:cubicBezTo>
                      <a:pt x="15018" y="18886"/>
                      <a:pt x="22991" y="21597"/>
                      <a:pt x="30704" y="27227"/>
                    </a:cubicBezTo>
                    <a:cubicBezTo>
                      <a:pt x="36405" y="31384"/>
                      <a:pt x="43034" y="24725"/>
                      <a:pt x="39286" y="19231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>
                <a:off x="2468490" y="5845352"/>
                <a:ext cx="20614" cy="49794"/>
              </a:xfrm>
              <a:custGeom>
                <a:avLst/>
                <a:gdLst/>
                <a:ahLst/>
                <a:cxnLst/>
                <a:rect l="l" t="t" r="r" b="b"/>
                <a:pathLst>
                  <a:path w="20614" h="49794" extrusionOk="0">
                    <a:moveTo>
                      <a:pt x="19966" y="30338"/>
                    </a:moveTo>
                    <a:cubicBezTo>
                      <a:pt x="19868" y="29917"/>
                      <a:pt x="16699" y="16003"/>
                      <a:pt x="15447" y="8025"/>
                    </a:cubicBezTo>
                    <a:cubicBezTo>
                      <a:pt x="13789" y="-3854"/>
                      <a:pt x="2917" y="-465"/>
                      <a:pt x="1988" y="4935"/>
                    </a:cubicBezTo>
                    <a:cubicBezTo>
                      <a:pt x="-8414" y="65328"/>
                      <a:pt x="25667" y="55016"/>
                      <a:pt x="19966" y="30338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>
                <a:off x="2247153" y="5784132"/>
                <a:ext cx="37936" cy="40491"/>
              </a:xfrm>
              <a:custGeom>
                <a:avLst/>
                <a:gdLst/>
                <a:ahLst/>
                <a:cxnLst/>
                <a:rect l="l" t="t" r="r" b="b"/>
                <a:pathLst>
                  <a:path w="37936" h="40491" extrusionOk="0">
                    <a:moveTo>
                      <a:pt x="28106" y="1009"/>
                    </a:moveTo>
                    <a:cubicBezTo>
                      <a:pt x="-20745" y="37601"/>
                      <a:pt x="6879" y="47524"/>
                      <a:pt x="16612" y="35861"/>
                    </a:cubicBezTo>
                    <a:cubicBezTo>
                      <a:pt x="21031" y="30564"/>
                      <a:pt x="28895" y="19771"/>
                      <a:pt x="36048" y="11293"/>
                    </a:cubicBezTo>
                    <a:cubicBezTo>
                      <a:pt x="41798" y="4474"/>
                      <a:pt x="33042" y="-2690"/>
                      <a:pt x="28106" y="1009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>
                <a:off x="2204430" y="5605497"/>
                <a:ext cx="54342" cy="20961"/>
              </a:xfrm>
              <a:custGeom>
                <a:avLst/>
                <a:gdLst/>
                <a:ahLst/>
                <a:cxnLst/>
                <a:rect l="l" t="t" r="r" b="b"/>
                <a:pathLst>
                  <a:path w="54342" h="20961" extrusionOk="0">
                    <a:moveTo>
                      <a:pt x="54236" y="14142"/>
                    </a:moveTo>
                    <a:cubicBezTo>
                      <a:pt x="55510" y="4674"/>
                      <a:pt x="45228" y="5264"/>
                      <a:pt x="30145" y="2263"/>
                    </a:cubicBezTo>
                    <a:cubicBezTo>
                      <a:pt x="28763" y="1989"/>
                      <a:pt x="12192" y="-1175"/>
                      <a:pt x="7427" y="473"/>
                    </a:cubicBezTo>
                    <a:cubicBezTo>
                      <a:pt x="-1181" y="3452"/>
                      <a:pt x="-9731" y="21399"/>
                      <a:pt x="27628" y="20847"/>
                    </a:cubicBezTo>
                    <a:cubicBezTo>
                      <a:pt x="43731" y="20612"/>
                      <a:pt x="53052" y="22947"/>
                      <a:pt x="54236" y="14142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>
                <a:off x="2335863" y="5467604"/>
                <a:ext cx="28329" cy="39348"/>
              </a:xfrm>
              <a:custGeom>
                <a:avLst/>
                <a:gdLst/>
                <a:ahLst/>
                <a:cxnLst/>
                <a:rect l="l" t="t" r="r" b="b"/>
                <a:pathLst>
                  <a:path w="28329" h="39348" extrusionOk="0">
                    <a:moveTo>
                      <a:pt x="25631" y="21279"/>
                    </a:moveTo>
                    <a:cubicBezTo>
                      <a:pt x="19227" y="10039"/>
                      <a:pt x="21684" y="14263"/>
                      <a:pt x="14853" y="3843"/>
                    </a:cubicBezTo>
                    <a:cubicBezTo>
                      <a:pt x="9356" y="-4537"/>
                      <a:pt x="-2377" y="2306"/>
                      <a:pt x="426" y="9918"/>
                    </a:cubicBezTo>
                    <a:cubicBezTo>
                      <a:pt x="4352" y="20588"/>
                      <a:pt x="9180" y="35033"/>
                      <a:pt x="14472" y="37922"/>
                    </a:cubicBezTo>
                    <a:cubicBezTo>
                      <a:pt x="23457" y="42837"/>
                      <a:pt x="33164" y="34508"/>
                      <a:pt x="25631" y="21279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6" name="Google Shape;1106;p34"/>
          <p:cNvGrpSpPr/>
          <p:nvPr/>
        </p:nvGrpSpPr>
        <p:grpSpPr>
          <a:xfrm>
            <a:off x="5712248" y="5128589"/>
            <a:ext cx="970801" cy="1021441"/>
            <a:chOff x="5712248" y="5128589"/>
            <a:chExt cx="970801" cy="1021441"/>
          </a:xfrm>
        </p:grpSpPr>
        <p:sp>
          <p:nvSpPr>
            <p:cNvPr id="1107" name="Google Shape;1107;p34"/>
            <p:cNvSpPr/>
            <p:nvPr/>
          </p:nvSpPr>
          <p:spPr>
            <a:xfrm>
              <a:off x="5712248" y="5128589"/>
              <a:ext cx="970801" cy="1021441"/>
            </a:xfrm>
            <a:custGeom>
              <a:avLst/>
              <a:gdLst/>
              <a:ahLst/>
              <a:cxnLst/>
              <a:rect l="l" t="t" r="r" b="b"/>
              <a:pathLst>
                <a:path w="970801" h="1021441" extrusionOk="0">
                  <a:moveTo>
                    <a:pt x="915620" y="694148"/>
                  </a:moveTo>
                  <a:cubicBezTo>
                    <a:pt x="847425" y="737949"/>
                    <a:pt x="734059" y="712809"/>
                    <a:pt x="664106" y="671841"/>
                  </a:cubicBezTo>
                  <a:cubicBezTo>
                    <a:pt x="846791" y="923349"/>
                    <a:pt x="575685" y="1106005"/>
                    <a:pt x="500048" y="855262"/>
                  </a:cubicBezTo>
                  <a:cubicBezTo>
                    <a:pt x="478704" y="785618"/>
                    <a:pt x="501214" y="796565"/>
                    <a:pt x="460661" y="886865"/>
                  </a:cubicBezTo>
                  <a:cubicBezTo>
                    <a:pt x="383930" y="1056316"/>
                    <a:pt x="241426" y="1047521"/>
                    <a:pt x="214728" y="960605"/>
                  </a:cubicBezTo>
                  <a:cubicBezTo>
                    <a:pt x="200419" y="914654"/>
                    <a:pt x="222916" y="831049"/>
                    <a:pt x="238917" y="786478"/>
                  </a:cubicBezTo>
                  <a:cubicBezTo>
                    <a:pt x="254173" y="742153"/>
                    <a:pt x="263516" y="757228"/>
                    <a:pt x="214107" y="774084"/>
                  </a:cubicBezTo>
                  <a:cubicBezTo>
                    <a:pt x="34114" y="834024"/>
                    <a:pt x="-127986" y="632028"/>
                    <a:pt x="147737" y="509796"/>
                  </a:cubicBezTo>
                  <a:cubicBezTo>
                    <a:pt x="211297" y="481573"/>
                    <a:pt x="203500" y="511763"/>
                    <a:pt x="131301" y="461151"/>
                  </a:cubicBezTo>
                  <a:cubicBezTo>
                    <a:pt x="9212" y="375054"/>
                    <a:pt x="23694" y="228379"/>
                    <a:pt x="123238" y="192218"/>
                  </a:cubicBezTo>
                  <a:cubicBezTo>
                    <a:pt x="211784" y="158982"/>
                    <a:pt x="302673" y="235972"/>
                    <a:pt x="351804" y="324825"/>
                  </a:cubicBezTo>
                  <a:cubicBezTo>
                    <a:pt x="344841" y="269177"/>
                    <a:pt x="338979" y="223629"/>
                    <a:pt x="345911" y="167740"/>
                  </a:cubicBezTo>
                  <a:cubicBezTo>
                    <a:pt x="366672" y="5609"/>
                    <a:pt x="483338" y="-26015"/>
                    <a:pt x="546258" y="18091"/>
                  </a:cubicBezTo>
                  <a:cubicBezTo>
                    <a:pt x="586318" y="46105"/>
                    <a:pt x="596479" y="123501"/>
                    <a:pt x="601771" y="177964"/>
                  </a:cubicBezTo>
                  <a:cubicBezTo>
                    <a:pt x="613880" y="324445"/>
                    <a:pt x="570152" y="291334"/>
                    <a:pt x="658836" y="203991"/>
                  </a:cubicBezTo>
                  <a:cubicBezTo>
                    <a:pt x="793863" y="71246"/>
                    <a:pt x="897869" y="169205"/>
                    <a:pt x="893295" y="262858"/>
                  </a:cubicBezTo>
                  <a:cubicBezTo>
                    <a:pt x="888992" y="346635"/>
                    <a:pt x="792315" y="432115"/>
                    <a:pt x="722412" y="478192"/>
                  </a:cubicBezTo>
                  <a:cubicBezTo>
                    <a:pt x="950421" y="441451"/>
                    <a:pt x="1037599" y="615617"/>
                    <a:pt x="915620" y="694148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6050637" y="5523124"/>
              <a:ext cx="258638" cy="285676"/>
            </a:xfrm>
            <a:custGeom>
              <a:avLst/>
              <a:gdLst/>
              <a:ahLst/>
              <a:cxnLst/>
              <a:rect l="l" t="t" r="r" b="b"/>
              <a:pathLst>
                <a:path w="258638" h="285676" extrusionOk="0">
                  <a:moveTo>
                    <a:pt x="254409" y="108517"/>
                  </a:moveTo>
                  <a:cubicBezTo>
                    <a:pt x="227953" y="-129"/>
                    <a:pt x="78154" y="-46493"/>
                    <a:pt x="21476" y="61030"/>
                  </a:cubicBezTo>
                  <a:cubicBezTo>
                    <a:pt x="-39540" y="176776"/>
                    <a:pt x="37141" y="304401"/>
                    <a:pt x="154826" y="283388"/>
                  </a:cubicBezTo>
                  <a:cubicBezTo>
                    <a:pt x="233681" y="269308"/>
                    <a:pt x="272050" y="180966"/>
                    <a:pt x="254409" y="108517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9" name="Google Shape;1109;p34"/>
            <p:cNvGrpSpPr/>
            <p:nvPr/>
          </p:nvGrpSpPr>
          <p:grpSpPr>
            <a:xfrm>
              <a:off x="5946300" y="5445349"/>
              <a:ext cx="449845" cy="449797"/>
              <a:chOff x="5946300" y="5445349"/>
              <a:chExt cx="449845" cy="449797"/>
            </a:xfrm>
          </p:grpSpPr>
          <p:sp>
            <p:nvSpPr>
              <p:cNvPr id="1110" name="Google Shape;1110;p34"/>
              <p:cNvSpPr/>
              <p:nvPr/>
            </p:nvSpPr>
            <p:spPr>
              <a:xfrm>
                <a:off x="6274863" y="5445349"/>
                <a:ext cx="28329" cy="59113"/>
              </a:xfrm>
              <a:custGeom>
                <a:avLst/>
                <a:gdLst/>
                <a:ahLst/>
                <a:cxnLst/>
                <a:rect l="l" t="t" r="r" b="b"/>
                <a:pathLst>
                  <a:path w="28329" h="59113" extrusionOk="0">
                    <a:moveTo>
                      <a:pt x="24137" y="287"/>
                    </a:moveTo>
                    <a:cubicBezTo>
                      <a:pt x="17216" y="-1612"/>
                      <a:pt x="16678" y="5760"/>
                      <a:pt x="8480" y="26737"/>
                    </a:cubicBezTo>
                    <a:cubicBezTo>
                      <a:pt x="2370" y="42361"/>
                      <a:pt x="984" y="44375"/>
                      <a:pt x="166" y="49184"/>
                    </a:cubicBezTo>
                    <a:cubicBezTo>
                      <a:pt x="-1548" y="59276"/>
                      <a:pt x="10504" y="62348"/>
                      <a:pt x="14592" y="55259"/>
                    </a:cubicBezTo>
                    <a:cubicBezTo>
                      <a:pt x="19160" y="47341"/>
                      <a:pt x="26174" y="16232"/>
                      <a:pt x="28172" y="7389"/>
                    </a:cubicBezTo>
                    <a:cubicBezTo>
                      <a:pt x="28861" y="4351"/>
                      <a:pt x="27245" y="1139"/>
                      <a:pt x="24137" y="287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34"/>
              <p:cNvSpPr/>
              <p:nvPr/>
            </p:nvSpPr>
            <p:spPr>
              <a:xfrm>
                <a:off x="6352760" y="5605232"/>
                <a:ext cx="43385" cy="20834"/>
              </a:xfrm>
              <a:custGeom>
                <a:avLst/>
                <a:gdLst/>
                <a:ahLst/>
                <a:cxnLst/>
                <a:rect l="l" t="t" r="r" b="b"/>
                <a:pathLst>
                  <a:path w="43385" h="20834" extrusionOk="0">
                    <a:moveTo>
                      <a:pt x="39094" y="2525"/>
                    </a:moveTo>
                    <a:cubicBezTo>
                      <a:pt x="-3067" y="-9914"/>
                      <a:pt x="-10788" y="28090"/>
                      <a:pt x="14292" y="19579"/>
                    </a:cubicBezTo>
                    <a:cubicBezTo>
                      <a:pt x="20091" y="17610"/>
                      <a:pt x="27982" y="14664"/>
                      <a:pt x="37519" y="14141"/>
                    </a:cubicBezTo>
                    <a:cubicBezTo>
                      <a:pt x="44568" y="13755"/>
                      <a:pt x="45476" y="4407"/>
                      <a:pt x="39094" y="2525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4"/>
              <p:cNvSpPr/>
              <p:nvPr/>
            </p:nvSpPr>
            <p:spPr>
              <a:xfrm>
                <a:off x="6318135" y="5769799"/>
                <a:ext cx="40380" cy="28528"/>
              </a:xfrm>
              <a:custGeom>
                <a:avLst/>
                <a:gdLst/>
                <a:ahLst/>
                <a:cxnLst/>
                <a:rect l="l" t="t" r="r" b="b"/>
                <a:pathLst>
                  <a:path w="40380" h="28528" extrusionOk="0">
                    <a:moveTo>
                      <a:pt x="39286" y="19231"/>
                    </a:moveTo>
                    <a:cubicBezTo>
                      <a:pt x="14538" y="-17069"/>
                      <a:pt x="-15524" y="7462"/>
                      <a:pt x="9280" y="16741"/>
                    </a:cubicBezTo>
                    <a:cubicBezTo>
                      <a:pt x="15018" y="18886"/>
                      <a:pt x="22991" y="21597"/>
                      <a:pt x="30704" y="27227"/>
                    </a:cubicBezTo>
                    <a:cubicBezTo>
                      <a:pt x="36405" y="31384"/>
                      <a:pt x="43034" y="24725"/>
                      <a:pt x="39286" y="19231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4"/>
              <p:cNvSpPr/>
              <p:nvPr/>
            </p:nvSpPr>
            <p:spPr>
              <a:xfrm>
                <a:off x="6210360" y="5845352"/>
                <a:ext cx="20614" cy="49794"/>
              </a:xfrm>
              <a:custGeom>
                <a:avLst/>
                <a:gdLst/>
                <a:ahLst/>
                <a:cxnLst/>
                <a:rect l="l" t="t" r="r" b="b"/>
                <a:pathLst>
                  <a:path w="20614" h="49794" extrusionOk="0">
                    <a:moveTo>
                      <a:pt x="19966" y="30338"/>
                    </a:moveTo>
                    <a:cubicBezTo>
                      <a:pt x="19868" y="29917"/>
                      <a:pt x="16699" y="16003"/>
                      <a:pt x="15447" y="8025"/>
                    </a:cubicBezTo>
                    <a:cubicBezTo>
                      <a:pt x="13789" y="-3854"/>
                      <a:pt x="2917" y="-465"/>
                      <a:pt x="1988" y="4935"/>
                    </a:cubicBezTo>
                    <a:cubicBezTo>
                      <a:pt x="-8414" y="65328"/>
                      <a:pt x="25667" y="55016"/>
                      <a:pt x="19966" y="30338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4"/>
              <p:cNvSpPr/>
              <p:nvPr/>
            </p:nvSpPr>
            <p:spPr>
              <a:xfrm>
                <a:off x="5989023" y="5784132"/>
                <a:ext cx="37936" cy="40491"/>
              </a:xfrm>
              <a:custGeom>
                <a:avLst/>
                <a:gdLst/>
                <a:ahLst/>
                <a:cxnLst/>
                <a:rect l="l" t="t" r="r" b="b"/>
                <a:pathLst>
                  <a:path w="37936" h="40491" extrusionOk="0">
                    <a:moveTo>
                      <a:pt x="28106" y="1009"/>
                    </a:moveTo>
                    <a:cubicBezTo>
                      <a:pt x="-20745" y="37601"/>
                      <a:pt x="6879" y="47524"/>
                      <a:pt x="16612" y="35861"/>
                    </a:cubicBezTo>
                    <a:cubicBezTo>
                      <a:pt x="21031" y="30564"/>
                      <a:pt x="28895" y="19771"/>
                      <a:pt x="36048" y="11293"/>
                    </a:cubicBezTo>
                    <a:cubicBezTo>
                      <a:pt x="41798" y="4474"/>
                      <a:pt x="33042" y="-2690"/>
                      <a:pt x="28106" y="1009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34"/>
              <p:cNvSpPr/>
              <p:nvPr/>
            </p:nvSpPr>
            <p:spPr>
              <a:xfrm>
                <a:off x="5946300" y="5605497"/>
                <a:ext cx="54342" cy="20961"/>
              </a:xfrm>
              <a:custGeom>
                <a:avLst/>
                <a:gdLst/>
                <a:ahLst/>
                <a:cxnLst/>
                <a:rect l="l" t="t" r="r" b="b"/>
                <a:pathLst>
                  <a:path w="54342" h="20961" extrusionOk="0">
                    <a:moveTo>
                      <a:pt x="54236" y="14142"/>
                    </a:moveTo>
                    <a:cubicBezTo>
                      <a:pt x="55510" y="4674"/>
                      <a:pt x="45228" y="5264"/>
                      <a:pt x="30145" y="2263"/>
                    </a:cubicBezTo>
                    <a:cubicBezTo>
                      <a:pt x="28763" y="1989"/>
                      <a:pt x="12192" y="-1175"/>
                      <a:pt x="7427" y="473"/>
                    </a:cubicBezTo>
                    <a:cubicBezTo>
                      <a:pt x="-1181" y="3452"/>
                      <a:pt x="-9731" y="21399"/>
                      <a:pt x="27628" y="20847"/>
                    </a:cubicBezTo>
                    <a:cubicBezTo>
                      <a:pt x="43731" y="20612"/>
                      <a:pt x="53052" y="22947"/>
                      <a:pt x="54236" y="14142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34"/>
              <p:cNvSpPr/>
              <p:nvPr/>
            </p:nvSpPr>
            <p:spPr>
              <a:xfrm>
                <a:off x="6077733" y="5467604"/>
                <a:ext cx="28329" cy="39348"/>
              </a:xfrm>
              <a:custGeom>
                <a:avLst/>
                <a:gdLst/>
                <a:ahLst/>
                <a:cxnLst/>
                <a:rect l="l" t="t" r="r" b="b"/>
                <a:pathLst>
                  <a:path w="28329" h="39348" extrusionOk="0">
                    <a:moveTo>
                      <a:pt x="25631" y="21279"/>
                    </a:moveTo>
                    <a:cubicBezTo>
                      <a:pt x="19227" y="10039"/>
                      <a:pt x="21684" y="14263"/>
                      <a:pt x="14853" y="3843"/>
                    </a:cubicBezTo>
                    <a:cubicBezTo>
                      <a:pt x="9356" y="-4537"/>
                      <a:pt x="-2377" y="2306"/>
                      <a:pt x="426" y="9918"/>
                    </a:cubicBezTo>
                    <a:cubicBezTo>
                      <a:pt x="4352" y="20588"/>
                      <a:pt x="9180" y="35033"/>
                      <a:pt x="14472" y="37922"/>
                    </a:cubicBezTo>
                    <a:cubicBezTo>
                      <a:pt x="23457" y="42837"/>
                      <a:pt x="33164" y="34508"/>
                      <a:pt x="25631" y="21279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34"/>
          <p:cNvGrpSpPr/>
          <p:nvPr/>
        </p:nvGrpSpPr>
        <p:grpSpPr>
          <a:xfrm>
            <a:off x="9249203" y="5128589"/>
            <a:ext cx="970801" cy="1021441"/>
            <a:chOff x="9249203" y="5128589"/>
            <a:chExt cx="970801" cy="1021441"/>
          </a:xfrm>
        </p:grpSpPr>
        <p:sp>
          <p:nvSpPr>
            <p:cNvPr id="1118" name="Google Shape;1118;p34"/>
            <p:cNvSpPr/>
            <p:nvPr/>
          </p:nvSpPr>
          <p:spPr>
            <a:xfrm>
              <a:off x="9249203" y="5128589"/>
              <a:ext cx="970801" cy="1021441"/>
            </a:xfrm>
            <a:custGeom>
              <a:avLst/>
              <a:gdLst/>
              <a:ahLst/>
              <a:cxnLst/>
              <a:rect l="l" t="t" r="r" b="b"/>
              <a:pathLst>
                <a:path w="970801" h="1021441" extrusionOk="0">
                  <a:moveTo>
                    <a:pt x="915620" y="694148"/>
                  </a:moveTo>
                  <a:cubicBezTo>
                    <a:pt x="847425" y="737949"/>
                    <a:pt x="734059" y="712809"/>
                    <a:pt x="664106" y="671841"/>
                  </a:cubicBezTo>
                  <a:cubicBezTo>
                    <a:pt x="846791" y="923349"/>
                    <a:pt x="575685" y="1106005"/>
                    <a:pt x="500048" y="855262"/>
                  </a:cubicBezTo>
                  <a:cubicBezTo>
                    <a:pt x="478704" y="785618"/>
                    <a:pt x="501214" y="796565"/>
                    <a:pt x="460661" y="886865"/>
                  </a:cubicBezTo>
                  <a:cubicBezTo>
                    <a:pt x="383930" y="1056316"/>
                    <a:pt x="241426" y="1047521"/>
                    <a:pt x="214728" y="960605"/>
                  </a:cubicBezTo>
                  <a:cubicBezTo>
                    <a:pt x="200419" y="914654"/>
                    <a:pt x="222916" y="831049"/>
                    <a:pt x="238917" y="786478"/>
                  </a:cubicBezTo>
                  <a:cubicBezTo>
                    <a:pt x="254173" y="742153"/>
                    <a:pt x="263516" y="757228"/>
                    <a:pt x="214107" y="774084"/>
                  </a:cubicBezTo>
                  <a:cubicBezTo>
                    <a:pt x="34114" y="834024"/>
                    <a:pt x="-127986" y="632028"/>
                    <a:pt x="147737" y="509796"/>
                  </a:cubicBezTo>
                  <a:cubicBezTo>
                    <a:pt x="211297" y="481573"/>
                    <a:pt x="203500" y="511763"/>
                    <a:pt x="131301" y="461151"/>
                  </a:cubicBezTo>
                  <a:cubicBezTo>
                    <a:pt x="9212" y="375054"/>
                    <a:pt x="23694" y="228379"/>
                    <a:pt x="123238" y="192218"/>
                  </a:cubicBezTo>
                  <a:cubicBezTo>
                    <a:pt x="211784" y="158982"/>
                    <a:pt x="302673" y="235972"/>
                    <a:pt x="351804" y="324825"/>
                  </a:cubicBezTo>
                  <a:cubicBezTo>
                    <a:pt x="344841" y="269177"/>
                    <a:pt x="338979" y="223629"/>
                    <a:pt x="345911" y="167740"/>
                  </a:cubicBezTo>
                  <a:cubicBezTo>
                    <a:pt x="366672" y="5609"/>
                    <a:pt x="483338" y="-26015"/>
                    <a:pt x="546258" y="18091"/>
                  </a:cubicBezTo>
                  <a:cubicBezTo>
                    <a:pt x="586318" y="46105"/>
                    <a:pt x="596479" y="123501"/>
                    <a:pt x="601771" y="177964"/>
                  </a:cubicBezTo>
                  <a:cubicBezTo>
                    <a:pt x="613880" y="324445"/>
                    <a:pt x="570152" y="291334"/>
                    <a:pt x="658836" y="203991"/>
                  </a:cubicBezTo>
                  <a:cubicBezTo>
                    <a:pt x="793863" y="71246"/>
                    <a:pt x="897869" y="169205"/>
                    <a:pt x="893295" y="262858"/>
                  </a:cubicBezTo>
                  <a:cubicBezTo>
                    <a:pt x="888992" y="346635"/>
                    <a:pt x="792315" y="432115"/>
                    <a:pt x="722412" y="478192"/>
                  </a:cubicBezTo>
                  <a:cubicBezTo>
                    <a:pt x="950421" y="441451"/>
                    <a:pt x="1037599" y="615617"/>
                    <a:pt x="915620" y="694148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9587592" y="5523124"/>
              <a:ext cx="258638" cy="285676"/>
            </a:xfrm>
            <a:custGeom>
              <a:avLst/>
              <a:gdLst/>
              <a:ahLst/>
              <a:cxnLst/>
              <a:rect l="l" t="t" r="r" b="b"/>
              <a:pathLst>
                <a:path w="258638" h="285676" extrusionOk="0">
                  <a:moveTo>
                    <a:pt x="254409" y="108517"/>
                  </a:moveTo>
                  <a:cubicBezTo>
                    <a:pt x="227953" y="-129"/>
                    <a:pt x="78154" y="-46493"/>
                    <a:pt x="21476" y="61030"/>
                  </a:cubicBezTo>
                  <a:cubicBezTo>
                    <a:pt x="-39540" y="176776"/>
                    <a:pt x="37141" y="304401"/>
                    <a:pt x="154826" y="283388"/>
                  </a:cubicBezTo>
                  <a:cubicBezTo>
                    <a:pt x="233681" y="269308"/>
                    <a:pt x="272050" y="180966"/>
                    <a:pt x="254409" y="108517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" name="Google Shape;1120;p34"/>
            <p:cNvGrpSpPr/>
            <p:nvPr/>
          </p:nvGrpSpPr>
          <p:grpSpPr>
            <a:xfrm>
              <a:off x="9483255" y="5445349"/>
              <a:ext cx="449845" cy="449797"/>
              <a:chOff x="9483255" y="5445349"/>
              <a:chExt cx="449845" cy="449797"/>
            </a:xfrm>
          </p:grpSpPr>
          <p:sp>
            <p:nvSpPr>
              <p:cNvPr id="1121" name="Google Shape;1121;p34"/>
              <p:cNvSpPr/>
              <p:nvPr/>
            </p:nvSpPr>
            <p:spPr>
              <a:xfrm>
                <a:off x="9811818" y="5445349"/>
                <a:ext cx="28329" cy="59113"/>
              </a:xfrm>
              <a:custGeom>
                <a:avLst/>
                <a:gdLst/>
                <a:ahLst/>
                <a:cxnLst/>
                <a:rect l="l" t="t" r="r" b="b"/>
                <a:pathLst>
                  <a:path w="28329" h="59113" extrusionOk="0">
                    <a:moveTo>
                      <a:pt x="24137" y="287"/>
                    </a:moveTo>
                    <a:cubicBezTo>
                      <a:pt x="17216" y="-1612"/>
                      <a:pt x="16678" y="5760"/>
                      <a:pt x="8480" y="26737"/>
                    </a:cubicBezTo>
                    <a:cubicBezTo>
                      <a:pt x="2370" y="42361"/>
                      <a:pt x="984" y="44375"/>
                      <a:pt x="166" y="49184"/>
                    </a:cubicBezTo>
                    <a:cubicBezTo>
                      <a:pt x="-1548" y="59276"/>
                      <a:pt x="10504" y="62348"/>
                      <a:pt x="14592" y="55259"/>
                    </a:cubicBezTo>
                    <a:cubicBezTo>
                      <a:pt x="19160" y="47341"/>
                      <a:pt x="26174" y="16232"/>
                      <a:pt x="28172" y="7389"/>
                    </a:cubicBezTo>
                    <a:cubicBezTo>
                      <a:pt x="28861" y="4351"/>
                      <a:pt x="27245" y="1139"/>
                      <a:pt x="24137" y="287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34"/>
              <p:cNvSpPr/>
              <p:nvPr/>
            </p:nvSpPr>
            <p:spPr>
              <a:xfrm>
                <a:off x="9889715" y="5605232"/>
                <a:ext cx="43385" cy="20834"/>
              </a:xfrm>
              <a:custGeom>
                <a:avLst/>
                <a:gdLst/>
                <a:ahLst/>
                <a:cxnLst/>
                <a:rect l="l" t="t" r="r" b="b"/>
                <a:pathLst>
                  <a:path w="43385" h="20834" extrusionOk="0">
                    <a:moveTo>
                      <a:pt x="39094" y="2525"/>
                    </a:moveTo>
                    <a:cubicBezTo>
                      <a:pt x="-3067" y="-9914"/>
                      <a:pt x="-10788" y="28090"/>
                      <a:pt x="14292" y="19579"/>
                    </a:cubicBezTo>
                    <a:cubicBezTo>
                      <a:pt x="20091" y="17610"/>
                      <a:pt x="27982" y="14664"/>
                      <a:pt x="37519" y="14141"/>
                    </a:cubicBezTo>
                    <a:cubicBezTo>
                      <a:pt x="44568" y="13755"/>
                      <a:pt x="45476" y="4407"/>
                      <a:pt x="39094" y="2525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4"/>
              <p:cNvSpPr/>
              <p:nvPr/>
            </p:nvSpPr>
            <p:spPr>
              <a:xfrm>
                <a:off x="9855090" y="5769799"/>
                <a:ext cx="40380" cy="28528"/>
              </a:xfrm>
              <a:custGeom>
                <a:avLst/>
                <a:gdLst/>
                <a:ahLst/>
                <a:cxnLst/>
                <a:rect l="l" t="t" r="r" b="b"/>
                <a:pathLst>
                  <a:path w="40380" h="28528" extrusionOk="0">
                    <a:moveTo>
                      <a:pt x="39286" y="19231"/>
                    </a:moveTo>
                    <a:cubicBezTo>
                      <a:pt x="14538" y="-17069"/>
                      <a:pt x="-15524" y="7462"/>
                      <a:pt x="9280" y="16741"/>
                    </a:cubicBezTo>
                    <a:cubicBezTo>
                      <a:pt x="15018" y="18886"/>
                      <a:pt x="22991" y="21597"/>
                      <a:pt x="30704" y="27227"/>
                    </a:cubicBezTo>
                    <a:cubicBezTo>
                      <a:pt x="36405" y="31384"/>
                      <a:pt x="43034" y="24725"/>
                      <a:pt x="39286" y="19231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34"/>
              <p:cNvSpPr/>
              <p:nvPr/>
            </p:nvSpPr>
            <p:spPr>
              <a:xfrm>
                <a:off x="9747315" y="5845352"/>
                <a:ext cx="20614" cy="49794"/>
              </a:xfrm>
              <a:custGeom>
                <a:avLst/>
                <a:gdLst/>
                <a:ahLst/>
                <a:cxnLst/>
                <a:rect l="l" t="t" r="r" b="b"/>
                <a:pathLst>
                  <a:path w="20614" h="49794" extrusionOk="0">
                    <a:moveTo>
                      <a:pt x="19966" y="30338"/>
                    </a:moveTo>
                    <a:cubicBezTo>
                      <a:pt x="19868" y="29917"/>
                      <a:pt x="16699" y="16003"/>
                      <a:pt x="15447" y="8025"/>
                    </a:cubicBezTo>
                    <a:cubicBezTo>
                      <a:pt x="13789" y="-3854"/>
                      <a:pt x="2917" y="-465"/>
                      <a:pt x="1988" y="4935"/>
                    </a:cubicBezTo>
                    <a:cubicBezTo>
                      <a:pt x="-8414" y="65328"/>
                      <a:pt x="25667" y="55016"/>
                      <a:pt x="19966" y="30338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4"/>
              <p:cNvSpPr/>
              <p:nvPr/>
            </p:nvSpPr>
            <p:spPr>
              <a:xfrm>
                <a:off x="9525978" y="5784132"/>
                <a:ext cx="37936" cy="40491"/>
              </a:xfrm>
              <a:custGeom>
                <a:avLst/>
                <a:gdLst/>
                <a:ahLst/>
                <a:cxnLst/>
                <a:rect l="l" t="t" r="r" b="b"/>
                <a:pathLst>
                  <a:path w="37936" h="40491" extrusionOk="0">
                    <a:moveTo>
                      <a:pt x="28106" y="1009"/>
                    </a:moveTo>
                    <a:cubicBezTo>
                      <a:pt x="-20745" y="37601"/>
                      <a:pt x="6879" y="47524"/>
                      <a:pt x="16612" y="35861"/>
                    </a:cubicBezTo>
                    <a:cubicBezTo>
                      <a:pt x="21031" y="30564"/>
                      <a:pt x="28895" y="19771"/>
                      <a:pt x="36048" y="11293"/>
                    </a:cubicBezTo>
                    <a:cubicBezTo>
                      <a:pt x="41798" y="4474"/>
                      <a:pt x="33042" y="-2690"/>
                      <a:pt x="28106" y="1009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4"/>
              <p:cNvSpPr/>
              <p:nvPr/>
            </p:nvSpPr>
            <p:spPr>
              <a:xfrm>
                <a:off x="9483255" y="5605497"/>
                <a:ext cx="54342" cy="20961"/>
              </a:xfrm>
              <a:custGeom>
                <a:avLst/>
                <a:gdLst/>
                <a:ahLst/>
                <a:cxnLst/>
                <a:rect l="l" t="t" r="r" b="b"/>
                <a:pathLst>
                  <a:path w="54342" h="20961" extrusionOk="0">
                    <a:moveTo>
                      <a:pt x="54236" y="14142"/>
                    </a:moveTo>
                    <a:cubicBezTo>
                      <a:pt x="55510" y="4674"/>
                      <a:pt x="45228" y="5264"/>
                      <a:pt x="30145" y="2263"/>
                    </a:cubicBezTo>
                    <a:cubicBezTo>
                      <a:pt x="28763" y="1989"/>
                      <a:pt x="12192" y="-1175"/>
                      <a:pt x="7427" y="473"/>
                    </a:cubicBezTo>
                    <a:cubicBezTo>
                      <a:pt x="-1181" y="3452"/>
                      <a:pt x="-9731" y="21399"/>
                      <a:pt x="27628" y="20847"/>
                    </a:cubicBezTo>
                    <a:cubicBezTo>
                      <a:pt x="43731" y="20612"/>
                      <a:pt x="53052" y="22947"/>
                      <a:pt x="54236" y="14142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4"/>
              <p:cNvSpPr/>
              <p:nvPr/>
            </p:nvSpPr>
            <p:spPr>
              <a:xfrm>
                <a:off x="9614688" y="5467604"/>
                <a:ext cx="28329" cy="39348"/>
              </a:xfrm>
              <a:custGeom>
                <a:avLst/>
                <a:gdLst/>
                <a:ahLst/>
                <a:cxnLst/>
                <a:rect l="l" t="t" r="r" b="b"/>
                <a:pathLst>
                  <a:path w="28329" h="39348" extrusionOk="0">
                    <a:moveTo>
                      <a:pt x="25631" y="21279"/>
                    </a:moveTo>
                    <a:cubicBezTo>
                      <a:pt x="19227" y="10039"/>
                      <a:pt x="21684" y="14263"/>
                      <a:pt x="14853" y="3843"/>
                    </a:cubicBezTo>
                    <a:cubicBezTo>
                      <a:pt x="9356" y="-4537"/>
                      <a:pt x="-2377" y="2306"/>
                      <a:pt x="426" y="9918"/>
                    </a:cubicBezTo>
                    <a:cubicBezTo>
                      <a:pt x="4352" y="20588"/>
                      <a:pt x="9180" y="35033"/>
                      <a:pt x="14472" y="37922"/>
                    </a:cubicBezTo>
                    <a:cubicBezTo>
                      <a:pt x="23457" y="42837"/>
                      <a:pt x="33164" y="34508"/>
                      <a:pt x="25631" y="21279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8" name="Google Shape;1128;p34"/>
          <p:cNvGrpSpPr/>
          <p:nvPr/>
        </p:nvGrpSpPr>
        <p:grpSpPr>
          <a:xfrm>
            <a:off x="12993123" y="5128589"/>
            <a:ext cx="970801" cy="1021441"/>
            <a:chOff x="12993123" y="5128589"/>
            <a:chExt cx="970801" cy="1021441"/>
          </a:xfrm>
        </p:grpSpPr>
        <p:sp>
          <p:nvSpPr>
            <p:cNvPr id="1129" name="Google Shape;1129;p34"/>
            <p:cNvSpPr/>
            <p:nvPr/>
          </p:nvSpPr>
          <p:spPr>
            <a:xfrm>
              <a:off x="12993123" y="5128589"/>
              <a:ext cx="970801" cy="1021441"/>
            </a:xfrm>
            <a:custGeom>
              <a:avLst/>
              <a:gdLst/>
              <a:ahLst/>
              <a:cxnLst/>
              <a:rect l="l" t="t" r="r" b="b"/>
              <a:pathLst>
                <a:path w="970801" h="1021441" extrusionOk="0">
                  <a:moveTo>
                    <a:pt x="915620" y="694148"/>
                  </a:moveTo>
                  <a:cubicBezTo>
                    <a:pt x="847425" y="737949"/>
                    <a:pt x="734059" y="712809"/>
                    <a:pt x="664106" y="671841"/>
                  </a:cubicBezTo>
                  <a:cubicBezTo>
                    <a:pt x="846791" y="923349"/>
                    <a:pt x="575685" y="1106005"/>
                    <a:pt x="500048" y="855262"/>
                  </a:cubicBezTo>
                  <a:cubicBezTo>
                    <a:pt x="478704" y="785618"/>
                    <a:pt x="501214" y="796565"/>
                    <a:pt x="460661" y="886865"/>
                  </a:cubicBezTo>
                  <a:cubicBezTo>
                    <a:pt x="383930" y="1056316"/>
                    <a:pt x="241426" y="1047521"/>
                    <a:pt x="214728" y="960605"/>
                  </a:cubicBezTo>
                  <a:cubicBezTo>
                    <a:pt x="200419" y="914654"/>
                    <a:pt x="222916" y="831049"/>
                    <a:pt x="238917" y="786478"/>
                  </a:cubicBezTo>
                  <a:cubicBezTo>
                    <a:pt x="254173" y="742153"/>
                    <a:pt x="263516" y="757228"/>
                    <a:pt x="214107" y="774084"/>
                  </a:cubicBezTo>
                  <a:cubicBezTo>
                    <a:pt x="34114" y="834024"/>
                    <a:pt x="-127986" y="632028"/>
                    <a:pt x="147737" y="509796"/>
                  </a:cubicBezTo>
                  <a:cubicBezTo>
                    <a:pt x="211297" y="481573"/>
                    <a:pt x="203500" y="511763"/>
                    <a:pt x="131301" y="461151"/>
                  </a:cubicBezTo>
                  <a:cubicBezTo>
                    <a:pt x="9212" y="375054"/>
                    <a:pt x="23694" y="228379"/>
                    <a:pt x="123238" y="192218"/>
                  </a:cubicBezTo>
                  <a:cubicBezTo>
                    <a:pt x="211784" y="158982"/>
                    <a:pt x="302673" y="235972"/>
                    <a:pt x="351804" y="324825"/>
                  </a:cubicBezTo>
                  <a:cubicBezTo>
                    <a:pt x="344841" y="269177"/>
                    <a:pt x="338979" y="223629"/>
                    <a:pt x="345911" y="167740"/>
                  </a:cubicBezTo>
                  <a:cubicBezTo>
                    <a:pt x="366672" y="5609"/>
                    <a:pt x="483338" y="-26015"/>
                    <a:pt x="546258" y="18091"/>
                  </a:cubicBezTo>
                  <a:cubicBezTo>
                    <a:pt x="586318" y="46105"/>
                    <a:pt x="596479" y="123501"/>
                    <a:pt x="601771" y="177964"/>
                  </a:cubicBezTo>
                  <a:cubicBezTo>
                    <a:pt x="613880" y="324445"/>
                    <a:pt x="570152" y="291334"/>
                    <a:pt x="658836" y="203991"/>
                  </a:cubicBezTo>
                  <a:cubicBezTo>
                    <a:pt x="793863" y="71246"/>
                    <a:pt x="897869" y="169205"/>
                    <a:pt x="893295" y="262858"/>
                  </a:cubicBezTo>
                  <a:cubicBezTo>
                    <a:pt x="888992" y="346635"/>
                    <a:pt x="792315" y="432115"/>
                    <a:pt x="722412" y="478192"/>
                  </a:cubicBezTo>
                  <a:cubicBezTo>
                    <a:pt x="950421" y="441451"/>
                    <a:pt x="1037599" y="615617"/>
                    <a:pt x="915620" y="694148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13331512" y="5523124"/>
              <a:ext cx="258638" cy="285676"/>
            </a:xfrm>
            <a:custGeom>
              <a:avLst/>
              <a:gdLst/>
              <a:ahLst/>
              <a:cxnLst/>
              <a:rect l="l" t="t" r="r" b="b"/>
              <a:pathLst>
                <a:path w="258638" h="285676" extrusionOk="0">
                  <a:moveTo>
                    <a:pt x="254409" y="108517"/>
                  </a:moveTo>
                  <a:cubicBezTo>
                    <a:pt x="227953" y="-129"/>
                    <a:pt x="78154" y="-46493"/>
                    <a:pt x="21476" y="61030"/>
                  </a:cubicBezTo>
                  <a:cubicBezTo>
                    <a:pt x="-39540" y="176776"/>
                    <a:pt x="37141" y="304401"/>
                    <a:pt x="154826" y="283388"/>
                  </a:cubicBezTo>
                  <a:cubicBezTo>
                    <a:pt x="233681" y="269308"/>
                    <a:pt x="272050" y="180966"/>
                    <a:pt x="254409" y="108517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1" name="Google Shape;1131;p34"/>
            <p:cNvGrpSpPr/>
            <p:nvPr/>
          </p:nvGrpSpPr>
          <p:grpSpPr>
            <a:xfrm>
              <a:off x="13227175" y="5445349"/>
              <a:ext cx="449845" cy="449797"/>
              <a:chOff x="13227175" y="5445349"/>
              <a:chExt cx="449845" cy="449797"/>
            </a:xfrm>
          </p:grpSpPr>
          <p:sp>
            <p:nvSpPr>
              <p:cNvPr id="1132" name="Google Shape;1132;p34"/>
              <p:cNvSpPr/>
              <p:nvPr/>
            </p:nvSpPr>
            <p:spPr>
              <a:xfrm>
                <a:off x="13555738" y="5445349"/>
                <a:ext cx="28329" cy="59113"/>
              </a:xfrm>
              <a:custGeom>
                <a:avLst/>
                <a:gdLst/>
                <a:ahLst/>
                <a:cxnLst/>
                <a:rect l="l" t="t" r="r" b="b"/>
                <a:pathLst>
                  <a:path w="28329" h="59113" extrusionOk="0">
                    <a:moveTo>
                      <a:pt x="24137" y="287"/>
                    </a:moveTo>
                    <a:cubicBezTo>
                      <a:pt x="17216" y="-1612"/>
                      <a:pt x="16678" y="5760"/>
                      <a:pt x="8480" y="26737"/>
                    </a:cubicBezTo>
                    <a:cubicBezTo>
                      <a:pt x="2370" y="42361"/>
                      <a:pt x="984" y="44375"/>
                      <a:pt x="166" y="49184"/>
                    </a:cubicBezTo>
                    <a:cubicBezTo>
                      <a:pt x="-1548" y="59276"/>
                      <a:pt x="10504" y="62348"/>
                      <a:pt x="14592" y="55259"/>
                    </a:cubicBezTo>
                    <a:cubicBezTo>
                      <a:pt x="19160" y="47341"/>
                      <a:pt x="26174" y="16232"/>
                      <a:pt x="28172" y="7389"/>
                    </a:cubicBezTo>
                    <a:cubicBezTo>
                      <a:pt x="28861" y="4351"/>
                      <a:pt x="27245" y="1139"/>
                      <a:pt x="24137" y="287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34"/>
              <p:cNvSpPr/>
              <p:nvPr/>
            </p:nvSpPr>
            <p:spPr>
              <a:xfrm>
                <a:off x="13633635" y="5605232"/>
                <a:ext cx="43385" cy="20834"/>
              </a:xfrm>
              <a:custGeom>
                <a:avLst/>
                <a:gdLst/>
                <a:ahLst/>
                <a:cxnLst/>
                <a:rect l="l" t="t" r="r" b="b"/>
                <a:pathLst>
                  <a:path w="43385" h="20834" extrusionOk="0">
                    <a:moveTo>
                      <a:pt x="39094" y="2525"/>
                    </a:moveTo>
                    <a:cubicBezTo>
                      <a:pt x="-3067" y="-9914"/>
                      <a:pt x="-10788" y="28090"/>
                      <a:pt x="14292" y="19579"/>
                    </a:cubicBezTo>
                    <a:cubicBezTo>
                      <a:pt x="20091" y="17610"/>
                      <a:pt x="27982" y="14664"/>
                      <a:pt x="37519" y="14141"/>
                    </a:cubicBezTo>
                    <a:cubicBezTo>
                      <a:pt x="44568" y="13755"/>
                      <a:pt x="45476" y="4407"/>
                      <a:pt x="39094" y="2525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34"/>
              <p:cNvSpPr/>
              <p:nvPr/>
            </p:nvSpPr>
            <p:spPr>
              <a:xfrm>
                <a:off x="13599010" y="5769799"/>
                <a:ext cx="40380" cy="28528"/>
              </a:xfrm>
              <a:custGeom>
                <a:avLst/>
                <a:gdLst/>
                <a:ahLst/>
                <a:cxnLst/>
                <a:rect l="l" t="t" r="r" b="b"/>
                <a:pathLst>
                  <a:path w="40380" h="28528" extrusionOk="0">
                    <a:moveTo>
                      <a:pt x="39286" y="19231"/>
                    </a:moveTo>
                    <a:cubicBezTo>
                      <a:pt x="14538" y="-17069"/>
                      <a:pt x="-15524" y="7462"/>
                      <a:pt x="9280" y="16741"/>
                    </a:cubicBezTo>
                    <a:cubicBezTo>
                      <a:pt x="15018" y="18886"/>
                      <a:pt x="22991" y="21597"/>
                      <a:pt x="30704" y="27227"/>
                    </a:cubicBezTo>
                    <a:cubicBezTo>
                      <a:pt x="36405" y="31384"/>
                      <a:pt x="43034" y="24725"/>
                      <a:pt x="39286" y="19231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34"/>
              <p:cNvSpPr/>
              <p:nvPr/>
            </p:nvSpPr>
            <p:spPr>
              <a:xfrm>
                <a:off x="13491235" y="5845352"/>
                <a:ext cx="20614" cy="49794"/>
              </a:xfrm>
              <a:custGeom>
                <a:avLst/>
                <a:gdLst/>
                <a:ahLst/>
                <a:cxnLst/>
                <a:rect l="l" t="t" r="r" b="b"/>
                <a:pathLst>
                  <a:path w="20614" h="49794" extrusionOk="0">
                    <a:moveTo>
                      <a:pt x="19966" y="30338"/>
                    </a:moveTo>
                    <a:cubicBezTo>
                      <a:pt x="19868" y="29917"/>
                      <a:pt x="16699" y="16003"/>
                      <a:pt x="15447" y="8025"/>
                    </a:cubicBezTo>
                    <a:cubicBezTo>
                      <a:pt x="13789" y="-3854"/>
                      <a:pt x="2917" y="-465"/>
                      <a:pt x="1988" y="4935"/>
                    </a:cubicBezTo>
                    <a:cubicBezTo>
                      <a:pt x="-8414" y="65328"/>
                      <a:pt x="25667" y="55016"/>
                      <a:pt x="19966" y="30338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4"/>
              <p:cNvSpPr/>
              <p:nvPr/>
            </p:nvSpPr>
            <p:spPr>
              <a:xfrm>
                <a:off x="13269898" y="5784132"/>
                <a:ext cx="37936" cy="40491"/>
              </a:xfrm>
              <a:custGeom>
                <a:avLst/>
                <a:gdLst/>
                <a:ahLst/>
                <a:cxnLst/>
                <a:rect l="l" t="t" r="r" b="b"/>
                <a:pathLst>
                  <a:path w="37936" h="40491" extrusionOk="0">
                    <a:moveTo>
                      <a:pt x="28106" y="1009"/>
                    </a:moveTo>
                    <a:cubicBezTo>
                      <a:pt x="-20745" y="37601"/>
                      <a:pt x="6879" y="47524"/>
                      <a:pt x="16612" y="35861"/>
                    </a:cubicBezTo>
                    <a:cubicBezTo>
                      <a:pt x="21031" y="30564"/>
                      <a:pt x="28895" y="19771"/>
                      <a:pt x="36048" y="11293"/>
                    </a:cubicBezTo>
                    <a:cubicBezTo>
                      <a:pt x="41798" y="4474"/>
                      <a:pt x="33042" y="-2690"/>
                      <a:pt x="28106" y="1009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4"/>
              <p:cNvSpPr/>
              <p:nvPr/>
            </p:nvSpPr>
            <p:spPr>
              <a:xfrm>
                <a:off x="13227175" y="5605497"/>
                <a:ext cx="54342" cy="20961"/>
              </a:xfrm>
              <a:custGeom>
                <a:avLst/>
                <a:gdLst/>
                <a:ahLst/>
                <a:cxnLst/>
                <a:rect l="l" t="t" r="r" b="b"/>
                <a:pathLst>
                  <a:path w="54342" h="20961" extrusionOk="0">
                    <a:moveTo>
                      <a:pt x="54236" y="14142"/>
                    </a:moveTo>
                    <a:cubicBezTo>
                      <a:pt x="55510" y="4674"/>
                      <a:pt x="45228" y="5264"/>
                      <a:pt x="30145" y="2263"/>
                    </a:cubicBezTo>
                    <a:cubicBezTo>
                      <a:pt x="28763" y="1989"/>
                      <a:pt x="12192" y="-1175"/>
                      <a:pt x="7427" y="473"/>
                    </a:cubicBezTo>
                    <a:cubicBezTo>
                      <a:pt x="-1181" y="3452"/>
                      <a:pt x="-9731" y="21399"/>
                      <a:pt x="27628" y="20847"/>
                    </a:cubicBezTo>
                    <a:cubicBezTo>
                      <a:pt x="43731" y="20612"/>
                      <a:pt x="53052" y="22947"/>
                      <a:pt x="54236" y="14142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4"/>
              <p:cNvSpPr/>
              <p:nvPr/>
            </p:nvSpPr>
            <p:spPr>
              <a:xfrm>
                <a:off x="13358608" y="5467604"/>
                <a:ext cx="28329" cy="39348"/>
              </a:xfrm>
              <a:custGeom>
                <a:avLst/>
                <a:gdLst/>
                <a:ahLst/>
                <a:cxnLst/>
                <a:rect l="l" t="t" r="r" b="b"/>
                <a:pathLst>
                  <a:path w="28329" h="39348" extrusionOk="0">
                    <a:moveTo>
                      <a:pt x="25631" y="21279"/>
                    </a:moveTo>
                    <a:cubicBezTo>
                      <a:pt x="19227" y="10039"/>
                      <a:pt x="21684" y="14263"/>
                      <a:pt x="14853" y="3843"/>
                    </a:cubicBezTo>
                    <a:cubicBezTo>
                      <a:pt x="9356" y="-4537"/>
                      <a:pt x="-2377" y="2306"/>
                      <a:pt x="426" y="9918"/>
                    </a:cubicBezTo>
                    <a:cubicBezTo>
                      <a:pt x="4352" y="20588"/>
                      <a:pt x="9180" y="35033"/>
                      <a:pt x="14472" y="37922"/>
                    </a:cubicBezTo>
                    <a:cubicBezTo>
                      <a:pt x="23457" y="42837"/>
                      <a:pt x="33164" y="34508"/>
                      <a:pt x="25631" y="21279"/>
                    </a:cubicBezTo>
                    <a:close/>
                  </a:path>
                </a:pathLst>
              </a:custGeom>
              <a:solidFill>
                <a:srgbClr val="F9EA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9" name="Google Shape;1139;p34"/>
          <p:cNvSpPr/>
          <p:nvPr/>
        </p:nvSpPr>
        <p:spPr>
          <a:xfrm rot="10800000">
            <a:off x="3501408" y="1806895"/>
            <a:ext cx="11010861" cy="421985"/>
          </a:xfrm>
          <a:custGeom>
            <a:avLst/>
            <a:gdLst/>
            <a:ahLst/>
            <a:cxnLst/>
            <a:rect l="l" t="t" r="r" b="b"/>
            <a:pathLst>
              <a:path w="11010861" h="421985" extrusionOk="0">
                <a:moveTo>
                  <a:pt x="4448795" y="178849"/>
                </a:moveTo>
                <a:cubicBezTo>
                  <a:pt x="4460100" y="260496"/>
                  <a:pt x="4409856" y="306972"/>
                  <a:pt x="4347679" y="338374"/>
                </a:cubicBezTo>
                <a:cubicBezTo>
                  <a:pt x="4282362" y="371661"/>
                  <a:pt x="4208880" y="372917"/>
                  <a:pt x="4146075" y="332094"/>
                </a:cubicBezTo>
                <a:cubicBezTo>
                  <a:pt x="4122209" y="316392"/>
                  <a:pt x="4109648" y="276197"/>
                  <a:pt x="4102111" y="244795"/>
                </a:cubicBezTo>
                <a:cubicBezTo>
                  <a:pt x="4083898" y="166288"/>
                  <a:pt x="4112160" y="109136"/>
                  <a:pt x="4178733" y="67056"/>
                </a:cubicBezTo>
                <a:cubicBezTo>
                  <a:pt x="4201344" y="53239"/>
                  <a:pt x="4220813" y="34398"/>
                  <a:pt x="4242795" y="19952"/>
                </a:cubicBezTo>
                <a:cubicBezTo>
                  <a:pt x="4287386" y="-9566"/>
                  <a:pt x="4306856" y="-6426"/>
                  <a:pt x="4342655" y="30001"/>
                </a:cubicBezTo>
                <a:cubicBezTo>
                  <a:pt x="4357728" y="45074"/>
                  <a:pt x="4372801" y="62032"/>
                  <a:pt x="4391643" y="71453"/>
                </a:cubicBezTo>
                <a:cubicBezTo>
                  <a:pt x="4436863" y="95319"/>
                  <a:pt x="4455076" y="129861"/>
                  <a:pt x="4448795" y="178849"/>
                </a:cubicBezTo>
                <a:close/>
                <a:moveTo>
                  <a:pt x="8245362" y="136770"/>
                </a:moveTo>
                <a:cubicBezTo>
                  <a:pt x="8203910" y="104739"/>
                  <a:pt x="8159947" y="75849"/>
                  <a:pt x="8116612" y="46331"/>
                </a:cubicBezTo>
                <a:cubicBezTo>
                  <a:pt x="8112843" y="43818"/>
                  <a:pt x="8106562" y="41306"/>
                  <a:pt x="8102794" y="42562"/>
                </a:cubicBezTo>
                <a:cubicBezTo>
                  <a:pt x="8068879" y="54495"/>
                  <a:pt x="8029941" y="60148"/>
                  <a:pt x="8002934" y="81501"/>
                </a:cubicBezTo>
                <a:cubicBezTo>
                  <a:pt x="7983465" y="96575"/>
                  <a:pt x="7974044" y="131746"/>
                  <a:pt x="7972788" y="158752"/>
                </a:cubicBezTo>
                <a:cubicBezTo>
                  <a:pt x="7971531" y="186386"/>
                  <a:pt x="7985349" y="214648"/>
                  <a:pt x="7992257" y="242282"/>
                </a:cubicBezTo>
                <a:cubicBezTo>
                  <a:pt x="8011727" y="322673"/>
                  <a:pt x="8078929" y="347167"/>
                  <a:pt x="8144874" y="349679"/>
                </a:cubicBezTo>
                <a:cubicBezTo>
                  <a:pt x="8197630" y="351563"/>
                  <a:pt x="8262319" y="340886"/>
                  <a:pt x="8280533" y="266776"/>
                </a:cubicBezTo>
                <a:cubicBezTo>
                  <a:pt x="8286185" y="244795"/>
                  <a:pt x="8304398" y="226581"/>
                  <a:pt x="8315704" y="207740"/>
                </a:cubicBezTo>
                <a:cubicBezTo>
                  <a:pt x="8288069" y="180105"/>
                  <a:pt x="8269228" y="155611"/>
                  <a:pt x="8245362" y="136770"/>
                </a:cubicBezTo>
                <a:close/>
                <a:moveTo>
                  <a:pt x="2708467" y="64544"/>
                </a:moveTo>
                <a:cubicBezTo>
                  <a:pt x="2640637" y="113532"/>
                  <a:pt x="2630588" y="180733"/>
                  <a:pt x="2646918" y="248563"/>
                </a:cubicBezTo>
                <a:cubicBezTo>
                  <a:pt x="2660735" y="303831"/>
                  <a:pt x="2699046" y="342771"/>
                  <a:pt x="2764363" y="349679"/>
                </a:cubicBezTo>
                <a:cubicBezTo>
                  <a:pt x="2861083" y="359728"/>
                  <a:pt x="2933309" y="332094"/>
                  <a:pt x="2968480" y="234746"/>
                </a:cubicBezTo>
                <a:cubicBezTo>
                  <a:pt x="2870504" y="104111"/>
                  <a:pt x="2882437" y="116672"/>
                  <a:pt x="2708467" y="64544"/>
                </a:cubicBezTo>
                <a:close/>
                <a:moveTo>
                  <a:pt x="1505121" y="194551"/>
                </a:moveTo>
                <a:cubicBezTo>
                  <a:pt x="1479999" y="180105"/>
                  <a:pt x="1453621" y="167544"/>
                  <a:pt x="1427871" y="154983"/>
                </a:cubicBezTo>
                <a:cubicBezTo>
                  <a:pt x="1362554" y="124209"/>
                  <a:pt x="1306029" y="159380"/>
                  <a:pt x="1304773" y="231606"/>
                </a:cubicBezTo>
                <a:cubicBezTo>
                  <a:pt x="1304773" y="241026"/>
                  <a:pt x="1306029" y="251075"/>
                  <a:pt x="1306029" y="260496"/>
                </a:cubicBezTo>
                <a:cubicBezTo>
                  <a:pt x="1304773" y="260496"/>
                  <a:pt x="1304145" y="260496"/>
                  <a:pt x="1302889" y="260496"/>
                </a:cubicBezTo>
                <a:cubicBezTo>
                  <a:pt x="1302889" y="277453"/>
                  <a:pt x="1297865" y="296295"/>
                  <a:pt x="1304145" y="310740"/>
                </a:cubicBezTo>
                <a:cubicBezTo>
                  <a:pt x="1315450" y="339002"/>
                  <a:pt x="1326127" y="374173"/>
                  <a:pt x="1348109" y="389246"/>
                </a:cubicBezTo>
                <a:cubicBezTo>
                  <a:pt x="1384536" y="413740"/>
                  <a:pt x="1427871" y="428185"/>
                  <a:pt x="1476859" y="419393"/>
                </a:cubicBezTo>
                <a:cubicBezTo>
                  <a:pt x="1553481" y="406204"/>
                  <a:pt x="1586140" y="367265"/>
                  <a:pt x="1574207" y="290642"/>
                </a:cubicBezTo>
                <a:cubicBezTo>
                  <a:pt x="1567298" y="246679"/>
                  <a:pt x="1542805" y="215904"/>
                  <a:pt x="1505121" y="194551"/>
                </a:cubicBezTo>
                <a:close/>
                <a:moveTo>
                  <a:pt x="5846208" y="149959"/>
                </a:moveTo>
                <a:cubicBezTo>
                  <a:pt x="5816062" y="131117"/>
                  <a:pt x="5787172" y="110392"/>
                  <a:pt x="5758281" y="89666"/>
                </a:cubicBezTo>
                <a:cubicBezTo>
                  <a:pt x="5720598" y="62032"/>
                  <a:pt x="5655281" y="67056"/>
                  <a:pt x="5628274" y="105367"/>
                </a:cubicBezTo>
                <a:cubicBezTo>
                  <a:pt x="5585567" y="165032"/>
                  <a:pt x="5596872" y="229721"/>
                  <a:pt x="5625762" y="290014"/>
                </a:cubicBezTo>
                <a:cubicBezTo>
                  <a:pt x="5649628" y="339630"/>
                  <a:pt x="5693592" y="353447"/>
                  <a:pt x="5749489" y="337118"/>
                </a:cubicBezTo>
                <a:cubicBezTo>
                  <a:pt x="5753885" y="337118"/>
                  <a:pt x="5760793" y="337118"/>
                  <a:pt x="5767702" y="337118"/>
                </a:cubicBezTo>
                <a:cubicBezTo>
                  <a:pt x="5856257" y="333978"/>
                  <a:pt x="5887031" y="298179"/>
                  <a:pt x="5880123" y="208996"/>
                </a:cubicBezTo>
                <a:cubicBezTo>
                  <a:pt x="5878239" y="182618"/>
                  <a:pt x="5868818" y="164404"/>
                  <a:pt x="5846208" y="149959"/>
                </a:cubicBezTo>
                <a:close/>
                <a:moveTo>
                  <a:pt x="9480737" y="14300"/>
                </a:moveTo>
                <a:cubicBezTo>
                  <a:pt x="9471317" y="7391"/>
                  <a:pt x="9453103" y="8648"/>
                  <a:pt x="9440542" y="11788"/>
                </a:cubicBezTo>
                <a:cubicBezTo>
                  <a:pt x="9346962" y="36282"/>
                  <a:pt x="9318700" y="122325"/>
                  <a:pt x="9342566" y="205855"/>
                </a:cubicBezTo>
                <a:cubicBezTo>
                  <a:pt x="9358895" y="263008"/>
                  <a:pt x="9390298" y="279337"/>
                  <a:pt x="9452475" y="276197"/>
                </a:cubicBezTo>
                <a:cubicBezTo>
                  <a:pt x="9483250" y="270545"/>
                  <a:pt x="9515280" y="268033"/>
                  <a:pt x="9544170" y="257984"/>
                </a:cubicBezTo>
                <a:cubicBezTo>
                  <a:pt x="9604463" y="237258"/>
                  <a:pt x="9627701" y="137398"/>
                  <a:pt x="9581226" y="94062"/>
                </a:cubicBezTo>
                <a:cubicBezTo>
                  <a:pt x="9551079" y="63916"/>
                  <a:pt x="9515908" y="38166"/>
                  <a:pt x="9480737" y="14300"/>
                </a:cubicBezTo>
                <a:close/>
                <a:moveTo>
                  <a:pt x="7091633" y="117300"/>
                </a:moveTo>
                <a:cubicBezTo>
                  <a:pt x="7039505" y="84642"/>
                  <a:pt x="6986748" y="53867"/>
                  <a:pt x="6935876" y="23093"/>
                </a:cubicBezTo>
                <a:cubicBezTo>
                  <a:pt x="6879352" y="55123"/>
                  <a:pt x="6860510" y="95947"/>
                  <a:pt x="6847949" y="141166"/>
                </a:cubicBezTo>
                <a:cubicBezTo>
                  <a:pt x="6819687" y="244795"/>
                  <a:pt x="6883748" y="317649"/>
                  <a:pt x="6990517" y="303831"/>
                </a:cubicBezTo>
                <a:cubicBezTo>
                  <a:pt x="7062742" y="294411"/>
                  <a:pt x="7121779" y="211508"/>
                  <a:pt x="7104821" y="141794"/>
                </a:cubicBezTo>
                <a:cubicBezTo>
                  <a:pt x="7102310" y="133002"/>
                  <a:pt x="7098541" y="121697"/>
                  <a:pt x="7091633" y="117300"/>
                </a:cubicBezTo>
                <a:close/>
                <a:moveTo>
                  <a:pt x="272258" y="244795"/>
                </a:moveTo>
                <a:cubicBezTo>
                  <a:pt x="228922" y="216532"/>
                  <a:pt x="177422" y="199575"/>
                  <a:pt x="129690" y="177593"/>
                </a:cubicBezTo>
                <a:cubicBezTo>
                  <a:pt x="80702" y="183874"/>
                  <a:pt x="36111" y="198319"/>
                  <a:pt x="15385" y="234118"/>
                </a:cubicBezTo>
                <a:cubicBezTo>
                  <a:pt x="-24182" y="301319"/>
                  <a:pt x="16641" y="387362"/>
                  <a:pt x="91379" y="408088"/>
                </a:cubicBezTo>
                <a:cubicBezTo>
                  <a:pt x="153556" y="425045"/>
                  <a:pt x="211965" y="409344"/>
                  <a:pt x="264721" y="379198"/>
                </a:cubicBezTo>
                <a:cubicBezTo>
                  <a:pt x="316849" y="349679"/>
                  <a:pt x="321246" y="276197"/>
                  <a:pt x="272258" y="244795"/>
                </a:cubicBezTo>
                <a:close/>
                <a:moveTo>
                  <a:pt x="10956029" y="78361"/>
                </a:moveTo>
                <a:cubicBezTo>
                  <a:pt x="10940955" y="70825"/>
                  <a:pt x="10922114" y="63288"/>
                  <a:pt x="10914577" y="50099"/>
                </a:cubicBezTo>
                <a:cubicBezTo>
                  <a:pt x="10889455" y="6763"/>
                  <a:pt x="10853656" y="9904"/>
                  <a:pt x="10813461" y="18696"/>
                </a:cubicBezTo>
                <a:cubicBezTo>
                  <a:pt x="10797759" y="22465"/>
                  <a:pt x="10780802" y="22465"/>
                  <a:pt x="10760076" y="24349"/>
                </a:cubicBezTo>
                <a:cubicBezTo>
                  <a:pt x="10752540" y="41934"/>
                  <a:pt x="10741864" y="60776"/>
                  <a:pt x="10735583" y="81501"/>
                </a:cubicBezTo>
                <a:cubicBezTo>
                  <a:pt x="10721765" y="129233"/>
                  <a:pt x="10753168" y="214648"/>
                  <a:pt x="10790851" y="237258"/>
                </a:cubicBezTo>
                <a:cubicBezTo>
                  <a:pt x="10834815" y="263636"/>
                  <a:pt x="10964822" y="231606"/>
                  <a:pt x="10991827" y="188270"/>
                </a:cubicBezTo>
                <a:cubicBezTo>
                  <a:pt x="11025114" y="135514"/>
                  <a:pt x="11015693" y="107880"/>
                  <a:pt x="10956029" y="78361"/>
                </a:cubicBezTo>
                <a:close/>
              </a:path>
            </a:pathLst>
          </a:custGeom>
          <a:solidFill>
            <a:srgbClr val="84A5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0" name="Google Shape;1140;p34"/>
          <p:cNvGrpSpPr/>
          <p:nvPr/>
        </p:nvGrpSpPr>
        <p:grpSpPr>
          <a:xfrm rot="1457843">
            <a:off x="15615772" y="-51781"/>
            <a:ext cx="1155209" cy="2045116"/>
            <a:chOff x="15615772" y="-51781"/>
            <a:chExt cx="1155209" cy="2045116"/>
          </a:xfrm>
        </p:grpSpPr>
        <p:grpSp>
          <p:nvGrpSpPr>
            <p:cNvPr id="1141" name="Google Shape;1141;p34"/>
            <p:cNvGrpSpPr/>
            <p:nvPr/>
          </p:nvGrpSpPr>
          <p:grpSpPr>
            <a:xfrm>
              <a:off x="15615772" y="-51781"/>
              <a:ext cx="1155209" cy="2045116"/>
              <a:chOff x="15615772" y="-51781"/>
              <a:chExt cx="1155209" cy="2045116"/>
            </a:xfrm>
          </p:grpSpPr>
          <p:sp>
            <p:nvSpPr>
              <p:cNvPr id="1142" name="Google Shape;1142;p34"/>
              <p:cNvSpPr/>
              <p:nvPr/>
            </p:nvSpPr>
            <p:spPr>
              <a:xfrm>
                <a:off x="15722090" y="1045887"/>
                <a:ext cx="434277" cy="947448"/>
              </a:xfrm>
              <a:custGeom>
                <a:avLst/>
                <a:gdLst/>
                <a:ahLst/>
                <a:cxnLst/>
                <a:rect l="l" t="t" r="r" b="b"/>
                <a:pathLst>
                  <a:path w="434277" h="947448" extrusionOk="0">
                    <a:moveTo>
                      <a:pt x="398949" y="253212"/>
                    </a:moveTo>
                    <a:cubicBezTo>
                      <a:pt x="285967" y="488993"/>
                      <a:pt x="171224" y="702908"/>
                      <a:pt x="35019" y="937987"/>
                    </a:cubicBezTo>
                    <a:cubicBezTo>
                      <a:pt x="24938" y="955391"/>
                      <a:pt x="-4332" y="947235"/>
                      <a:pt x="543" y="926141"/>
                    </a:cubicBezTo>
                    <a:cubicBezTo>
                      <a:pt x="129711" y="367628"/>
                      <a:pt x="209856" y="-6568"/>
                      <a:pt x="244377" y="87"/>
                    </a:cubicBezTo>
                    <a:cubicBezTo>
                      <a:pt x="319601" y="14616"/>
                      <a:pt x="414367" y="40818"/>
                      <a:pt x="432240" y="128157"/>
                    </a:cubicBezTo>
                    <a:cubicBezTo>
                      <a:pt x="441426" y="173104"/>
                      <a:pt x="417636" y="214084"/>
                      <a:pt x="398949" y="253212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34"/>
              <p:cNvSpPr/>
              <p:nvPr/>
            </p:nvSpPr>
            <p:spPr>
              <a:xfrm>
                <a:off x="15893175" y="1045214"/>
                <a:ext cx="260812" cy="380387"/>
              </a:xfrm>
              <a:custGeom>
                <a:avLst/>
                <a:gdLst/>
                <a:ahLst/>
                <a:cxnLst/>
                <a:rect l="l" t="t" r="r" b="b"/>
                <a:pathLst>
                  <a:path w="260812" h="380387" extrusionOk="0">
                    <a:moveTo>
                      <a:pt x="166063" y="380388"/>
                    </a:moveTo>
                    <a:cubicBezTo>
                      <a:pt x="18397" y="227339"/>
                      <a:pt x="26316" y="235921"/>
                      <a:pt x="0" y="207481"/>
                    </a:cubicBezTo>
                    <a:cubicBezTo>
                      <a:pt x="54033" y="-1055"/>
                      <a:pt x="53894" y="-2978"/>
                      <a:pt x="73292" y="761"/>
                    </a:cubicBezTo>
                    <a:cubicBezTo>
                      <a:pt x="359745" y="56085"/>
                      <a:pt x="255888" y="199894"/>
                      <a:pt x="166063" y="380388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34"/>
              <p:cNvSpPr/>
              <p:nvPr/>
            </p:nvSpPr>
            <p:spPr>
              <a:xfrm>
                <a:off x="15615772" y="-51781"/>
                <a:ext cx="1155209" cy="1363678"/>
              </a:xfrm>
              <a:custGeom>
                <a:avLst/>
                <a:gdLst/>
                <a:ahLst/>
                <a:cxnLst/>
                <a:rect l="l" t="t" r="r" b="b"/>
                <a:pathLst>
                  <a:path w="1155209" h="1363678" extrusionOk="0">
                    <a:moveTo>
                      <a:pt x="716577" y="3684"/>
                    </a:moveTo>
                    <a:cubicBezTo>
                      <a:pt x="374783" y="-27459"/>
                      <a:pt x="637544" y="133868"/>
                      <a:pt x="362982" y="677772"/>
                    </a:cubicBezTo>
                    <a:cubicBezTo>
                      <a:pt x="234688" y="677772"/>
                      <a:pt x="74081" y="771446"/>
                      <a:pt x="11282" y="854547"/>
                    </a:cubicBezTo>
                    <a:cubicBezTo>
                      <a:pt x="-47107" y="931812"/>
                      <a:pt x="126929" y="1213159"/>
                      <a:pt x="399378" y="1317411"/>
                    </a:cubicBezTo>
                    <a:cubicBezTo>
                      <a:pt x="666189" y="1420734"/>
                      <a:pt x="988782" y="1332385"/>
                      <a:pt x="997314" y="1234113"/>
                    </a:cubicBezTo>
                    <a:cubicBezTo>
                      <a:pt x="1006373" y="1129751"/>
                      <a:pt x="949455" y="952734"/>
                      <a:pt x="854576" y="867006"/>
                    </a:cubicBezTo>
                    <a:cubicBezTo>
                      <a:pt x="1016818" y="271910"/>
                      <a:pt x="1319752" y="336981"/>
                      <a:pt x="1043334" y="129467"/>
                    </a:cubicBezTo>
                    <a:cubicBezTo>
                      <a:pt x="985153" y="85788"/>
                      <a:pt x="859148" y="16671"/>
                      <a:pt x="716577" y="3684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34"/>
              <p:cNvSpPr/>
              <p:nvPr/>
            </p:nvSpPr>
            <p:spPr>
              <a:xfrm>
                <a:off x="15974186" y="668961"/>
                <a:ext cx="481083" cy="206251"/>
              </a:xfrm>
              <a:custGeom>
                <a:avLst/>
                <a:gdLst/>
                <a:ahLst/>
                <a:cxnLst/>
                <a:rect l="l" t="t" r="r" b="b"/>
                <a:pathLst>
                  <a:path w="481083" h="206251" extrusionOk="0">
                    <a:moveTo>
                      <a:pt x="471701" y="178138"/>
                    </a:moveTo>
                    <a:cubicBezTo>
                      <a:pt x="282583" y="166955"/>
                      <a:pt x="215078" y="165564"/>
                      <a:pt x="22049" y="3006"/>
                    </a:cubicBezTo>
                    <a:cubicBezTo>
                      <a:pt x="11887" y="-5555"/>
                      <a:pt x="-6400" y="5624"/>
                      <a:pt x="2263" y="18287"/>
                    </a:cubicBezTo>
                    <a:cubicBezTo>
                      <a:pt x="93870" y="152189"/>
                      <a:pt x="334520" y="235053"/>
                      <a:pt x="474251" y="196961"/>
                    </a:cubicBezTo>
                    <a:cubicBezTo>
                      <a:pt x="484982" y="194036"/>
                      <a:pt x="482268" y="178764"/>
                      <a:pt x="471701" y="178138"/>
                    </a:cubicBezTo>
                    <a:close/>
                  </a:path>
                </a:pathLst>
              </a:custGeom>
              <a:solidFill>
                <a:srgbClr val="5787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6" name="Google Shape;1146;p34"/>
            <p:cNvSpPr/>
            <p:nvPr/>
          </p:nvSpPr>
          <p:spPr>
            <a:xfrm>
              <a:off x="16172988" y="-17891"/>
              <a:ext cx="545851" cy="282924"/>
            </a:xfrm>
            <a:custGeom>
              <a:avLst/>
              <a:gdLst/>
              <a:ahLst/>
              <a:cxnLst/>
              <a:rect l="l" t="t" r="r" b="b"/>
              <a:pathLst>
                <a:path w="545851" h="282924" extrusionOk="0">
                  <a:moveTo>
                    <a:pt x="528808" y="183353"/>
                  </a:moveTo>
                  <a:cubicBezTo>
                    <a:pt x="523565" y="176093"/>
                    <a:pt x="508818" y="180220"/>
                    <a:pt x="512920" y="190057"/>
                  </a:cubicBezTo>
                  <a:cubicBezTo>
                    <a:pt x="595693" y="388602"/>
                    <a:pt x="-116332" y="94342"/>
                    <a:pt x="39462" y="19695"/>
                  </a:cubicBezTo>
                  <a:cubicBezTo>
                    <a:pt x="50062" y="14615"/>
                    <a:pt x="42596" y="-3399"/>
                    <a:pt x="31404" y="565"/>
                  </a:cubicBezTo>
                  <a:cubicBezTo>
                    <a:pt x="-30410" y="22444"/>
                    <a:pt x="12676" y="96362"/>
                    <a:pt x="44721" y="124299"/>
                  </a:cubicBezTo>
                  <a:cubicBezTo>
                    <a:pt x="97789" y="170567"/>
                    <a:pt x="169954" y="199142"/>
                    <a:pt x="234517" y="225221"/>
                  </a:cubicBezTo>
                  <a:cubicBezTo>
                    <a:pt x="530500" y="344771"/>
                    <a:pt x="578575" y="252278"/>
                    <a:pt x="528808" y="183353"/>
                  </a:cubicBezTo>
                  <a:close/>
                </a:path>
              </a:pathLst>
            </a:custGeom>
            <a:solidFill>
              <a:srgbClr val="5787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4"/>
          <p:cNvGrpSpPr/>
          <p:nvPr/>
        </p:nvGrpSpPr>
        <p:grpSpPr>
          <a:xfrm rot="-3743953">
            <a:off x="1183979" y="7541592"/>
            <a:ext cx="1155209" cy="2045117"/>
            <a:chOff x="1183979" y="7541592"/>
            <a:chExt cx="1155209" cy="2045117"/>
          </a:xfrm>
        </p:grpSpPr>
        <p:grpSp>
          <p:nvGrpSpPr>
            <p:cNvPr id="1148" name="Google Shape;1148;p34"/>
            <p:cNvGrpSpPr/>
            <p:nvPr/>
          </p:nvGrpSpPr>
          <p:grpSpPr>
            <a:xfrm>
              <a:off x="1183979" y="7541592"/>
              <a:ext cx="1155209" cy="2045117"/>
              <a:chOff x="1183979" y="7541592"/>
              <a:chExt cx="1155209" cy="2045117"/>
            </a:xfrm>
          </p:grpSpPr>
          <p:sp>
            <p:nvSpPr>
              <p:cNvPr id="1149" name="Google Shape;1149;p34"/>
              <p:cNvSpPr/>
              <p:nvPr/>
            </p:nvSpPr>
            <p:spPr>
              <a:xfrm>
                <a:off x="1290297" y="8639261"/>
                <a:ext cx="434277" cy="947448"/>
              </a:xfrm>
              <a:custGeom>
                <a:avLst/>
                <a:gdLst/>
                <a:ahLst/>
                <a:cxnLst/>
                <a:rect l="l" t="t" r="r" b="b"/>
                <a:pathLst>
                  <a:path w="434277" h="947448" extrusionOk="0">
                    <a:moveTo>
                      <a:pt x="398949" y="253212"/>
                    </a:moveTo>
                    <a:cubicBezTo>
                      <a:pt x="285967" y="488993"/>
                      <a:pt x="171224" y="702908"/>
                      <a:pt x="35019" y="937987"/>
                    </a:cubicBezTo>
                    <a:cubicBezTo>
                      <a:pt x="24938" y="955391"/>
                      <a:pt x="-4332" y="947235"/>
                      <a:pt x="543" y="926141"/>
                    </a:cubicBezTo>
                    <a:cubicBezTo>
                      <a:pt x="129711" y="367628"/>
                      <a:pt x="209856" y="-6568"/>
                      <a:pt x="244377" y="87"/>
                    </a:cubicBezTo>
                    <a:cubicBezTo>
                      <a:pt x="319601" y="14616"/>
                      <a:pt x="414367" y="40818"/>
                      <a:pt x="432240" y="128157"/>
                    </a:cubicBezTo>
                    <a:cubicBezTo>
                      <a:pt x="441426" y="173104"/>
                      <a:pt x="417636" y="214084"/>
                      <a:pt x="398949" y="253212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4"/>
              <p:cNvSpPr/>
              <p:nvPr/>
            </p:nvSpPr>
            <p:spPr>
              <a:xfrm>
                <a:off x="1461382" y="8638588"/>
                <a:ext cx="260812" cy="380387"/>
              </a:xfrm>
              <a:custGeom>
                <a:avLst/>
                <a:gdLst/>
                <a:ahLst/>
                <a:cxnLst/>
                <a:rect l="l" t="t" r="r" b="b"/>
                <a:pathLst>
                  <a:path w="260812" h="380387" extrusionOk="0">
                    <a:moveTo>
                      <a:pt x="166063" y="380388"/>
                    </a:moveTo>
                    <a:cubicBezTo>
                      <a:pt x="18397" y="227339"/>
                      <a:pt x="26316" y="235921"/>
                      <a:pt x="0" y="207481"/>
                    </a:cubicBezTo>
                    <a:cubicBezTo>
                      <a:pt x="54033" y="-1055"/>
                      <a:pt x="53894" y="-2978"/>
                      <a:pt x="73292" y="761"/>
                    </a:cubicBezTo>
                    <a:cubicBezTo>
                      <a:pt x="359745" y="56085"/>
                      <a:pt x="255888" y="199894"/>
                      <a:pt x="166063" y="380388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>
                <a:off x="1183979" y="7541592"/>
                <a:ext cx="1155209" cy="1363678"/>
              </a:xfrm>
              <a:custGeom>
                <a:avLst/>
                <a:gdLst/>
                <a:ahLst/>
                <a:cxnLst/>
                <a:rect l="l" t="t" r="r" b="b"/>
                <a:pathLst>
                  <a:path w="1155209" h="1363678" extrusionOk="0">
                    <a:moveTo>
                      <a:pt x="716577" y="3684"/>
                    </a:moveTo>
                    <a:cubicBezTo>
                      <a:pt x="374783" y="-27459"/>
                      <a:pt x="637544" y="133868"/>
                      <a:pt x="362982" y="677772"/>
                    </a:cubicBezTo>
                    <a:cubicBezTo>
                      <a:pt x="234688" y="677772"/>
                      <a:pt x="74081" y="771446"/>
                      <a:pt x="11282" y="854547"/>
                    </a:cubicBezTo>
                    <a:cubicBezTo>
                      <a:pt x="-47107" y="931812"/>
                      <a:pt x="126929" y="1213159"/>
                      <a:pt x="399378" y="1317411"/>
                    </a:cubicBezTo>
                    <a:cubicBezTo>
                      <a:pt x="666189" y="1420734"/>
                      <a:pt x="988782" y="1332385"/>
                      <a:pt x="997314" y="1234113"/>
                    </a:cubicBezTo>
                    <a:cubicBezTo>
                      <a:pt x="1006373" y="1129751"/>
                      <a:pt x="949455" y="952734"/>
                      <a:pt x="854576" y="867006"/>
                    </a:cubicBezTo>
                    <a:cubicBezTo>
                      <a:pt x="1016818" y="271910"/>
                      <a:pt x="1319752" y="336981"/>
                      <a:pt x="1043334" y="129467"/>
                    </a:cubicBezTo>
                    <a:cubicBezTo>
                      <a:pt x="985153" y="85788"/>
                      <a:pt x="859148" y="16671"/>
                      <a:pt x="716577" y="3684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4"/>
              <p:cNvSpPr/>
              <p:nvPr/>
            </p:nvSpPr>
            <p:spPr>
              <a:xfrm>
                <a:off x="1542393" y="8262335"/>
                <a:ext cx="481083" cy="206251"/>
              </a:xfrm>
              <a:custGeom>
                <a:avLst/>
                <a:gdLst/>
                <a:ahLst/>
                <a:cxnLst/>
                <a:rect l="l" t="t" r="r" b="b"/>
                <a:pathLst>
                  <a:path w="481083" h="206251" extrusionOk="0">
                    <a:moveTo>
                      <a:pt x="471701" y="178138"/>
                    </a:moveTo>
                    <a:cubicBezTo>
                      <a:pt x="282583" y="166955"/>
                      <a:pt x="215078" y="165564"/>
                      <a:pt x="22049" y="3006"/>
                    </a:cubicBezTo>
                    <a:cubicBezTo>
                      <a:pt x="11887" y="-5555"/>
                      <a:pt x="-6400" y="5624"/>
                      <a:pt x="2263" y="18287"/>
                    </a:cubicBezTo>
                    <a:cubicBezTo>
                      <a:pt x="93870" y="152189"/>
                      <a:pt x="334520" y="235053"/>
                      <a:pt x="474251" y="196961"/>
                    </a:cubicBezTo>
                    <a:cubicBezTo>
                      <a:pt x="484982" y="194036"/>
                      <a:pt x="482268" y="178764"/>
                      <a:pt x="471701" y="178138"/>
                    </a:cubicBezTo>
                    <a:close/>
                  </a:path>
                </a:pathLst>
              </a:custGeom>
              <a:solidFill>
                <a:srgbClr val="5787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3" name="Google Shape;1153;p34"/>
            <p:cNvSpPr/>
            <p:nvPr/>
          </p:nvSpPr>
          <p:spPr>
            <a:xfrm>
              <a:off x="1741195" y="7575482"/>
              <a:ext cx="545851" cy="282924"/>
            </a:xfrm>
            <a:custGeom>
              <a:avLst/>
              <a:gdLst/>
              <a:ahLst/>
              <a:cxnLst/>
              <a:rect l="l" t="t" r="r" b="b"/>
              <a:pathLst>
                <a:path w="545851" h="282924" extrusionOk="0">
                  <a:moveTo>
                    <a:pt x="528808" y="183353"/>
                  </a:moveTo>
                  <a:cubicBezTo>
                    <a:pt x="523565" y="176093"/>
                    <a:pt x="508818" y="180220"/>
                    <a:pt x="512920" y="190057"/>
                  </a:cubicBezTo>
                  <a:cubicBezTo>
                    <a:pt x="595693" y="388602"/>
                    <a:pt x="-116332" y="94342"/>
                    <a:pt x="39462" y="19695"/>
                  </a:cubicBezTo>
                  <a:cubicBezTo>
                    <a:pt x="50062" y="14615"/>
                    <a:pt x="42596" y="-3399"/>
                    <a:pt x="31404" y="565"/>
                  </a:cubicBezTo>
                  <a:cubicBezTo>
                    <a:pt x="-30410" y="22444"/>
                    <a:pt x="12676" y="96362"/>
                    <a:pt x="44721" y="124299"/>
                  </a:cubicBezTo>
                  <a:cubicBezTo>
                    <a:pt x="97789" y="170567"/>
                    <a:pt x="169954" y="199142"/>
                    <a:pt x="234517" y="225221"/>
                  </a:cubicBezTo>
                  <a:cubicBezTo>
                    <a:pt x="530500" y="344771"/>
                    <a:pt x="578575" y="252278"/>
                    <a:pt x="528808" y="183353"/>
                  </a:cubicBezTo>
                  <a:close/>
                </a:path>
              </a:pathLst>
            </a:custGeom>
            <a:solidFill>
              <a:srgbClr val="5787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DE2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20"/>
          <p:cNvGrpSpPr/>
          <p:nvPr/>
        </p:nvGrpSpPr>
        <p:grpSpPr>
          <a:xfrm rot="10800000">
            <a:off x="-199692" y="-4445311"/>
            <a:ext cx="18687479" cy="25129764"/>
            <a:chOff x="-199692" y="-4445311"/>
            <a:chExt cx="18687479" cy="25129764"/>
          </a:xfrm>
        </p:grpSpPr>
        <p:sp>
          <p:nvSpPr>
            <p:cNvPr id="544" name="Google Shape;544;p20"/>
            <p:cNvSpPr/>
            <p:nvPr/>
          </p:nvSpPr>
          <p:spPr>
            <a:xfrm>
              <a:off x="-179712" y="-4445311"/>
              <a:ext cx="18667499" cy="25129764"/>
            </a:xfrm>
            <a:custGeom>
              <a:avLst/>
              <a:gdLst/>
              <a:ahLst/>
              <a:cxnLst/>
              <a:rect l="l" t="t" r="r" b="b"/>
              <a:pathLst>
                <a:path w="18667499" h="25129764" extrusionOk="0">
                  <a:moveTo>
                    <a:pt x="18562812" y="24219994"/>
                  </a:moveTo>
                  <a:cubicBezTo>
                    <a:pt x="18526994" y="23610800"/>
                    <a:pt x="18623648" y="22894652"/>
                    <a:pt x="18583810" y="22152572"/>
                  </a:cubicBezTo>
                  <a:cubicBezTo>
                    <a:pt x="18486004" y="20434150"/>
                    <a:pt x="18541814" y="21682544"/>
                    <a:pt x="18541814" y="19988802"/>
                  </a:cubicBezTo>
                  <a:cubicBezTo>
                    <a:pt x="18545582" y="18080852"/>
                    <a:pt x="18289936" y="16872666"/>
                    <a:pt x="18380610" y="13788746"/>
                  </a:cubicBezTo>
                  <a:cubicBezTo>
                    <a:pt x="18414470" y="13066064"/>
                    <a:pt x="18427832" y="13447987"/>
                    <a:pt x="18330074" y="11724590"/>
                  </a:cubicBezTo>
                  <a:cubicBezTo>
                    <a:pt x="18160582" y="9282734"/>
                    <a:pt x="18144156" y="31427"/>
                    <a:pt x="17962808" y="26954"/>
                  </a:cubicBezTo>
                  <a:cubicBezTo>
                    <a:pt x="16428885" y="-15264"/>
                    <a:pt x="14663179" y="59421"/>
                    <a:pt x="14672724" y="59421"/>
                  </a:cubicBezTo>
                  <a:cubicBezTo>
                    <a:pt x="12942383" y="59421"/>
                    <a:pt x="14545579" y="-110506"/>
                    <a:pt x="12435764" y="124356"/>
                  </a:cubicBezTo>
                  <a:cubicBezTo>
                    <a:pt x="11498030" y="228243"/>
                    <a:pt x="9185718" y="99478"/>
                    <a:pt x="9076959" y="92944"/>
                  </a:cubicBezTo>
                  <a:cubicBezTo>
                    <a:pt x="8990153" y="99428"/>
                    <a:pt x="7041291" y="252066"/>
                    <a:pt x="6839045" y="234726"/>
                  </a:cubicBezTo>
                  <a:cubicBezTo>
                    <a:pt x="4844168" y="64648"/>
                    <a:pt x="1008834" y="326600"/>
                    <a:pt x="1247048" y="308406"/>
                  </a:cubicBezTo>
                  <a:cubicBezTo>
                    <a:pt x="1185058" y="308406"/>
                    <a:pt x="171971" y="288906"/>
                    <a:pt x="181516" y="290012"/>
                  </a:cubicBezTo>
                  <a:cubicBezTo>
                    <a:pt x="175086" y="290012"/>
                    <a:pt x="170062" y="3296431"/>
                    <a:pt x="170062" y="5506189"/>
                  </a:cubicBezTo>
                  <a:cubicBezTo>
                    <a:pt x="169862" y="5509908"/>
                    <a:pt x="51458" y="7302311"/>
                    <a:pt x="41260" y="8111539"/>
                  </a:cubicBezTo>
                  <a:cubicBezTo>
                    <a:pt x="41260" y="8213314"/>
                    <a:pt x="167199" y="9406926"/>
                    <a:pt x="150973" y="9565243"/>
                  </a:cubicBezTo>
                  <a:cubicBezTo>
                    <a:pt x="-61621" y="11673878"/>
                    <a:pt x="267066" y="13753665"/>
                    <a:pt x="71803" y="17958270"/>
                  </a:cubicBezTo>
                  <a:cubicBezTo>
                    <a:pt x="-5408" y="19463992"/>
                    <a:pt x="98327" y="19239936"/>
                    <a:pt x="72757" y="20022426"/>
                  </a:cubicBezTo>
                  <a:cubicBezTo>
                    <a:pt x="-55794" y="23574712"/>
                    <a:pt x="15540" y="21735116"/>
                    <a:pt x="63213" y="24027350"/>
                  </a:cubicBezTo>
                  <a:cubicBezTo>
                    <a:pt x="84111" y="25004494"/>
                    <a:pt x="44224" y="25046962"/>
                    <a:pt x="107068" y="25048068"/>
                  </a:cubicBezTo>
                  <a:cubicBezTo>
                    <a:pt x="4132540" y="25109536"/>
                    <a:pt x="7586791" y="25147332"/>
                    <a:pt x="12820111" y="25054552"/>
                  </a:cubicBezTo>
                  <a:cubicBezTo>
                    <a:pt x="14896822" y="25014496"/>
                    <a:pt x="14926410" y="25145472"/>
                    <a:pt x="15148649" y="25128182"/>
                  </a:cubicBezTo>
                  <a:cubicBezTo>
                    <a:pt x="19375562" y="24805566"/>
                    <a:pt x="18659164" y="25652036"/>
                    <a:pt x="18562812" y="24219994"/>
                  </a:cubicBezTo>
                  <a:close/>
                  <a:moveTo>
                    <a:pt x="1011447" y="2829320"/>
                  </a:moveTo>
                  <a:cubicBezTo>
                    <a:pt x="834971" y="2757902"/>
                    <a:pt x="741484" y="2519772"/>
                    <a:pt x="817791" y="2325972"/>
                  </a:cubicBezTo>
                  <a:cubicBezTo>
                    <a:pt x="945639" y="1997978"/>
                    <a:pt x="1385395" y="2032658"/>
                    <a:pt x="1499830" y="2349795"/>
                  </a:cubicBezTo>
                  <a:cubicBezTo>
                    <a:pt x="1612407" y="2620442"/>
                    <a:pt x="1336718" y="2962457"/>
                    <a:pt x="1011447" y="2829320"/>
                  </a:cubicBezTo>
                  <a:close/>
                  <a:moveTo>
                    <a:pt x="978040" y="4885937"/>
                  </a:moveTo>
                  <a:cubicBezTo>
                    <a:pt x="836880" y="4810146"/>
                    <a:pt x="763387" y="4621824"/>
                    <a:pt x="804429" y="4451897"/>
                  </a:cubicBezTo>
                  <a:cubicBezTo>
                    <a:pt x="895052" y="4080630"/>
                    <a:pt x="1379668" y="4079524"/>
                    <a:pt x="1503648" y="4423751"/>
                  </a:cubicBezTo>
                  <a:cubicBezTo>
                    <a:pt x="1623860" y="4711637"/>
                    <a:pt x="1307179" y="5063454"/>
                    <a:pt x="978040" y="4885937"/>
                  </a:cubicBezTo>
                  <a:close/>
                  <a:moveTo>
                    <a:pt x="1019082" y="6978238"/>
                  </a:moveTo>
                  <a:cubicBezTo>
                    <a:pt x="842607" y="6906820"/>
                    <a:pt x="749120" y="6670851"/>
                    <a:pt x="824472" y="6475995"/>
                  </a:cubicBezTo>
                  <a:cubicBezTo>
                    <a:pt x="951366" y="6145841"/>
                    <a:pt x="1393985" y="6181575"/>
                    <a:pt x="1507466" y="6498712"/>
                  </a:cubicBezTo>
                  <a:cubicBezTo>
                    <a:pt x="1620997" y="6770415"/>
                    <a:pt x="1343399" y="7110269"/>
                    <a:pt x="1019082" y="6978238"/>
                  </a:cubicBezTo>
                  <a:close/>
                  <a:moveTo>
                    <a:pt x="1023855" y="9053199"/>
                  </a:moveTo>
                  <a:cubicBezTo>
                    <a:pt x="847380" y="8981780"/>
                    <a:pt x="753892" y="8745813"/>
                    <a:pt x="829245" y="8552063"/>
                  </a:cubicBezTo>
                  <a:cubicBezTo>
                    <a:pt x="956138" y="8220852"/>
                    <a:pt x="1398758" y="8256588"/>
                    <a:pt x="1512238" y="8573724"/>
                  </a:cubicBezTo>
                  <a:cubicBezTo>
                    <a:pt x="1626723" y="8847538"/>
                    <a:pt x="1345308" y="9184175"/>
                    <a:pt x="1023855" y="9053199"/>
                  </a:cubicBezTo>
                  <a:close/>
                  <a:moveTo>
                    <a:pt x="816837" y="10676831"/>
                  </a:moveTo>
                  <a:cubicBezTo>
                    <a:pt x="907460" y="10305564"/>
                    <a:pt x="1392076" y="10303403"/>
                    <a:pt x="1516056" y="10648685"/>
                  </a:cubicBezTo>
                  <a:cubicBezTo>
                    <a:pt x="1765975" y="11247275"/>
                    <a:pt x="650861" y="11359857"/>
                    <a:pt x="816837" y="10676831"/>
                  </a:cubicBezTo>
                  <a:close/>
                  <a:moveTo>
                    <a:pt x="821609" y="12750737"/>
                  </a:moveTo>
                  <a:cubicBezTo>
                    <a:pt x="912233" y="12380576"/>
                    <a:pt x="1395894" y="12376204"/>
                    <a:pt x="1520828" y="12722592"/>
                  </a:cubicBezTo>
                  <a:cubicBezTo>
                    <a:pt x="1771701" y="13324398"/>
                    <a:pt x="656587" y="13433763"/>
                    <a:pt x="821609" y="12750737"/>
                  </a:cubicBezTo>
                  <a:close/>
                  <a:moveTo>
                    <a:pt x="1036263" y="15277078"/>
                  </a:moveTo>
                  <a:cubicBezTo>
                    <a:pt x="859788" y="15205660"/>
                    <a:pt x="766300" y="14969691"/>
                    <a:pt x="841653" y="14775942"/>
                  </a:cubicBezTo>
                  <a:cubicBezTo>
                    <a:pt x="968546" y="14444732"/>
                    <a:pt x="1411166" y="14480467"/>
                    <a:pt x="1524646" y="14797604"/>
                  </a:cubicBezTo>
                  <a:cubicBezTo>
                    <a:pt x="1638177" y="15070362"/>
                    <a:pt x="1358670" y="15408055"/>
                    <a:pt x="1036263" y="15277078"/>
                  </a:cubicBezTo>
                  <a:close/>
                  <a:moveTo>
                    <a:pt x="829245" y="16900710"/>
                  </a:moveTo>
                  <a:cubicBezTo>
                    <a:pt x="919868" y="16528337"/>
                    <a:pt x="1404484" y="16528337"/>
                    <a:pt x="1528464" y="16872566"/>
                  </a:cubicBezTo>
                  <a:cubicBezTo>
                    <a:pt x="1778383" y="17471154"/>
                    <a:pt x="663269" y="17583736"/>
                    <a:pt x="829245" y="16900710"/>
                  </a:cubicBezTo>
                  <a:close/>
                  <a:moveTo>
                    <a:pt x="1007629" y="19408658"/>
                  </a:moveTo>
                  <a:cubicBezTo>
                    <a:pt x="866469" y="19332866"/>
                    <a:pt x="792975" y="19144544"/>
                    <a:pt x="834017" y="18974616"/>
                  </a:cubicBezTo>
                  <a:cubicBezTo>
                    <a:pt x="924641" y="18603350"/>
                    <a:pt x="1409257" y="18602244"/>
                    <a:pt x="1533236" y="18946470"/>
                  </a:cubicBezTo>
                  <a:cubicBezTo>
                    <a:pt x="1653449" y="19234408"/>
                    <a:pt x="1337672" y="19586172"/>
                    <a:pt x="1007629" y="19408658"/>
                  </a:cubicBezTo>
                  <a:close/>
                  <a:moveTo>
                    <a:pt x="1048620" y="21500958"/>
                  </a:moveTo>
                  <a:cubicBezTo>
                    <a:pt x="872145" y="21429538"/>
                    <a:pt x="778658" y="21193572"/>
                    <a:pt x="854011" y="20999820"/>
                  </a:cubicBezTo>
                  <a:cubicBezTo>
                    <a:pt x="980904" y="20668612"/>
                    <a:pt x="1423523" y="20704346"/>
                    <a:pt x="1537004" y="21021482"/>
                  </a:cubicBezTo>
                  <a:cubicBezTo>
                    <a:pt x="1650585" y="21294240"/>
                    <a:pt x="1371078" y="21631934"/>
                    <a:pt x="1048620" y="21500958"/>
                  </a:cubicBezTo>
                  <a:close/>
                  <a:moveTo>
                    <a:pt x="1052438" y="23575970"/>
                  </a:moveTo>
                  <a:cubicBezTo>
                    <a:pt x="679444" y="23424438"/>
                    <a:pt x="804429" y="22769558"/>
                    <a:pt x="1250866" y="22845348"/>
                  </a:cubicBezTo>
                  <a:cubicBezTo>
                    <a:pt x="1791745" y="22939484"/>
                    <a:pt x="1562825" y="23783792"/>
                    <a:pt x="1052438" y="23575970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5" name="Google Shape;545;p20"/>
            <p:cNvGrpSpPr/>
            <p:nvPr/>
          </p:nvGrpSpPr>
          <p:grpSpPr>
            <a:xfrm>
              <a:off x="-199692" y="-3135533"/>
              <a:ext cx="18612945" cy="22910214"/>
              <a:chOff x="-199692" y="-3135533"/>
              <a:chExt cx="18612945" cy="22910214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30332" y="-3135533"/>
                <a:ext cx="17931702" cy="181685"/>
              </a:xfrm>
              <a:custGeom>
                <a:avLst/>
                <a:gdLst/>
                <a:ahLst/>
                <a:cxnLst/>
                <a:rect l="l" t="t" r="r" b="b"/>
                <a:pathLst>
                  <a:path w="17931702" h="181685" extrusionOk="0">
                    <a:moveTo>
                      <a:pt x="17923090" y="181686"/>
                    </a:moveTo>
                    <a:cubicBezTo>
                      <a:pt x="17918268" y="181736"/>
                      <a:pt x="31784" y="121123"/>
                      <a:pt x="25455" y="121073"/>
                    </a:cubicBezTo>
                    <a:cubicBezTo>
                      <a:pt x="25455" y="-63229"/>
                      <a:pt x="-1265230" y="651"/>
                      <a:pt x="14534747" y="66943"/>
                    </a:cubicBezTo>
                    <a:cubicBezTo>
                      <a:pt x="18294828" y="81418"/>
                      <a:pt x="17918670" y="25731"/>
                      <a:pt x="17923090" y="181686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-29149" y="-1077408"/>
                <a:ext cx="17983227" cy="189877"/>
              </a:xfrm>
              <a:custGeom>
                <a:avLst/>
                <a:gdLst/>
                <a:ahLst/>
                <a:cxnLst/>
                <a:rect l="l" t="t" r="r" b="b"/>
                <a:pathLst>
                  <a:path w="17983227" h="189877" extrusionOk="0">
                    <a:moveTo>
                      <a:pt x="17973448" y="189877"/>
                    </a:moveTo>
                    <a:cubicBezTo>
                      <a:pt x="17967722" y="189978"/>
                      <a:pt x="24121" y="129315"/>
                      <a:pt x="20454" y="129265"/>
                    </a:cubicBezTo>
                    <a:cubicBezTo>
                      <a:pt x="24724" y="-63782"/>
                      <a:pt x="-1196537" y="-4325"/>
                      <a:pt x="14582191" y="75135"/>
                    </a:cubicBezTo>
                    <a:cubicBezTo>
                      <a:pt x="18340162" y="89560"/>
                      <a:pt x="17973448" y="32013"/>
                      <a:pt x="17973448" y="189877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-23964" y="988302"/>
                <a:ext cx="18102726" cy="150322"/>
              </a:xfrm>
              <a:custGeom>
                <a:avLst/>
                <a:gdLst/>
                <a:ahLst/>
                <a:cxnLst/>
                <a:rect l="l" t="t" r="r" b="b"/>
                <a:pathLst>
                  <a:path w="18102726" h="150322" extrusionOk="0">
                    <a:moveTo>
                      <a:pt x="2402983" y="138565"/>
                    </a:moveTo>
                    <a:cubicBezTo>
                      <a:pt x="-334216" y="138565"/>
                      <a:pt x="14364" y="174802"/>
                      <a:pt x="14364" y="0"/>
                    </a:cubicBezTo>
                    <a:cubicBezTo>
                      <a:pt x="22052458" y="125448"/>
                      <a:pt x="25242876" y="175204"/>
                      <a:pt x="2402983" y="138565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-143113" y="3060950"/>
                <a:ext cx="18174395" cy="184202"/>
              </a:xfrm>
              <a:custGeom>
                <a:avLst/>
                <a:gdLst/>
                <a:ahLst/>
                <a:cxnLst/>
                <a:rect l="l" t="t" r="r" b="b"/>
                <a:pathLst>
                  <a:path w="18174395" h="184202" extrusionOk="0">
                    <a:moveTo>
                      <a:pt x="18164674" y="184202"/>
                    </a:moveTo>
                    <a:cubicBezTo>
                      <a:pt x="18160756" y="184253"/>
                      <a:pt x="24453" y="122533"/>
                      <a:pt x="18978" y="122484"/>
                    </a:cubicBezTo>
                    <a:cubicBezTo>
                      <a:pt x="27869" y="-64733"/>
                      <a:pt x="-1206653" y="1258"/>
                      <a:pt x="14794415" y="68354"/>
                    </a:cubicBezTo>
                    <a:cubicBezTo>
                      <a:pt x="18529176" y="82778"/>
                      <a:pt x="18164674" y="27041"/>
                      <a:pt x="18164674" y="18420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-59453" y="5127554"/>
                <a:ext cx="18137320" cy="182859"/>
              </a:xfrm>
              <a:custGeom>
                <a:avLst/>
                <a:gdLst/>
                <a:ahLst/>
                <a:cxnLst/>
                <a:rect l="l" t="t" r="r" b="b"/>
                <a:pathLst>
                  <a:path w="18137320" h="182859" extrusionOk="0">
                    <a:moveTo>
                      <a:pt x="18128686" y="182859"/>
                    </a:moveTo>
                    <a:cubicBezTo>
                      <a:pt x="18124266" y="182910"/>
                      <a:pt x="18808" y="121192"/>
                      <a:pt x="13534" y="121141"/>
                    </a:cubicBezTo>
                    <a:cubicBezTo>
                      <a:pt x="41314" y="-64014"/>
                      <a:pt x="-1212901" y="1071"/>
                      <a:pt x="14760337" y="68118"/>
                    </a:cubicBezTo>
                    <a:cubicBezTo>
                      <a:pt x="18499972" y="82541"/>
                      <a:pt x="18124164" y="28111"/>
                      <a:pt x="18128686" y="18285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-124703" y="7192676"/>
                <a:ext cx="18287941" cy="184054"/>
              </a:xfrm>
              <a:custGeom>
                <a:avLst/>
                <a:gdLst/>
                <a:ahLst/>
                <a:cxnLst/>
                <a:rect l="l" t="t" r="r" b="b"/>
                <a:pathLst>
                  <a:path w="18287941" h="184054" extrusionOk="0">
                    <a:moveTo>
                      <a:pt x="18282652" y="184055"/>
                    </a:moveTo>
                    <a:cubicBezTo>
                      <a:pt x="18278984" y="184105"/>
                      <a:pt x="448563" y="124196"/>
                      <a:pt x="24430" y="121280"/>
                    </a:cubicBezTo>
                    <a:cubicBezTo>
                      <a:pt x="20310" y="-65031"/>
                      <a:pt x="-1238124" y="1713"/>
                      <a:pt x="14874265" y="69312"/>
                    </a:cubicBezTo>
                    <a:cubicBezTo>
                      <a:pt x="18655144" y="83787"/>
                      <a:pt x="18268484" y="28100"/>
                      <a:pt x="18282652" y="184055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-69180" y="9252514"/>
                <a:ext cx="18325767" cy="167561"/>
              </a:xfrm>
              <a:custGeom>
                <a:avLst/>
                <a:gdLst/>
                <a:ahLst/>
                <a:cxnLst/>
                <a:rect l="l" t="t" r="r" b="b"/>
                <a:pathLst>
                  <a:path w="18325767" h="167561" extrusionOk="0">
                    <a:moveTo>
                      <a:pt x="6695107" y="146156"/>
                    </a:moveTo>
                    <a:cubicBezTo>
                      <a:pt x="-611859" y="118059"/>
                      <a:pt x="16278" y="201088"/>
                      <a:pt x="11858" y="0"/>
                    </a:cubicBezTo>
                    <a:cubicBezTo>
                      <a:pt x="19546598" y="54330"/>
                      <a:pt x="25995852" y="227576"/>
                      <a:pt x="6695107" y="146156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-72438" y="11321229"/>
                <a:ext cx="18285883" cy="188136"/>
              </a:xfrm>
              <a:custGeom>
                <a:avLst/>
                <a:gdLst/>
                <a:ahLst/>
                <a:cxnLst/>
                <a:rect l="l" t="t" r="r" b="b"/>
                <a:pathLst>
                  <a:path w="18285883" h="188136" extrusionOk="0">
                    <a:moveTo>
                      <a:pt x="18276200" y="188136"/>
                    </a:moveTo>
                    <a:cubicBezTo>
                      <a:pt x="18272532" y="188185"/>
                      <a:pt x="413227" y="128025"/>
                      <a:pt x="21746" y="125361"/>
                    </a:cubicBezTo>
                    <a:cubicBezTo>
                      <a:pt x="21746" y="-70097"/>
                      <a:pt x="-1212726" y="4639"/>
                      <a:pt x="14920258" y="72338"/>
                    </a:cubicBezTo>
                    <a:cubicBezTo>
                      <a:pt x="18639198" y="90331"/>
                      <a:pt x="18276200" y="24390"/>
                      <a:pt x="18276200" y="188136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-126688" y="13384709"/>
                <a:ext cx="18423302" cy="190971"/>
              </a:xfrm>
              <a:custGeom>
                <a:avLst/>
                <a:gdLst/>
                <a:ahLst/>
                <a:cxnLst/>
                <a:rect l="l" t="t" r="r" b="b"/>
                <a:pathLst>
                  <a:path w="18423302" h="190971" extrusionOk="0">
                    <a:moveTo>
                      <a:pt x="18419164" y="190972"/>
                    </a:moveTo>
                    <a:cubicBezTo>
                      <a:pt x="18415496" y="191022"/>
                      <a:pt x="344652" y="130308"/>
                      <a:pt x="18778" y="128198"/>
                    </a:cubicBezTo>
                    <a:cubicBezTo>
                      <a:pt x="28172" y="-74096"/>
                      <a:pt x="-1217201" y="7022"/>
                      <a:pt x="15024090" y="75174"/>
                    </a:cubicBezTo>
                    <a:cubicBezTo>
                      <a:pt x="18789094" y="89649"/>
                      <a:pt x="18401834" y="33811"/>
                      <a:pt x="18419164" y="19097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-123047" y="15449353"/>
                <a:ext cx="18536300" cy="170813"/>
              </a:xfrm>
              <a:custGeom>
                <a:avLst/>
                <a:gdLst/>
                <a:ahLst/>
                <a:cxnLst/>
                <a:rect l="l" t="t" r="r" b="b"/>
                <a:pathLst>
                  <a:path w="18536300" h="170813" extrusionOk="0">
                    <a:moveTo>
                      <a:pt x="6896815" y="147211"/>
                    </a:moveTo>
                    <a:cubicBezTo>
                      <a:pt x="-724923" y="117960"/>
                      <a:pt x="19910" y="207874"/>
                      <a:pt x="19910" y="0"/>
                    </a:cubicBezTo>
                    <a:cubicBezTo>
                      <a:pt x="19436598" y="74837"/>
                      <a:pt x="26472598" y="229836"/>
                      <a:pt x="6896815" y="147211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-199692" y="17520411"/>
                <a:ext cx="18610779" cy="186848"/>
              </a:xfrm>
              <a:custGeom>
                <a:avLst/>
                <a:gdLst/>
                <a:ahLst/>
                <a:cxnLst/>
                <a:rect l="l" t="t" r="r" b="b"/>
                <a:pathLst>
                  <a:path w="18610779" h="186848" extrusionOk="0">
                    <a:moveTo>
                      <a:pt x="18603790" y="186849"/>
                    </a:moveTo>
                    <a:cubicBezTo>
                      <a:pt x="18599974" y="186899"/>
                      <a:pt x="789194" y="128397"/>
                      <a:pt x="23112" y="121912"/>
                    </a:cubicBezTo>
                    <a:cubicBezTo>
                      <a:pt x="23112" y="-67364"/>
                      <a:pt x="-1254864" y="3100"/>
                      <a:pt x="15195404" y="72105"/>
                    </a:cubicBezTo>
                    <a:cubicBezTo>
                      <a:pt x="18975178" y="86581"/>
                      <a:pt x="18594900" y="30843"/>
                      <a:pt x="18603790" y="18684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-137416" y="19581547"/>
                <a:ext cx="18527203" cy="193134"/>
              </a:xfrm>
              <a:custGeom>
                <a:avLst/>
                <a:gdLst/>
                <a:ahLst/>
                <a:cxnLst/>
                <a:rect l="l" t="t" r="r" b="b"/>
                <a:pathLst>
                  <a:path w="18527203" h="193134" extrusionOk="0">
                    <a:moveTo>
                      <a:pt x="18520516" y="193134"/>
                    </a:moveTo>
                    <a:cubicBezTo>
                      <a:pt x="18516900" y="193185"/>
                      <a:pt x="509451" y="131164"/>
                      <a:pt x="23780" y="127094"/>
                    </a:cubicBezTo>
                    <a:cubicBezTo>
                      <a:pt x="19259" y="-62686"/>
                      <a:pt x="-1238573" y="-5390"/>
                      <a:pt x="15181754" y="77287"/>
                    </a:cubicBezTo>
                    <a:cubicBezTo>
                      <a:pt x="18885974" y="91761"/>
                      <a:pt x="18511022" y="31802"/>
                      <a:pt x="18520516" y="193134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8" name="Google Shape;558;p20"/>
            <p:cNvSpPr/>
            <p:nvPr/>
          </p:nvSpPr>
          <p:spPr>
            <a:xfrm>
              <a:off x="2252110" y="-4224613"/>
              <a:ext cx="499851" cy="24887983"/>
            </a:xfrm>
            <a:custGeom>
              <a:avLst/>
              <a:gdLst/>
              <a:ahLst/>
              <a:cxnLst/>
              <a:rect l="l" t="t" r="r" b="b"/>
              <a:pathLst>
                <a:path w="499851" h="24887983" extrusionOk="0">
                  <a:moveTo>
                    <a:pt x="499851" y="24887984"/>
                  </a:moveTo>
                  <a:cubicBezTo>
                    <a:pt x="223961" y="24887984"/>
                    <a:pt x="-210420" y="10511016"/>
                    <a:pt x="117313" y="6"/>
                  </a:cubicBezTo>
                  <a:cubicBezTo>
                    <a:pt x="396619" y="-8488"/>
                    <a:pt x="-276278" y="9697366"/>
                    <a:pt x="499851" y="24887984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20"/>
          <p:cNvGrpSpPr/>
          <p:nvPr/>
        </p:nvGrpSpPr>
        <p:grpSpPr>
          <a:xfrm>
            <a:off x="2252015" y="3633514"/>
            <a:ext cx="4436637" cy="4495890"/>
            <a:chOff x="3" y="-4"/>
            <a:chExt cx="5915517" cy="5994519"/>
          </a:xfrm>
        </p:grpSpPr>
        <p:grpSp>
          <p:nvGrpSpPr>
            <p:cNvPr id="560" name="Google Shape;560;p20"/>
            <p:cNvGrpSpPr/>
            <p:nvPr/>
          </p:nvGrpSpPr>
          <p:grpSpPr>
            <a:xfrm>
              <a:off x="3" y="-4"/>
              <a:ext cx="5915517" cy="5994519"/>
              <a:chOff x="3" y="-4"/>
              <a:chExt cx="5915517" cy="5994519"/>
            </a:xfrm>
          </p:grpSpPr>
          <p:sp>
            <p:nvSpPr>
              <p:cNvPr id="561" name="Google Shape;561;p20"/>
              <p:cNvSpPr/>
              <p:nvPr/>
            </p:nvSpPr>
            <p:spPr>
              <a:xfrm>
                <a:off x="3" y="-4"/>
                <a:ext cx="5915517" cy="5994519"/>
              </a:xfrm>
              <a:custGeom>
                <a:avLst/>
                <a:gdLst/>
                <a:ahLst/>
                <a:cxnLst/>
                <a:rect l="l" t="t" r="r" b="b"/>
                <a:pathLst>
                  <a:path w="5915517" h="5994519" extrusionOk="0">
                    <a:moveTo>
                      <a:pt x="5803380" y="4472144"/>
                    </a:moveTo>
                    <a:cubicBezTo>
                      <a:pt x="5336511" y="5364284"/>
                      <a:pt x="5045452" y="5570939"/>
                      <a:pt x="4593918" y="5869166"/>
                    </a:cubicBezTo>
                    <a:cubicBezTo>
                      <a:pt x="4237302" y="6064444"/>
                      <a:pt x="4724718" y="5966349"/>
                      <a:pt x="100618" y="5991778"/>
                    </a:cubicBezTo>
                    <a:cubicBezTo>
                      <a:pt x="-67129" y="5992725"/>
                      <a:pt x="33169" y="6191324"/>
                      <a:pt x="1266" y="1260964"/>
                    </a:cubicBezTo>
                    <a:cubicBezTo>
                      <a:pt x="4716" y="636083"/>
                      <a:pt x="3195" y="909769"/>
                      <a:pt x="7304" y="176435"/>
                    </a:cubicBezTo>
                    <a:cubicBezTo>
                      <a:pt x="8071" y="-1362"/>
                      <a:pt x="-52369" y="109764"/>
                      <a:pt x="5814617" y="16"/>
                    </a:cubicBezTo>
                    <a:cubicBezTo>
                      <a:pt x="5869223" y="-979"/>
                      <a:pt x="5913898" y="43189"/>
                      <a:pt x="5913658" y="97751"/>
                    </a:cubicBezTo>
                    <a:cubicBezTo>
                      <a:pt x="5888272" y="4679494"/>
                      <a:pt x="5980172" y="4131080"/>
                      <a:pt x="5803380" y="4472144"/>
                    </a:cubicBezTo>
                    <a:close/>
                  </a:path>
                </a:pathLst>
              </a:custGeom>
              <a:solidFill>
                <a:srgbClr val="CFEA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0"/>
              <p:cNvSpPr/>
              <p:nvPr/>
            </p:nvSpPr>
            <p:spPr>
              <a:xfrm>
                <a:off x="4327924" y="4234875"/>
                <a:ext cx="1583760" cy="1755902"/>
              </a:xfrm>
              <a:custGeom>
                <a:avLst/>
                <a:gdLst/>
                <a:ahLst/>
                <a:cxnLst/>
                <a:rect l="l" t="t" r="r" b="b"/>
                <a:pathLst>
                  <a:path w="1583760" h="1755902" extrusionOk="0">
                    <a:moveTo>
                      <a:pt x="1583760" y="0"/>
                    </a:moveTo>
                    <a:cubicBezTo>
                      <a:pt x="1488098" y="326761"/>
                      <a:pt x="823101" y="1497395"/>
                      <a:pt x="0" y="1755902"/>
                    </a:cubicBezTo>
                    <a:cubicBezTo>
                      <a:pt x="448108" y="1450050"/>
                      <a:pt x="613243" y="902787"/>
                      <a:pt x="699105" y="362860"/>
                    </a:cubicBezTo>
                    <a:cubicBezTo>
                      <a:pt x="711170" y="286910"/>
                      <a:pt x="907645" y="349552"/>
                      <a:pt x="1113321" y="262140"/>
                    </a:cubicBezTo>
                    <a:cubicBezTo>
                      <a:pt x="1279055" y="191117"/>
                      <a:pt x="1461394" y="145799"/>
                      <a:pt x="1583760" y="0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4025" y="-4"/>
                <a:ext cx="5909648" cy="762711"/>
              </a:xfrm>
              <a:custGeom>
                <a:avLst/>
                <a:gdLst/>
                <a:ahLst/>
                <a:cxnLst/>
                <a:rect l="l" t="t" r="r" b="b"/>
                <a:pathLst>
                  <a:path w="5909648" h="762711" extrusionOk="0">
                    <a:moveTo>
                      <a:pt x="5909648" y="97763"/>
                    </a:moveTo>
                    <a:lnTo>
                      <a:pt x="5906593" y="649523"/>
                    </a:lnTo>
                    <a:lnTo>
                      <a:pt x="0" y="762711"/>
                    </a:lnTo>
                    <a:lnTo>
                      <a:pt x="3283" y="176435"/>
                    </a:lnTo>
                    <a:cubicBezTo>
                      <a:pt x="4061" y="-3748"/>
                      <a:pt x="-43836" y="109524"/>
                      <a:pt x="5810596" y="16"/>
                    </a:cubicBezTo>
                    <a:cubicBezTo>
                      <a:pt x="5865214" y="-979"/>
                      <a:pt x="5909876" y="43189"/>
                      <a:pt x="5909648" y="97763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4" name="Google Shape;564;p20"/>
            <p:cNvSpPr txBox="1"/>
            <p:nvPr/>
          </p:nvSpPr>
          <p:spPr>
            <a:xfrm>
              <a:off x="335051" y="9575"/>
              <a:ext cx="5327400" cy="746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solidFill>
                    <a:schemeClr val="accent2">
                      <a:lumMod val="50000"/>
                    </a:schemeClr>
                  </a:solidFill>
                  <a:latin typeface="Luckiest Guy"/>
                  <a:sym typeface="Luckiest Guy"/>
                </a:rPr>
                <a:t>Antarmuka</a:t>
              </a:r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  <a:latin typeface="Luckiest Guy"/>
                  <a:sym typeface="Luckiest Guy"/>
                </a:rPr>
                <a:t> </a:t>
              </a:r>
              <a:r>
                <a:rPr lang="en-US" sz="2800" dirty="0" err="1">
                  <a:solidFill>
                    <a:schemeClr val="accent2">
                      <a:lumMod val="50000"/>
                    </a:schemeClr>
                  </a:solidFill>
                  <a:latin typeface="Luckiest Guy"/>
                  <a:sym typeface="Luckiest Guy"/>
                </a:rPr>
                <a:t>pengguna</a:t>
              </a:r>
              <a:endParaRPr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5" name="Google Shape;565;p20"/>
            <p:cNvSpPr txBox="1"/>
            <p:nvPr/>
          </p:nvSpPr>
          <p:spPr>
            <a:xfrm>
              <a:off x="221268" y="981271"/>
              <a:ext cx="5393240" cy="4735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Antarmuka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intuitif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mudah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digunakan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dan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menawarkan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pengalaman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menyenangkan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Tampilan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diatur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rapi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mudah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dibaca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accent3"/>
                </a:solidFill>
                <a:latin typeface="Tenor Sans" panose="020B0604020202020204" charset="0"/>
              </a:endParaRPr>
            </a:p>
          </p:txBody>
        </p:sp>
      </p:grpSp>
      <p:grpSp>
        <p:nvGrpSpPr>
          <p:cNvPr id="573" name="Google Shape;573;p20"/>
          <p:cNvGrpSpPr/>
          <p:nvPr/>
        </p:nvGrpSpPr>
        <p:grpSpPr>
          <a:xfrm>
            <a:off x="10922591" y="3468937"/>
            <a:ext cx="4436637" cy="4660481"/>
            <a:chOff x="3" y="-73252"/>
            <a:chExt cx="5915517" cy="6213974"/>
          </a:xfrm>
        </p:grpSpPr>
        <p:grpSp>
          <p:nvGrpSpPr>
            <p:cNvPr id="574" name="Google Shape;574;p20"/>
            <p:cNvGrpSpPr/>
            <p:nvPr/>
          </p:nvGrpSpPr>
          <p:grpSpPr>
            <a:xfrm>
              <a:off x="3" y="-4"/>
              <a:ext cx="5915517" cy="5994519"/>
              <a:chOff x="3" y="-4"/>
              <a:chExt cx="5915517" cy="5994519"/>
            </a:xfrm>
          </p:grpSpPr>
          <p:sp>
            <p:nvSpPr>
              <p:cNvPr id="575" name="Google Shape;575;p20"/>
              <p:cNvSpPr/>
              <p:nvPr/>
            </p:nvSpPr>
            <p:spPr>
              <a:xfrm>
                <a:off x="3" y="-4"/>
                <a:ext cx="5915517" cy="5994519"/>
              </a:xfrm>
              <a:custGeom>
                <a:avLst/>
                <a:gdLst/>
                <a:ahLst/>
                <a:cxnLst/>
                <a:rect l="l" t="t" r="r" b="b"/>
                <a:pathLst>
                  <a:path w="5915517" h="5994519" extrusionOk="0">
                    <a:moveTo>
                      <a:pt x="5803380" y="4472144"/>
                    </a:moveTo>
                    <a:cubicBezTo>
                      <a:pt x="5336511" y="5364284"/>
                      <a:pt x="5045452" y="5570939"/>
                      <a:pt x="4593918" y="5869166"/>
                    </a:cubicBezTo>
                    <a:cubicBezTo>
                      <a:pt x="4237302" y="6064444"/>
                      <a:pt x="4724718" y="5966349"/>
                      <a:pt x="100618" y="5991778"/>
                    </a:cubicBezTo>
                    <a:cubicBezTo>
                      <a:pt x="-67129" y="5992725"/>
                      <a:pt x="33169" y="6191324"/>
                      <a:pt x="1266" y="1260964"/>
                    </a:cubicBezTo>
                    <a:cubicBezTo>
                      <a:pt x="4716" y="636083"/>
                      <a:pt x="3195" y="909769"/>
                      <a:pt x="7304" y="176435"/>
                    </a:cubicBezTo>
                    <a:cubicBezTo>
                      <a:pt x="8071" y="-1362"/>
                      <a:pt x="-52369" y="109764"/>
                      <a:pt x="5814617" y="16"/>
                    </a:cubicBezTo>
                    <a:cubicBezTo>
                      <a:pt x="5869223" y="-979"/>
                      <a:pt x="5913898" y="43189"/>
                      <a:pt x="5913658" y="97751"/>
                    </a:cubicBezTo>
                    <a:cubicBezTo>
                      <a:pt x="5888272" y="4679494"/>
                      <a:pt x="5980172" y="4131080"/>
                      <a:pt x="5803380" y="4472144"/>
                    </a:cubicBezTo>
                    <a:close/>
                  </a:path>
                </a:pathLst>
              </a:custGeom>
              <a:solidFill>
                <a:srgbClr val="F5CAC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4327924" y="4234875"/>
                <a:ext cx="1583760" cy="1755902"/>
              </a:xfrm>
              <a:custGeom>
                <a:avLst/>
                <a:gdLst/>
                <a:ahLst/>
                <a:cxnLst/>
                <a:rect l="l" t="t" r="r" b="b"/>
                <a:pathLst>
                  <a:path w="1583760" h="1755902" extrusionOk="0">
                    <a:moveTo>
                      <a:pt x="1583760" y="0"/>
                    </a:moveTo>
                    <a:cubicBezTo>
                      <a:pt x="1488098" y="326761"/>
                      <a:pt x="823101" y="1497395"/>
                      <a:pt x="0" y="1755902"/>
                    </a:cubicBezTo>
                    <a:cubicBezTo>
                      <a:pt x="448108" y="1450050"/>
                      <a:pt x="613243" y="902787"/>
                      <a:pt x="699105" y="362860"/>
                    </a:cubicBezTo>
                    <a:cubicBezTo>
                      <a:pt x="711170" y="286910"/>
                      <a:pt x="907645" y="349552"/>
                      <a:pt x="1113321" y="262140"/>
                    </a:cubicBezTo>
                    <a:cubicBezTo>
                      <a:pt x="1279055" y="191117"/>
                      <a:pt x="1461394" y="145799"/>
                      <a:pt x="1583760" y="0"/>
                    </a:cubicBezTo>
                    <a:close/>
                  </a:path>
                </a:pathLst>
              </a:custGeom>
              <a:solidFill>
                <a:srgbClr val="F284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0"/>
              <p:cNvSpPr/>
              <p:nvPr/>
            </p:nvSpPr>
            <p:spPr>
              <a:xfrm>
                <a:off x="4025" y="-4"/>
                <a:ext cx="5909648" cy="762711"/>
              </a:xfrm>
              <a:custGeom>
                <a:avLst/>
                <a:gdLst/>
                <a:ahLst/>
                <a:cxnLst/>
                <a:rect l="l" t="t" r="r" b="b"/>
                <a:pathLst>
                  <a:path w="5909648" h="762711" extrusionOk="0">
                    <a:moveTo>
                      <a:pt x="5909648" y="97763"/>
                    </a:moveTo>
                    <a:lnTo>
                      <a:pt x="5906593" y="649523"/>
                    </a:lnTo>
                    <a:lnTo>
                      <a:pt x="0" y="762711"/>
                    </a:lnTo>
                    <a:lnTo>
                      <a:pt x="3283" y="176435"/>
                    </a:lnTo>
                    <a:cubicBezTo>
                      <a:pt x="4061" y="-3748"/>
                      <a:pt x="-43836" y="109524"/>
                      <a:pt x="5810596" y="16"/>
                    </a:cubicBezTo>
                    <a:cubicBezTo>
                      <a:pt x="5865214" y="-979"/>
                      <a:pt x="5909876" y="43189"/>
                      <a:pt x="5909648" y="97763"/>
                    </a:cubicBezTo>
                    <a:close/>
                  </a:path>
                </a:pathLst>
              </a:custGeom>
              <a:solidFill>
                <a:srgbClr val="F284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8" name="Google Shape;578;p20"/>
            <p:cNvSpPr txBox="1"/>
            <p:nvPr/>
          </p:nvSpPr>
          <p:spPr>
            <a:xfrm>
              <a:off x="553206" y="-73252"/>
              <a:ext cx="5203800" cy="853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Luckiest Guy"/>
                  <a:sym typeface="Luckiest Guy"/>
                </a:rPr>
                <a:t>Keamanan</a:t>
              </a:r>
              <a:r>
                <a:rPr lang="en-US" sz="3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kiest Guy"/>
                  <a:sym typeface="Luckiest Guy"/>
                </a:rPr>
                <a:t> data</a:t>
              </a:r>
              <a:endParaRPr sz="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79" name="Google Shape;579;p20"/>
            <p:cNvSpPr txBox="1"/>
            <p:nvPr/>
          </p:nvSpPr>
          <p:spPr>
            <a:xfrm>
              <a:off x="232263" y="789515"/>
              <a:ext cx="5021453" cy="5351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produk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disimpan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aman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hanya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diakses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oleh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sah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marR="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Akses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basis data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dilindungi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mekanisme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otentikasi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US" sz="2000" dirty="0" err="1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otorisasi</a:t>
              </a:r>
              <a:r>
                <a:rPr lang="en-US" sz="2000" dirty="0">
                  <a:solidFill>
                    <a:schemeClr val="accent3"/>
                  </a:solidFill>
                  <a:effectLst/>
                  <a:latin typeface="Tenor Sans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accent3"/>
                </a:solidFill>
                <a:latin typeface="Tenor Sans" panose="020B0604020202020204" charset="0"/>
              </a:endParaRPr>
            </a:p>
          </p:txBody>
        </p:sp>
      </p:grpSp>
      <p:sp>
        <p:nvSpPr>
          <p:cNvPr id="580" name="Google Shape;580;p20"/>
          <p:cNvSpPr txBox="1"/>
          <p:nvPr/>
        </p:nvSpPr>
        <p:spPr>
          <a:xfrm>
            <a:off x="760263" y="1019175"/>
            <a:ext cx="1617938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err="1">
                <a:solidFill>
                  <a:schemeClr val="accent2"/>
                </a:solidFill>
                <a:latin typeface="Luckiest Guy"/>
                <a:sym typeface="Luckiest Guy"/>
              </a:rPr>
              <a:t>Kebutuhan</a:t>
            </a:r>
            <a:r>
              <a:rPr lang="en-US" sz="9000" dirty="0">
                <a:solidFill>
                  <a:schemeClr val="accent2"/>
                </a:solidFill>
                <a:latin typeface="Luckiest Guy"/>
                <a:sym typeface="Luckiest Guy"/>
              </a:rPr>
              <a:t> non-</a:t>
            </a:r>
            <a:r>
              <a:rPr lang="en-US" sz="9000" dirty="0" err="1">
                <a:solidFill>
                  <a:schemeClr val="accent2"/>
                </a:solidFill>
                <a:latin typeface="Luckiest Guy"/>
                <a:sym typeface="Luckiest Guy"/>
              </a:rPr>
              <a:t>fungsional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4"/>
          <p:cNvSpPr txBox="1"/>
          <p:nvPr/>
        </p:nvSpPr>
        <p:spPr>
          <a:xfrm>
            <a:off x="2310633" y="425720"/>
            <a:ext cx="130812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chemeClr val="dk1"/>
                </a:solidFill>
                <a:latin typeface="Luckiest Guy"/>
                <a:sym typeface="Luckiest Guy"/>
              </a:rPr>
              <a:t>flowchart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695" name="Google Shape;695;p24"/>
          <p:cNvGrpSpPr/>
          <p:nvPr/>
        </p:nvGrpSpPr>
        <p:grpSpPr>
          <a:xfrm>
            <a:off x="-2456785" y="-2282371"/>
            <a:ext cx="5334191" cy="5405430"/>
            <a:chOff x="-2456785" y="-2282371"/>
            <a:chExt cx="5334191" cy="5405430"/>
          </a:xfrm>
        </p:grpSpPr>
        <p:sp>
          <p:nvSpPr>
            <p:cNvPr id="696" name="Google Shape;696;p24"/>
            <p:cNvSpPr/>
            <p:nvPr/>
          </p:nvSpPr>
          <p:spPr>
            <a:xfrm>
              <a:off x="-2456785" y="-2282371"/>
              <a:ext cx="5334191" cy="5405430"/>
            </a:xfrm>
            <a:custGeom>
              <a:avLst/>
              <a:gdLst/>
              <a:ahLst/>
              <a:cxnLst/>
              <a:rect l="l" t="t" r="r" b="b"/>
              <a:pathLst>
                <a:path w="5334191" h="5405430" extrusionOk="0">
                  <a:moveTo>
                    <a:pt x="5233074" y="4032661"/>
                  </a:moveTo>
                  <a:cubicBezTo>
                    <a:pt x="4812085" y="4837129"/>
                    <a:pt x="4549628" y="5023476"/>
                    <a:pt x="4142467" y="5292396"/>
                  </a:cubicBezTo>
                  <a:cubicBezTo>
                    <a:pt x="3820897" y="5468483"/>
                    <a:pt x="4260413" y="5380029"/>
                    <a:pt x="90730" y="5402959"/>
                  </a:cubicBezTo>
                  <a:cubicBezTo>
                    <a:pt x="-60532" y="5403813"/>
                    <a:pt x="29910" y="5582894"/>
                    <a:pt x="1142" y="1137047"/>
                  </a:cubicBezTo>
                  <a:cubicBezTo>
                    <a:pt x="4253" y="573574"/>
                    <a:pt x="2881" y="820365"/>
                    <a:pt x="6586" y="159097"/>
                  </a:cubicBezTo>
                  <a:cubicBezTo>
                    <a:pt x="7278" y="-1228"/>
                    <a:pt x="-47223" y="98977"/>
                    <a:pt x="5243207" y="15"/>
                  </a:cubicBezTo>
                  <a:cubicBezTo>
                    <a:pt x="5292447" y="-882"/>
                    <a:pt x="5332731" y="38945"/>
                    <a:pt x="5332515" y="88145"/>
                  </a:cubicBezTo>
                  <a:cubicBezTo>
                    <a:pt x="5309623" y="4219634"/>
                    <a:pt x="5392492" y="3725113"/>
                    <a:pt x="5233074" y="4032661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445824" y="1536342"/>
              <a:ext cx="1428122" cy="1583347"/>
            </a:xfrm>
            <a:custGeom>
              <a:avLst/>
              <a:gdLst/>
              <a:ahLst/>
              <a:cxnLst/>
              <a:rect l="l" t="t" r="r" b="b"/>
              <a:pathLst>
                <a:path w="1428122" h="1583347" extrusionOk="0">
                  <a:moveTo>
                    <a:pt x="1428122" y="0"/>
                  </a:moveTo>
                  <a:cubicBezTo>
                    <a:pt x="1341861" y="294650"/>
                    <a:pt x="742213" y="1350244"/>
                    <a:pt x="0" y="1583348"/>
                  </a:cubicBezTo>
                  <a:cubicBezTo>
                    <a:pt x="404072" y="1307552"/>
                    <a:pt x="552979" y="814069"/>
                    <a:pt x="630403" y="327201"/>
                  </a:cubicBezTo>
                  <a:cubicBezTo>
                    <a:pt x="641282" y="258715"/>
                    <a:pt x="818449" y="315202"/>
                    <a:pt x="1003914" y="236379"/>
                  </a:cubicBezTo>
                  <a:cubicBezTo>
                    <a:pt x="1153361" y="172336"/>
                    <a:pt x="1317781" y="131471"/>
                    <a:pt x="1428122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-2453159" y="-2282371"/>
              <a:ext cx="5328899" cy="687758"/>
            </a:xfrm>
            <a:custGeom>
              <a:avLst/>
              <a:gdLst/>
              <a:ahLst/>
              <a:cxnLst/>
              <a:rect l="l" t="t" r="r" b="b"/>
              <a:pathLst>
                <a:path w="5328899" h="687758" extrusionOk="0">
                  <a:moveTo>
                    <a:pt x="5328899" y="88156"/>
                  </a:moveTo>
                  <a:lnTo>
                    <a:pt x="5326145" y="585693"/>
                  </a:lnTo>
                  <a:lnTo>
                    <a:pt x="0" y="687759"/>
                  </a:lnTo>
                  <a:lnTo>
                    <a:pt x="2960" y="159097"/>
                  </a:lnTo>
                  <a:cubicBezTo>
                    <a:pt x="3662" y="-3380"/>
                    <a:pt x="-39528" y="98761"/>
                    <a:pt x="5239581" y="15"/>
                  </a:cubicBezTo>
                  <a:cubicBezTo>
                    <a:pt x="5288832" y="-882"/>
                    <a:pt x="5329105" y="38945"/>
                    <a:pt x="5328899" y="88156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24"/>
          <p:cNvGrpSpPr/>
          <p:nvPr/>
        </p:nvGrpSpPr>
        <p:grpSpPr>
          <a:xfrm rot="10800000">
            <a:off x="14775475" y="7093310"/>
            <a:ext cx="7756303" cy="7859891"/>
            <a:chOff x="14775475" y="7093310"/>
            <a:chExt cx="7756303" cy="7859891"/>
          </a:xfrm>
        </p:grpSpPr>
        <p:sp>
          <p:nvSpPr>
            <p:cNvPr id="700" name="Google Shape;700;p24"/>
            <p:cNvSpPr/>
            <p:nvPr/>
          </p:nvSpPr>
          <p:spPr>
            <a:xfrm>
              <a:off x="14775475" y="7093310"/>
              <a:ext cx="7756303" cy="7859891"/>
            </a:xfrm>
            <a:custGeom>
              <a:avLst/>
              <a:gdLst/>
              <a:ahLst/>
              <a:cxnLst/>
              <a:rect l="l" t="t" r="r" b="b"/>
              <a:pathLst>
                <a:path w="7756303" h="7859891" extrusionOk="0">
                  <a:moveTo>
                    <a:pt x="7609271" y="5863783"/>
                  </a:moveTo>
                  <a:cubicBezTo>
                    <a:pt x="6997122" y="7033539"/>
                    <a:pt x="6615491" y="7304501"/>
                    <a:pt x="6023449" y="7695530"/>
                  </a:cubicBezTo>
                  <a:cubicBezTo>
                    <a:pt x="5555863" y="7951574"/>
                    <a:pt x="6194952" y="7822955"/>
                    <a:pt x="131928" y="7856296"/>
                  </a:cubicBezTo>
                  <a:cubicBezTo>
                    <a:pt x="-88018" y="7857538"/>
                    <a:pt x="43491" y="8117936"/>
                    <a:pt x="1660" y="1653350"/>
                  </a:cubicBezTo>
                  <a:cubicBezTo>
                    <a:pt x="6184" y="834019"/>
                    <a:pt x="4189" y="1192870"/>
                    <a:pt x="9577" y="231338"/>
                  </a:cubicBezTo>
                  <a:cubicBezTo>
                    <a:pt x="10582" y="-1786"/>
                    <a:pt x="-68666" y="143920"/>
                    <a:pt x="7624005" y="22"/>
                  </a:cubicBezTo>
                  <a:cubicBezTo>
                    <a:pt x="7695604" y="-1283"/>
                    <a:pt x="7754180" y="56629"/>
                    <a:pt x="7753865" y="128169"/>
                  </a:cubicBezTo>
                  <a:cubicBezTo>
                    <a:pt x="7720580" y="6135656"/>
                    <a:pt x="7841077" y="5416587"/>
                    <a:pt x="7609271" y="5863783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0450154" y="12645998"/>
              <a:ext cx="2076593" cy="2302303"/>
            </a:xfrm>
            <a:custGeom>
              <a:avLst/>
              <a:gdLst/>
              <a:ahLst/>
              <a:cxnLst/>
              <a:rect l="l" t="t" r="r" b="b"/>
              <a:pathLst>
                <a:path w="2076593" h="2302303" extrusionOk="0">
                  <a:moveTo>
                    <a:pt x="2076594" y="0"/>
                  </a:moveTo>
                  <a:cubicBezTo>
                    <a:pt x="1951163" y="428443"/>
                    <a:pt x="1079232" y="1963353"/>
                    <a:pt x="0" y="2302303"/>
                  </a:cubicBezTo>
                  <a:cubicBezTo>
                    <a:pt x="587550" y="1901276"/>
                    <a:pt x="804072" y="1183715"/>
                    <a:pt x="916652" y="475775"/>
                  </a:cubicBezTo>
                  <a:cubicBezTo>
                    <a:pt x="932471" y="376190"/>
                    <a:pt x="1190085" y="458326"/>
                    <a:pt x="1459764" y="343713"/>
                  </a:cubicBezTo>
                  <a:cubicBezTo>
                    <a:pt x="1677071" y="250589"/>
                    <a:pt x="1916150" y="191168"/>
                    <a:pt x="2076594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14780747" y="7093310"/>
              <a:ext cx="7748608" cy="1000051"/>
            </a:xfrm>
            <a:custGeom>
              <a:avLst/>
              <a:gdLst/>
              <a:ahLst/>
              <a:cxnLst/>
              <a:rect l="l" t="t" r="r" b="b"/>
              <a:pathLst>
                <a:path w="7748608" h="1000051" extrusionOk="0">
                  <a:moveTo>
                    <a:pt x="7748608" y="128185"/>
                  </a:moveTo>
                  <a:lnTo>
                    <a:pt x="7744602" y="851641"/>
                  </a:lnTo>
                  <a:lnTo>
                    <a:pt x="0" y="1000051"/>
                  </a:lnTo>
                  <a:lnTo>
                    <a:pt x="4304" y="231338"/>
                  </a:lnTo>
                  <a:cubicBezTo>
                    <a:pt x="5325" y="-4914"/>
                    <a:pt x="-57476" y="143606"/>
                    <a:pt x="7618733" y="22"/>
                  </a:cubicBezTo>
                  <a:cubicBezTo>
                    <a:pt x="7690347" y="-1283"/>
                    <a:pt x="7748907" y="56629"/>
                    <a:pt x="7748608" y="128185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24"/>
          <p:cNvGrpSpPr/>
          <p:nvPr/>
        </p:nvGrpSpPr>
        <p:grpSpPr>
          <a:xfrm>
            <a:off x="451955" y="9447220"/>
            <a:ext cx="15127065" cy="356213"/>
            <a:chOff x="-274" y="-425"/>
            <a:chExt cx="20169421" cy="474950"/>
          </a:xfrm>
        </p:grpSpPr>
        <p:sp>
          <p:nvSpPr>
            <p:cNvPr id="704" name="Google Shape;704;p24"/>
            <p:cNvSpPr/>
            <p:nvPr/>
          </p:nvSpPr>
          <p:spPr>
            <a:xfrm>
              <a:off x="-274" y="102958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10473851" y="-425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24"/>
          <p:cNvSpPr/>
          <p:nvPr/>
        </p:nvSpPr>
        <p:spPr>
          <a:xfrm>
            <a:off x="295382" y="6629506"/>
            <a:ext cx="1468275" cy="1503858"/>
          </a:xfrm>
          <a:custGeom>
            <a:avLst/>
            <a:gdLst/>
            <a:ahLst/>
            <a:cxnLst/>
            <a:rect l="l" t="t" r="r" b="b"/>
            <a:pathLst>
              <a:path w="1468275" h="1503858" extrusionOk="0">
                <a:moveTo>
                  <a:pt x="596017" y="1326226"/>
                </a:moveTo>
                <a:cubicBezTo>
                  <a:pt x="600614" y="1332963"/>
                  <a:pt x="605518" y="1339699"/>
                  <a:pt x="610421" y="1346130"/>
                </a:cubicBezTo>
                <a:cubicBezTo>
                  <a:pt x="625438" y="1366341"/>
                  <a:pt x="641069" y="1386552"/>
                  <a:pt x="655779" y="1407068"/>
                </a:cubicBezTo>
                <a:cubicBezTo>
                  <a:pt x="660683" y="1414112"/>
                  <a:pt x="664974" y="1422073"/>
                  <a:pt x="667732" y="1430341"/>
                </a:cubicBezTo>
                <a:cubicBezTo>
                  <a:pt x="669264" y="1434935"/>
                  <a:pt x="668651" y="1442590"/>
                  <a:pt x="665893" y="1445040"/>
                </a:cubicBezTo>
                <a:cubicBezTo>
                  <a:pt x="662828" y="1447796"/>
                  <a:pt x="654247" y="1448102"/>
                  <a:pt x="650876" y="1445652"/>
                </a:cubicBezTo>
                <a:cubicBezTo>
                  <a:pt x="638310" y="1436160"/>
                  <a:pt x="625132" y="1426667"/>
                  <a:pt x="615938" y="1414418"/>
                </a:cubicBezTo>
                <a:cubicBezTo>
                  <a:pt x="601840" y="1395432"/>
                  <a:pt x="590500" y="1374303"/>
                  <a:pt x="577935" y="1354398"/>
                </a:cubicBezTo>
                <a:cubicBezTo>
                  <a:pt x="575483" y="1350723"/>
                  <a:pt x="572418" y="1347355"/>
                  <a:pt x="566902" y="1340312"/>
                </a:cubicBezTo>
                <a:cubicBezTo>
                  <a:pt x="566902" y="1348886"/>
                  <a:pt x="566289" y="1353173"/>
                  <a:pt x="566902" y="1357460"/>
                </a:cubicBezTo>
                <a:cubicBezTo>
                  <a:pt x="572725" y="1390226"/>
                  <a:pt x="578854" y="1422686"/>
                  <a:pt x="584677" y="1455452"/>
                </a:cubicBezTo>
                <a:cubicBezTo>
                  <a:pt x="586516" y="1466169"/>
                  <a:pt x="588048" y="1477500"/>
                  <a:pt x="588048" y="1488217"/>
                </a:cubicBezTo>
                <a:cubicBezTo>
                  <a:pt x="588048" y="1502304"/>
                  <a:pt x="577322" y="1508122"/>
                  <a:pt x="565676" y="1500466"/>
                </a:cubicBezTo>
                <a:cubicBezTo>
                  <a:pt x="560772" y="1497098"/>
                  <a:pt x="555256" y="1492198"/>
                  <a:pt x="553417" y="1486686"/>
                </a:cubicBezTo>
                <a:cubicBezTo>
                  <a:pt x="548820" y="1472600"/>
                  <a:pt x="544835" y="1457901"/>
                  <a:pt x="542690" y="1443203"/>
                </a:cubicBezTo>
                <a:cubicBezTo>
                  <a:pt x="538093" y="1412887"/>
                  <a:pt x="534722" y="1382264"/>
                  <a:pt x="531351" y="1351642"/>
                </a:cubicBezTo>
                <a:cubicBezTo>
                  <a:pt x="529205" y="1332044"/>
                  <a:pt x="527979" y="1312446"/>
                  <a:pt x="526447" y="1292847"/>
                </a:cubicBezTo>
                <a:cubicBezTo>
                  <a:pt x="526447" y="1291316"/>
                  <a:pt x="526141" y="1289173"/>
                  <a:pt x="527060" y="1288254"/>
                </a:cubicBezTo>
                <a:cubicBezTo>
                  <a:pt x="542997" y="1272637"/>
                  <a:pt x="534415" y="1253651"/>
                  <a:pt x="531964" y="1236809"/>
                </a:cubicBezTo>
                <a:cubicBezTo>
                  <a:pt x="524608" y="1189650"/>
                  <a:pt x="520624" y="1142492"/>
                  <a:pt x="527366" y="1095028"/>
                </a:cubicBezTo>
                <a:cubicBezTo>
                  <a:pt x="527673" y="1092884"/>
                  <a:pt x="527060" y="1090434"/>
                  <a:pt x="526754" y="1086454"/>
                </a:cubicBezTo>
                <a:cubicBezTo>
                  <a:pt x="523076" y="1084922"/>
                  <a:pt x="519092" y="1081860"/>
                  <a:pt x="514495" y="1081248"/>
                </a:cubicBezTo>
                <a:cubicBezTo>
                  <a:pt x="444925" y="1070836"/>
                  <a:pt x="375968" y="1056444"/>
                  <a:pt x="310382" y="1031027"/>
                </a:cubicBezTo>
                <a:cubicBezTo>
                  <a:pt x="272379" y="1016329"/>
                  <a:pt x="236828" y="993362"/>
                  <a:pt x="210472" y="960596"/>
                </a:cubicBezTo>
                <a:cubicBezTo>
                  <a:pt x="195454" y="941610"/>
                  <a:pt x="178598" y="925381"/>
                  <a:pt x="158677" y="912213"/>
                </a:cubicBezTo>
                <a:cubicBezTo>
                  <a:pt x="131095" y="893840"/>
                  <a:pt x="113013" y="866586"/>
                  <a:pt x="91253" y="842701"/>
                </a:cubicBezTo>
                <a:cubicBezTo>
                  <a:pt x="42217" y="788805"/>
                  <a:pt x="17086" y="723886"/>
                  <a:pt x="5746" y="653149"/>
                </a:cubicBezTo>
                <a:cubicBezTo>
                  <a:pt x="-996" y="610890"/>
                  <a:pt x="-3754" y="568325"/>
                  <a:pt x="8505" y="526373"/>
                </a:cubicBezTo>
                <a:cubicBezTo>
                  <a:pt x="21990" y="481358"/>
                  <a:pt x="45282" y="443693"/>
                  <a:pt x="87269" y="421338"/>
                </a:cubicBezTo>
                <a:cubicBezTo>
                  <a:pt x="101979" y="413683"/>
                  <a:pt x="120674" y="410314"/>
                  <a:pt x="137224" y="410314"/>
                </a:cubicBezTo>
                <a:cubicBezTo>
                  <a:pt x="162968" y="410621"/>
                  <a:pt x="189018" y="415214"/>
                  <a:pt x="214762" y="418582"/>
                </a:cubicBezTo>
                <a:cubicBezTo>
                  <a:pt x="239893" y="421951"/>
                  <a:pt x="264718" y="427463"/>
                  <a:pt x="289542" y="428994"/>
                </a:cubicBezTo>
                <a:cubicBezTo>
                  <a:pt x="330610" y="431444"/>
                  <a:pt x="369838" y="420726"/>
                  <a:pt x="406922" y="405109"/>
                </a:cubicBezTo>
                <a:cubicBezTo>
                  <a:pt x="442473" y="390104"/>
                  <a:pt x="476492" y="371730"/>
                  <a:pt x="510817" y="353970"/>
                </a:cubicBezTo>
                <a:cubicBezTo>
                  <a:pt x="570273" y="323041"/>
                  <a:pt x="619922" y="278945"/>
                  <a:pt x="669264" y="234849"/>
                </a:cubicBezTo>
                <a:cubicBezTo>
                  <a:pt x="691330" y="215251"/>
                  <a:pt x="710638" y="192590"/>
                  <a:pt x="733011" y="172992"/>
                </a:cubicBezTo>
                <a:cubicBezTo>
                  <a:pt x="762433" y="146963"/>
                  <a:pt x="787564" y="116341"/>
                  <a:pt x="822502" y="96436"/>
                </a:cubicBezTo>
                <a:cubicBezTo>
                  <a:pt x="836599" y="88168"/>
                  <a:pt x="848245" y="75920"/>
                  <a:pt x="862037" y="67039"/>
                </a:cubicBezTo>
                <a:cubicBezTo>
                  <a:pt x="882571" y="54178"/>
                  <a:pt x="903104" y="41010"/>
                  <a:pt x="925171" y="30905"/>
                </a:cubicBezTo>
                <a:cubicBezTo>
                  <a:pt x="955205" y="17431"/>
                  <a:pt x="987079" y="9776"/>
                  <a:pt x="1019871" y="3957"/>
                </a:cubicBezTo>
                <a:cubicBezTo>
                  <a:pt x="1060632" y="-3392"/>
                  <a:pt x="1100474" y="589"/>
                  <a:pt x="1139703" y="7020"/>
                </a:cubicBezTo>
                <a:cubicBezTo>
                  <a:pt x="1178319" y="13144"/>
                  <a:pt x="1216935" y="24168"/>
                  <a:pt x="1249727" y="47747"/>
                </a:cubicBezTo>
                <a:cubicBezTo>
                  <a:pt x="1255550" y="51728"/>
                  <a:pt x="1260454" y="57240"/>
                  <a:pt x="1265358" y="62140"/>
                </a:cubicBezTo>
                <a:cubicBezTo>
                  <a:pt x="1299683" y="97661"/>
                  <a:pt x="1328798" y="136552"/>
                  <a:pt x="1345348" y="184016"/>
                </a:cubicBezTo>
                <a:cubicBezTo>
                  <a:pt x="1349025" y="194428"/>
                  <a:pt x="1354848" y="203921"/>
                  <a:pt x="1360671" y="216169"/>
                </a:cubicBezTo>
                <a:cubicBezTo>
                  <a:pt x="1384270" y="213107"/>
                  <a:pt x="1406643" y="218619"/>
                  <a:pt x="1428402" y="229643"/>
                </a:cubicBezTo>
                <a:cubicBezTo>
                  <a:pt x="1449549" y="240361"/>
                  <a:pt x="1459663" y="257816"/>
                  <a:pt x="1466099" y="278945"/>
                </a:cubicBezTo>
                <a:cubicBezTo>
                  <a:pt x="1474373" y="304362"/>
                  <a:pt x="1458130" y="332534"/>
                  <a:pt x="1432999" y="337127"/>
                </a:cubicBezTo>
                <a:cubicBezTo>
                  <a:pt x="1415224" y="340496"/>
                  <a:pt x="1397448" y="342946"/>
                  <a:pt x="1377221" y="346008"/>
                </a:cubicBezTo>
                <a:cubicBezTo>
                  <a:pt x="1375076" y="360094"/>
                  <a:pt x="1373237" y="377242"/>
                  <a:pt x="1369253" y="393778"/>
                </a:cubicBezTo>
                <a:cubicBezTo>
                  <a:pt x="1357913" y="442162"/>
                  <a:pt x="1346267" y="490545"/>
                  <a:pt x="1333089" y="538622"/>
                </a:cubicBezTo>
                <a:cubicBezTo>
                  <a:pt x="1322668" y="576593"/>
                  <a:pt x="1309490" y="613952"/>
                  <a:pt x="1297538" y="651618"/>
                </a:cubicBezTo>
                <a:cubicBezTo>
                  <a:pt x="1281294" y="701226"/>
                  <a:pt x="1260454" y="749303"/>
                  <a:pt x="1232258" y="793092"/>
                </a:cubicBezTo>
                <a:cubicBezTo>
                  <a:pt x="1207434" y="831983"/>
                  <a:pt x="1179851" y="870567"/>
                  <a:pt x="1143381" y="899964"/>
                </a:cubicBezTo>
                <a:cubicBezTo>
                  <a:pt x="1093732" y="940385"/>
                  <a:pt x="1042550" y="978663"/>
                  <a:pt x="991369" y="1016329"/>
                </a:cubicBezTo>
                <a:cubicBezTo>
                  <a:pt x="976965" y="1027046"/>
                  <a:pt x="959189" y="1033171"/>
                  <a:pt x="942946" y="1041439"/>
                </a:cubicBezTo>
                <a:cubicBezTo>
                  <a:pt x="938962" y="1043582"/>
                  <a:pt x="934978" y="1046032"/>
                  <a:pt x="931913" y="1047870"/>
                </a:cubicBezTo>
                <a:cubicBezTo>
                  <a:pt x="958270" y="1095947"/>
                  <a:pt x="984627" y="1142798"/>
                  <a:pt x="1009758" y="1190263"/>
                </a:cubicBezTo>
                <a:cubicBezTo>
                  <a:pt x="1014661" y="1199756"/>
                  <a:pt x="1020484" y="1204655"/>
                  <a:pt x="1030598" y="1206799"/>
                </a:cubicBezTo>
                <a:cubicBezTo>
                  <a:pt x="1076263" y="1216292"/>
                  <a:pt x="1121927" y="1226091"/>
                  <a:pt x="1167286" y="1236196"/>
                </a:cubicBezTo>
                <a:cubicBezTo>
                  <a:pt x="1174948" y="1237727"/>
                  <a:pt x="1183529" y="1239871"/>
                  <a:pt x="1189045" y="1244464"/>
                </a:cubicBezTo>
                <a:cubicBezTo>
                  <a:pt x="1193336" y="1248139"/>
                  <a:pt x="1193949" y="1256407"/>
                  <a:pt x="1196401" y="1262531"/>
                </a:cubicBezTo>
                <a:cubicBezTo>
                  <a:pt x="1190884" y="1264675"/>
                  <a:pt x="1184755" y="1269268"/>
                  <a:pt x="1179851" y="1268350"/>
                </a:cubicBezTo>
                <a:cubicBezTo>
                  <a:pt x="1135719" y="1260082"/>
                  <a:pt x="1090054" y="1259469"/>
                  <a:pt x="1047454" y="1242015"/>
                </a:cubicBezTo>
                <a:cubicBezTo>
                  <a:pt x="1041938" y="1239871"/>
                  <a:pt x="1035808" y="1238952"/>
                  <a:pt x="1025694" y="1236503"/>
                </a:cubicBezTo>
                <a:cubicBezTo>
                  <a:pt x="1030904" y="1242933"/>
                  <a:pt x="1032743" y="1246302"/>
                  <a:pt x="1035502" y="1248445"/>
                </a:cubicBezTo>
                <a:cubicBezTo>
                  <a:pt x="1062778" y="1269881"/>
                  <a:pt x="1090667" y="1291010"/>
                  <a:pt x="1117637" y="1312752"/>
                </a:cubicBezTo>
                <a:cubicBezTo>
                  <a:pt x="1124686" y="1318570"/>
                  <a:pt x="1130815" y="1326532"/>
                  <a:pt x="1134186" y="1334800"/>
                </a:cubicBezTo>
                <a:cubicBezTo>
                  <a:pt x="1138784" y="1346436"/>
                  <a:pt x="1130509" y="1354398"/>
                  <a:pt x="1119169" y="1349499"/>
                </a:cubicBezTo>
                <a:cubicBezTo>
                  <a:pt x="1106910" y="1343987"/>
                  <a:pt x="1095264" y="1336943"/>
                  <a:pt x="1085150" y="1328369"/>
                </a:cubicBezTo>
                <a:cubicBezTo>
                  <a:pt x="1065536" y="1311221"/>
                  <a:pt x="1046841" y="1292847"/>
                  <a:pt x="1028146" y="1274780"/>
                </a:cubicBezTo>
                <a:cubicBezTo>
                  <a:pt x="1025388" y="1272331"/>
                  <a:pt x="1022630" y="1269881"/>
                  <a:pt x="1016194" y="1264369"/>
                </a:cubicBezTo>
                <a:cubicBezTo>
                  <a:pt x="1011903" y="1291929"/>
                  <a:pt x="1008532" y="1315814"/>
                  <a:pt x="1004854" y="1339699"/>
                </a:cubicBezTo>
                <a:cubicBezTo>
                  <a:pt x="1003935" y="1346743"/>
                  <a:pt x="1004241" y="1354398"/>
                  <a:pt x="1001789" y="1360829"/>
                </a:cubicBezTo>
                <a:cubicBezTo>
                  <a:pt x="999644" y="1366953"/>
                  <a:pt x="994740" y="1375221"/>
                  <a:pt x="990143" y="1376140"/>
                </a:cubicBezTo>
                <a:cubicBezTo>
                  <a:pt x="984933" y="1377059"/>
                  <a:pt x="975739" y="1371853"/>
                  <a:pt x="973287" y="1366647"/>
                </a:cubicBezTo>
                <a:cubicBezTo>
                  <a:pt x="969303" y="1358685"/>
                  <a:pt x="966851" y="1348580"/>
                  <a:pt x="967771" y="1339699"/>
                </a:cubicBezTo>
                <a:cubicBezTo>
                  <a:pt x="970835" y="1305096"/>
                  <a:pt x="974820" y="1270493"/>
                  <a:pt x="980030" y="1236196"/>
                </a:cubicBezTo>
                <a:cubicBezTo>
                  <a:pt x="981868" y="1223947"/>
                  <a:pt x="980643" y="1213842"/>
                  <a:pt x="974513" y="1202512"/>
                </a:cubicBezTo>
                <a:cubicBezTo>
                  <a:pt x="950915" y="1157803"/>
                  <a:pt x="928848" y="1112482"/>
                  <a:pt x="905863" y="1067162"/>
                </a:cubicBezTo>
                <a:cubicBezTo>
                  <a:pt x="904024" y="1063793"/>
                  <a:pt x="901266" y="1061037"/>
                  <a:pt x="899733" y="1058587"/>
                </a:cubicBezTo>
                <a:cubicBezTo>
                  <a:pt x="868779" y="1066549"/>
                  <a:pt x="839358" y="1074817"/>
                  <a:pt x="809323" y="1081554"/>
                </a:cubicBezTo>
                <a:cubicBezTo>
                  <a:pt x="759061" y="1093190"/>
                  <a:pt x="708187" y="1099009"/>
                  <a:pt x="656392" y="1098396"/>
                </a:cubicBezTo>
                <a:cubicBezTo>
                  <a:pt x="630342" y="1098090"/>
                  <a:pt x="604292" y="1099927"/>
                  <a:pt x="578548" y="1092578"/>
                </a:cubicBezTo>
                <a:cubicBezTo>
                  <a:pt x="572418" y="1090741"/>
                  <a:pt x="564756" y="1093190"/>
                  <a:pt x="559240" y="1093497"/>
                </a:cubicBezTo>
                <a:cubicBezTo>
                  <a:pt x="550965" y="1151067"/>
                  <a:pt x="558014" y="1205574"/>
                  <a:pt x="569353" y="1259775"/>
                </a:cubicBezTo>
                <a:cubicBezTo>
                  <a:pt x="571499" y="1269881"/>
                  <a:pt x="575789" y="1274474"/>
                  <a:pt x="584984" y="1277843"/>
                </a:cubicBezTo>
                <a:cubicBezTo>
                  <a:pt x="618083" y="1290398"/>
                  <a:pt x="651182" y="1303872"/>
                  <a:pt x="683975" y="1317039"/>
                </a:cubicBezTo>
                <a:cubicBezTo>
                  <a:pt x="699299" y="1323163"/>
                  <a:pt x="714929" y="1328982"/>
                  <a:pt x="730253" y="1335719"/>
                </a:cubicBezTo>
                <a:cubicBezTo>
                  <a:pt x="735156" y="1337862"/>
                  <a:pt x="740979" y="1340924"/>
                  <a:pt x="743431" y="1345212"/>
                </a:cubicBezTo>
                <a:cubicBezTo>
                  <a:pt x="746189" y="1350111"/>
                  <a:pt x="748335" y="1358073"/>
                  <a:pt x="746189" y="1362054"/>
                </a:cubicBezTo>
                <a:cubicBezTo>
                  <a:pt x="744044" y="1365728"/>
                  <a:pt x="735156" y="1368178"/>
                  <a:pt x="730253" y="1366953"/>
                </a:cubicBezTo>
                <a:cubicBezTo>
                  <a:pt x="709719" y="1361441"/>
                  <a:pt x="689185" y="1355011"/>
                  <a:pt x="668958" y="1348274"/>
                </a:cubicBezTo>
                <a:cubicBezTo>
                  <a:pt x="645359" y="1340006"/>
                  <a:pt x="622067" y="1331125"/>
                  <a:pt x="598775" y="1322551"/>
                </a:cubicBezTo>
                <a:cubicBezTo>
                  <a:pt x="597856" y="1324388"/>
                  <a:pt x="596936" y="1325307"/>
                  <a:pt x="596017" y="1326226"/>
                </a:cubicBezTo>
                <a:close/>
                <a:moveTo>
                  <a:pt x="37007" y="602010"/>
                </a:moveTo>
                <a:cubicBezTo>
                  <a:pt x="37926" y="676116"/>
                  <a:pt x="53250" y="739197"/>
                  <a:pt x="88495" y="796155"/>
                </a:cubicBezTo>
                <a:cubicBezTo>
                  <a:pt x="99528" y="813916"/>
                  <a:pt x="112400" y="831983"/>
                  <a:pt x="128030" y="845456"/>
                </a:cubicBezTo>
                <a:cubicBezTo>
                  <a:pt x="153467" y="867505"/>
                  <a:pt x="182276" y="885572"/>
                  <a:pt x="208939" y="905782"/>
                </a:cubicBezTo>
                <a:cubicBezTo>
                  <a:pt x="215069" y="910376"/>
                  <a:pt x="220279" y="916806"/>
                  <a:pt x="225182" y="922931"/>
                </a:cubicBezTo>
                <a:cubicBezTo>
                  <a:pt x="245103" y="949878"/>
                  <a:pt x="272686" y="966721"/>
                  <a:pt x="301801" y="980807"/>
                </a:cubicBezTo>
                <a:cubicBezTo>
                  <a:pt x="341030" y="999793"/>
                  <a:pt x="382710" y="1012041"/>
                  <a:pt x="425923" y="1019085"/>
                </a:cubicBezTo>
                <a:cubicBezTo>
                  <a:pt x="490283" y="1029802"/>
                  <a:pt x="552191" y="1054606"/>
                  <a:pt x="618696" y="1053688"/>
                </a:cubicBezTo>
                <a:cubicBezTo>
                  <a:pt x="646892" y="1053382"/>
                  <a:pt x="675394" y="1052463"/>
                  <a:pt x="703589" y="1049707"/>
                </a:cubicBezTo>
                <a:cubicBezTo>
                  <a:pt x="759674" y="1044501"/>
                  <a:pt x="813920" y="1029190"/>
                  <a:pt x="867247" y="1012041"/>
                </a:cubicBezTo>
                <a:cubicBezTo>
                  <a:pt x="892378" y="1003774"/>
                  <a:pt x="917509" y="993362"/>
                  <a:pt x="940801" y="980501"/>
                </a:cubicBezTo>
                <a:cubicBezTo>
                  <a:pt x="1006386" y="943754"/>
                  <a:pt x="1067375" y="900270"/>
                  <a:pt x="1121927" y="848519"/>
                </a:cubicBezTo>
                <a:cubicBezTo>
                  <a:pt x="1140010" y="831064"/>
                  <a:pt x="1159317" y="813609"/>
                  <a:pt x="1173109" y="793092"/>
                </a:cubicBezTo>
                <a:cubicBezTo>
                  <a:pt x="1208966" y="739504"/>
                  <a:pt x="1241759" y="683771"/>
                  <a:pt x="1264132" y="622527"/>
                </a:cubicBezTo>
                <a:cubicBezTo>
                  <a:pt x="1276084" y="589761"/>
                  <a:pt x="1290489" y="557914"/>
                  <a:pt x="1300296" y="524842"/>
                </a:cubicBezTo>
                <a:cubicBezTo>
                  <a:pt x="1311942" y="485645"/>
                  <a:pt x="1320217" y="445224"/>
                  <a:pt x="1330024" y="405109"/>
                </a:cubicBezTo>
                <a:cubicBezTo>
                  <a:pt x="1339831" y="364687"/>
                  <a:pt x="1344122" y="324266"/>
                  <a:pt x="1335847" y="282926"/>
                </a:cubicBezTo>
                <a:cubicBezTo>
                  <a:pt x="1326346" y="236074"/>
                  <a:pt x="1308571" y="192590"/>
                  <a:pt x="1286504" y="150025"/>
                </a:cubicBezTo>
                <a:cubicBezTo>
                  <a:pt x="1270874" y="119709"/>
                  <a:pt x="1247276" y="97968"/>
                  <a:pt x="1218773" y="82656"/>
                </a:cubicBezTo>
                <a:cubicBezTo>
                  <a:pt x="1181690" y="62446"/>
                  <a:pt x="1140010" y="54178"/>
                  <a:pt x="1098329" y="50197"/>
                </a:cubicBezTo>
                <a:cubicBezTo>
                  <a:pt x="1063697" y="46828"/>
                  <a:pt x="1028759" y="48053"/>
                  <a:pt x="994740" y="57240"/>
                </a:cubicBezTo>
                <a:cubicBezTo>
                  <a:pt x="968384" y="64589"/>
                  <a:pt x="941107" y="71939"/>
                  <a:pt x="916896" y="84494"/>
                </a:cubicBezTo>
                <a:cubicBezTo>
                  <a:pt x="879199" y="104704"/>
                  <a:pt x="845181" y="130121"/>
                  <a:pt x="814227" y="159825"/>
                </a:cubicBezTo>
                <a:cubicBezTo>
                  <a:pt x="783579" y="189222"/>
                  <a:pt x="749254" y="214638"/>
                  <a:pt x="719833" y="244954"/>
                </a:cubicBezTo>
                <a:cubicBezTo>
                  <a:pt x="692863" y="272514"/>
                  <a:pt x="667425" y="301299"/>
                  <a:pt x="636778" y="324878"/>
                </a:cubicBezTo>
                <a:cubicBezTo>
                  <a:pt x="592952" y="358869"/>
                  <a:pt x="548820" y="391635"/>
                  <a:pt x="497332" y="413377"/>
                </a:cubicBezTo>
                <a:cubicBezTo>
                  <a:pt x="491509" y="415826"/>
                  <a:pt x="485686" y="418582"/>
                  <a:pt x="480476" y="421645"/>
                </a:cubicBezTo>
                <a:cubicBezTo>
                  <a:pt x="439715" y="445530"/>
                  <a:pt x="395276" y="459922"/>
                  <a:pt x="348692" y="465435"/>
                </a:cubicBezTo>
                <a:cubicBezTo>
                  <a:pt x="314979" y="469415"/>
                  <a:pt x="281267" y="470028"/>
                  <a:pt x="247249" y="461454"/>
                </a:cubicBezTo>
                <a:cubicBezTo>
                  <a:pt x="213843" y="452879"/>
                  <a:pt x="179518" y="446449"/>
                  <a:pt x="144273" y="447674"/>
                </a:cubicBezTo>
                <a:cubicBezTo>
                  <a:pt x="112400" y="448592"/>
                  <a:pt x="88188" y="462066"/>
                  <a:pt x="69800" y="487483"/>
                </a:cubicBezTo>
                <a:cubicBezTo>
                  <a:pt x="43749" y="523923"/>
                  <a:pt x="38233" y="565875"/>
                  <a:pt x="37007" y="602010"/>
                </a:cubicBezTo>
                <a:close/>
                <a:moveTo>
                  <a:pt x="1376301" y="305280"/>
                </a:moveTo>
                <a:cubicBezTo>
                  <a:pt x="1394077" y="304668"/>
                  <a:pt x="1407255" y="300993"/>
                  <a:pt x="1417676" y="290275"/>
                </a:cubicBezTo>
                <a:cubicBezTo>
                  <a:pt x="1426257" y="281395"/>
                  <a:pt x="1425644" y="271902"/>
                  <a:pt x="1414917" y="267309"/>
                </a:cubicBezTo>
                <a:cubicBezTo>
                  <a:pt x="1401739" y="261797"/>
                  <a:pt x="1387335" y="258734"/>
                  <a:pt x="1369866" y="253835"/>
                </a:cubicBezTo>
                <a:cubicBezTo>
                  <a:pt x="1372624" y="272821"/>
                  <a:pt x="1374463" y="288132"/>
                  <a:pt x="1376301" y="305280"/>
                </a:cubicBezTo>
                <a:close/>
                <a:moveTo>
                  <a:pt x="479556" y="736135"/>
                </a:moveTo>
                <a:cubicBezTo>
                  <a:pt x="501316" y="727255"/>
                  <a:pt x="524915" y="722049"/>
                  <a:pt x="547594" y="715006"/>
                </a:cubicBezTo>
                <a:cubicBezTo>
                  <a:pt x="554643" y="712862"/>
                  <a:pt x="561998" y="709188"/>
                  <a:pt x="560466" y="700613"/>
                </a:cubicBezTo>
                <a:cubicBezTo>
                  <a:pt x="559240" y="694183"/>
                  <a:pt x="555869" y="686527"/>
                  <a:pt x="550658" y="683159"/>
                </a:cubicBezTo>
                <a:cubicBezTo>
                  <a:pt x="544529" y="679178"/>
                  <a:pt x="535641" y="677647"/>
                  <a:pt x="528286" y="678259"/>
                </a:cubicBezTo>
                <a:cubicBezTo>
                  <a:pt x="516640" y="679178"/>
                  <a:pt x="504994" y="682546"/>
                  <a:pt x="493654" y="685302"/>
                </a:cubicBezTo>
                <a:cubicBezTo>
                  <a:pt x="445844" y="696632"/>
                  <a:pt x="405083" y="679178"/>
                  <a:pt x="367080" y="652536"/>
                </a:cubicBezTo>
                <a:cubicBezTo>
                  <a:pt x="361870" y="648862"/>
                  <a:pt x="359418" y="641512"/>
                  <a:pt x="356047" y="636613"/>
                </a:cubicBezTo>
                <a:cubicBezTo>
                  <a:pt x="362483" y="624364"/>
                  <a:pt x="371371" y="619771"/>
                  <a:pt x="382097" y="618852"/>
                </a:cubicBezTo>
                <a:cubicBezTo>
                  <a:pt x="400179" y="617015"/>
                  <a:pt x="418261" y="614871"/>
                  <a:pt x="436343" y="613952"/>
                </a:cubicBezTo>
                <a:cubicBezTo>
                  <a:pt x="489057" y="611503"/>
                  <a:pt x="540238" y="602622"/>
                  <a:pt x="588048" y="579655"/>
                </a:cubicBezTo>
                <a:cubicBezTo>
                  <a:pt x="614099" y="567100"/>
                  <a:pt x="638617" y="551483"/>
                  <a:pt x="662828" y="535866"/>
                </a:cubicBezTo>
                <a:cubicBezTo>
                  <a:pt x="675700" y="527291"/>
                  <a:pt x="687346" y="516267"/>
                  <a:pt x="698073" y="504937"/>
                </a:cubicBezTo>
                <a:cubicBezTo>
                  <a:pt x="706654" y="495751"/>
                  <a:pt x="705735" y="481664"/>
                  <a:pt x="698073" y="474927"/>
                </a:cubicBezTo>
                <a:cubicBezTo>
                  <a:pt x="690411" y="467884"/>
                  <a:pt x="682749" y="468803"/>
                  <a:pt x="670797" y="477683"/>
                </a:cubicBezTo>
                <a:cubicBezTo>
                  <a:pt x="654553" y="489932"/>
                  <a:pt x="638617" y="503100"/>
                  <a:pt x="621454" y="513818"/>
                </a:cubicBezTo>
                <a:cubicBezTo>
                  <a:pt x="604905" y="523923"/>
                  <a:pt x="587742" y="532497"/>
                  <a:pt x="569047" y="538928"/>
                </a:cubicBezTo>
                <a:cubicBezTo>
                  <a:pt x="517559" y="556383"/>
                  <a:pt x="466071" y="572919"/>
                  <a:pt x="410600" y="573837"/>
                </a:cubicBezTo>
                <a:cubicBezTo>
                  <a:pt x="391905" y="574143"/>
                  <a:pt x="372903" y="577512"/>
                  <a:pt x="355128" y="583636"/>
                </a:cubicBezTo>
                <a:cubicBezTo>
                  <a:pt x="315286" y="597416"/>
                  <a:pt x="307011" y="634776"/>
                  <a:pt x="335513" y="665704"/>
                </a:cubicBezTo>
                <a:cubicBezTo>
                  <a:pt x="351756" y="683159"/>
                  <a:pt x="369532" y="698776"/>
                  <a:pt x="391598" y="708881"/>
                </a:cubicBezTo>
                <a:cubicBezTo>
                  <a:pt x="397115" y="711331"/>
                  <a:pt x="402018" y="715006"/>
                  <a:pt x="409374" y="719599"/>
                </a:cubicBezTo>
                <a:cubicBezTo>
                  <a:pt x="402631" y="725724"/>
                  <a:pt x="398034" y="730623"/>
                  <a:pt x="392518" y="734910"/>
                </a:cubicBezTo>
                <a:cubicBezTo>
                  <a:pt x="366774" y="755121"/>
                  <a:pt x="363402" y="783293"/>
                  <a:pt x="383630" y="808404"/>
                </a:cubicBezTo>
                <a:cubicBezTo>
                  <a:pt x="395889" y="823715"/>
                  <a:pt x="411519" y="834739"/>
                  <a:pt x="431133" y="837495"/>
                </a:cubicBezTo>
                <a:cubicBezTo>
                  <a:pt x="449828" y="839945"/>
                  <a:pt x="468830" y="840557"/>
                  <a:pt x="487831" y="840557"/>
                </a:cubicBezTo>
                <a:cubicBezTo>
                  <a:pt x="505607" y="840251"/>
                  <a:pt x="523689" y="837801"/>
                  <a:pt x="541771" y="836270"/>
                </a:cubicBezTo>
                <a:cubicBezTo>
                  <a:pt x="537480" y="874548"/>
                  <a:pt x="550965" y="899658"/>
                  <a:pt x="582532" y="907926"/>
                </a:cubicBezTo>
                <a:cubicBezTo>
                  <a:pt x="596630" y="911601"/>
                  <a:pt x="612260" y="911294"/>
                  <a:pt x="626971" y="910376"/>
                </a:cubicBezTo>
                <a:cubicBezTo>
                  <a:pt x="643520" y="909457"/>
                  <a:pt x="659764" y="906089"/>
                  <a:pt x="676007" y="902720"/>
                </a:cubicBezTo>
                <a:cubicBezTo>
                  <a:pt x="695315" y="899045"/>
                  <a:pt x="715235" y="896596"/>
                  <a:pt x="733624" y="889859"/>
                </a:cubicBezTo>
                <a:cubicBezTo>
                  <a:pt x="781128" y="872404"/>
                  <a:pt x="815453" y="837189"/>
                  <a:pt x="847633" y="799829"/>
                </a:cubicBezTo>
                <a:cubicBezTo>
                  <a:pt x="848552" y="798605"/>
                  <a:pt x="850084" y="797073"/>
                  <a:pt x="850084" y="795849"/>
                </a:cubicBezTo>
                <a:cubicBezTo>
                  <a:pt x="849778" y="791561"/>
                  <a:pt x="850391" y="785743"/>
                  <a:pt x="847939" y="783293"/>
                </a:cubicBezTo>
                <a:cubicBezTo>
                  <a:pt x="845487" y="780844"/>
                  <a:pt x="838745" y="779312"/>
                  <a:pt x="835374" y="780844"/>
                </a:cubicBezTo>
                <a:cubicBezTo>
                  <a:pt x="829857" y="783293"/>
                  <a:pt x="825566" y="788499"/>
                  <a:pt x="820969" y="792786"/>
                </a:cubicBezTo>
                <a:cubicBezTo>
                  <a:pt x="789402" y="820959"/>
                  <a:pt x="755997" y="846988"/>
                  <a:pt x="713703" y="854949"/>
                </a:cubicBezTo>
                <a:cubicBezTo>
                  <a:pt x="674168" y="862299"/>
                  <a:pt x="634020" y="865973"/>
                  <a:pt x="594178" y="870873"/>
                </a:cubicBezTo>
                <a:cubicBezTo>
                  <a:pt x="590194" y="871485"/>
                  <a:pt x="585903" y="868423"/>
                  <a:pt x="578548" y="866586"/>
                </a:cubicBezTo>
                <a:cubicBezTo>
                  <a:pt x="584677" y="857705"/>
                  <a:pt x="588661" y="850356"/>
                  <a:pt x="594484" y="844232"/>
                </a:cubicBezTo>
                <a:cubicBezTo>
                  <a:pt x="604598" y="833208"/>
                  <a:pt x="615631" y="823102"/>
                  <a:pt x="626358" y="812691"/>
                </a:cubicBezTo>
                <a:cubicBezTo>
                  <a:pt x="637697" y="801667"/>
                  <a:pt x="639536" y="792174"/>
                  <a:pt x="632794" y="781456"/>
                </a:cubicBezTo>
                <a:cubicBezTo>
                  <a:pt x="626051" y="771044"/>
                  <a:pt x="612873" y="767676"/>
                  <a:pt x="599388" y="772576"/>
                </a:cubicBezTo>
                <a:cubicBezTo>
                  <a:pt x="586210" y="777475"/>
                  <a:pt x="572725" y="782681"/>
                  <a:pt x="559240" y="786049"/>
                </a:cubicBezTo>
                <a:cubicBezTo>
                  <a:pt x="520930" y="795849"/>
                  <a:pt x="482315" y="803504"/>
                  <a:pt x="442473" y="800136"/>
                </a:cubicBezTo>
                <a:cubicBezTo>
                  <a:pt x="429601" y="799217"/>
                  <a:pt x="417036" y="797992"/>
                  <a:pt x="408454" y="782375"/>
                </a:cubicBezTo>
                <a:cubicBezTo>
                  <a:pt x="428375" y="760020"/>
                  <a:pt x="453506" y="746853"/>
                  <a:pt x="479556" y="736135"/>
                </a:cubicBezTo>
                <a:close/>
                <a:moveTo>
                  <a:pt x="1096184" y="304362"/>
                </a:moveTo>
                <a:cubicBezTo>
                  <a:pt x="1109056" y="287826"/>
                  <a:pt x="1110281" y="243117"/>
                  <a:pt x="1088215" y="226275"/>
                </a:cubicBezTo>
                <a:cubicBezTo>
                  <a:pt x="1071666" y="213413"/>
                  <a:pt x="1053584" y="205145"/>
                  <a:pt x="1031824" y="205452"/>
                </a:cubicBezTo>
                <a:cubicBezTo>
                  <a:pt x="1006080" y="205758"/>
                  <a:pt x="987385" y="225050"/>
                  <a:pt x="989530" y="250466"/>
                </a:cubicBezTo>
                <a:cubicBezTo>
                  <a:pt x="993514" y="293031"/>
                  <a:pt x="1016807" y="314161"/>
                  <a:pt x="1056955" y="315386"/>
                </a:cubicBezTo>
                <a:cubicBezTo>
                  <a:pt x="1074424" y="316610"/>
                  <a:pt x="1087909" y="314773"/>
                  <a:pt x="1096184" y="304362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24"/>
          <p:cNvGrpSpPr/>
          <p:nvPr/>
        </p:nvGrpSpPr>
        <p:grpSpPr>
          <a:xfrm>
            <a:off x="2243799" y="-1"/>
            <a:ext cx="1271440" cy="1337762"/>
            <a:chOff x="2243799" y="-1"/>
            <a:chExt cx="1271440" cy="1337762"/>
          </a:xfrm>
        </p:grpSpPr>
        <p:sp>
          <p:nvSpPr>
            <p:cNvPr id="708" name="Google Shape;708;p24"/>
            <p:cNvSpPr/>
            <p:nvPr/>
          </p:nvSpPr>
          <p:spPr>
            <a:xfrm>
              <a:off x="2243799" y="-1"/>
              <a:ext cx="1271440" cy="1337762"/>
            </a:xfrm>
            <a:custGeom>
              <a:avLst/>
              <a:gdLst/>
              <a:ahLst/>
              <a:cxnLst/>
              <a:rect l="l" t="t" r="r" b="b"/>
              <a:pathLst>
                <a:path w="1271440" h="1337762" extrusionOk="0">
                  <a:moveTo>
                    <a:pt x="1199171" y="909112"/>
                  </a:moveTo>
                  <a:cubicBezTo>
                    <a:pt x="1109857" y="966478"/>
                    <a:pt x="961384" y="933553"/>
                    <a:pt x="869767" y="879898"/>
                  </a:cubicBezTo>
                  <a:cubicBezTo>
                    <a:pt x="1109027" y="1209292"/>
                    <a:pt x="753964" y="1448514"/>
                    <a:pt x="654904" y="1120120"/>
                  </a:cubicBezTo>
                  <a:cubicBezTo>
                    <a:pt x="626950" y="1028909"/>
                    <a:pt x="656431" y="1043247"/>
                    <a:pt x="603319" y="1161510"/>
                  </a:cubicBezTo>
                  <a:cubicBezTo>
                    <a:pt x="502827" y="1383437"/>
                    <a:pt x="316191" y="1371919"/>
                    <a:pt x="281226" y="1258086"/>
                  </a:cubicBezTo>
                  <a:cubicBezTo>
                    <a:pt x="262485" y="1197905"/>
                    <a:pt x="291949" y="1088410"/>
                    <a:pt x="312905" y="1030035"/>
                  </a:cubicBezTo>
                  <a:cubicBezTo>
                    <a:pt x="332886" y="971984"/>
                    <a:pt x="345122" y="991727"/>
                    <a:pt x="280412" y="1013803"/>
                  </a:cubicBezTo>
                  <a:cubicBezTo>
                    <a:pt x="44679" y="1092305"/>
                    <a:pt x="-167621" y="827755"/>
                    <a:pt x="193489" y="667670"/>
                  </a:cubicBezTo>
                  <a:cubicBezTo>
                    <a:pt x="276732" y="630708"/>
                    <a:pt x="266520" y="670247"/>
                    <a:pt x="171963" y="603960"/>
                  </a:cubicBezTo>
                  <a:cubicBezTo>
                    <a:pt x="12065" y="491201"/>
                    <a:pt x="31031" y="299103"/>
                    <a:pt x="161403" y="251744"/>
                  </a:cubicBezTo>
                  <a:cubicBezTo>
                    <a:pt x="277369" y="208216"/>
                    <a:pt x="396405" y="309048"/>
                    <a:pt x="460751" y="425417"/>
                  </a:cubicBezTo>
                  <a:cubicBezTo>
                    <a:pt x="451632" y="352536"/>
                    <a:pt x="443954" y="292883"/>
                    <a:pt x="453033" y="219686"/>
                  </a:cubicBezTo>
                  <a:cubicBezTo>
                    <a:pt x="480223" y="7345"/>
                    <a:pt x="633019" y="-34072"/>
                    <a:pt x="715424" y="23693"/>
                  </a:cubicBezTo>
                  <a:cubicBezTo>
                    <a:pt x="767890" y="60382"/>
                    <a:pt x="781197" y="161747"/>
                    <a:pt x="788128" y="233077"/>
                  </a:cubicBezTo>
                  <a:cubicBezTo>
                    <a:pt x="803988" y="424920"/>
                    <a:pt x="746717" y="381555"/>
                    <a:pt x="862866" y="267163"/>
                  </a:cubicBezTo>
                  <a:cubicBezTo>
                    <a:pt x="1039707" y="93310"/>
                    <a:pt x="1175923" y="221604"/>
                    <a:pt x="1169932" y="344261"/>
                  </a:cubicBezTo>
                  <a:cubicBezTo>
                    <a:pt x="1164297" y="453981"/>
                    <a:pt x="1037680" y="565933"/>
                    <a:pt x="946130" y="626280"/>
                  </a:cubicBezTo>
                  <a:cubicBezTo>
                    <a:pt x="1244750" y="578160"/>
                    <a:pt x="1358924" y="806262"/>
                    <a:pt x="1199171" y="909112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686981" y="516714"/>
              <a:ext cx="338734" cy="374144"/>
            </a:xfrm>
            <a:custGeom>
              <a:avLst/>
              <a:gdLst/>
              <a:ahLst/>
              <a:cxnLst/>
              <a:rect l="l" t="t" r="r" b="b"/>
              <a:pathLst>
                <a:path w="338734" h="374144" extrusionOk="0">
                  <a:moveTo>
                    <a:pt x="333195" y="142123"/>
                  </a:moveTo>
                  <a:cubicBezTo>
                    <a:pt x="298546" y="-170"/>
                    <a:pt x="102357" y="-60891"/>
                    <a:pt x="28126" y="79930"/>
                  </a:cubicBezTo>
                  <a:cubicBezTo>
                    <a:pt x="-51785" y="231520"/>
                    <a:pt x="48643" y="398668"/>
                    <a:pt x="202772" y="371148"/>
                  </a:cubicBezTo>
                  <a:cubicBezTo>
                    <a:pt x="306047" y="352708"/>
                    <a:pt x="356299" y="237008"/>
                    <a:pt x="333195" y="142123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0" name="Google Shape;710;p24"/>
            <p:cNvGrpSpPr/>
            <p:nvPr/>
          </p:nvGrpSpPr>
          <p:grpSpPr>
            <a:xfrm>
              <a:off x="2550332" y="414854"/>
              <a:ext cx="589155" cy="589090"/>
              <a:chOff x="2550332" y="414854"/>
              <a:chExt cx="589155" cy="589090"/>
            </a:xfrm>
          </p:grpSpPr>
          <p:sp>
            <p:nvSpPr>
              <p:cNvPr id="711" name="Google Shape;711;p24"/>
              <p:cNvSpPr/>
              <p:nvPr/>
            </p:nvSpPr>
            <p:spPr>
              <a:xfrm>
                <a:off x="2980645" y="414854"/>
                <a:ext cx="37102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77420" extrusionOk="0">
                    <a:moveTo>
                      <a:pt x="31612" y="376"/>
                    </a:moveTo>
                    <a:cubicBezTo>
                      <a:pt x="22547" y="-2112"/>
                      <a:pt x="21843" y="7544"/>
                      <a:pt x="11106" y="35016"/>
                    </a:cubicBezTo>
                    <a:cubicBezTo>
                      <a:pt x="3104" y="55479"/>
                      <a:pt x="1288" y="58117"/>
                      <a:pt x="217" y="64415"/>
                    </a:cubicBezTo>
                    <a:cubicBezTo>
                      <a:pt x="-2027" y="77632"/>
                      <a:pt x="13757" y="81656"/>
                      <a:pt x="19111" y="72372"/>
                    </a:cubicBezTo>
                    <a:cubicBezTo>
                      <a:pt x="25094" y="62002"/>
                      <a:pt x="34279" y="21259"/>
                      <a:pt x="36896" y="9677"/>
                    </a:cubicBezTo>
                    <a:cubicBezTo>
                      <a:pt x="37798" y="5698"/>
                      <a:pt x="35683" y="1492"/>
                      <a:pt x="31612" y="37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3082666" y="624250"/>
                <a:ext cx="56821" cy="27286"/>
              </a:xfrm>
              <a:custGeom>
                <a:avLst/>
                <a:gdLst/>
                <a:ahLst/>
                <a:cxnLst/>
                <a:rect l="l" t="t" r="r" b="b"/>
                <a:pathLst>
                  <a:path w="56821" h="27286" extrusionOk="0">
                    <a:moveTo>
                      <a:pt x="51200" y="3307"/>
                    </a:moveTo>
                    <a:cubicBezTo>
                      <a:pt x="-4016" y="-12984"/>
                      <a:pt x="-14129" y="36789"/>
                      <a:pt x="18718" y="25643"/>
                    </a:cubicBezTo>
                    <a:cubicBezTo>
                      <a:pt x="26313" y="23064"/>
                      <a:pt x="36648" y="19205"/>
                      <a:pt x="49138" y="18520"/>
                    </a:cubicBezTo>
                    <a:cubicBezTo>
                      <a:pt x="58370" y="18015"/>
                      <a:pt x="59559" y="5772"/>
                      <a:pt x="51200" y="330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3037317" y="839780"/>
                <a:ext cx="52885" cy="37362"/>
              </a:xfrm>
              <a:custGeom>
                <a:avLst/>
                <a:gdLst/>
                <a:ahLst/>
                <a:cxnLst/>
                <a:rect l="l" t="t" r="r" b="b"/>
                <a:pathLst>
                  <a:path w="52885" h="37362" extrusionOk="0">
                    <a:moveTo>
                      <a:pt x="51452" y="25187"/>
                    </a:moveTo>
                    <a:cubicBezTo>
                      <a:pt x="19040" y="-22354"/>
                      <a:pt x="-20331" y="9773"/>
                      <a:pt x="12154" y="21925"/>
                    </a:cubicBezTo>
                    <a:cubicBezTo>
                      <a:pt x="19669" y="24735"/>
                      <a:pt x="30111" y="28285"/>
                      <a:pt x="40213" y="35659"/>
                    </a:cubicBezTo>
                    <a:cubicBezTo>
                      <a:pt x="47679" y="41104"/>
                      <a:pt x="56361" y="32381"/>
                      <a:pt x="51452" y="2518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2896167" y="938730"/>
                <a:ext cx="26998" cy="65214"/>
              </a:xfrm>
              <a:custGeom>
                <a:avLst/>
                <a:gdLst/>
                <a:ahLst/>
                <a:cxnLst/>
                <a:rect l="l" t="t" r="r" b="b"/>
                <a:pathLst>
                  <a:path w="26998" h="65214" extrusionOk="0">
                    <a:moveTo>
                      <a:pt x="26150" y="39733"/>
                    </a:moveTo>
                    <a:cubicBezTo>
                      <a:pt x="26021" y="39182"/>
                      <a:pt x="21870" y="20959"/>
                      <a:pt x="20231" y="10511"/>
                    </a:cubicBezTo>
                    <a:cubicBezTo>
                      <a:pt x="18059" y="-5047"/>
                      <a:pt x="3820" y="-609"/>
                      <a:pt x="2604" y="6463"/>
                    </a:cubicBezTo>
                    <a:cubicBezTo>
                      <a:pt x="-11020" y="85559"/>
                      <a:pt x="33616" y="72053"/>
                      <a:pt x="26150" y="3973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2606287" y="858551"/>
                <a:ext cx="49685" cy="53030"/>
              </a:xfrm>
              <a:custGeom>
                <a:avLst/>
                <a:gdLst/>
                <a:ahLst/>
                <a:cxnLst/>
                <a:rect l="l" t="t" r="r" b="b"/>
                <a:pathLst>
                  <a:path w="49685" h="53030" extrusionOk="0">
                    <a:moveTo>
                      <a:pt x="36810" y="1322"/>
                    </a:moveTo>
                    <a:cubicBezTo>
                      <a:pt x="-27170" y="49246"/>
                      <a:pt x="9009" y="62241"/>
                      <a:pt x="21756" y="46966"/>
                    </a:cubicBezTo>
                    <a:cubicBezTo>
                      <a:pt x="27544" y="40028"/>
                      <a:pt x="37844" y="25894"/>
                      <a:pt x="47212" y="14790"/>
                    </a:cubicBezTo>
                    <a:cubicBezTo>
                      <a:pt x="54742" y="5859"/>
                      <a:pt x="43275" y="-3524"/>
                      <a:pt x="36810" y="13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2550332" y="624596"/>
                <a:ext cx="71170" cy="27453"/>
              </a:xfrm>
              <a:custGeom>
                <a:avLst/>
                <a:gdLst/>
                <a:ahLst/>
                <a:cxnLst/>
                <a:rect l="l" t="t" r="r" b="b"/>
                <a:pathLst>
                  <a:path w="71170" h="27453" extrusionOk="0">
                    <a:moveTo>
                      <a:pt x="71031" y="18522"/>
                    </a:moveTo>
                    <a:cubicBezTo>
                      <a:pt x="72700" y="6121"/>
                      <a:pt x="59234" y="6894"/>
                      <a:pt x="39481" y="2964"/>
                    </a:cubicBezTo>
                    <a:cubicBezTo>
                      <a:pt x="37671" y="2605"/>
                      <a:pt x="15967" y="-1539"/>
                      <a:pt x="9727" y="620"/>
                    </a:cubicBezTo>
                    <a:cubicBezTo>
                      <a:pt x="-1547" y="4521"/>
                      <a:pt x="-12744" y="28025"/>
                      <a:pt x="36184" y="27303"/>
                    </a:cubicBezTo>
                    <a:cubicBezTo>
                      <a:pt x="57274" y="26995"/>
                      <a:pt x="69481" y="30054"/>
                      <a:pt x="71031" y="185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2722468" y="444000"/>
                <a:ext cx="37102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51534" extrusionOk="0">
                    <a:moveTo>
                      <a:pt x="33568" y="27868"/>
                    </a:moveTo>
                    <a:cubicBezTo>
                      <a:pt x="25181" y="13148"/>
                      <a:pt x="28400" y="18681"/>
                      <a:pt x="19452" y="5033"/>
                    </a:cubicBezTo>
                    <a:cubicBezTo>
                      <a:pt x="12254" y="-5942"/>
                      <a:pt x="-3113" y="3021"/>
                      <a:pt x="558" y="12990"/>
                    </a:cubicBezTo>
                    <a:cubicBezTo>
                      <a:pt x="5700" y="26964"/>
                      <a:pt x="12023" y="45883"/>
                      <a:pt x="18954" y="49666"/>
                    </a:cubicBezTo>
                    <a:cubicBezTo>
                      <a:pt x="30722" y="56103"/>
                      <a:pt x="43435" y="45195"/>
                      <a:pt x="33568" y="2786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8" name="Google Shape;718;p24"/>
          <p:cNvGrpSpPr/>
          <p:nvPr/>
        </p:nvGrpSpPr>
        <p:grpSpPr>
          <a:xfrm>
            <a:off x="13334722" y="5711887"/>
            <a:ext cx="670344" cy="705311"/>
            <a:chOff x="13510722" y="5692337"/>
            <a:chExt cx="670344" cy="705311"/>
          </a:xfrm>
        </p:grpSpPr>
        <p:sp>
          <p:nvSpPr>
            <p:cNvPr id="719" name="Google Shape;719;p24"/>
            <p:cNvSpPr/>
            <p:nvPr/>
          </p:nvSpPr>
          <p:spPr>
            <a:xfrm>
              <a:off x="13510722" y="5692337"/>
              <a:ext cx="670344" cy="705311"/>
            </a:xfrm>
            <a:custGeom>
              <a:avLst/>
              <a:gdLst/>
              <a:ahLst/>
              <a:cxnLst/>
              <a:rect l="l" t="t" r="r" b="b"/>
              <a:pathLst>
                <a:path w="670344" h="705311" extrusionOk="0">
                  <a:moveTo>
                    <a:pt x="632242" y="479313"/>
                  </a:moveTo>
                  <a:cubicBezTo>
                    <a:pt x="585153" y="509558"/>
                    <a:pt x="506873" y="492199"/>
                    <a:pt x="458569" y="463910"/>
                  </a:cubicBezTo>
                  <a:cubicBezTo>
                    <a:pt x="584715" y="637578"/>
                    <a:pt x="397514" y="763703"/>
                    <a:pt x="345287" y="590563"/>
                  </a:cubicBezTo>
                  <a:cubicBezTo>
                    <a:pt x="330549" y="542474"/>
                    <a:pt x="346092" y="550033"/>
                    <a:pt x="318089" y="612385"/>
                  </a:cubicBezTo>
                  <a:cubicBezTo>
                    <a:pt x="265106" y="729392"/>
                    <a:pt x="166706" y="723320"/>
                    <a:pt x="148271" y="663303"/>
                  </a:cubicBezTo>
                  <a:cubicBezTo>
                    <a:pt x="138390" y="631574"/>
                    <a:pt x="153925" y="573844"/>
                    <a:pt x="164974" y="543067"/>
                  </a:cubicBezTo>
                  <a:cubicBezTo>
                    <a:pt x="175508" y="512461"/>
                    <a:pt x="181960" y="522870"/>
                    <a:pt x="147842" y="534509"/>
                  </a:cubicBezTo>
                  <a:cubicBezTo>
                    <a:pt x="23556" y="575898"/>
                    <a:pt x="-88375" y="436419"/>
                    <a:pt x="102014" y="352017"/>
                  </a:cubicBezTo>
                  <a:cubicBezTo>
                    <a:pt x="145902" y="332529"/>
                    <a:pt x="140518" y="353375"/>
                    <a:pt x="90664" y="318427"/>
                  </a:cubicBezTo>
                  <a:cubicBezTo>
                    <a:pt x="6361" y="258977"/>
                    <a:pt x="16361" y="157697"/>
                    <a:pt x="85097" y="132727"/>
                  </a:cubicBezTo>
                  <a:cubicBezTo>
                    <a:pt x="146238" y="109778"/>
                    <a:pt x="208997" y="162940"/>
                    <a:pt x="242923" y="224294"/>
                  </a:cubicBezTo>
                  <a:cubicBezTo>
                    <a:pt x="238115" y="185868"/>
                    <a:pt x="234067" y="154417"/>
                    <a:pt x="238854" y="115825"/>
                  </a:cubicBezTo>
                  <a:cubicBezTo>
                    <a:pt x="253189" y="3873"/>
                    <a:pt x="333748" y="-17964"/>
                    <a:pt x="377194" y="12492"/>
                  </a:cubicBezTo>
                  <a:cubicBezTo>
                    <a:pt x="404856" y="31835"/>
                    <a:pt x="411873" y="85278"/>
                    <a:pt x="415527" y="122885"/>
                  </a:cubicBezTo>
                  <a:cubicBezTo>
                    <a:pt x="423888" y="224031"/>
                    <a:pt x="393693" y="201168"/>
                    <a:pt x="454931" y="140857"/>
                  </a:cubicBezTo>
                  <a:cubicBezTo>
                    <a:pt x="548167" y="49196"/>
                    <a:pt x="619985" y="116837"/>
                    <a:pt x="616826" y="181505"/>
                  </a:cubicBezTo>
                  <a:cubicBezTo>
                    <a:pt x="613855" y="239353"/>
                    <a:pt x="547099" y="298378"/>
                    <a:pt x="498830" y="330195"/>
                  </a:cubicBezTo>
                  <a:cubicBezTo>
                    <a:pt x="656272" y="304825"/>
                    <a:pt x="716469" y="425087"/>
                    <a:pt x="632242" y="479313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3744382" y="5964766"/>
              <a:ext cx="178591" cy="197260"/>
            </a:xfrm>
            <a:custGeom>
              <a:avLst/>
              <a:gdLst/>
              <a:ahLst/>
              <a:cxnLst/>
              <a:rect l="l" t="t" r="r" b="b"/>
              <a:pathLst>
                <a:path w="178591" h="197260" extrusionOk="0">
                  <a:moveTo>
                    <a:pt x="175671" y="74932"/>
                  </a:moveTo>
                  <a:cubicBezTo>
                    <a:pt x="157403" y="-89"/>
                    <a:pt x="53966" y="-32103"/>
                    <a:pt x="14829" y="42142"/>
                  </a:cubicBezTo>
                  <a:cubicBezTo>
                    <a:pt x="-27303" y="122065"/>
                    <a:pt x="25646" y="210191"/>
                    <a:pt x="106908" y="195681"/>
                  </a:cubicBezTo>
                  <a:cubicBezTo>
                    <a:pt x="161358" y="185959"/>
                    <a:pt x="187852" y="124958"/>
                    <a:pt x="175671" y="74932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1" name="Google Shape;721;p24"/>
            <p:cNvGrpSpPr/>
            <p:nvPr/>
          </p:nvGrpSpPr>
          <p:grpSpPr>
            <a:xfrm>
              <a:off x="13672337" y="5911062"/>
              <a:ext cx="310621" cy="310587"/>
              <a:chOff x="13672337" y="5911062"/>
              <a:chExt cx="310621" cy="310587"/>
            </a:xfrm>
          </p:grpSpPr>
          <p:sp>
            <p:nvSpPr>
              <p:cNvPr id="722" name="Google Shape;722;p24"/>
              <p:cNvSpPr/>
              <p:nvPr/>
            </p:nvSpPr>
            <p:spPr>
              <a:xfrm>
                <a:off x="13899211" y="5911062"/>
                <a:ext cx="19561" cy="40818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40818" extrusionOk="0">
                    <a:moveTo>
                      <a:pt x="16667" y="198"/>
                    </a:moveTo>
                    <a:cubicBezTo>
                      <a:pt x="11887" y="-1113"/>
                      <a:pt x="11516" y="3978"/>
                      <a:pt x="5855" y="18462"/>
                    </a:cubicBezTo>
                    <a:cubicBezTo>
                      <a:pt x="1636" y="29250"/>
                      <a:pt x="679" y="30641"/>
                      <a:pt x="114" y="33962"/>
                    </a:cubicBezTo>
                    <a:cubicBezTo>
                      <a:pt x="-1069" y="40930"/>
                      <a:pt x="7253" y="43052"/>
                      <a:pt x="10076" y="38157"/>
                    </a:cubicBezTo>
                    <a:cubicBezTo>
                      <a:pt x="13230" y="32689"/>
                      <a:pt x="18073" y="11208"/>
                      <a:pt x="19453" y="5102"/>
                    </a:cubicBezTo>
                    <a:cubicBezTo>
                      <a:pt x="19929" y="3004"/>
                      <a:pt x="18813" y="787"/>
                      <a:pt x="16667" y="19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3953000" y="6021462"/>
                <a:ext cx="29958" cy="14386"/>
              </a:xfrm>
              <a:custGeom>
                <a:avLst/>
                <a:gdLst/>
                <a:ahLst/>
                <a:cxnLst/>
                <a:rect l="l" t="t" r="r" b="b"/>
                <a:pathLst>
                  <a:path w="29958" h="14386" extrusionOk="0">
                    <a:moveTo>
                      <a:pt x="26994" y="1744"/>
                    </a:moveTo>
                    <a:cubicBezTo>
                      <a:pt x="-2118" y="-6845"/>
                      <a:pt x="-7449" y="19396"/>
                      <a:pt x="9869" y="13520"/>
                    </a:cubicBezTo>
                    <a:cubicBezTo>
                      <a:pt x="13873" y="12160"/>
                      <a:pt x="19322" y="10126"/>
                      <a:pt x="25907" y="9765"/>
                    </a:cubicBezTo>
                    <a:cubicBezTo>
                      <a:pt x="30774" y="9498"/>
                      <a:pt x="31401" y="3043"/>
                      <a:pt x="26994" y="1744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13929091" y="6135097"/>
                <a:ext cx="27883" cy="19698"/>
              </a:xfrm>
              <a:custGeom>
                <a:avLst/>
                <a:gdLst/>
                <a:ahLst/>
                <a:cxnLst/>
                <a:rect l="l" t="t" r="r" b="b"/>
                <a:pathLst>
                  <a:path w="27883" h="19698" extrusionOk="0">
                    <a:moveTo>
                      <a:pt x="27127" y="13279"/>
                    </a:moveTo>
                    <a:cubicBezTo>
                      <a:pt x="10038" y="-11786"/>
                      <a:pt x="-10719" y="5153"/>
                      <a:pt x="6408" y="11560"/>
                    </a:cubicBezTo>
                    <a:cubicBezTo>
                      <a:pt x="10370" y="13041"/>
                      <a:pt x="15875" y="14913"/>
                      <a:pt x="21201" y="18801"/>
                    </a:cubicBezTo>
                    <a:cubicBezTo>
                      <a:pt x="25138" y="21671"/>
                      <a:pt x="29716" y="17073"/>
                      <a:pt x="27127" y="13279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3854672" y="6187266"/>
                <a:ext cx="14234" cy="34383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34383" extrusionOk="0">
                    <a:moveTo>
                      <a:pt x="13787" y="20948"/>
                    </a:moveTo>
                    <a:cubicBezTo>
                      <a:pt x="13719" y="20658"/>
                      <a:pt x="11531" y="11050"/>
                      <a:pt x="10666" y="5542"/>
                    </a:cubicBezTo>
                    <a:cubicBezTo>
                      <a:pt x="9521" y="-2661"/>
                      <a:pt x="2014" y="-321"/>
                      <a:pt x="1373" y="3407"/>
                    </a:cubicBezTo>
                    <a:cubicBezTo>
                      <a:pt x="-5810" y="45110"/>
                      <a:pt x="17723" y="37989"/>
                      <a:pt x="13787" y="2094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13701837" y="6144993"/>
                <a:ext cx="26195" cy="27959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7959" extrusionOk="0">
                    <a:moveTo>
                      <a:pt x="19407" y="697"/>
                    </a:moveTo>
                    <a:cubicBezTo>
                      <a:pt x="-14325" y="25964"/>
                      <a:pt x="4750" y="32815"/>
                      <a:pt x="11471" y="24762"/>
                    </a:cubicBezTo>
                    <a:cubicBezTo>
                      <a:pt x="14522" y="21104"/>
                      <a:pt x="19952" y="13652"/>
                      <a:pt x="24891" y="7798"/>
                    </a:cubicBezTo>
                    <a:cubicBezTo>
                      <a:pt x="28862" y="3089"/>
                      <a:pt x="22816" y="-1858"/>
                      <a:pt x="19407" y="69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13672337" y="6021645"/>
                <a:ext cx="37523" cy="14474"/>
              </a:xfrm>
              <a:custGeom>
                <a:avLst/>
                <a:gdLst/>
                <a:ahLst/>
                <a:cxnLst/>
                <a:rect l="l" t="t" r="r" b="b"/>
                <a:pathLst>
                  <a:path w="37523" h="14474" extrusionOk="0">
                    <a:moveTo>
                      <a:pt x="37450" y="9765"/>
                    </a:moveTo>
                    <a:cubicBezTo>
                      <a:pt x="38330" y="3227"/>
                      <a:pt x="31230" y="3635"/>
                      <a:pt x="20816" y="1563"/>
                    </a:cubicBezTo>
                    <a:cubicBezTo>
                      <a:pt x="19861" y="1374"/>
                      <a:pt x="8418" y="-811"/>
                      <a:pt x="5129" y="327"/>
                    </a:cubicBezTo>
                    <a:cubicBezTo>
                      <a:pt x="-816" y="2384"/>
                      <a:pt x="-6719" y="14776"/>
                      <a:pt x="19077" y="14395"/>
                    </a:cubicBezTo>
                    <a:cubicBezTo>
                      <a:pt x="30197" y="14233"/>
                      <a:pt x="36633" y="15845"/>
                      <a:pt x="37450" y="976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13763092" y="5926429"/>
                <a:ext cx="19561" cy="27170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27170" extrusionOk="0">
                    <a:moveTo>
                      <a:pt x="17698" y="14693"/>
                    </a:moveTo>
                    <a:cubicBezTo>
                      <a:pt x="13276" y="6932"/>
                      <a:pt x="14973" y="9849"/>
                      <a:pt x="10256" y="2653"/>
                    </a:cubicBezTo>
                    <a:cubicBezTo>
                      <a:pt x="6460" y="-3133"/>
                      <a:pt x="-1641" y="1593"/>
                      <a:pt x="294" y="6849"/>
                    </a:cubicBezTo>
                    <a:cubicBezTo>
                      <a:pt x="3005" y="14216"/>
                      <a:pt x="6339" y="24191"/>
                      <a:pt x="9993" y="26185"/>
                    </a:cubicBezTo>
                    <a:cubicBezTo>
                      <a:pt x="16197" y="29579"/>
                      <a:pt x="22900" y="23828"/>
                      <a:pt x="17698" y="1469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7B9A61-EC18-6C65-7B37-A266DFBB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355" y="1973179"/>
            <a:ext cx="10099740" cy="994610"/>
          </a:xfrm>
        </p:spPr>
        <p:txBody>
          <a:bodyPr>
            <a:normAutofit fontScale="90000"/>
          </a:bodyPr>
          <a:lstStyle/>
          <a:p>
            <a:r>
              <a:rPr lang="en-US" sz="22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2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US" sz="22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22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2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flowchart </a:t>
            </a:r>
            <a:r>
              <a:rPr lang="en-US" sz="22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Petshop</a:t>
            </a:r>
            <a:r>
              <a:rPr lang="en-US" sz="2200" dirty="0">
                <a:solidFill>
                  <a:schemeClr val="accent3"/>
                </a:solidFill>
                <a:effectLst/>
                <a:latin typeface="Tenor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management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0FD47A9-EBFC-D3CD-0589-4D6FF49C91A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754" b="1754"/>
          <a:stretch>
            <a:fillRect/>
          </a:stretch>
        </p:blipFill>
        <p:spPr>
          <a:xfrm>
            <a:off x="4316450" y="2779039"/>
            <a:ext cx="7906231" cy="680507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4"/>
          <p:cNvSpPr txBox="1"/>
          <p:nvPr/>
        </p:nvSpPr>
        <p:spPr>
          <a:xfrm>
            <a:off x="3468897" y="632786"/>
            <a:ext cx="13081200" cy="11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dirty="0">
                <a:solidFill>
                  <a:schemeClr val="tx2"/>
                </a:solidFill>
                <a:latin typeface="Luckiest Guy" panose="020B0604020202020204" charset="0"/>
              </a:rPr>
              <a:t>UML (Use Case Diagram dan Class Diagram)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695" name="Google Shape;695;p24"/>
          <p:cNvGrpSpPr/>
          <p:nvPr/>
        </p:nvGrpSpPr>
        <p:grpSpPr>
          <a:xfrm>
            <a:off x="-2456785" y="-2282371"/>
            <a:ext cx="5334191" cy="5405430"/>
            <a:chOff x="-2456785" y="-2282371"/>
            <a:chExt cx="5334191" cy="5405430"/>
          </a:xfrm>
        </p:grpSpPr>
        <p:sp>
          <p:nvSpPr>
            <p:cNvPr id="696" name="Google Shape;696;p24"/>
            <p:cNvSpPr/>
            <p:nvPr/>
          </p:nvSpPr>
          <p:spPr>
            <a:xfrm>
              <a:off x="-2456785" y="-2282371"/>
              <a:ext cx="5334191" cy="5405430"/>
            </a:xfrm>
            <a:custGeom>
              <a:avLst/>
              <a:gdLst/>
              <a:ahLst/>
              <a:cxnLst/>
              <a:rect l="l" t="t" r="r" b="b"/>
              <a:pathLst>
                <a:path w="5334191" h="5405430" extrusionOk="0">
                  <a:moveTo>
                    <a:pt x="5233074" y="4032661"/>
                  </a:moveTo>
                  <a:cubicBezTo>
                    <a:pt x="4812085" y="4837129"/>
                    <a:pt x="4549628" y="5023476"/>
                    <a:pt x="4142467" y="5292396"/>
                  </a:cubicBezTo>
                  <a:cubicBezTo>
                    <a:pt x="3820897" y="5468483"/>
                    <a:pt x="4260413" y="5380029"/>
                    <a:pt x="90730" y="5402959"/>
                  </a:cubicBezTo>
                  <a:cubicBezTo>
                    <a:pt x="-60532" y="5403813"/>
                    <a:pt x="29910" y="5582894"/>
                    <a:pt x="1142" y="1137047"/>
                  </a:cubicBezTo>
                  <a:cubicBezTo>
                    <a:pt x="4253" y="573574"/>
                    <a:pt x="2881" y="820365"/>
                    <a:pt x="6586" y="159097"/>
                  </a:cubicBezTo>
                  <a:cubicBezTo>
                    <a:pt x="7278" y="-1228"/>
                    <a:pt x="-47223" y="98977"/>
                    <a:pt x="5243207" y="15"/>
                  </a:cubicBezTo>
                  <a:cubicBezTo>
                    <a:pt x="5292447" y="-882"/>
                    <a:pt x="5332731" y="38945"/>
                    <a:pt x="5332515" y="88145"/>
                  </a:cubicBezTo>
                  <a:cubicBezTo>
                    <a:pt x="5309623" y="4219634"/>
                    <a:pt x="5392492" y="3725113"/>
                    <a:pt x="5233074" y="4032661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445824" y="1536342"/>
              <a:ext cx="1428122" cy="1583347"/>
            </a:xfrm>
            <a:custGeom>
              <a:avLst/>
              <a:gdLst/>
              <a:ahLst/>
              <a:cxnLst/>
              <a:rect l="l" t="t" r="r" b="b"/>
              <a:pathLst>
                <a:path w="1428122" h="1583347" extrusionOk="0">
                  <a:moveTo>
                    <a:pt x="1428122" y="0"/>
                  </a:moveTo>
                  <a:cubicBezTo>
                    <a:pt x="1341861" y="294650"/>
                    <a:pt x="742213" y="1350244"/>
                    <a:pt x="0" y="1583348"/>
                  </a:cubicBezTo>
                  <a:cubicBezTo>
                    <a:pt x="404072" y="1307552"/>
                    <a:pt x="552979" y="814069"/>
                    <a:pt x="630403" y="327201"/>
                  </a:cubicBezTo>
                  <a:cubicBezTo>
                    <a:pt x="641282" y="258715"/>
                    <a:pt x="818449" y="315202"/>
                    <a:pt x="1003914" y="236379"/>
                  </a:cubicBezTo>
                  <a:cubicBezTo>
                    <a:pt x="1153361" y="172336"/>
                    <a:pt x="1317781" y="131471"/>
                    <a:pt x="1428122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-2453159" y="-2282371"/>
              <a:ext cx="5328899" cy="687758"/>
            </a:xfrm>
            <a:custGeom>
              <a:avLst/>
              <a:gdLst/>
              <a:ahLst/>
              <a:cxnLst/>
              <a:rect l="l" t="t" r="r" b="b"/>
              <a:pathLst>
                <a:path w="5328899" h="687758" extrusionOk="0">
                  <a:moveTo>
                    <a:pt x="5328899" y="88156"/>
                  </a:moveTo>
                  <a:lnTo>
                    <a:pt x="5326145" y="585693"/>
                  </a:lnTo>
                  <a:lnTo>
                    <a:pt x="0" y="687759"/>
                  </a:lnTo>
                  <a:lnTo>
                    <a:pt x="2960" y="159097"/>
                  </a:lnTo>
                  <a:cubicBezTo>
                    <a:pt x="3662" y="-3380"/>
                    <a:pt x="-39528" y="98761"/>
                    <a:pt x="5239581" y="15"/>
                  </a:cubicBezTo>
                  <a:cubicBezTo>
                    <a:pt x="5288832" y="-882"/>
                    <a:pt x="5329105" y="38945"/>
                    <a:pt x="5328899" y="88156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24"/>
          <p:cNvGrpSpPr/>
          <p:nvPr/>
        </p:nvGrpSpPr>
        <p:grpSpPr>
          <a:xfrm rot="10800000">
            <a:off x="14775475" y="7093310"/>
            <a:ext cx="7756303" cy="7859891"/>
            <a:chOff x="14775475" y="7093310"/>
            <a:chExt cx="7756303" cy="7859891"/>
          </a:xfrm>
        </p:grpSpPr>
        <p:sp>
          <p:nvSpPr>
            <p:cNvPr id="700" name="Google Shape;700;p24"/>
            <p:cNvSpPr/>
            <p:nvPr/>
          </p:nvSpPr>
          <p:spPr>
            <a:xfrm>
              <a:off x="14775475" y="7093310"/>
              <a:ext cx="7756303" cy="7859891"/>
            </a:xfrm>
            <a:custGeom>
              <a:avLst/>
              <a:gdLst/>
              <a:ahLst/>
              <a:cxnLst/>
              <a:rect l="l" t="t" r="r" b="b"/>
              <a:pathLst>
                <a:path w="7756303" h="7859891" extrusionOk="0">
                  <a:moveTo>
                    <a:pt x="7609271" y="5863783"/>
                  </a:moveTo>
                  <a:cubicBezTo>
                    <a:pt x="6997122" y="7033539"/>
                    <a:pt x="6615491" y="7304501"/>
                    <a:pt x="6023449" y="7695530"/>
                  </a:cubicBezTo>
                  <a:cubicBezTo>
                    <a:pt x="5555863" y="7951574"/>
                    <a:pt x="6194952" y="7822955"/>
                    <a:pt x="131928" y="7856296"/>
                  </a:cubicBezTo>
                  <a:cubicBezTo>
                    <a:pt x="-88018" y="7857538"/>
                    <a:pt x="43491" y="8117936"/>
                    <a:pt x="1660" y="1653350"/>
                  </a:cubicBezTo>
                  <a:cubicBezTo>
                    <a:pt x="6184" y="834019"/>
                    <a:pt x="4189" y="1192870"/>
                    <a:pt x="9577" y="231338"/>
                  </a:cubicBezTo>
                  <a:cubicBezTo>
                    <a:pt x="10582" y="-1786"/>
                    <a:pt x="-68666" y="143920"/>
                    <a:pt x="7624005" y="22"/>
                  </a:cubicBezTo>
                  <a:cubicBezTo>
                    <a:pt x="7695604" y="-1283"/>
                    <a:pt x="7754180" y="56629"/>
                    <a:pt x="7753865" y="128169"/>
                  </a:cubicBezTo>
                  <a:cubicBezTo>
                    <a:pt x="7720580" y="6135656"/>
                    <a:pt x="7841077" y="5416587"/>
                    <a:pt x="7609271" y="5863783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0450154" y="12645998"/>
              <a:ext cx="2076593" cy="2302303"/>
            </a:xfrm>
            <a:custGeom>
              <a:avLst/>
              <a:gdLst/>
              <a:ahLst/>
              <a:cxnLst/>
              <a:rect l="l" t="t" r="r" b="b"/>
              <a:pathLst>
                <a:path w="2076593" h="2302303" extrusionOk="0">
                  <a:moveTo>
                    <a:pt x="2076594" y="0"/>
                  </a:moveTo>
                  <a:cubicBezTo>
                    <a:pt x="1951163" y="428443"/>
                    <a:pt x="1079232" y="1963353"/>
                    <a:pt x="0" y="2302303"/>
                  </a:cubicBezTo>
                  <a:cubicBezTo>
                    <a:pt x="587550" y="1901276"/>
                    <a:pt x="804072" y="1183715"/>
                    <a:pt x="916652" y="475775"/>
                  </a:cubicBezTo>
                  <a:cubicBezTo>
                    <a:pt x="932471" y="376190"/>
                    <a:pt x="1190085" y="458326"/>
                    <a:pt x="1459764" y="343713"/>
                  </a:cubicBezTo>
                  <a:cubicBezTo>
                    <a:pt x="1677071" y="250589"/>
                    <a:pt x="1916150" y="191168"/>
                    <a:pt x="2076594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14780747" y="7093310"/>
              <a:ext cx="7748608" cy="1000051"/>
            </a:xfrm>
            <a:custGeom>
              <a:avLst/>
              <a:gdLst/>
              <a:ahLst/>
              <a:cxnLst/>
              <a:rect l="l" t="t" r="r" b="b"/>
              <a:pathLst>
                <a:path w="7748608" h="1000051" extrusionOk="0">
                  <a:moveTo>
                    <a:pt x="7748608" y="128185"/>
                  </a:moveTo>
                  <a:lnTo>
                    <a:pt x="7744602" y="851641"/>
                  </a:lnTo>
                  <a:lnTo>
                    <a:pt x="0" y="1000051"/>
                  </a:lnTo>
                  <a:lnTo>
                    <a:pt x="4304" y="231338"/>
                  </a:lnTo>
                  <a:cubicBezTo>
                    <a:pt x="5325" y="-4914"/>
                    <a:pt x="-57476" y="143606"/>
                    <a:pt x="7618733" y="22"/>
                  </a:cubicBezTo>
                  <a:cubicBezTo>
                    <a:pt x="7690347" y="-1283"/>
                    <a:pt x="7748907" y="56629"/>
                    <a:pt x="7748608" y="128185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24"/>
          <p:cNvGrpSpPr/>
          <p:nvPr/>
        </p:nvGrpSpPr>
        <p:grpSpPr>
          <a:xfrm>
            <a:off x="210310" y="9476107"/>
            <a:ext cx="15127065" cy="356213"/>
            <a:chOff x="-274" y="-425"/>
            <a:chExt cx="20169421" cy="474950"/>
          </a:xfrm>
        </p:grpSpPr>
        <p:sp>
          <p:nvSpPr>
            <p:cNvPr id="704" name="Google Shape;704;p24"/>
            <p:cNvSpPr/>
            <p:nvPr/>
          </p:nvSpPr>
          <p:spPr>
            <a:xfrm>
              <a:off x="-274" y="102958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10473851" y="-425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24"/>
          <p:cNvSpPr/>
          <p:nvPr/>
        </p:nvSpPr>
        <p:spPr>
          <a:xfrm>
            <a:off x="295382" y="6629506"/>
            <a:ext cx="1468275" cy="1503858"/>
          </a:xfrm>
          <a:custGeom>
            <a:avLst/>
            <a:gdLst/>
            <a:ahLst/>
            <a:cxnLst/>
            <a:rect l="l" t="t" r="r" b="b"/>
            <a:pathLst>
              <a:path w="1468275" h="1503858" extrusionOk="0">
                <a:moveTo>
                  <a:pt x="596017" y="1326226"/>
                </a:moveTo>
                <a:cubicBezTo>
                  <a:pt x="600614" y="1332963"/>
                  <a:pt x="605518" y="1339699"/>
                  <a:pt x="610421" y="1346130"/>
                </a:cubicBezTo>
                <a:cubicBezTo>
                  <a:pt x="625438" y="1366341"/>
                  <a:pt x="641069" y="1386552"/>
                  <a:pt x="655779" y="1407068"/>
                </a:cubicBezTo>
                <a:cubicBezTo>
                  <a:pt x="660683" y="1414112"/>
                  <a:pt x="664974" y="1422073"/>
                  <a:pt x="667732" y="1430341"/>
                </a:cubicBezTo>
                <a:cubicBezTo>
                  <a:pt x="669264" y="1434935"/>
                  <a:pt x="668651" y="1442590"/>
                  <a:pt x="665893" y="1445040"/>
                </a:cubicBezTo>
                <a:cubicBezTo>
                  <a:pt x="662828" y="1447796"/>
                  <a:pt x="654247" y="1448102"/>
                  <a:pt x="650876" y="1445652"/>
                </a:cubicBezTo>
                <a:cubicBezTo>
                  <a:pt x="638310" y="1436160"/>
                  <a:pt x="625132" y="1426667"/>
                  <a:pt x="615938" y="1414418"/>
                </a:cubicBezTo>
                <a:cubicBezTo>
                  <a:pt x="601840" y="1395432"/>
                  <a:pt x="590500" y="1374303"/>
                  <a:pt x="577935" y="1354398"/>
                </a:cubicBezTo>
                <a:cubicBezTo>
                  <a:pt x="575483" y="1350723"/>
                  <a:pt x="572418" y="1347355"/>
                  <a:pt x="566902" y="1340312"/>
                </a:cubicBezTo>
                <a:cubicBezTo>
                  <a:pt x="566902" y="1348886"/>
                  <a:pt x="566289" y="1353173"/>
                  <a:pt x="566902" y="1357460"/>
                </a:cubicBezTo>
                <a:cubicBezTo>
                  <a:pt x="572725" y="1390226"/>
                  <a:pt x="578854" y="1422686"/>
                  <a:pt x="584677" y="1455452"/>
                </a:cubicBezTo>
                <a:cubicBezTo>
                  <a:pt x="586516" y="1466169"/>
                  <a:pt x="588048" y="1477500"/>
                  <a:pt x="588048" y="1488217"/>
                </a:cubicBezTo>
                <a:cubicBezTo>
                  <a:pt x="588048" y="1502304"/>
                  <a:pt x="577322" y="1508122"/>
                  <a:pt x="565676" y="1500466"/>
                </a:cubicBezTo>
                <a:cubicBezTo>
                  <a:pt x="560772" y="1497098"/>
                  <a:pt x="555256" y="1492198"/>
                  <a:pt x="553417" y="1486686"/>
                </a:cubicBezTo>
                <a:cubicBezTo>
                  <a:pt x="548820" y="1472600"/>
                  <a:pt x="544835" y="1457901"/>
                  <a:pt x="542690" y="1443203"/>
                </a:cubicBezTo>
                <a:cubicBezTo>
                  <a:pt x="538093" y="1412887"/>
                  <a:pt x="534722" y="1382264"/>
                  <a:pt x="531351" y="1351642"/>
                </a:cubicBezTo>
                <a:cubicBezTo>
                  <a:pt x="529205" y="1332044"/>
                  <a:pt x="527979" y="1312446"/>
                  <a:pt x="526447" y="1292847"/>
                </a:cubicBezTo>
                <a:cubicBezTo>
                  <a:pt x="526447" y="1291316"/>
                  <a:pt x="526141" y="1289173"/>
                  <a:pt x="527060" y="1288254"/>
                </a:cubicBezTo>
                <a:cubicBezTo>
                  <a:pt x="542997" y="1272637"/>
                  <a:pt x="534415" y="1253651"/>
                  <a:pt x="531964" y="1236809"/>
                </a:cubicBezTo>
                <a:cubicBezTo>
                  <a:pt x="524608" y="1189650"/>
                  <a:pt x="520624" y="1142492"/>
                  <a:pt x="527366" y="1095028"/>
                </a:cubicBezTo>
                <a:cubicBezTo>
                  <a:pt x="527673" y="1092884"/>
                  <a:pt x="527060" y="1090434"/>
                  <a:pt x="526754" y="1086454"/>
                </a:cubicBezTo>
                <a:cubicBezTo>
                  <a:pt x="523076" y="1084922"/>
                  <a:pt x="519092" y="1081860"/>
                  <a:pt x="514495" y="1081248"/>
                </a:cubicBezTo>
                <a:cubicBezTo>
                  <a:pt x="444925" y="1070836"/>
                  <a:pt x="375968" y="1056444"/>
                  <a:pt x="310382" y="1031027"/>
                </a:cubicBezTo>
                <a:cubicBezTo>
                  <a:pt x="272379" y="1016329"/>
                  <a:pt x="236828" y="993362"/>
                  <a:pt x="210472" y="960596"/>
                </a:cubicBezTo>
                <a:cubicBezTo>
                  <a:pt x="195454" y="941610"/>
                  <a:pt x="178598" y="925381"/>
                  <a:pt x="158677" y="912213"/>
                </a:cubicBezTo>
                <a:cubicBezTo>
                  <a:pt x="131095" y="893840"/>
                  <a:pt x="113013" y="866586"/>
                  <a:pt x="91253" y="842701"/>
                </a:cubicBezTo>
                <a:cubicBezTo>
                  <a:pt x="42217" y="788805"/>
                  <a:pt x="17086" y="723886"/>
                  <a:pt x="5746" y="653149"/>
                </a:cubicBezTo>
                <a:cubicBezTo>
                  <a:pt x="-996" y="610890"/>
                  <a:pt x="-3754" y="568325"/>
                  <a:pt x="8505" y="526373"/>
                </a:cubicBezTo>
                <a:cubicBezTo>
                  <a:pt x="21990" y="481358"/>
                  <a:pt x="45282" y="443693"/>
                  <a:pt x="87269" y="421338"/>
                </a:cubicBezTo>
                <a:cubicBezTo>
                  <a:pt x="101979" y="413683"/>
                  <a:pt x="120674" y="410314"/>
                  <a:pt x="137224" y="410314"/>
                </a:cubicBezTo>
                <a:cubicBezTo>
                  <a:pt x="162968" y="410621"/>
                  <a:pt x="189018" y="415214"/>
                  <a:pt x="214762" y="418582"/>
                </a:cubicBezTo>
                <a:cubicBezTo>
                  <a:pt x="239893" y="421951"/>
                  <a:pt x="264718" y="427463"/>
                  <a:pt x="289542" y="428994"/>
                </a:cubicBezTo>
                <a:cubicBezTo>
                  <a:pt x="330610" y="431444"/>
                  <a:pt x="369838" y="420726"/>
                  <a:pt x="406922" y="405109"/>
                </a:cubicBezTo>
                <a:cubicBezTo>
                  <a:pt x="442473" y="390104"/>
                  <a:pt x="476492" y="371730"/>
                  <a:pt x="510817" y="353970"/>
                </a:cubicBezTo>
                <a:cubicBezTo>
                  <a:pt x="570273" y="323041"/>
                  <a:pt x="619922" y="278945"/>
                  <a:pt x="669264" y="234849"/>
                </a:cubicBezTo>
                <a:cubicBezTo>
                  <a:pt x="691330" y="215251"/>
                  <a:pt x="710638" y="192590"/>
                  <a:pt x="733011" y="172992"/>
                </a:cubicBezTo>
                <a:cubicBezTo>
                  <a:pt x="762433" y="146963"/>
                  <a:pt x="787564" y="116341"/>
                  <a:pt x="822502" y="96436"/>
                </a:cubicBezTo>
                <a:cubicBezTo>
                  <a:pt x="836599" y="88168"/>
                  <a:pt x="848245" y="75920"/>
                  <a:pt x="862037" y="67039"/>
                </a:cubicBezTo>
                <a:cubicBezTo>
                  <a:pt x="882571" y="54178"/>
                  <a:pt x="903104" y="41010"/>
                  <a:pt x="925171" y="30905"/>
                </a:cubicBezTo>
                <a:cubicBezTo>
                  <a:pt x="955205" y="17431"/>
                  <a:pt x="987079" y="9776"/>
                  <a:pt x="1019871" y="3957"/>
                </a:cubicBezTo>
                <a:cubicBezTo>
                  <a:pt x="1060632" y="-3392"/>
                  <a:pt x="1100474" y="589"/>
                  <a:pt x="1139703" y="7020"/>
                </a:cubicBezTo>
                <a:cubicBezTo>
                  <a:pt x="1178319" y="13144"/>
                  <a:pt x="1216935" y="24168"/>
                  <a:pt x="1249727" y="47747"/>
                </a:cubicBezTo>
                <a:cubicBezTo>
                  <a:pt x="1255550" y="51728"/>
                  <a:pt x="1260454" y="57240"/>
                  <a:pt x="1265358" y="62140"/>
                </a:cubicBezTo>
                <a:cubicBezTo>
                  <a:pt x="1299683" y="97661"/>
                  <a:pt x="1328798" y="136552"/>
                  <a:pt x="1345348" y="184016"/>
                </a:cubicBezTo>
                <a:cubicBezTo>
                  <a:pt x="1349025" y="194428"/>
                  <a:pt x="1354848" y="203921"/>
                  <a:pt x="1360671" y="216169"/>
                </a:cubicBezTo>
                <a:cubicBezTo>
                  <a:pt x="1384270" y="213107"/>
                  <a:pt x="1406643" y="218619"/>
                  <a:pt x="1428402" y="229643"/>
                </a:cubicBezTo>
                <a:cubicBezTo>
                  <a:pt x="1449549" y="240361"/>
                  <a:pt x="1459663" y="257816"/>
                  <a:pt x="1466099" y="278945"/>
                </a:cubicBezTo>
                <a:cubicBezTo>
                  <a:pt x="1474373" y="304362"/>
                  <a:pt x="1458130" y="332534"/>
                  <a:pt x="1432999" y="337127"/>
                </a:cubicBezTo>
                <a:cubicBezTo>
                  <a:pt x="1415224" y="340496"/>
                  <a:pt x="1397448" y="342946"/>
                  <a:pt x="1377221" y="346008"/>
                </a:cubicBezTo>
                <a:cubicBezTo>
                  <a:pt x="1375076" y="360094"/>
                  <a:pt x="1373237" y="377242"/>
                  <a:pt x="1369253" y="393778"/>
                </a:cubicBezTo>
                <a:cubicBezTo>
                  <a:pt x="1357913" y="442162"/>
                  <a:pt x="1346267" y="490545"/>
                  <a:pt x="1333089" y="538622"/>
                </a:cubicBezTo>
                <a:cubicBezTo>
                  <a:pt x="1322668" y="576593"/>
                  <a:pt x="1309490" y="613952"/>
                  <a:pt x="1297538" y="651618"/>
                </a:cubicBezTo>
                <a:cubicBezTo>
                  <a:pt x="1281294" y="701226"/>
                  <a:pt x="1260454" y="749303"/>
                  <a:pt x="1232258" y="793092"/>
                </a:cubicBezTo>
                <a:cubicBezTo>
                  <a:pt x="1207434" y="831983"/>
                  <a:pt x="1179851" y="870567"/>
                  <a:pt x="1143381" y="899964"/>
                </a:cubicBezTo>
                <a:cubicBezTo>
                  <a:pt x="1093732" y="940385"/>
                  <a:pt x="1042550" y="978663"/>
                  <a:pt x="991369" y="1016329"/>
                </a:cubicBezTo>
                <a:cubicBezTo>
                  <a:pt x="976965" y="1027046"/>
                  <a:pt x="959189" y="1033171"/>
                  <a:pt x="942946" y="1041439"/>
                </a:cubicBezTo>
                <a:cubicBezTo>
                  <a:pt x="938962" y="1043582"/>
                  <a:pt x="934978" y="1046032"/>
                  <a:pt x="931913" y="1047870"/>
                </a:cubicBezTo>
                <a:cubicBezTo>
                  <a:pt x="958270" y="1095947"/>
                  <a:pt x="984627" y="1142798"/>
                  <a:pt x="1009758" y="1190263"/>
                </a:cubicBezTo>
                <a:cubicBezTo>
                  <a:pt x="1014661" y="1199756"/>
                  <a:pt x="1020484" y="1204655"/>
                  <a:pt x="1030598" y="1206799"/>
                </a:cubicBezTo>
                <a:cubicBezTo>
                  <a:pt x="1076263" y="1216292"/>
                  <a:pt x="1121927" y="1226091"/>
                  <a:pt x="1167286" y="1236196"/>
                </a:cubicBezTo>
                <a:cubicBezTo>
                  <a:pt x="1174948" y="1237727"/>
                  <a:pt x="1183529" y="1239871"/>
                  <a:pt x="1189045" y="1244464"/>
                </a:cubicBezTo>
                <a:cubicBezTo>
                  <a:pt x="1193336" y="1248139"/>
                  <a:pt x="1193949" y="1256407"/>
                  <a:pt x="1196401" y="1262531"/>
                </a:cubicBezTo>
                <a:cubicBezTo>
                  <a:pt x="1190884" y="1264675"/>
                  <a:pt x="1184755" y="1269268"/>
                  <a:pt x="1179851" y="1268350"/>
                </a:cubicBezTo>
                <a:cubicBezTo>
                  <a:pt x="1135719" y="1260082"/>
                  <a:pt x="1090054" y="1259469"/>
                  <a:pt x="1047454" y="1242015"/>
                </a:cubicBezTo>
                <a:cubicBezTo>
                  <a:pt x="1041938" y="1239871"/>
                  <a:pt x="1035808" y="1238952"/>
                  <a:pt x="1025694" y="1236503"/>
                </a:cubicBezTo>
                <a:cubicBezTo>
                  <a:pt x="1030904" y="1242933"/>
                  <a:pt x="1032743" y="1246302"/>
                  <a:pt x="1035502" y="1248445"/>
                </a:cubicBezTo>
                <a:cubicBezTo>
                  <a:pt x="1062778" y="1269881"/>
                  <a:pt x="1090667" y="1291010"/>
                  <a:pt x="1117637" y="1312752"/>
                </a:cubicBezTo>
                <a:cubicBezTo>
                  <a:pt x="1124686" y="1318570"/>
                  <a:pt x="1130815" y="1326532"/>
                  <a:pt x="1134186" y="1334800"/>
                </a:cubicBezTo>
                <a:cubicBezTo>
                  <a:pt x="1138784" y="1346436"/>
                  <a:pt x="1130509" y="1354398"/>
                  <a:pt x="1119169" y="1349499"/>
                </a:cubicBezTo>
                <a:cubicBezTo>
                  <a:pt x="1106910" y="1343987"/>
                  <a:pt x="1095264" y="1336943"/>
                  <a:pt x="1085150" y="1328369"/>
                </a:cubicBezTo>
                <a:cubicBezTo>
                  <a:pt x="1065536" y="1311221"/>
                  <a:pt x="1046841" y="1292847"/>
                  <a:pt x="1028146" y="1274780"/>
                </a:cubicBezTo>
                <a:cubicBezTo>
                  <a:pt x="1025388" y="1272331"/>
                  <a:pt x="1022630" y="1269881"/>
                  <a:pt x="1016194" y="1264369"/>
                </a:cubicBezTo>
                <a:cubicBezTo>
                  <a:pt x="1011903" y="1291929"/>
                  <a:pt x="1008532" y="1315814"/>
                  <a:pt x="1004854" y="1339699"/>
                </a:cubicBezTo>
                <a:cubicBezTo>
                  <a:pt x="1003935" y="1346743"/>
                  <a:pt x="1004241" y="1354398"/>
                  <a:pt x="1001789" y="1360829"/>
                </a:cubicBezTo>
                <a:cubicBezTo>
                  <a:pt x="999644" y="1366953"/>
                  <a:pt x="994740" y="1375221"/>
                  <a:pt x="990143" y="1376140"/>
                </a:cubicBezTo>
                <a:cubicBezTo>
                  <a:pt x="984933" y="1377059"/>
                  <a:pt x="975739" y="1371853"/>
                  <a:pt x="973287" y="1366647"/>
                </a:cubicBezTo>
                <a:cubicBezTo>
                  <a:pt x="969303" y="1358685"/>
                  <a:pt x="966851" y="1348580"/>
                  <a:pt x="967771" y="1339699"/>
                </a:cubicBezTo>
                <a:cubicBezTo>
                  <a:pt x="970835" y="1305096"/>
                  <a:pt x="974820" y="1270493"/>
                  <a:pt x="980030" y="1236196"/>
                </a:cubicBezTo>
                <a:cubicBezTo>
                  <a:pt x="981868" y="1223947"/>
                  <a:pt x="980643" y="1213842"/>
                  <a:pt x="974513" y="1202512"/>
                </a:cubicBezTo>
                <a:cubicBezTo>
                  <a:pt x="950915" y="1157803"/>
                  <a:pt x="928848" y="1112482"/>
                  <a:pt x="905863" y="1067162"/>
                </a:cubicBezTo>
                <a:cubicBezTo>
                  <a:pt x="904024" y="1063793"/>
                  <a:pt x="901266" y="1061037"/>
                  <a:pt x="899733" y="1058587"/>
                </a:cubicBezTo>
                <a:cubicBezTo>
                  <a:pt x="868779" y="1066549"/>
                  <a:pt x="839358" y="1074817"/>
                  <a:pt x="809323" y="1081554"/>
                </a:cubicBezTo>
                <a:cubicBezTo>
                  <a:pt x="759061" y="1093190"/>
                  <a:pt x="708187" y="1099009"/>
                  <a:pt x="656392" y="1098396"/>
                </a:cubicBezTo>
                <a:cubicBezTo>
                  <a:pt x="630342" y="1098090"/>
                  <a:pt x="604292" y="1099927"/>
                  <a:pt x="578548" y="1092578"/>
                </a:cubicBezTo>
                <a:cubicBezTo>
                  <a:pt x="572418" y="1090741"/>
                  <a:pt x="564756" y="1093190"/>
                  <a:pt x="559240" y="1093497"/>
                </a:cubicBezTo>
                <a:cubicBezTo>
                  <a:pt x="550965" y="1151067"/>
                  <a:pt x="558014" y="1205574"/>
                  <a:pt x="569353" y="1259775"/>
                </a:cubicBezTo>
                <a:cubicBezTo>
                  <a:pt x="571499" y="1269881"/>
                  <a:pt x="575789" y="1274474"/>
                  <a:pt x="584984" y="1277843"/>
                </a:cubicBezTo>
                <a:cubicBezTo>
                  <a:pt x="618083" y="1290398"/>
                  <a:pt x="651182" y="1303872"/>
                  <a:pt x="683975" y="1317039"/>
                </a:cubicBezTo>
                <a:cubicBezTo>
                  <a:pt x="699299" y="1323163"/>
                  <a:pt x="714929" y="1328982"/>
                  <a:pt x="730253" y="1335719"/>
                </a:cubicBezTo>
                <a:cubicBezTo>
                  <a:pt x="735156" y="1337862"/>
                  <a:pt x="740979" y="1340924"/>
                  <a:pt x="743431" y="1345212"/>
                </a:cubicBezTo>
                <a:cubicBezTo>
                  <a:pt x="746189" y="1350111"/>
                  <a:pt x="748335" y="1358073"/>
                  <a:pt x="746189" y="1362054"/>
                </a:cubicBezTo>
                <a:cubicBezTo>
                  <a:pt x="744044" y="1365728"/>
                  <a:pt x="735156" y="1368178"/>
                  <a:pt x="730253" y="1366953"/>
                </a:cubicBezTo>
                <a:cubicBezTo>
                  <a:pt x="709719" y="1361441"/>
                  <a:pt x="689185" y="1355011"/>
                  <a:pt x="668958" y="1348274"/>
                </a:cubicBezTo>
                <a:cubicBezTo>
                  <a:pt x="645359" y="1340006"/>
                  <a:pt x="622067" y="1331125"/>
                  <a:pt x="598775" y="1322551"/>
                </a:cubicBezTo>
                <a:cubicBezTo>
                  <a:pt x="597856" y="1324388"/>
                  <a:pt x="596936" y="1325307"/>
                  <a:pt x="596017" y="1326226"/>
                </a:cubicBezTo>
                <a:close/>
                <a:moveTo>
                  <a:pt x="37007" y="602010"/>
                </a:moveTo>
                <a:cubicBezTo>
                  <a:pt x="37926" y="676116"/>
                  <a:pt x="53250" y="739197"/>
                  <a:pt x="88495" y="796155"/>
                </a:cubicBezTo>
                <a:cubicBezTo>
                  <a:pt x="99528" y="813916"/>
                  <a:pt x="112400" y="831983"/>
                  <a:pt x="128030" y="845456"/>
                </a:cubicBezTo>
                <a:cubicBezTo>
                  <a:pt x="153467" y="867505"/>
                  <a:pt x="182276" y="885572"/>
                  <a:pt x="208939" y="905782"/>
                </a:cubicBezTo>
                <a:cubicBezTo>
                  <a:pt x="215069" y="910376"/>
                  <a:pt x="220279" y="916806"/>
                  <a:pt x="225182" y="922931"/>
                </a:cubicBezTo>
                <a:cubicBezTo>
                  <a:pt x="245103" y="949878"/>
                  <a:pt x="272686" y="966721"/>
                  <a:pt x="301801" y="980807"/>
                </a:cubicBezTo>
                <a:cubicBezTo>
                  <a:pt x="341030" y="999793"/>
                  <a:pt x="382710" y="1012041"/>
                  <a:pt x="425923" y="1019085"/>
                </a:cubicBezTo>
                <a:cubicBezTo>
                  <a:pt x="490283" y="1029802"/>
                  <a:pt x="552191" y="1054606"/>
                  <a:pt x="618696" y="1053688"/>
                </a:cubicBezTo>
                <a:cubicBezTo>
                  <a:pt x="646892" y="1053382"/>
                  <a:pt x="675394" y="1052463"/>
                  <a:pt x="703589" y="1049707"/>
                </a:cubicBezTo>
                <a:cubicBezTo>
                  <a:pt x="759674" y="1044501"/>
                  <a:pt x="813920" y="1029190"/>
                  <a:pt x="867247" y="1012041"/>
                </a:cubicBezTo>
                <a:cubicBezTo>
                  <a:pt x="892378" y="1003774"/>
                  <a:pt x="917509" y="993362"/>
                  <a:pt x="940801" y="980501"/>
                </a:cubicBezTo>
                <a:cubicBezTo>
                  <a:pt x="1006386" y="943754"/>
                  <a:pt x="1067375" y="900270"/>
                  <a:pt x="1121927" y="848519"/>
                </a:cubicBezTo>
                <a:cubicBezTo>
                  <a:pt x="1140010" y="831064"/>
                  <a:pt x="1159317" y="813609"/>
                  <a:pt x="1173109" y="793092"/>
                </a:cubicBezTo>
                <a:cubicBezTo>
                  <a:pt x="1208966" y="739504"/>
                  <a:pt x="1241759" y="683771"/>
                  <a:pt x="1264132" y="622527"/>
                </a:cubicBezTo>
                <a:cubicBezTo>
                  <a:pt x="1276084" y="589761"/>
                  <a:pt x="1290489" y="557914"/>
                  <a:pt x="1300296" y="524842"/>
                </a:cubicBezTo>
                <a:cubicBezTo>
                  <a:pt x="1311942" y="485645"/>
                  <a:pt x="1320217" y="445224"/>
                  <a:pt x="1330024" y="405109"/>
                </a:cubicBezTo>
                <a:cubicBezTo>
                  <a:pt x="1339831" y="364687"/>
                  <a:pt x="1344122" y="324266"/>
                  <a:pt x="1335847" y="282926"/>
                </a:cubicBezTo>
                <a:cubicBezTo>
                  <a:pt x="1326346" y="236074"/>
                  <a:pt x="1308571" y="192590"/>
                  <a:pt x="1286504" y="150025"/>
                </a:cubicBezTo>
                <a:cubicBezTo>
                  <a:pt x="1270874" y="119709"/>
                  <a:pt x="1247276" y="97968"/>
                  <a:pt x="1218773" y="82656"/>
                </a:cubicBezTo>
                <a:cubicBezTo>
                  <a:pt x="1181690" y="62446"/>
                  <a:pt x="1140010" y="54178"/>
                  <a:pt x="1098329" y="50197"/>
                </a:cubicBezTo>
                <a:cubicBezTo>
                  <a:pt x="1063697" y="46828"/>
                  <a:pt x="1028759" y="48053"/>
                  <a:pt x="994740" y="57240"/>
                </a:cubicBezTo>
                <a:cubicBezTo>
                  <a:pt x="968384" y="64589"/>
                  <a:pt x="941107" y="71939"/>
                  <a:pt x="916896" y="84494"/>
                </a:cubicBezTo>
                <a:cubicBezTo>
                  <a:pt x="879199" y="104704"/>
                  <a:pt x="845181" y="130121"/>
                  <a:pt x="814227" y="159825"/>
                </a:cubicBezTo>
                <a:cubicBezTo>
                  <a:pt x="783579" y="189222"/>
                  <a:pt x="749254" y="214638"/>
                  <a:pt x="719833" y="244954"/>
                </a:cubicBezTo>
                <a:cubicBezTo>
                  <a:pt x="692863" y="272514"/>
                  <a:pt x="667425" y="301299"/>
                  <a:pt x="636778" y="324878"/>
                </a:cubicBezTo>
                <a:cubicBezTo>
                  <a:pt x="592952" y="358869"/>
                  <a:pt x="548820" y="391635"/>
                  <a:pt x="497332" y="413377"/>
                </a:cubicBezTo>
                <a:cubicBezTo>
                  <a:pt x="491509" y="415826"/>
                  <a:pt x="485686" y="418582"/>
                  <a:pt x="480476" y="421645"/>
                </a:cubicBezTo>
                <a:cubicBezTo>
                  <a:pt x="439715" y="445530"/>
                  <a:pt x="395276" y="459922"/>
                  <a:pt x="348692" y="465435"/>
                </a:cubicBezTo>
                <a:cubicBezTo>
                  <a:pt x="314979" y="469415"/>
                  <a:pt x="281267" y="470028"/>
                  <a:pt x="247249" y="461454"/>
                </a:cubicBezTo>
                <a:cubicBezTo>
                  <a:pt x="213843" y="452879"/>
                  <a:pt x="179518" y="446449"/>
                  <a:pt x="144273" y="447674"/>
                </a:cubicBezTo>
                <a:cubicBezTo>
                  <a:pt x="112400" y="448592"/>
                  <a:pt x="88188" y="462066"/>
                  <a:pt x="69800" y="487483"/>
                </a:cubicBezTo>
                <a:cubicBezTo>
                  <a:pt x="43749" y="523923"/>
                  <a:pt x="38233" y="565875"/>
                  <a:pt x="37007" y="602010"/>
                </a:cubicBezTo>
                <a:close/>
                <a:moveTo>
                  <a:pt x="1376301" y="305280"/>
                </a:moveTo>
                <a:cubicBezTo>
                  <a:pt x="1394077" y="304668"/>
                  <a:pt x="1407255" y="300993"/>
                  <a:pt x="1417676" y="290275"/>
                </a:cubicBezTo>
                <a:cubicBezTo>
                  <a:pt x="1426257" y="281395"/>
                  <a:pt x="1425644" y="271902"/>
                  <a:pt x="1414917" y="267309"/>
                </a:cubicBezTo>
                <a:cubicBezTo>
                  <a:pt x="1401739" y="261797"/>
                  <a:pt x="1387335" y="258734"/>
                  <a:pt x="1369866" y="253835"/>
                </a:cubicBezTo>
                <a:cubicBezTo>
                  <a:pt x="1372624" y="272821"/>
                  <a:pt x="1374463" y="288132"/>
                  <a:pt x="1376301" y="305280"/>
                </a:cubicBezTo>
                <a:close/>
                <a:moveTo>
                  <a:pt x="479556" y="736135"/>
                </a:moveTo>
                <a:cubicBezTo>
                  <a:pt x="501316" y="727255"/>
                  <a:pt x="524915" y="722049"/>
                  <a:pt x="547594" y="715006"/>
                </a:cubicBezTo>
                <a:cubicBezTo>
                  <a:pt x="554643" y="712862"/>
                  <a:pt x="561998" y="709188"/>
                  <a:pt x="560466" y="700613"/>
                </a:cubicBezTo>
                <a:cubicBezTo>
                  <a:pt x="559240" y="694183"/>
                  <a:pt x="555869" y="686527"/>
                  <a:pt x="550658" y="683159"/>
                </a:cubicBezTo>
                <a:cubicBezTo>
                  <a:pt x="544529" y="679178"/>
                  <a:pt x="535641" y="677647"/>
                  <a:pt x="528286" y="678259"/>
                </a:cubicBezTo>
                <a:cubicBezTo>
                  <a:pt x="516640" y="679178"/>
                  <a:pt x="504994" y="682546"/>
                  <a:pt x="493654" y="685302"/>
                </a:cubicBezTo>
                <a:cubicBezTo>
                  <a:pt x="445844" y="696632"/>
                  <a:pt x="405083" y="679178"/>
                  <a:pt x="367080" y="652536"/>
                </a:cubicBezTo>
                <a:cubicBezTo>
                  <a:pt x="361870" y="648862"/>
                  <a:pt x="359418" y="641512"/>
                  <a:pt x="356047" y="636613"/>
                </a:cubicBezTo>
                <a:cubicBezTo>
                  <a:pt x="362483" y="624364"/>
                  <a:pt x="371371" y="619771"/>
                  <a:pt x="382097" y="618852"/>
                </a:cubicBezTo>
                <a:cubicBezTo>
                  <a:pt x="400179" y="617015"/>
                  <a:pt x="418261" y="614871"/>
                  <a:pt x="436343" y="613952"/>
                </a:cubicBezTo>
                <a:cubicBezTo>
                  <a:pt x="489057" y="611503"/>
                  <a:pt x="540238" y="602622"/>
                  <a:pt x="588048" y="579655"/>
                </a:cubicBezTo>
                <a:cubicBezTo>
                  <a:pt x="614099" y="567100"/>
                  <a:pt x="638617" y="551483"/>
                  <a:pt x="662828" y="535866"/>
                </a:cubicBezTo>
                <a:cubicBezTo>
                  <a:pt x="675700" y="527291"/>
                  <a:pt x="687346" y="516267"/>
                  <a:pt x="698073" y="504937"/>
                </a:cubicBezTo>
                <a:cubicBezTo>
                  <a:pt x="706654" y="495751"/>
                  <a:pt x="705735" y="481664"/>
                  <a:pt x="698073" y="474927"/>
                </a:cubicBezTo>
                <a:cubicBezTo>
                  <a:pt x="690411" y="467884"/>
                  <a:pt x="682749" y="468803"/>
                  <a:pt x="670797" y="477683"/>
                </a:cubicBezTo>
                <a:cubicBezTo>
                  <a:pt x="654553" y="489932"/>
                  <a:pt x="638617" y="503100"/>
                  <a:pt x="621454" y="513818"/>
                </a:cubicBezTo>
                <a:cubicBezTo>
                  <a:pt x="604905" y="523923"/>
                  <a:pt x="587742" y="532497"/>
                  <a:pt x="569047" y="538928"/>
                </a:cubicBezTo>
                <a:cubicBezTo>
                  <a:pt x="517559" y="556383"/>
                  <a:pt x="466071" y="572919"/>
                  <a:pt x="410600" y="573837"/>
                </a:cubicBezTo>
                <a:cubicBezTo>
                  <a:pt x="391905" y="574143"/>
                  <a:pt x="372903" y="577512"/>
                  <a:pt x="355128" y="583636"/>
                </a:cubicBezTo>
                <a:cubicBezTo>
                  <a:pt x="315286" y="597416"/>
                  <a:pt x="307011" y="634776"/>
                  <a:pt x="335513" y="665704"/>
                </a:cubicBezTo>
                <a:cubicBezTo>
                  <a:pt x="351756" y="683159"/>
                  <a:pt x="369532" y="698776"/>
                  <a:pt x="391598" y="708881"/>
                </a:cubicBezTo>
                <a:cubicBezTo>
                  <a:pt x="397115" y="711331"/>
                  <a:pt x="402018" y="715006"/>
                  <a:pt x="409374" y="719599"/>
                </a:cubicBezTo>
                <a:cubicBezTo>
                  <a:pt x="402631" y="725724"/>
                  <a:pt x="398034" y="730623"/>
                  <a:pt x="392518" y="734910"/>
                </a:cubicBezTo>
                <a:cubicBezTo>
                  <a:pt x="366774" y="755121"/>
                  <a:pt x="363402" y="783293"/>
                  <a:pt x="383630" y="808404"/>
                </a:cubicBezTo>
                <a:cubicBezTo>
                  <a:pt x="395889" y="823715"/>
                  <a:pt x="411519" y="834739"/>
                  <a:pt x="431133" y="837495"/>
                </a:cubicBezTo>
                <a:cubicBezTo>
                  <a:pt x="449828" y="839945"/>
                  <a:pt x="468830" y="840557"/>
                  <a:pt x="487831" y="840557"/>
                </a:cubicBezTo>
                <a:cubicBezTo>
                  <a:pt x="505607" y="840251"/>
                  <a:pt x="523689" y="837801"/>
                  <a:pt x="541771" y="836270"/>
                </a:cubicBezTo>
                <a:cubicBezTo>
                  <a:pt x="537480" y="874548"/>
                  <a:pt x="550965" y="899658"/>
                  <a:pt x="582532" y="907926"/>
                </a:cubicBezTo>
                <a:cubicBezTo>
                  <a:pt x="596630" y="911601"/>
                  <a:pt x="612260" y="911294"/>
                  <a:pt x="626971" y="910376"/>
                </a:cubicBezTo>
                <a:cubicBezTo>
                  <a:pt x="643520" y="909457"/>
                  <a:pt x="659764" y="906089"/>
                  <a:pt x="676007" y="902720"/>
                </a:cubicBezTo>
                <a:cubicBezTo>
                  <a:pt x="695315" y="899045"/>
                  <a:pt x="715235" y="896596"/>
                  <a:pt x="733624" y="889859"/>
                </a:cubicBezTo>
                <a:cubicBezTo>
                  <a:pt x="781128" y="872404"/>
                  <a:pt x="815453" y="837189"/>
                  <a:pt x="847633" y="799829"/>
                </a:cubicBezTo>
                <a:cubicBezTo>
                  <a:pt x="848552" y="798605"/>
                  <a:pt x="850084" y="797073"/>
                  <a:pt x="850084" y="795849"/>
                </a:cubicBezTo>
                <a:cubicBezTo>
                  <a:pt x="849778" y="791561"/>
                  <a:pt x="850391" y="785743"/>
                  <a:pt x="847939" y="783293"/>
                </a:cubicBezTo>
                <a:cubicBezTo>
                  <a:pt x="845487" y="780844"/>
                  <a:pt x="838745" y="779312"/>
                  <a:pt x="835374" y="780844"/>
                </a:cubicBezTo>
                <a:cubicBezTo>
                  <a:pt x="829857" y="783293"/>
                  <a:pt x="825566" y="788499"/>
                  <a:pt x="820969" y="792786"/>
                </a:cubicBezTo>
                <a:cubicBezTo>
                  <a:pt x="789402" y="820959"/>
                  <a:pt x="755997" y="846988"/>
                  <a:pt x="713703" y="854949"/>
                </a:cubicBezTo>
                <a:cubicBezTo>
                  <a:pt x="674168" y="862299"/>
                  <a:pt x="634020" y="865973"/>
                  <a:pt x="594178" y="870873"/>
                </a:cubicBezTo>
                <a:cubicBezTo>
                  <a:pt x="590194" y="871485"/>
                  <a:pt x="585903" y="868423"/>
                  <a:pt x="578548" y="866586"/>
                </a:cubicBezTo>
                <a:cubicBezTo>
                  <a:pt x="584677" y="857705"/>
                  <a:pt x="588661" y="850356"/>
                  <a:pt x="594484" y="844232"/>
                </a:cubicBezTo>
                <a:cubicBezTo>
                  <a:pt x="604598" y="833208"/>
                  <a:pt x="615631" y="823102"/>
                  <a:pt x="626358" y="812691"/>
                </a:cubicBezTo>
                <a:cubicBezTo>
                  <a:pt x="637697" y="801667"/>
                  <a:pt x="639536" y="792174"/>
                  <a:pt x="632794" y="781456"/>
                </a:cubicBezTo>
                <a:cubicBezTo>
                  <a:pt x="626051" y="771044"/>
                  <a:pt x="612873" y="767676"/>
                  <a:pt x="599388" y="772576"/>
                </a:cubicBezTo>
                <a:cubicBezTo>
                  <a:pt x="586210" y="777475"/>
                  <a:pt x="572725" y="782681"/>
                  <a:pt x="559240" y="786049"/>
                </a:cubicBezTo>
                <a:cubicBezTo>
                  <a:pt x="520930" y="795849"/>
                  <a:pt x="482315" y="803504"/>
                  <a:pt x="442473" y="800136"/>
                </a:cubicBezTo>
                <a:cubicBezTo>
                  <a:pt x="429601" y="799217"/>
                  <a:pt x="417036" y="797992"/>
                  <a:pt x="408454" y="782375"/>
                </a:cubicBezTo>
                <a:cubicBezTo>
                  <a:pt x="428375" y="760020"/>
                  <a:pt x="453506" y="746853"/>
                  <a:pt x="479556" y="736135"/>
                </a:cubicBezTo>
                <a:close/>
                <a:moveTo>
                  <a:pt x="1096184" y="304362"/>
                </a:moveTo>
                <a:cubicBezTo>
                  <a:pt x="1109056" y="287826"/>
                  <a:pt x="1110281" y="243117"/>
                  <a:pt x="1088215" y="226275"/>
                </a:cubicBezTo>
                <a:cubicBezTo>
                  <a:pt x="1071666" y="213413"/>
                  <a:pt x="1053584" y="205145"/>
                  <a:pt x="1031824" y="205452"/>
                </a:cubicBezTo>
                <a:cubicBezTo>
                  <a:pt x="1006080" y="205758"/>
                  <a:pt x="987385" y="225050"/>
                  <a:pt x="989530" y="250466"/>
                </a:cubicBezTo>
                <a:cubicBezTo>
                  <a:pt x="993514" y="293031"/>
                  <a:pt x="1016807" y="314161"/>
                  <a:pt x="1056955" y="315386"/>
                </a:cubicBezTo>
                <a:cubicBezTo>
                  <a:pt x="1074424" y="316610"/>
                  <a:pt x="1087909" y="314773"/>
                  <a:pt x="1096184" y="304362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24"/>
          <p:cNvGrpSpPr/>
          <p:nvPr/>
        </p:nvGrpSpPr>
        <p:grpSpPr>
          <a:xfrm>
            <a:off x="2243799" y="-1"/>
            <a:ext cx="1271440" cy="1337762"/>
            <a:chOff x="2243799" y="-1"/>
            <a:chExt cx="1271440" cy="1337762"/>
          </a:xfrm>
        </p:grpSpPr>
        <p:sp>
          <p:nvSpPr>
            <p:cNvPr id="708" name="Google Shape;708;p24"/>
            <p:cNvSpPr/>
            <p:nvPr/>
          </p:nvSpPr>
          <p:spPr>
            <a:xfrm>
              <a:off x="2243799" y="-1"/>
              <a:ext cx="1271440" cy="1337762"/>
            </a:xfrm>
            <a:custGeom>
              <a:avLst/>
              <a:gdLst/>
              <a:ahLst/>
              <a:cxnLst/>
              <a:rect l="l" t="t" r="r" b="b"/>
              <a:pathLst>
                <a:path w="1271440" h="1337762" extrusionOk="0">
                  <a:moveTo>
                    <a:pt x="1199171" y="909112"/>
                  </a:moveTo>
                  <a:cubicBezTo>
                    <a:pt x="1109857" y="966478"/>
                    <a:pt x="961384" y="933553"/>
                    <a:pt x="869767" y="879898"/>
                  </a:cubicBezTo>
                  <a:cubicBezTo>
                    <a:pt x="1109027" y="1209292"/>
                    <a:pt x="753964" y="1448514"/>
                    <a:pt x="654904" y="1120120"/>
                  </a:cubicBezTo>
                  <a:cubicBezTo>
                    <a:pt x="626950" y="1028909"/>
                    <a:pt x="656431" y="1043247"/>
                    <a:pt x="603319" y="1161510"/>
                  </a:cubicBezTo>
                  <a:cubicBezTo>
                    <a:pt x="502827" y="1383437"/>
                    <a:pt x="316191" y="1371919"/>
                    <a:pt x="281226" y="1258086"/>
                  </a:cubicBezTo>
                  <a:cubicBezTo>
                    <a:pt x="262485" y="1197905"/>
                    <a:pt x="291949" y="1088410"/>
                    <a:pt x="312905" y="1030035"/>
                  </a:cubicBezTo>
                  <a:cubicBezTo>
                    <a:pt x="332886" y="971984"/>
                    <a:pt x="345122" y="991727"/>
                    <a:pt x="280412" y="1013803"/>
                  </a:cubicBezTo>
                  <a:cubicBezTo>
                    <a:pt x="44679" y="1092305"/>
                    <a:pt x="-167621" y="827755"/>
                    <a:pt x="193489" y="667670"/>
                  </a:cubicBezTo>
                  <a:cubicBezTo>
                    <a:pt x="276732" y="630708"/>
                    <a:pt x="266520" y="670247"/>
                    <a:pt x="171963" y="603960"/>
                  </a:cubicBezTo>
                  <a:cubicBezTo>
                    <a:pt x="12065" y="491201"/>
                    <a:pt x="31031" y="299103"/>
                    <a:pt x="161403" y="251744"/>
                  </a:cubicBezTo>
                  <a:cubicBezTo>
                    <a:pt x="277369" y="208216"/>
                    <a:pt x="396405" y="309048"/>
                    <a:pt x="460751" y="425417"/>
                  </a:cubicBezTo>
                  <a:cubicBezTo>
                    <a:pt x="451632" y="352536"/>
                    <a:pt x="443954" y="292883"/>
                    <a:pt x="453033" y="219686"/>
                  </a:cubicBezTo>
                  <a:cubicBezTo>
                    <a:pt x="480223" y="7345"/>
                    <a:pt x="633019" y="-34072"/>
                    <a:pt x="715424" y="23693"/>
                  </a:cubicBezTo>
                  <a:cubicBezTo>
                    <a:pt x="767890" y="60382"/>
                    <a:pt x="781197" y="161747"/>
                    <a:pt x="788128" y="233077"/>
                  </a:cubicBezTo>
                  <a:cubicBezTo>
                    <a:pt x="803988" y="424920"/>
                    <a:pt x="746717" y="381555"/>
                    <a:pt x="862866" y="267163"/>
                  </a:cubicBezTo>
                  <a:cubicBezTo>
                    <a:pt x="1039707" y="93310"/>
                    <a:pt x="1175923" y="221604"/>
                    <a:pt x="1169932" y="344261"/>
                  </a:cubicBezTo>
                  <a:cubicBezTo>
                    <a:pt x="1164297" y="453981"/>
                    <a:pt x="1037680" y="565933"/>
                    <a:pt x="946130" y="626280"/>
                  </a:cubicBezTo>
                  <a:cubicBezTo>
                    <a:pt x="1244750" y="578160"/>
                    <a:pt x="1358924" y="806262"/>
                    <a:pt x="1199171" y="909112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686981" y="516714"/>
              <a:ext cx="338734" cy="374144"/>
            </a:xfrm>
            <a:custGeom>
              <a:avLst/>
              <a:gdLst/>
              <a:ahLst/>
              <a:cxnLst/>
              <a:rect l="l" t="t" r="r" b="b"/>
              <a:pathLst>
                <a:path w="338734" h="374144" extrusionOk="0">
                  <a:moveTo>
                    <a:pt x="333195" y="142123"/>
                  </a:moveTo>
                  <a:cubicBezTo>
                    <a:pt x="298546" y="-170"/>
                    <a:pt x="102357" y="-60891"/>
                    <a:pt x="28126" y="79930"/>
                  </a:cubicBezTo>
                  <a:cubicBezTo>
                    <a:pt x="-51785" y="231520"/>
                    <a:pt x="48643" y="398668"/>
                    <a:pt x="202772" y="371148"/>
                  </a:cubicBezTo>
                  <a:cubicBezTo>
                    <a:pt x="306047" y="352708"/>
                    <a:pt x="356299" y="237008"/>
                    <a:pt x="333195" y="142123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0" name="Google Shape;710;p24"/>
            <p:cNvGrpSpPr/>
            <p:nvPr/>
          </p:nvGrpSpPr>
          <p:grpSpPr>
            <a:xfrm>
              <a:off x="2550332" y="414854"/>
              <a:ext cx="589155" cy="589090"/>
              <a:chOff x="2550332" y="414854"/>
              <a:chExt cx="589155" cy="589090"/>
            </a:xfrm>
          </p:grpSpPr>
          <p:sp>
            <p:nvSpPr>
              <p:cNvPr id="711" name="Google Shape;711;p24"/>
              <p:cNvSpPr/>
              <p:nvPr/>
            </p:nvSpPr>
            <p:spPr>
              <a:xfrm>
                <a:off x="2980645" y="414854"/>
                <a:ext cx="37102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77420" extrusionOk="0">
                    <a:moveTo>
                      <a:pt x="31612" y="376"/>
                    </a:moveTo>
                    <a:cubicBezTo>
                      <a:pt x="22547" y="-2112"/>
                      <a:pt x="21843" y="7544"/>
                      <a:pt x="11106" y="35016"/>
                    </a:cubicBezTo>
                    <a:cubicBezTo>
                      <a:pt x="3104" y="55479"/>
                      <a:pt x="1288" y="58117"/>
                      <a:pt x="217" y="64415"/>
                    </a:cubicBezTo>
                    <a:cubicBezTo>
                      <a:pt x="-2027" y="77632"/>
                      <a:pt x="13757" y="81656"/>
                      <a:pt x="19111" y="72372"/>
                    </a:cubicBezTo>
                    <a:cubicBezTo>
                      <a:pt x="25094" y="62002"/>
                      <a:pt x="34279" y="21259"/>
                      <a:pt x="36896" y="9677"/>
                    </a:cubicBezTo>
                    <a:cubicBezTo>
                      <a:pt x="37798" y="5698"/>
                      <a:pt x="35683" y="1492"/>
                      <a:pt x="31612" y="37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3082666" y="624250"/>
                <a:ext cx="56821" cy="27286"/>
              </a:xfrm>
              <a:custGeom>
                <a:avLst/>
                <a:gdLst/>
                <a:ahLst/>
                <a:cxnLst/>
                <a:rect l="l" t="t" r="r" b="b"/>
                <a:pathLst>
                  <a:path w="56821" h="27286" extrusionOk="0">
                    <a:moveTo>
                      <a:pt x="51200" y="3307"/>
                    </a:moveTo>
                    <a:cubicBezTo>
                      <a:pt x="-4016" y="-12984"/>
                      <a:pt x="-14129" y="36789"/>
                      <a:pt x="18718" y="25643"/>
                    </a:cubicBezTo>
                    <a:cubicBezTo>
                      <a:pt x="26313" y="23064"/>
                      <a:pt x="36648" y="19205"/>
                      <a:pt x="49138" y="18520"/>
                    </a:cubicBezTo>
                    <a:cubicBezTo>
                      <a:pt x="58370" y="18015"/>
                      <a:pt x="59559" y="5772"/>
                      <a:pt x="51200" y="330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3037317" y="839780"/>
                <a:ext cx="52885" cy="37362"/>
              </a:xfrm>
              <a:custGeom>
                <a:avLst/>
                <a:gdLst/>
                <a:ahLst/>
                <a:cxnLst/>
                <a:rect l="l" t="t" r="r" b="b"/>
                <a:pathLst>
                  <a:path w="52885" h="37362" extrusionOk="0">
                    <a:moveTo>
                      <a:pt x="51452" y="25187"/>
                    </a:moveTo>
                    <a:cubicBezTo>
                      <a:pt x="19040" y="-22354"/>
                      <a:pt x="-20331" y="9773"/>
                      <a:pt x="12154" y="21925"/>
                    </a:cubicBezTo>
                    <a:cubicBezTo>
                      <a:pt x="19669" y="24735"/>
                      <a:pt x="30111" y="28285"/>
                      <a:pt x="40213" y="35659"/>
                    </a:cubicBezTo>
                    <a:cubicBezTo>
                      <a:pt x="47679" y="41104"/>
                      <a:pt x="56361" y="32381"/>
                      <a:pt x="51452" y="2518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2896167" y="938730"/>
                <a:ext cx="26998" cy="65214"/>
              </a:xfrm>
              <a:custGeom>
                <a:avLst/>
                <a:gdLst/>
                <a:ahLst/>
                <a:cxnLst/>
                <a:rect l="l" t="t" r="r" b="b"/>
                <a:pathLst>
                  <a:path w="26998" h="65214" extrusionOk="0">
                    <a:moveTo>
                      <a:pt x="26150" y="39733"/>
                    </a:moveTo>
                    <a:cubicBezTo>
                      <a:pt x="26021" y="39182"/>
                      <a:pt x="21870" y="20959"/>
                      <a:pt x="20231" y="10511"/>
                    </a:cubicBezTo>
                    <a:cubicBezTo>
                      <a:pt x="18059" y="-5047"/>
                      <a:pt x="3820" y="-609"/>
                      <a:pt x="2604" y="6463"/>
                    </a:cubicBezTo>
                    <a:cubicBezTo>
                      <a:pt x="-11020" y="85559"/>
                      <a:pt x="33616" y="72053"/>
                      <a:pt x="26150" y="3973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2606287" y="858551"/>
                <a:ext cx="49685" cy="53030"/>
              </a:xfrm>
              <a:custGeom>
                <a:avLst/>
                <a:gdLst/>
                <a:ahLst/>
                <a:cxnLst/>
                <a:rect l="l" t="t" r="r" b="b"/>
                <a:pathLst>
                  <a:path w="49685" h="53030" extrusionOk="0">
                    <a:moveTo>
                      <a:pt x="36810" y="1322"/>
                    </a:moveTo>
                    <a:cubicBezTo>
                      <a:pt x="-27170" y="49246"/>
                      <a:pt x="9009" y="62241"/>
                      <a:pt x="21756" y="46966"/>
                    </a:cubicBezTo>
                    <a:cubicBezTo>
                      <a:pt x="27544" y="40028"/>
                      <a:pt x="37844" y="25894"/>
                      <a:pt x="47212" y="14790"/>
                    </a:cubicBezTo>
                    <a:cubicBezTo>
                      <a:pt x="54742" y="5859"/>
                      <a:pt x="43275" y="-3524"/>
                      <a:pt x="36810" y="13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2550332" y="624596"/>
                <a:ext cx="71170" cy="27453"/>
              </a:xfrm>
              <a:custGeom>
                <a:avLst/>
                <a:gdLst/>
                <a:ahLst/>
                <a:cxnLst/>
                <a:rect l="l" t="t" r="r" b="b"/>
                <a:pathLst>
                  <a:path w="71170" h="27453" extrusionOk="0">
                    <a:moveTo>
                      <a:pt x="71031" y="18522"/>
                    </a:moveTo>
                    <a:cubicBezTo>
                      <a:pt x="72700" y="6121"/>
                      <a:pt x="59234" y="6894"/>
                      <a:pt x="39481" y="2964"/>
                    </a:cubicBezTo>
                    <a:cubicBezTo>
                      <a:pt x="37671" y="2605"/>
                      <a:pt x="15967" y="-1539"/>
                      <a:pt x="9727" y="620"/>
                    </a:cubicBezTo>
                    <a:cubicBezTo>
                      <a:pt x="-1547" y="4521"/>
                      <a:pt x="-12744" y="28025"/>
                      <a:pt x="36184" y="27303"/>
                    </a:cubicBezTo>
                    <a:cubicBezTo>
                      <a:pt x="57274" y="26995"/>
                      <a:pt x="69481" y="30054"/>
                      <a:pt x="71031" y="185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2722468" y="444000"/>
                <a:ext cx="37102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51534" extrusionOk="0">
                    <a:moveTo>
                      <a:pt x="33568" y="27868"/>
                    </a:moveTo>
                    <a:cubicBezTo>
                      <a:pt x="25181" y="13148"/>
                      <a:pt x="28400" y="18681"/>
                      <a:pt x="19452" y="5033"/>
                    </a:cubicBezTo>
                    <a:cubicBezTo>
                      <a:pt x="12254" y="-5942"/>
                      <a:pt x="-3113" y="3021"/>
                      <a:pt x="558" y="12990"/>
                    </a:cubicBezTo>
                    <a:cubicBezTo>
                      <a:pt x="5700" y="26964"/>
                      <a:pt x="12023" y="45883"/>
                      <a:pt x="18954" y="49666"/>
                    </a:cubicBezTo>
                    <a:cubicBezTo>
                      <a:pt x="30722" y="56103"/>
                      <a:pt x="43435" y="45195"/>
                      <a:pt x="33568" y="2786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3F19623C-C003-48DB-1775-FDA6DCD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348" y="2133927"/>
            <a:ext cx="2771482" cy="76834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Luckiest Guy" panose="020B0604020202020204" charset="0"/>
              </a:rPr>
              <a:t>USE CASE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13FAF6F-4FCB-4E9F-243F-617E2DDC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4109" y="2937329"/>
            <a:ext cx="4008733" cy="9395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Luckiest Guy" panose="020B0604020202020204" charset="0"/>
              </a:rPr>
              <a:t>CLASS DIAGRAM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48FDEFD-3BF5-9E5E-EADD-918060E7B59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2593" b="2593"/>
          <a:stretch>
            <a:fillRect/>
          </a:stretch>
        </p:blipFill>
        <p:spPr>
          <a:xfrm>
            <a:off x="2416746" y="2902270"/>
            <a:ext cx="4422775" cy="657383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2DE458-0167-5A07-25AC-149C03B9E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95" y="3772859"/>
            <a:ext cx="5673350" cy="42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4"/>
          <p:cNvSpPr txBox="1"/>
          <p:nvPr/>
        </p:nvSpPr>
        <p:spPr>
          <a:xfrm>
            <a:off x="2585917" y="703786"/>
            <a:ext cx="14772761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dk1"/>
                </a:solidFill>
                <a:latin typeface="Luckiest Guy"/>
                <a:sym typeface="Luckiest Guy"/>
              </a:rPr>
              <a:t>Implementasi</a:t>
            </a:r>
            <a:r>
              <a:rPr lang="en-US" sz="7200" dirty="0">
                <a:solidFill>
                  <a:schemeClr val="dk1"/>
                </a:solidFill>
                <a:latin typeface="Luckiest Guy"/>
                <a:sym typeface="Luckiest Guy"/>
              </a:rPr>
              <a:t> dan </a:t>
            </a:r>
            <a:r>
              <a:rPr lang="en-US" sz="7200" dirty="0" err="1">
                <a:solidFill>
                  <a:schemeClr val="dk1"/>
                </a:solidFill>
                <a:latin typeface="Luckiest Guy"/>
                <a:sym typeface="Luckiest Guy"/>
              </a:rPr>
              <a:t>pengujian</a:t>
            </a:r>
            <a:endParaRPr sz="1050" dirty="0">
              <a:solidFill>
                <a:schemeClr val="dk1"/>
              </a:solidFill>
            </a:endParaRPr>
          </a:p>
        </p:txBody>
      </p:sp>
      <p:grpSp>
        <p:nvGrpSpPr>
          <p:cNvPr id="695" name="Google Shape;695;p24"/>
          <p:cNvGrpSpPr/>
          <p:nvPr/>
        </p:nvGrpSpPr>
        <p:grpSpPr>
          <a:xfrm>
            <a:off x="-2456785" y="-2282371"/>
            <a:ext cx="5334191" cy="5405430"/>
            <a:chOff x="-2456785" y="-2282371"/>
            <a:chExt cx="5334191" cy="5405430"/>
          </a:xfrm>
        </p:grpSpPr>
        <p:sp>
          <p:nvSpPr>
            <p:cNvPr id="696" name="Google Shape;696;p24"/>
            <p:cNvSpPr/>
            <p:nvPr/>
          </p:nvSpPr>
          <p:spPr>
            <a:xfrm>
              <a:off x="-2456785" y="-2282371"/>
              <a:ext cx="5334191" cy="5405430"/>
            </a:xfrm>
            <a:custGeom>
              <a:avLst/>
              <a:gdLst/>
              <a:ahLst/>
              <a:cxnLst/>
              <a:rect l="l" t="t" r="r" b="b"/>
              <a:pathLst>
                <a:path w="5334191" h="5405430" extrusionOk="0">
                  <a:moveTo>
                    <a:pt x="5233074" y="4032661"/>
                  </a:moveTo>
                  <a:cubicBezTo>
                    <a:pt x="4812085" y="4837129"/>
                    <a:pt x="4549628" y="5023476"/>
                    <a:pt x="4142467" y="5292396"/>
                  </a:cubicBezTo>
                  <a:cubicBezTo>
                    <a:pt x="3820897" y="5468483"/>
                    <a:pt x="4260413" y="5380029"/>
                    <a:pt x="90730" y="5402959"/>
                  </a:cubicBezTo>
                  <a:cubicBezTo>
                    <a:pt x="-60532" y="5403813"/>
                    <a:pt x="29910" y="5582894"/>
                    <a:pt x="1142" y="1137047"/>
                  </a:cubicBezTo>
                  <a:cubicBezTo>
                    <a:pt x="4253" y="573574"/>
                    <a:pt x="2881" y="820365"/>
                    <a:pt x="6586" y="159097"/>
                  </a:cubicBezTo>
                  <a:cubicBezTo>
                    <a:pt x="7278" y="-1228"/>
                    <a:pt x="-47223" y="98977"/>
                    <a:pt x="5243207" y="15"/>
                  </a:cubicBezTo>
                  <a:cubicBezTo>
                    <a:pt x="5292447" y="-882"/>
                    <a:pt x="5332731" y="38945"/>
                    <a:pt x="5332515" y="88145"/>
                  </a:cubicBezTo>
                  <a:cubicBezTo>
                    <a:pt x="5309623" y="4219634"/>
                    <a:pt x="5392492" y="3725113"/>
                    <a:pt x="5233074" y="4032661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445824" y="1536342"/>
              <a:ext cx="1428122" cy="1583347"/>
            </a:xfrm>
            <a:custGeom>
              <a:avLst/>
              <a:gdLst/>
              <a:ahLst/>
              <a:cxnLst/>
              <a:rect l="l" t="t" r="r" b="b"/>
              <a:pathLst>
                <a:path w="1428122" h="1583347" extrusionOk="0">
                  <a:moveTo>
                    <a:pt x="1428122" y="0"/>
                  </a:moveTo>
                  <a:cubicBezTo>
                    <a:pt x="1341861" y="294650"/>
                    <a:pt x="742213" y="1350244"/>
                    <a:pt x="0" y="1583348"/>
                  </a:cubicBezTo>
                  <a:cubicBezTo>
                    <a:pt x="404072" y="1307552"/>
                    <a:pt x="552979" y="814069"/>
                    <a:pt x="630403" y="327201"/>
                  </a:cubicBezTo>
                  <a:cubicBezTo>
                    <a:pt x="641282" y="258715"/>
                    <a:pt x="818449" y="315202"/>
                    <a:pt x="1003914" y="236379"/>
                  </a:cubicBezTo>
                  <a:cubicBezTo>
                    <a:pt x="1153361" y="172336"/>
                    <a:pt x="1317781" y="131471"/>
                    <a:pt x="1428122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-2453159" y="-2282371"/>
              <a:ext cx="5328899" cy="687758"/>
            </a:xfrm>
            <a:custGeom>
              <a:avLst/>
              <a:gdLst/>
              <a:ahLst/>
              <a:cxnLst/>
              <a:rect l="l" t="t" r="r" b="b"/>
              <a:pathLst>
                <a:path w="5328899" h="687758" extrusionOk="0">
                  <a:moveTo>
                    <a:pt x="5328899" y="88156"/>
                  </a:moveTo>
                  <a:lnTo>
                    <a:pt x="5326145" y="585693"/>
                  </a:lnTo>
                  <a:lnTo>
                    <a:pt x="0" y="687759"/>
                  </a:lnTo>
                  <a:lnTo>
                    <a:pt x="2960" y="159097"/>
                  </a:lnTo>
                  <a:cubicBezTo>
                    <a:pt x="3662" y="-3380"/>
                    <a:pt x="-39528" y="98761"/>
                    <a:pt x="5239581" y="15"/>
                  </a:cubicBezTo>
                  <a:cubicBezTo>
                    <a:pt x="5288832" y="-882"/>
                    <a:pt x="5329105" y="38945"/>
                    <a:pt x="5328899" y="88156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24"/>
          <p:cNvGrpSpPr/>
          <p:nvPr/>
        </p:nvGrpSpPr>
        <p:grpSpPr>
          <a:xfrm rot="10800000">
            <a:off x="14775475" y="7093310"/>
            <a:ext cx="7756303" cy="7859891"/>
            <a:chOff x="14775475" y="7093310"/>
            <a:chExt cx="7756303" cy="7859891"/>
          </a:xfrm>
        </p:grpSpPr>
        <p:sp>
          <p:nvSpPr>
            <p:cNvPr id="700" name="Google Shape;700;p24"/>
            <p:cNvSpPr/>
            <p:nvPr/>
          </p:nvSpPr>
          <p:spPr>
            <a:xfrm>
              <a:off x="14775475" y="7093310"/>
              <a:ext cx="7756303" cy="7859891"/>
            </a:xfrm>
            <a:custGeom>
              <a:avLst/>
              <a:gdLst/>
              <a:ahLst/>
              <a:cxnLst/>
              <a:rect l="l" t="t" r="r" b="b"/>
              <a:pathLst>
                <a:path w="7756303" h="7859891" extrusionOk="0">
                  <a:moveTo>
                    <a:pt x="7609271" y="5863783"/>
                  </a:moveTo>
                  <a:cubicBezTo>
                    <a:pt x="6997122" y="7033539"/>
                    <a:pt x="6615491" y="7304501"/>
                    <a:pt x="6023449" y="7695530"/>
                  </a:cubicBezTo>
                  <a:cubicBezTo>
                    <a:pt x="5555863" y="7951574"/>
                    <a:pt x="6194952" y="7822955"/>
                    <a:pt x="131928" y="7856296"/>
                  </a:cubicBezTo>
                  <a:cubicBezTo>
                    <a:pt x="-88018" y="7857538"/>
                    <a:pt x="43491" y="8117936"/>
                    <a:pt x="1660" y="1653350"/>
                  </a:cubicBezTo>
                  <a:cubicBezTo>
                    <a:pt x="6184" y="834019"/>
                    <a:pt x="4189" y="1192870"/>
                    <a:pt x="9577" y="231338"/>
                  </a:cubicBezTo>
                  <a:cubicBezTo>
                    <a:pt x="10582" y="-1786"/>
                    <a:pt x="-68666" y="143920"/>
                    <a:pt x="7624005" y="22"/>
                  </a:cubicBezTo>
                  <a:cubicBezTo>
                    <a:pt x="7695604" y="-1283"/>
                    <a:pt x="7754180" y="56629"/>
                    <a:pt x="7753865" y="128169"/>
                  </a:cubicBezTo>
                  <a:cubicBezTo>
                    <a:pt x="7720580" y="6135656"/>
                    <a:pt x="7841077" y="5416587"/>
                    <a:pt x="7609271" y="5863783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0450154" y="12645998"/>
              <a:ext cx="2076593" cy="2302303"/>
            </a:xfrm>
            <a:custGeom>
              <a:avLst/>
              <a:gdLst/>
              <a:ahLst/>
              <a:cxnLst/>
              <a:rect l="l" t="t" r="r" b="b"/>
              <a:pathLst>
                <a:path w="2076593" h="2302303" extrusionOk="0">
                  <a:moveTo>
                    <a:pt x="2076594" y="0"/>
                  </a:moveTo>
                  <a:cubicBezTo>
                    <a:pt x="1951163" y="428443"/>
                    <a:pt x="1079232" y="1963353"/>
                    <a:pt x="0" y="2302303"/>
                  </a:cubicBezTo>
                  <a:cubicBezTo>
                    <a:pt x="587550" y="1901276"/>
                    <a:pt x="804072" y="1183715"/>
                    <a:pt x="916652" y="475775"/>
                  </a:cubicBezTo>
                  <a:cubicBezTo>
                    <a:pt x="932471" y="376190"/>
                    <a:pt x="1190085" y="458326"/>
                    <a:pt x="1459764" y="343713"/>
                  </a:cubicBezTo>
                  <a:cubicBezTo>
                    <a:pt x="1677071" y="250589"/>
                    <a:pt x="1916150" y="191168"/>
                    <a:pt x="2076594" y="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14780747" y="7093310"/>
              <a:ext cx="7748608" cy="1000051"/>
            </a:xfrm>
            <a:custGeom>
              <a:avLst/>
              <a:gdLst/>
              <a:ahLst/>
              <a:cxnLst/>
              <a:rect l="l" t="t" r="r" b="b"/>
              <a:pathLst>
                <a:path w="7748608" h="1000051" extrusionOk="0">
                  <a:moveTo>
                    <a:pt x="7748608" y="128185"/>
                  </a:moveTo>
                  <a:lnTo>
                    <a:pt x="7744602" y="851641"/>
                  </a:lnTo>
                  <a:lnTo>
                    <a:pt x="0" y="1000051"/>
                  </a:lnTo>
                  <a:lnTo>
                    <a:pt x="4304" y="231338"/>
                  </a:lnTo>
                  <a:cubicBezTo>
                    <a:pt x="5325" y="-4914"/>
                    <a:pt x="-57476" y="143606"/>
                    <a:pt x="7618733" y="22"/>
                  </a:cubicBezTo>
                  <a:cubicBezTo>
                    <a:pt x="7690347" y="-1283"/>
                    <a:pt x="7748907" y="56629"/>
                    <a:pt x="7748608" y="128185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24"/>
          <p:cNvGrpSpPr/>
          <p:nvPr/>
        </p:nvGrpSpPr>
        <p:grpSpPr>
          <a:xfrm>
            <a:off x="295382" y="9477877"/>
            <a:ext cx="15127065" cy="356213"/>
            <a:chOff x="-274" y="-425"/>
            <a:chExt cx="20169421" cy="474950"/>
          </a:xfrm>
        </p:grpSpPr>
        <p:sp>
          <p:nvSpPr>
            <p:cNvPr id="704" name="Google Shape;704;p24"/>
            <p:cNvSpPr/>
            <p:nvPr/>
          </p:nvSpPr>
          <p:spPr>
            <a:xfrm>
              <a:off x="-274" y="102958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10473851" y="-425"/>
              <a:ext cx="9695296" cy="371567"/>
            </a:xfrm>
            <a:custGeom>
              <a:avLst/>
              <a:gdLst/>
              <a:ahLst/>
              <a:cxnLst/>
              <a:rect l="l" t="t" r="r" b="b"/>
              <a:pathLst>
                <a:path w="9695296" h="371567" extrusionOk="0">
                  <a:moveTo>
                    <a:pt x="3917259" y="157481"/>
                  </a:moveTo>
                  <a:cubicBezTo>
                    <a:pt x="3927213" y="229372"/>
                    <a:pt x="3882972" y="270295"/>
                    <a:pt x="3828224" y="297946"/>
                  </a:cubicBezTo>
                  <a:cubicBezTo>
                    <a:pt x="3770710" y="327255"/>
                    <a:pt x="3706008" y="328361"/>
                    <a:pt x="3650707" y="292416"/>
                  </a:cubicBezTo>
                  <a:cubicBezTo>
                    <a:pt x="3629692" y="278590"/>
                    <a:pt x="3618632" y="243197"/>
                    <a:pt x="3611996" y="215547"/>
                  </a:cubicBezTo>
                  <a:cubicBezTo>
                    <a:pt x="3595959" y="146420"/>
                    <a:pt x="3620844" y="96096"/>
                    <a:pt x="3679463" y="59044"/>
                  </a:cubicBezTo>
                  <a:cubicBezTo>
                    <a:pt x="3699372" y="46878"/>
                    <a:pt x="3716515" y="30288"/>
                    <a:pt x="3735871" y="17569"/>
                  </a:cubicBezTo>
                  <a:cubicBezTo>
                    <a:pt x="3775134" y="-8423"/>
                    <a:pt x="3792278" y="-5658"/>
                    <a:pt x="3823800" y="26417"/>
                  </a:cubicBezTo>
                  <a:cubicBezTo>
                    <a:pt x="3837072" y="39689"/>
                    <a:pt x="3850344" y="54620"/>
                    <a:pt x="3866935" y="62916"/>
                  </a:cubicBezTo>
                  <a:cubicBezTo>
                    <a:pt x="3906752" y="83930"/>
                    <a:pt x="3922789" y="114346"/>
                    <a:pt x="3917259" y="157481"/>
                  </a:cubicBezTo>
                  <a:close/>
                  <a:moveTo>
                    <a:pt x="7260216" y="120429"/>
                  </a:moveTo>
                  <a:cubicBezTo>
                    <a:pt x="7223717" y="92225"/>
                    <a:pt x="7185006" y="66787"/>
                    <a:pt x="7146849" y="40795"/>
                  </a:cubicBezTo>
                  <a:cubicBezTo>
                    <a:pt x="7143530" y="38583"/>
                    <a:pt x="7138000" y="36371"/>
                    <a:pt x="7134682" y="37477"/>
                  </a:cubicBezTo>
                  <a:cubicBezTo>
                    <a:pt x="7104820" y="47984"/>
                    <a:pt x="7070533" y="52961"/>
                    <a:pt x="7046753" y="71764"/>
                  </a:cubicBezTo>
                  <a:cubicBezTo>
                    <a:pt x="7029610" y="85036"/>
                    <a:pt x="7021315" y="116005"/>
                    <a:pt x="7020209" y="139784"/>
                  </a:cubicBezTo>
                  <a:cubicBezTo>
                    <a:pt x="7019103" y="164117"/>
                    <a:pt x="7031269" y="189002"/>
                    <a:pt x="7037352" y="213335"/>
                  </a:cubicBezTo>
                  <a:cubicBezTo>
                    <a:pt x="7054496" y="284120"/>
                    <a:pt x="7113668" y="305688"/>
                    <a:pt x="7171734" y="307900"/>
                  </a:cubicBezTo>
                  <a:cubicBezTo>
                    <a:pt x="7218187" y="309559"/>
                    <a:pt x="7275147" y="300158"/>
                    <a:pt x="7291185" y="234902"/>
                  </a:cubicBezTo>
                  <a:cubicBezTo>
                    <a:pt x="7296162" y="215547"/>
                    <a:pt x="7312199" y="199510"/>
                    <a:pt x="7322153" y="182919"/>
                  </a:cubicBezTo>
                  <a:cubicBezTo>
                    <a:pt x="7297821" y="158587"/>
                    <a:pt x="7281230" y="137019"/>
                    <a:pt x="7260216" y="120429"/>
                  </a:cubicBezTo>
                  <a:close/>
                  <a:moveTo>
                    <a:pt x="2384862" y="56832"/>
                  </a:moveTo>
                  <a:cubicBezTo>
                    <a:pt x="2325137" y="99967"/>
                    <a:pt x="2316289" y="159140"/>
                    <a:pt x="2330667" y="218865"/>
                  </a:cubicBezTo>
                  <a:cubicBezTo>
                    <a:pt x="2342834" y="267530"/>
                    <a:pt x="2376567" y="301817"/>
                    <a:pt x="2434081" y="307900"/>
                  </a:cubicBezTo>
                  <a:cubicBezTo>
                    <a:pt x="2519244" y="316748"/>
                    <a:pt x="2582841" y="292416"/>
                    <a:pt x="2613809" y="206699"/>
                  </a:cubicBezTo>
                  <a:cubicBezTo>
                    <a:pt x="2527539" y="91672"/>
                    <a:pt x="2538047" y="102732"/>
                    <a:pt x="2384862" y="56832"/>
                  </a:cubicBezTo>
                  <a:close/>
                  <a:moveTo>
                    <a:pt x="1325291" y="171306"/>
                  </a:moveTo>
                  <a:cubicBezTo>
                    <a:pt x="1303171" y="158587"/>
                    <a:pt x="1279944" y="147526"/>
                    <a:pt x="1257271" y="136466"/>
                  </a:cubicBezTo>
                  <a:cubicBezTo>
                    <a:pt x="1199758" y="109369"/>
                    <a:pt x="1149987" y="140337"/>
                    <a:pt x="1148881" y="203934"/>
                  </a:cubicBezTo>
                  <a:cubicBezTo>
                    <a:pt x="1148881" y="212229"/>
                    <a:pt x="1149987" y="221077"/>
                    <a:pt x="1149987" y="229372"/>
                  </a:cubicBezTo>
                  <a:cubicBezTo>
                    <a:pt x="1148881" y="229372"/>
                    <a:pt x="1148328" y="229372"/>
                    <a:pt x="1147221" y="229372"/>
                  </a:cubicBezTo>
                  <a:cubicBezTo>
                    <a:pt x="1147221" y="244303"/>
                    <a:pt x="1142797" y="260894"/>
                    <a:pt x="1148328" y="273613"/>
                  </a:cubicBezTo>
                  <a:cubicBezTo>
                    <a:pt x="1158282" y="298499"/>
                    <a:pt x="1167683" y="329467"/>
                    <a:pt x="1187038" y="342740"/>
                  </a:cubicBezTo>
                  <a:cubicBezTo>
                    <a:pt x="1219113" y="364307"/>
                    <a:pt x="1257271" y="377026"/>
                    <a:pt x="1300406" y="369284"/>
                  </a:cubicBezTo>
                  <a:cubicBezTo>
                    <a:pt x="1367873" y="357671"/>
                    <a:pt x="1396630" y="323384"/>
                    <a:pt x="1386123" y="255917"/>
                  </a:cubicBezTo>
                  <a:cubicBezTo>
                    <a:pt x="1380040" y="217206"/>
                    <a:pt x="1358472" y="190108"/>
                    <a:pt x="1325291" y="171306"/>
                  </a:cubicBezTo>
                  <a:close/>
                  <a:moveTo>
                    <a:pt x="5147710" y="132042"/>
                  </a:moveTo>
                  <a:cubicBezTo>
                    <a:pt x="5121166" y="115452"/>
                    <a:pt x="5095727" y="97202"/>
                    <a:pt x="5070289" y="78953"/>
                  </a:cubicBezTo>
                  <a:cubicBezTo>
                    <a:pt x="5037108" y="54620"/>
                    <a:pt x="4979595" y="59044"/>
                    <a:pt x="4955815" y="92778"/>
                  </a:cubicBezTo>
                  <a:cubicBezTo>
                    <a:pt x="4918210" y="145314"/>
                    <a:pt x="4928164" y="202275"/>
                    <a:pt x="4953603" y="255364"/>
                  </a:cubicBezTo>
                  <a:cubicBezTo>
                    <a:pt x="4974618" y="299052"/>
                    <a:pt x="5013328" y="311218"/>
                    <a:pt x="5062547" y="296840"/>
                  </a:cubicBezTo>
                  <a:cubicBezTo>
                    <a:pt x="5066417" y="296840"/>
                    <a:pt x="5072501" y="296840"/>
                    <a:pt x="5078584" y="296840"/>
                  </a:cubicBezTo>
                  <a:cubicBezTo>
                    <a:pt x="5156559" y="294075"/>
                    <a:pt x="5183656" y="262553"/>
                    <a:pt x="5177573" y="184025"/>
                  </a:cubicBezTo>
                  <a:cubicBezTo>
                    <a:pt x="5175914" y="160799"/>
                    <a:pt x="5167619" y="144761"/>
                    <a:pt x="5147710" y="132042"/>
                  </a:cubicBezTo>
                  <a:close/>
                  <a:moveTo>
                    <a:pt x="8347991" y="12591"/>
                  </a:moveTo>
                  <a:cubicBezTo>
                    <a:pt x="8339696" y="6508"/>
                    <a:pt x="8323658" y="7614"/>
                    <a:pt x="8312598" y="10379"/>
                  </a:cubicBezTo>
                  <a:cubicBezTo>
                    <a:pt x="8230199" y="31947"/>
                    <a:pt x="8205313" y="107710"/>
                    <a:pt x="8226328" y="181260"/>
                  </a:cubicBezTo>
                  <a:cubicBezTo>
                    <a:pt x="8240706" y="231584"/>
                    <a:pt x="8268357" y="245963"/>
                    <a:pt x="8323105" y="243197"/>
                  </a:cubicBezTo>
                  <a:cubicBezTo>
                    <a:pt x="8350203" y="238220"/>
                    <a:pt x="8378406" y="236008"/>
                    <a:pt x="8403845" y="227160"/>
                  </a:cubicBezTo>
                  <a:cubicBezTo>
                    <a:pt x="8456934" y="208911"/>
                    <a:pt x="8477395" y="120982"/>
                    <a:pt x="8436472" y="82824"/>
                  </a:cubicBezTo>
                  <a:cubicBezTo>
                    <a:pt x="8409928" y="56279"/>
                    <a:pt x="8378959" y="33606"/>
                    <a:pt x="8347991" y="12591"/>
                  </a:cubicBezTo>
                  <a:close/>
                  <a:moveTo>
                    <a:pt x="6244333" y="103285"/>
                  </a:moveTo>
                  <a:cubicBezTo>
                    <a:pt x="6198433" y="74529"/>
                    <a:pt x="6151980" y="47431"/>
                    <a:pt x="6107186" y="20334"/>
                  </a:cubicBezTo>
                  <a:cubicBezTo>
                    <a:pt x="6057415" y="48537"/>
                    <a:pt x="6040825" y="84483"/>
                    <a:pt x="6029765" y="124300"/>
                  </a:cubicBezTo>
                  <a:cubicBezTo>
                    <a:pt x="6004879" y="215547"/>
                    <a:pt x="6061286" y="279696"/>
                    <a:pt x="6155298" y="267530"/>
                  </a:cubicBezTo>
                  <a:cubicBezTo>
                    <a:pt x="6218895" y="259235"/>
                    <a:pt x="6270878" y="186237"/>
                    <a:pt x="6255946" y="124853"/>
                  </a:cubicBezTo>
                  <a:cubicBezTo>
                    <a:pt x="6253735" y="117111"/>
                    <a:pt x="6250416" y="107157"/>
                    <a:pt x="6244333" y="103285"/>
                  </a:cubicBezTo>
                  <a:close/>
                  <a:moveTo>
                    <a:pt x="239729" y="215547"/>
                  </a:moveTo>
                  <a:cubicBezTo>
                    <a:pt x="201571" y="190661"/>
                    <a:pt x="156224" y="175730"/>
                    <a:pt x="114195" y="156375"/>
                  </a:cubicBezTo>
                  <a:cubicBezTo>
                    <a:pt x="71060" y="161905"/>
                    <a:pt x="31796" y="174624"/>
                    <a:pt x="13547" y="206146"/>
                  </a:cubicBezTo>
                  <a:cubicBezTo>
                    <a:pt x="-21293" y="265318"/>
                    <a:pt x="14653" y="341081"/>
                    <a:pt x="80461" y="359330"/>
                  </a:cubicBezTo>
                  <a:cubicBezTo>
                    <a:pt x="135210" y="374261"/>
                    <a:pt x="186640" y="360436"/>
                    <a:pt x="233093" y="333891"/>
                  </a:cubicBezTo>
                  <a:cubicBezTo>
                    <a:pt x="278993" y="307900"/>
                    <a:pt x="282864" y="243197"/>
                    <a:pt x="239729" y="215547"/>
                  </a:cubicBezTo>
                  <a:close/>
                  <a:moveTo>
                    <a:pt x="9647016" y="68999"/>
                  </a:moveTo>
                  <a:cubicBezTo>
                    <a:pt x="9633743" y="62363"/>
                    <a:pt x="9617153" y="55726"/>
                    <a:pt x="9610517" y="44113"/>
                  </a:cubicBezTo>
                  <a:cubicBezTo>
                    <a:pt x="9588397" y="5955"/>
                    <a:pt x="9556875" y="8720"/>
                    <a:pt x="9521482" y="16463"/>
                  </a:cubicBezTo>
                  <a:cubicBezTo>
                    <a:pt x="9507656" y="19781"/>
                    <a:pt x="9492725" y="19781"/>
                    <a:pt x="9474476" y="21440"/>
                  </a:cubicBezTo>
                  <a:cubicBezTo>
                    <a:pt x="9467840" y="36924"/>
                    <a:pt x="9458439" y="53514"/>
                    <a:pt x="9452909" y="71764"/>
                  </a:cubicBezTo>
                  <a:cubicBezTo>
                    <a:pt x="9440742" y="113793"/>
                    <a:pt x="9468393" y="189002"/>
                    <a:pt x="9501573" y="208911"/>
                  </a:cubicBezTo>
                  <a:cubicBezTo>
                    <a:pt x="9540284" y="232137"/>
                    <a:pt x="9654758" y="203934"/>
                    <a:pt x="9678537" y="165776"/>
                  </a:cubicBezTo>
                  <a:cubicBezTo>
                    <a:pt x="9707847" y="119323"/>
                    <a:pt x="9699552" y="94990"/>
                    <a:pt x="9647016" y="68999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24"/>
          <p:cNvSpPr/>
          <p:nvPr/>
        </p:nvSpPr>
        <p:spPr>
          <a:xfrm>
            <a:off x="295382" y="6629506"/>
            <a:ext cx="1468275" cy="1503858"/>
          </a:xfrm>
          <a:custGeom>
            <a:avLst/>
            <a:gdLst/>
            <a:ahLst/>
            <a:cxnLst/>
            <a:rect l="l" t="t" r="r" b="b"/>
            <a:pathLst>
              <a:path w="1468275" h="1503858" extrusionOk="0">
                <a:moveTo>
                  <a:pt x="596017" y="1326226"/>
                </a:moveTo>
                <a:cubicBezTo>
                  <a:pt x="600614" y="1332963"/>
                  <a:pt x="605518" y="1339699"/>
                  <a:pt x="610421" y="1346130"/>
                </a:cubicBezTo>
                <a:cubicBezTo>
                  <a:pt x="625438" y="1366341"/>
                  <a:pt x="641069" y="1386552"/>
                  <a:pt x="655779" y="1407068"/>
                </a:cubicBezTo>
                <a:cubicBezTo>
                  <a:pt x="660683" y="1414112"/>
                  <a:pt x="664974" y="1422073"/>
                  <a:pt x="667732" y="1430341"/>
                </a:cubicBezTo>
                <a:cubicBezTo>
                  <a:pt x="669264" y="1434935"/>
                  <a:pt x="668651" y="1442590"/>
                  <a:pt x="665893" y="1445040"/>
                </a:cubicBezTo>
                <a:cubicBezTo>
                  <a:pt x="662828" y="1447796"/>
                  <a:pt x="654247" y="1448102"/>
                  <a:pt x="650876" y="1445652"/>
                </a:cubicBezTo>
                <a:cubicBezTo>
                  <a:pt x="638310" y="1436160"/>
                  <a:pt x="625132" y="1426667"/>
                  <a:pt x="615938" y="1414418"/>
                </a:cubicBezTo>
                <a:cubicBezTo>
                  <a:pt x="601840" y="1395432"/>
                  <a:pt x="590500" y="1374303"/>
                  <a:pt x="577935" y="1354398"/>
                </a:cubicBezTo>
                <a:cubicBezTo>
                  <a:pt x="575483" y="1350723"/>
                  <a:pt x="572418" y="1347355"/>
                  <a:pt x="566902" y="1340312"/>
                </a:cubicBezTo>
                <a:cubicBezTo>
                  <a:pt x="566902" y="1348886"/>
                  <a:pt x="566289" y="1353173"/>
                  <a:pt x="566902" y="1357460"/>
                </a:cubicBezTo>
                <a:cubicBezTo>
                  <a:pt x="572725" y="1390226"/>
                  <a:pt x="578854" y="1422686"/>
                  <a:pt x="584677" y="1455452"/>
                </a:cubicBezTo>
                <a:cubicBezTo>
                  <a:pt x="586516" y="1466169"/>
                  <a:pt x="588048" y="1477500"/>
                  <a:pt x="588048" y="1488217"/>
                </a:cubicBezTo>
                <a:cubicBezTo>
                  <a:pt x="588048" y="1502304"/>
                  <a:pt x="577322" y="1508122"/>
                  <a:pt x="565676" y="1500466"/>
                </a:cubicBezTo>
                <a:cubicBezTo>
                  <a:pt x="560772" y="1497098"/>
                  <a:pt x="555256" y="1492198"/>
                  <a:pt x="553417" y="1486686"/>
                </a:cubicBezTo>
                <a:cubicBezTo>
                  <a:pt x="548820" y="1472600"/>
                  <a:pt x="544835" y="1457901"/>
                  <a:pt x="542690" y="1443203"/>
                </a:cubicBezTo>
                <a:cubicBezTo>
                  <a:pt x="538093" y="1412887"/>
                  <a:pt x="534722" y="1382264"/>
                  <a:pt x="531351" y="1351642"/>
                </a:cubicBezTo>
                <a:cubicBezTo>
                  <a:pt x="529205" y="1332044"/>
                  <a:pt x="527979" y="1312446"/>
                  <a:pt x="526447" y="1292847"/>
                </a:cubicBezTo>
                <a:cubicBezTo>
                  <a:pt x="526447" y="1291316"/>
                  <a:pt x="526141" y="1289173"/>
                  <a:pt x="527060" y="1288254"/>
                </a:cubicBezTo>
                <a:cubicBezTo>
                  <a:pt x="542997" y="1272637"/>
                  <a:pt x="534415" y="1253651"/>
                  <a:pt x="531964" y="1236809"/>
                </a:cubicBezTo>
                <a:cubicBezTo>
                  <a:pt x="524608" y="1189650"/>
                  <a:pt x="520624" y="1142492"/>
                  <a:pt x="527366" y="1095028"/>
                </a:cubicBezTo>
                <a:cubicBezTo>
                  <a:pt x="527673" y="1092884"/>
                  <a:pt x="527060" y="1090434"/>
                  <a:pt x="526754" y="1086454"/>
                </a:cubicBezTo>
                <a:cubicBezTo>
                  <a:pt x="523076" y="1084922"/>
                  <a:pt x="519092" y="1081860"/>
                  <a:pt x="514495" y="1081248"/>
                </a:cubicBezTo>
                <a:cubicBezTo>
                  <a:pt x="444925" y="1070836"/>
                  <a:pt x="375968" y="1056444"/>
                  <a:pt x="310382" y="1031027"/>
                </a:cubicBezTo>
                <a:cubicBezTo>
                  <a:pt x="272379" y="1016329"/>
                  <a:pt x="236828" y="993362"/>
                  <a:pt x="210472" y="960596"/>
                </a:cubicBezTo>
                <a:cubicBezTo>
                  <a:pt x="195454" y="941610"/>
                  <a:pt x="178598" y="925381"/>
                  <a:pt x="158677" y="912213"/>
                </a:cubicBezTo>
                <a:cubicBezTo>
                  <a:pt x="131095" y="893840"/>
                  <a:pt x="113013" y="866586"/>
                  <a:pt x="91253" y="842701"/>
                </a:cubicBezTo>
                <a:cubicBezTo>
                  <a:pt x="42217" y="788805"/>
                  <a:pt x="17086" y="723886"/>
                  <a:pt x="5746" y="653149"/>
                </a:cubicBezTo>
                <a:cubicBezTo>
                  <a:pt x="-996" y="610890"/>
                  <a:pt x="-3754" y="568325"/>
                  <a:pt x="8505" y="526373"/>
                </a:cubicBezTo>
                <a:cubicBezTo>
                  <a:pt x="21990" y="481358"/>
                  <a:pt x="45282" y="443693"/>
                  <a:pt x="87269" y="421338"/>
                </a:cubicBezTo>
                <a:cubicBezTo>
                  <a:pt x="101979" y="413683"/>
                  <a:pt x="120674" y="410314"/>
                  <a:pt x="137224" y="410314"/>
                </a:cubicBezTo>
                <a:cubicBezTo>
                  <a:pt x="162968" y="410621"/>
                  <a:pt x="189018" y="415214"/>
                  <a:pt x="214762" y="418582"/>
                </a:cubicBezTo>
                <a:cubicBezTo>
                  <a:pt x="239893" y="421951"/>
                  <a:pt x="264718" y="427463"/>
                  <a:pt x="289542" y="428994"/>
                </a:cubicBezTo>
                <a:cubicBezTo>
                  <a:pt x="330610" y="431444"/>
                  <a:pt x="369838" y="420726"/>
                  <a:pt x="406922" y="405109"/>
                </a:cubicBezTo>
                <a:cubicBezTo>
                  <a:pt x="442473" y="390104"/>
                  <a:pt x="476492" y="371730"/>
                  <a:pt x="510817" y="353970"/>
                </a:cubicBezTo>
                <a:cubicBezTo>
                  <a:pt x="570273" y="323041"/>
                  <a:pt x="619922" y="278945"/>
                  <a:pt x="669264" y="234849"/>
                </a:cubicBezTo>
                <a:cubicBezTo>
                  <a:pt x="691330" y="215251"/>
                  <a:pt x="710638" y="192590"/>
                  <a:pt x="733011" y="172992"/>
                </a:cubicBezTo>
                <a:cubicBezTo>
                  <a:pt x="762433" y="146963"/>
                  <a:pt x="787564" y="116341"/>
                  <a:pt x="822502" y="96436"/>
                </a:cubicBezTo>
                <a:cubicBezTo>
                  <a:pt x="836599" y="88168"/>
                  <a:pt x="848245" y="75920"/>
                  <a:pt x="862037" y="67039"/>
                </a:cubicBezTo>
                <a:cubicBezTo>
                  <a:pt x="882571" y="54178"/>
                  <a:pt x="903104" y="41010"/>
                  <a:pt x="925171" y="30905"/>
                </a:cubicBezTo>
                <a:cubicBezTo>
                  <a:pt x="955205" y="17431"/>
                  <a:pt x="987079" y="9776"/>
                  <a:pt x="1019871" y="3957"/>
                </a:cubicBezTo>
                <a:cubicBezTo>
                  <a:pt x="1060632" y="-3392"/>
                  <a:pt x="1100474" y="589"/>
                  <a:pt x="1139703" y="7020"/>
                </a:cubicBezTo>
                <a:cubicBezTo>
                  <a:pt x="1178319" y="13144"/>
                  <a:pt x="1216935" y="24168"/>
                  <a:pt x="1249727" y="47747"/>
                </a:cubicBezTo>
                <a:cubicBezTo>
                  <a:pt x="1255550" y="51728"/>
                  <a:pt x="1260454" y="57240"/>
                  <a:pt x="1265358" y="62140"/>
                </a:cubicBezTo>
                <a:cubicBezTo>
                  <a:pt x="1299683" y="97661"/>
                  <a:pt x="1328798" y="136552"/>
                  <a:pt x="1345348" y="184016"/>
                </a:cubicBezTo>
                <a:cubicBezTo>
                  <a:pt x="1349025" y="194428"/>
                  <a:pt x="1354848" y="203921"/>
                  <a:pt x="1360671" y="216169"/>
                </a:cubicBezTo>
                <a:cubicBezTo>
                  <a:pt x="1384270" y="213107"/>
                  <a:pt x="1406643" y="218619"/>
                  <a:pt x="1428402" y="229643"/>
                </a:cubicBezTo>
                <a:cubicBezTo>
                  <a:pt x="1449549" y="240361"/>
                  <a:pt x="1459663" y="257816"/>
                  <a:pt x="1466099" y="278945"/>
                </a:cubicBezTo>
                <a:cubicBezTo>
                  <a:pt x="1474373" y="304362"/>
                  <a:pt x="1458130" y="332534"/>
                  <a:pt x="1432999" y="337127"/>
                </a:cubicBezTo>
                <a:cubicBezTo>
                  <a:pt x="1415224" y="340496"/>
                  <a:pt x="1397448" y="342946"/>
                  <a:pt x="1377221" y="346008"/>
                </a:cubicBezTo>
                <a:cubicBezTo>
                  <a:pt x="1375076" y="360094"/>
                  <a:pt x="1373237" y="377242"/>
                  <a:pt x="1369253" y="393778"/>
                </a:cubicBezTo>
                <a:cubicBezTo>
                  <a:pt x="1357913" y="442162"/>
                  <a:pt x="1346267" y="490545"/>
                  <a:pt x="1333089" y="538622"/>
                </a:cubicBezTo>
                <a:cubicBezTo>
                  <a:pt x="1322668" y="576593"/>
                  <a:pt x="1309490" y="613952"/>
                  <a:pt x="1297538" y="651618"/>
                </a:cubicBezTo>
                <a:cubicBezTo>
                  <a:pt x="1281294" y="701226"/>
                  <a:pt x="1260454" y="749303"/>
                  <a:pt x="1232258" y="793092"/>
                </a:cubicBezTo>
                <a:cubicBezTo>
                  <a:pt x="1207434" y="831983"/>
                  <a:pt x="1179851" y="870567"/>
                  <a:pt x="1143381" y="899964"/>
                </a:cubicBezTo>
                <a:cubicBezTo>
                  <a:pt x="1093732" y="940385"/>
                  <a:pt x="1042550" y="978663"/>
                  <a:pt x="991369" y="1016329"/>
                </a:cubicBezTo>
                <a:cubicBezTo>
                  <a:pt x="976965" y="1027046"/>
                  <a:pt x="959189" y="1033171"/>
                  <a:pt x="942946" y="1041439"/>
                </a:cubicBezTo>
                <a:cubicBezTo>
                  <a:pt x="938962" y="1043582"/>
                  <a:pt x="934978" y="1046032"/>
                  <a:pt x="931913" y="1047870"/>
                </a:cubicBezTo>
                <a:cubicBezTo>
                  <a:pt x="958270" y="1095947"/>
                  <a:pt x="984627" y="1142798"/>
                  <a:pt x="1009758" y="1190263"/>
                </a:cubicBezTo>
                <a:cubicBezTo>
                  <a:pt x="1014661" y="1199756"/>
                  <a:pt x="1020484" y="1204655"/>
                  <a:pt x="1030598" y="1206799"/>
                </a:cubicBezTo>
                <a:cubicBezTo>
                  <a:pt x="1076263" y="1216292"/>
                  <a:pt x="1121927" y="1226091"/>
                  <a:pt x="1167286" y="1236196"/>
                </a:cubicBezTo>
                <a:cubicBezTo>
                  <a:pt x="1174948" y="1237727"/>
                  <a:pt x="1183529" y="1239871"/>
                  <a:pt x="1189045" y="1244464"/>
                </a:cubicBezTo>
                <a:cubicBezTo>
                  <a:pt x="1193336" y="1248139"/>
                  <a:pt x="1193949" y="1256407"/>
                  <a:pt x="1196401" y="1262531"/>
                </a:cubicBezTo>
                <a:cubicBezTo>
                  <a:pt x="1190884" y="1264675"/>
                  <a:pt x="1184755" y="1269268"/>
                  <a:pt x="1179851" y="1268350"/>
                </a:cubicBezTo>
                <a:cubicBezTo>
                  <a:pt x="1135719" y="1260082"/>
                  <a:pt x="1090054" y="1259469"/>
                  <a:pt x="1047454" y="1242015"/>
                </a:cubicBezTo>
                <a:cubicBezTo>
                  <a:pt x="1041938" y="1239871"/>
                  <a:pt x="1035808" y="1238952"/>
                  <a:pt x="1025694" y="1236503"/>
                </a:cubicBezTo>
                <a:cubicBezTo>
                  <a:pt x="1030904" y="1242933"/>
                  <a:pt x="1032743" y="1246302"/>
                  <a:pt x="1035502" y="1248445"/>
                </a:cubicBezTo>
                <a:cubicBezTo>
                  <a:pt x="1062778" y="1269881"/>
                  <a:pt x="1090667" y="1291010"/>
                  <a:pt x="1117637" y="1312752"/>
                </a:cubicBezTo>
                <a:cubicBezTo>
                  <a:pt x="1124686" y="1318570"/>
                  <a:pt x="1130815" y="1326532"/>
                  <a:pt x="1134186" y="1334800"/>
                </a:cubicBezTo>
                <a:cubicBezTo>
                  <a:pt x="1138784" y="1346436"/>
                  <a:pt x="1130509" y="1354398"/>
                  <a:pt x="1119169" y="1349499"/>
                </a:cubicBezTo>
                <a:cubicBezTo>
                  <a:pt x="1106910" y="1343987"/>
                  <a:pt x="1095264" y="1336943"/>
                  <a:pt x="1085150" y="1328369"/>
                </a:cubicBezTo>
                <a:cubicBezTo>
                  <a:pt x="1065536" y="1311221"/>
                  <a:pt x="1046841" y="1292847"/>
                  <a:pt x="1028146" y="1274780"/>
                </a:cubicBezTo>
                <a:cubicBezTo>
                  <a:pt x="1025388" y="1272331"/>
                  <a:pt x="1022630" y="1269881"/>
                  <a:pt x="1016194" y="1264369"/>
                </a:cubicBezTo>
                <a:cubicBezTo>
                  <a:pt x="1011903" y="1291929"/>
                  <a:pt x="1008532" y="1315814"/>
                  <a:pt x="1004854" y="1339699"/>
                </a:cubicBezTo>
                <a:cubicBezTo>
                  <a:pt x="1003935" y="1346743"/>
                  <a:pt x="1004241" y="1354398"/>
                  <a:pt x="1001789" y="1360829"/>
                </a:cubicBezTo>
                <a:cubicBezTo>
                  <a:pt x="999644" y="1366953"/>
                  <a:pt x="994740" y="1375221"/>
                  <a:pt x="990143" y="1376140"/>
                </a:cubicBezTo>
                <a:cubicBezTo>
                  <a:pt x="984933" y="1377059"/>
                  <a:pt x="975739" y="1371853"/>
                  <a:pt x="973287" y="1366647"/>
                </a:cubicBezTo>
                <a:cubicBezTo>
                  <a:pt x="969303" y="1358685"/>
                  <a:pt x="966851" y="1348580"/>
                  <a:pt x="967771" y="1339699"/>
                </a:cubicBezTo>
                <a:cubicBezTo>
                  <a:pt x="970835" y="1305096"/>
                  <a:pt x="974820" y="1270493"/>
                  <a:pt x="980030" y="1236196"/>
                </a:cubicBezTo>
                <a:cubicBezTo>
                  <a:pt x="981868" y="1223947"/>
                  <a:pt x="980643" y="1213842"/>
                  <a:pt x="974513" y="1202512"/>
                </a:cubicBezTo>
                <a:cubicBezTo>
                  <a:pt x="950915" y="1157803"/>
                  <a:pt x="928848" y="1112482"/>
                  <a:pt x="905863" y="1067162"/>
                </a:cubicBezTo>
                <a:cubicBezTo>
                  <a:pt x="904024" y="1063793"/>
                  <a:pt x="901266" y="1061037"/>
                  <a:pt x="899733" y="1058587"/>
                </a:cubicBezTo>
                <a:cubicBezTo>
                  <a:pt x="868779" y="1066549"/>
                  <a:pt x="839358" y="1074817"/>
                  <a:pt x="809323" y="1081554"/>
                </a:cubicBezTo>
                <a:cubicBezTo>
                  <a:pt x="759061" y="1093190"/>
                  <a:pt x="708187" y="1099009"/>
                  <a:pt x="656392" y="1098396"/>
                </a:cubicBezTo>
                <a:cubicBezTo>
                  <a:pt x="630342" y="1098090"/>
                  <a:pt x="604292" y="1099927"/>
                  <a:pt x="578548" y="1092578"/>
                </a:cubicBezTo>
                <a:cubicBezTo>
                  <a:pt x="572418" y="1090741"/>
                  <a:pt x="564756" y="1093190"/>
                  <a:pt x="559240" y="1093497"/>
                </a:cubicBezTo>
                <a:cubicBezTo>
                  <a:pt x="550965" y="1151067"/>
                  <a:pt x="558014" y="1205574"/>
                  <a:pt x="569353" y="1259775"/>
                </a:cubicBezTo>
                <a:cubicBezTo>
                  <a:pt x="571499" y="1269881"/>
                  <a:pt x="575789" y="1274474"/>
                  <a:pt x="584984" y="1277843"/>
                </a:cubicBezTo>
                <a:cubicBezTo>
                  <a:pt x="618083" y="1290398"/>
                  <a:pt x="651182" y="1303872"/>
                  <a:pt x="683975" y="1317039"/>
                </a:cubicBezTo>
                <a:cubicBezTo>
                  <a:pt x="699299" y="1323163"/>
                  <a:pt x="714929" y="1328982"/>
                  <a:pt x="730253" y="1335719"/>
                </a:cubicBezTo>
                <a:cubicBezTo>
                  <a:pt x="735156" y="1337862"/>
                  <a:pt x="740979" y="1340924"/>
                  <a:pt x="743431" y="1345212"/>
                </a:cubicBezTo>
                <a:cubicBezTo>
                  <a:pt x="746189" y="1350111"/>
                  <a:pt x="748335" y="1358073"/>
                  <a:pt x="746189" y="1362054"/>
                </a:cubicBezTo>
                <a:cubicBezTo>
                  <a:pt x="744044" y="1365728"/>
                  <a:pt x="735156" y="1368178"/>
                  <a:pt x="730253" y="1366953"/>
                </a:cubicBezTo>
                <a:cubicBezTo>
                  <a:pt x="709719" y="1361441"/>
                  <a:pt x="689185" y="1355011"/>
                  <a:pt x="668958" y="1348274"/>
                </a:cubicBezTo>
                <a:cubicBezTo>
                  <a:pt x="645359" y="1340006"/>
                  <a:pt x="622067" y="1331125"/>
                  <a:pt x="598775" y="1322551"/>
                </a:cubicBezTo>
                <a:cubicBezTo>
                  <a:pt x="597856" y="1324388"/>
                  <a:pt x="596936" y="1325307"/>
                  <a:pt x="596017" y="1326226"/>
                </a:cubicBezTo>
                <a:close/>
                <a:moveTo>
                  <a:pt x="37007" y="602010"/>
                </a:moveTo>
                <a:cubicBezTo>
                  <a:pt x="37926" y="676116"/>
                  <a:pt x="53250" y="739197"/>
                  <a:pt x="88495" y="796155"/>
                </a:cubicBezTo>
                <a:cubicBezTo>
                  <a:pt x="99528" y="813916"/>
                  <a:pt x="112400" y="831983"/>
                  <a:pt x="128030" y="845456"/>
                </a:cubicBezTo>
                <a:cubicBezTo>
                  <a:pt x="153467" y="867505"/>
                  <a:pt x="182276" y="885572"/>
                  <a:pt x="208939" y="905782"/>
                </a:cubicBezTo>
                <a:cubicBezTo>
                  <a:pt x="215069" y="910376"/>
                  <a:pt x="220279" y="916806"/>
                  <a:pt x="225182" y="922931"/>
                </a:cubicBezTo>
                <a:cubicBezTo>
                  <a:pt x="245103" y="949878"/>
                  <a:pt x="272686" y="966721"/>
                  <a:pt x="301801" y="980807"/>
                </a:cubicBezTo>
                <a:cubicBezTo>
                  <a:pt x="341030" y="999793"/>
                  <a:pt x="382710" y="1012041"/>
                  <a:pt x="425923" y="1019085"/>
                </a:cubicBezTo>
                <a:cubicBezTo>
                  <a:pt x="490283" y="1029802"/>
                  <a:pt x="552191" y="1054606"/>
                  <a:pt x="618696" y="1053688"/>
                </a:cubicBezTo>
                <a:cubicBezTo>
                  <a:pt x="646892" y="1053382"/>
                  <a:pt x="675394" y="1052463"/>
                  <a:pt x="703589" y="1049707"/>
                </a:cubicBezTo>
                <a:cubicBezTo>
                  <a:pt x="759674" y="1044501"/>
                  <a:pt x="813920" y="1029190"/>
                  <a:pt x="867247" y="1012041"/>
                </a:cubicBezTo>
                <a:cubicBezTo>
                  <a:pt x="892378" y="1003774"/>
                  <a:pt x="917509" y="993362"/>
                  <a:pt x="940801" y="980501"/>
                </a:cubicBezTo>
                <a:cubicBezTo>
                  <a:pt x="1006386" y="943754"/>
                  <a:pt x="1067375" y="900270"/>
                  <a:pt x="1121927" y="848519"/>
                </a:cubicBezTo>
                <a:cubicBezTo>
                  <a:pt x="1140010" y="831064"/>
                  <a:pt x="1159317" y="813609"/>
                  <a:pt x="1173109" y="793092"/>
                </a:cubicBezTo>
                <a:cubicBezTo>
                  <a:pt x="1208966" y="739504"/>
                  <a:pt x="1241759" y="683771"/>
                  <a:pt x="1264132" y="622527"/>
                </a:cubicBezTo>
                <a:cubicBezTo>
                  <a:pt x="1276084" y="589761"/>
                  <a:pt x="1290489" y="557914"/>
                  <a:pt x="1300296" y="524842"/>
                </a:cubicBezTo>
                <a:cubicBezTo>
                  <a:pt x="1311942" y="485645"/>
                  <a:pt x="1320217" y="445224"/>
                  <a:pt x="1330024" y="405109"/>
                </a:cubicBezTo>
                <a:cubicBezTo>
                  <a:pt x="1339831" y="364687"/>
                  <a:pt x="1344122" y="324266"/>
                  <a:pt x="1335847" y="282926"/>
                </a:cubicBezTo>
                <a:cubicBezTo>
                  <a:pt x="1326346" y="236074"/>
                  <a:pt x="1308571" y="192590"/>
                  <a:pt x="1286504" y="150025"/>
                </a:cubicBezTo>
                <a:cubicBezTo>
                  <a:pt x="1270874" y="119709"/>
                  <a:pt x="1247276" y="97968"/>
                  <a:pt x="1218773" y="82656"/>
                </a:cubicBezTo>
                <a:cubicBezTo>
                  <a:pt x="1181690" y="62446"/>
                  <a:pt x="1140010" y="54178"/>
                  <a:pt x="1098329" y="50197"/>
                </a:cubicBezTo>
                <a:cubicBezTo>
                  <a:pt x="1063697" y="46828"/>
                  <a:pt x="1028759" y="48053"/>
                  <a:pt x="994740" y="57240"/>
                </a:cubicBezTo>
                <a:cubicBezTo>
                  <a:pt x="968384" y="64589"/>
                  <a:pt x="941107" y="71939"/>
                  <a:pt x="916896" y="84494"/>
                </a:cubicBezTo>
                <a:cubicBezTo>
                  <a:pt x="879199" y="104704"/>
                  <a:pt x="845181" y="130121"/>
                  <a:pt x="814227" y="159825"/>
                </a:cubicBezTo>
                <a:cubicBezTo>
                  <a:pt x="783579" y="189222"/>
                  <a:pt x="749254" y="214638"/>
                  <a:pt x="719833" y="244954"/>
                </a:cubicBezTo>
                <a:cubicBezTo>
                  <a:pt x="692863" y="272514"/>
                  <a:pt x="667425" y="301299"/>
                  <a:pt x="636778" y="324878"/>
                </a:cubicBezTo>
                <a:cubicBezTo>
                  <a:pt x="592952" y="358869"/>
                  <a:pt x="548820" y="391635"/>
                  <a:pt x="497332" y="413377"/>
                </a:cubicBezTo>
                <a:cubicBezTo>
                  <a:pt x="491509" y="415826"/>
                  <a:pt x="485686" y="418582"/>
                  <a:pt x="480476" y="421645"/>
                </a:cubicBezTo>
                <a:cubicBezTo>
                  <a:pt x="439715" y="445530"/>
                  <a:pt x="395276" y="459922"/>
                  <a:pt x="348692" y="465435"/>
                </a:cubicBezTo>
                <a:cubicBezTo>
                  <a:pt x="314979" y="469415"/>
                  <a:pt x="281267" y="470028"/>
                  <a:pt x="247249" y="461454"/>
                </a:cubicBezTo>
                <a:cubicBezTo>
                  <a:pt x="213843" y="452879"/>
                  <a:pt x="179518" y="446449"/>
                  <a:pt x="144273" y="447674"/>
                </a:cubicBezTo>
                <a:cubicBezTo>
                  <a:pt x="112400" y="448592"/>
                  <a:pt x="88188" y="462066"/>
                  <a:pt x="69800" y="487483"/>
                </a:cubicBezTo>
                <a:cubicBezTo>
                  <a:pt x="43749" y="523923"/>
                  <a:pt x="38233" y="565875"/>
                  <a:pt x="37007" y="602010"/>
                </a:cubicBezTo>
                <a:close/>
                <a:moveTo>
                  <a:pt x="1376301" y="305280"/>
                </a:moveTo>
                <a:cubicBezTo>
                  <a:pt x="1394077" y="304668"/>
                  <a:pt x="1407255" y="300993"/>
                  <a:pt x="1417676" y="290275"/>
                </a:cubicBezTo>
                <a:cubicBezTo>
                  <a:pt x="1426257" y="281395"/>
                  <a:pt x="1425644" y="271902"/>
                  <a:pt x="1414917" y="267309"/>
                </a:cubicBezTo>
                <a:cubicBezTo>
                  <a:pt x="1401739" y="261797"/>
                  <a:pt x="1387335" y="258734"/>
                  <a:pt x="1369866" y="253835"/>
                </a:cubicBezTo>
                <a:cubicBezTo>
                  <a:pt x="1372624" y="272821"/>
                  <a:pt x="1374463" y="288132"/>
                  <a:pt x="1376301" y="305280"/>
                </a:cubicBezTo>
                <a:close/>
                <a:moveTo>
                  <a:pt x="479556" y="736135"/>
                </a:moveTo>
                <a:cubicBezTo>
                  <a:pt x="501316" y="727255"/>
                  <a:pt x="524915" y="722049"/>
                  <a:pt x="547594" y="715006"/>
                </a:cubicBezTo>
                <a:cubicBezTo>
                  <a:pt x="554643" y="712862"/>
                  <a:pt x="561998" y="709188"/>
                  <a:pt x="560466" y="700613"/>
                </a:cubicBezTo>
                <a:cubicBezTo>
                  <a:pt x="559240" y="694183"/>
                  <a:pt x="555869" y="686527"/>
                  <a:pt x="550658" y="683159"/>
                </a:cubicBezTo>
                <a:cubicBezTo>
                  <a:pt x="544529" y="679178"/>
                  <a:pt x="535641" y="677647"/>
                  <a:pt x="528286" y="678259"/>
                </a:cubicBezTo>
                <a:cubicBezTo>
                  <a:pt x="516640" y="679178"/>
                  <a:pt x="504994" y="682546"/>
                  <a:pt x="493654" y="685302"/>
                </a:cubicBezTo>
                <a:cubicBezTo>
                  <a:pt x="445844" y="696632"/>
                  <a:pt x="405083" y="679178"/>
                  <a:pt x="367080" y="652536"/>
                </a:cubicBezTo>
                <a:cubicBezTo>
                  <a:pt x="361870" y="648862"/>
                  <a:pt x="359418" y="641512"/>
                  <a:pt x="356047" y="636613"/>
                </a:cubicBezTo>
                <a:cubicBezTo>
                  <a:pt x="362483" y="624364"/>
                  <a:pt x="371371" y="619771"/>
                  <a:pt x="382097" y="618852"/>
                </a:cubicBezTo>
                <a:cubicBezTo>
                  <a:pt x="400179" y="617015"/>
                  <a:pt x="418261" y="614871"/>
                  <a:pt x="436343" y="613952"/>
                </a:cubicBezTo>
                <a:cubicBezTo>
                  <a:pt x="489057" y="611503"/>
                  <a:pt x="540238" y="602622"/>
                  <a:pt x="588048" y="579655"/>
                </a:cubicBezTo>
                <a:cubicBezTo>
                  <a:pt x="614099" y="567100"/>
                  <a:pt x="638617" y="551483"/>
                  <a:pt x="662828" y="535866"/>
                </a:cubicBezTo>
                <a:cubicBezTo>
                  <a:pt x="675700" y="527291"/>
                  <a:pt x="687346" y="516267"/>
                  <a:pt x="698073" y="504937"/>
                </a:cubicBezTo>
                <a:cubicBezTo>
                  <a:pt x="706654" y="495751"/>
                  <a:pt x="705735" y="481664"/>
                  <a:pt x="698073" y="474927"/>
                </a:cubicBezTo>
                <a:cubicBezTo>
                  <a:pt x="690411" y="467884"/>
                  <a:pt x="682749" y="468803"/>
                  <a:pt x="670797" y="477683"/>
                </a:cubicBezTo>
                <a:cubicBezTo>
                  <a:pt x="654553" y="489932"/>
                  <a:pt x="638617" y="503100"/>
                  <a:pt x="621454" y="513818"/>
                </a:cubicBezTo>
                <a:cubicBezTo>
                  <a:pt x="604905" y="523923"/>
                  <a:pt x="587742" y="532497"/>
                  <a:pt x="569047" y="538928"/>
                </a:cubicBezTo>
                <a:cubicBezTo>
                  <a:pt x="517559" y="556383"/>
                  <a:pt x="466071" y="572919"/>
                  <a:pt x="410600" y="573837"/>
                </a:cubicBezTo>
                <a:cubicBezTo>
                  <a:pt x="391905" y="574143"/>
                  <a:pt x="372903" y="577512"/>
                  <a:pt x="355128" y="583636"/>
                </a:cubicBezTo>
                <a:cubicBezTo>
                  <a:pt x="315286" y="597416"/>
                  <a:pt x="307011" y="634776"/>
                  <a:pt x="335513" y="665704"/>
                </a:cubicBezTo>
                <a:cubicBezTo>
                  <a:pt x="351756" y="683159"/>
                  <a:pt x="369532" y="698776"/>
                  <a:pt x="391598" y="708881"/>
                </a:cubicBezTo>
                <a:cubicBezTo>
                  <a:pt x="397115" y="711331"/>
                  <a:pt x="402018" y="715006"/>
                  <a:pt x="409374" y="719599"/>
                </a:cubicBezTo>
                <a:cubicBezTo>
                  <a:pt x="402631" y="725724"/>
                  <a:pt x="398034" y="730623"/>
                  <a:pt x="392518" y="734910"/>
                </a:cubicBezTo>
                <a:cubicBezTo>
                  <a:pt x="366774" y="755121"/>
                  <a:pt x="363402" y="783293"/>
                  <a:pt x="383630" y="808404"/>
                </a:cubicBezTo>
                <a:cubicBezTo>
                  <a:pt x="395889" y="823715"/>
                  <a:pt x="411519" y="834739"/>
                  <a:pt x="431133" y="837495"/>
                </a:cubicBezTo>
                <a:cubicBezTo>
                  <a:pt x="449828" y="839945"/>
                  <a:pt x="468830" y="840557"/>
                  <a:pt x="487831" y="840557"/>
                </a:cubicBezTo>
                <a:cubicBezTo>
                  <a:pt x="505607" y="840251"/>
                  <a:pt x="523689" y="837801"/>
                  <a:pt x="541771" y="836270"/>
                </a:cubicBezTo>
                <a:cubicBezTo>
                  <a:pt x="537480" y="874548"/>
                  <a:pt x="550965" y="899658"/>
                  <a:pt x="582532" y="907926"/>
                </a:cubicBezTo>
                <a:cubicBezTo>
                  <a:pt x="596630" y="911601"/>
                  <a:pt x="612260" y="911294"/>
                  <a:pt x="626971" y="910376"/>
                </a:cubicBezTo>
                <a:cubicBezTo>
                  <a:pt x="643520" y="909457"/>
                  <a:pt x="659764" y="906089"/>
                  <a:pt x="676007" y="902720"/>
                </a:cubicBezTo>
                <a:cubicBezTo>
                  <a:pt x="695315" y="899045"/>
                  <a:pt x="715235" y="896596"/>
                  <a:pt x="733624" y="889859"/>
                </a:cubicBezTo>
                <a:cubicBezTo>
                  <a:pt x="781128" y="872404"/>
                  <a:pt x="815453" y="837189"/>
                  <a:pt x="847633" y="799829"/>
                </a:cubicBezTo>
                <a:cubicBezTo>
                  <a:pt x="848552" y="798605"/>
                  <a:pt x="850084" y="797073"/>
                  <a:pt x="850084" y="795849"/>
                </a:cubicBezTo>
                <a:cubicBezTo>
                  <a:pt x="849778" y="791561"/>
                  <a:pt x="850391" y="785743"/>
                  <a:pt x="847939" y="783293"/>
                </a:cubicBezTo>
                <a:cubicBezTo>
                  <a:pt x="845487" y="780844"/>
                  <a:pt x="838745" y="779312"/>
                  <a:pt x="835374" y="780844"/>
                </a:cubicBezTo>
                <a:cubicBezTo>
                  <a:pt x="829857" y="783293"/>
                  <a:pt x="825566" y="788499"/>
                  <a:pt x="820969" y="792786"/>
                </a:cubicBezTo>
                <a:cubicBezTo>
                  <a:pt x="789402" y="820959"/>
                  <a:pt x="755997" y="846988"/>
                  <a:pt x="713703" y="854949"/>
                </a:cubicBezTo>
                <a:cubicBezTo>
                  <a:pt x="674168" y="862299"/>
                  <a:pt x="634020" y="865973"/>
                  <a:pt x="594178" y="870873"/>
                </a:cubicBezTo>
                <a:cubicBezTo>
                  <a:pt x="590194" y="871485"/>
                  <a:pt x="585903" y="868423"/>
                  <a:pt x="578548" y="866586"/>
                </a:cubicBezTo>
                <a:cubicBezTo>
                  <a:pt x="584677" y="857705"/>
                  <a:pt x="588661" y="850356"/>
                  <a:pt x="594484" y="844232"/>
                </a:cubicBezTo>
                <a:cubicBezTo>
                  <a:pt x="604598" y="833208"/>
                  <a:pt x="615631" y="823102"/>
                  <a:pt x="626358" y="812691"/>
                </a:cubicBezTo>
                <a:cubicBezTo>
                  <a:pt x="637697" y="801667"/>
                  <a:pt x="639536" y="792174"/>
                  <a:pt x="632794" y="781456"/>
                </a:cubicBezTo>
                <a:cubicBezTo>
                  <a:pt x="626051" y="771044"/>
                  <a:pt x="612873" y="767676"/>
                  <a:pt x="599388" y="772576"/>
                </a:cubicBezTo>
                <a:cubicBezTo>
                  <a:pt x="586210" y="777475"/>
                  <a:pt x="572725" y="782681"/>
                  <a:pt x="559240" y="786049"/>
                </a:cubicBezTo>
                <a:cubicBezTo>
                  <a:pt x="520930" y="795849"/>
                  <a:pt x="482315" y="803504"/>
                  <a:pt x="442473" y="800136"/>
                </a:cubicBezTo>
                <a:cubicBezTo>
                  <a:pt x="429601" y="799217"/>
                  <a:pt x="417036" y="797992"/>
                  <a:pt x="408454" y="782375"/>
                </a:cubicBezTo>
                <a:cubicBezTo>
                  <a:pt x="428375" y="760020"/>
                  <a:pt x="453506" y="746853"/>
                  <a:pt x="479556" y="736135"/>
                </a:cubicBezTo>
                <a:close/>
                <a:moveTo>
                  <a:pt x="1096184" y="304362"/>
                </a:moveTo>
                <a:cubicBezTo>
                  <a:pt x="1109056" y="287826"/>
                  <a:pt x="1110281" y="243117"/>
                  <a:pt x="1088215" y="226275"/>
                </a:cubicBezTo>
                <a:cubicBezTo>
                  <a:pt x="1071666" y="213413"/>
                  <a:pt x="1053584" y="205145"/>
                  <a:pt x="1031824" y="205452"/>
                </a:cubicBezTo>
                <a:cubicBezTo>
                  <a:pt x="1006080" y="205758"/>
                  <a:pt x="987385" y="225050"/>
                  <a:pt x="989530" y="250466"/>
                </a:cubicBezTo>
                <a:cubicBezTo>
                  <a:pt x="993514" y="293031"/>
                  <a:pt x="1016807" y="314161"/>
                  <a:pt x="1056955" y="315386"/>
                </a:cubicBezTo>
                <a:cubicBezTo>
                  <a:pt x="1074424" y="316610"/>
                  <a:pt x="1087909" y="314773"/>
                  <a:pt x="1096184" y="304362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24"/>
          <p:cNvGrpSpPr/>
          <p:nvPr/>
        </p:nvGrpSpPr>
        <p:grpSpPr>
          <a:xfrm>
            <a:off x="2243799" y="-1"/>
            <a:ext cx="1271440" cy="1337762"/>
            <a:chOff x="2243799" y="-1"/>
            <a:chExt cx="1271440" cy="1337762"/>
          </a:xfrm>
        </p:grpSpPr>
        <p:sp>
          <p:nvSpPr>
            <p:cNvPr id="708" name="Google Shape;708;p24"/>
            <p:cNvSpPr/>
            <p:nvPr/>
          </p:nvSpPr>
          <p:spPr>
            <a:xfrm>
              <a:off x="2243799" y="-1"/>
              <a:ext cx="1271440" cy="1337762"/>
            </a:xfrm>
            <a:custGeom>
              <a:avLst/>
              <a:gdLst/>
              <a:ahLst/>
              <a:cxnLst/>
              <a:rect l="l" t="t" r="r" b="b"/>
              <a:pathLst>
                <a:path w="1271440" h="1337762" extrusionOk="0">
                  <a:moveTo>
                    <a:pt x="1199171" y="909112"/>
                  </a:moveTo>
                  <a:cubicBezTo>
                    <a:pt x="1109857" y="966478"/>
                    <a:pt x="961384" y="933553"/>
                    <a:pt x="869767" y="879898"/>
                  </a:cubicBezTo>
                  <a:cubicBezTo>
                    <a:pt x="1109027" y="1209292"/>
                    <a:pt x="753964" y="1448514"/>
                    <a:pt x="654904" y="1120120"/>
                  </a:cubicBezTo>
                  <a:cubicBezTo>
                    <a:pt x="626950" y="1028909"/>
                    <a:pt x="656431" y="1043247"/>
                    <a:pt x="603319" y="1161510"/>
                  </a:cubicBezTo>
                  <a:cubicBezTo>
                    <a:pt x="502827" y="1383437"/>
                    <a:pt x="316191" y="1371919"/>
                    <a:pt x="281226" y="1258086"/>
                  </a:cubicBezTo>
                  <a:cubicBezTo>
                    <a:pt x="262485" y="1197905"/>
                    <a:pt x="291949" y="1088410"/>
                    <a:pt x="312905" y="1030035"/>
                  </a:cubicBezTo>
                  <a:cubicBezTo>
                    <a:pt x="332886" y="971984"/>
                    <a:pt x="345122" y="991727"/>
                    <a:pt x="280412" y="1013803"/>
                  </a:cubicBezTo>
                  <a:cubicBezTo>
                    <a:pt x="44679" y="1092305"/>
                    <a:pt x="-167621" y="827755"/>
                    <a:pt x="193489" y="667670"/>
                  </a:cubicBezTo>
                  <a:cubicBezTo>
                    <a:pt x="276732" y="630708"/>
                    <a:pt x="266520" y="670247"/>
                    <a:pt x="171963" y="603960"/>
                  </a:cubicBezTo>
                  <a:cubicBezTo>
                    <a:pt x="12065" y="491201"/>
                    <a:pt x="31031" y="299103"/>
                    <a:pt x="161403" y="251744"/>
                  </a:cubicBezTo>
                  <a:cubicBezTo>
                    <a:pt x="277369" y="208216"/>
                    <a:pt x="396405" y="309048"/>
                    <a:pt x="460751" y="425417"/>
                  </a:cubicBezTo>
                  <a:cubicBezTo>
                    <a:pt x="451632" y="352536"/>
                    <a:pt x="443954" y="292883"/>
                    <a:pt x="453033" y="219686"/>
                  </a:cubicBezTo>
                  <a:cubicBezTo>
                    <a:pt x="480223" y="7345"/>
                    <a:pt x="633019" y="-34072"/>
                    <a:pt x="715424" y="23693"/>
                  </a:cubicBezTo>
                  <a:cubicBezTo>
                    <a:pt x="767890" y="60382"/>
                    <a:pt x="781197" y="161747"/>
                    <a:pt x="788128" y="233077"/>
                  </a:cubicBezTo>
                  <a:cubicBezTo>
                    <a:pt x="803988" y="424920"/>
                    <a:pt x="746717" y="381555"/>
                    <a:pt x="862866" y="267163"/>
                  </a:cubicBezTo>
                  <a:cubicBezTo>
                    <a:pt x="1039707" y="93310"/>
                    <a:pt x="1175923" y="221604"/>
                    <a:pt x="1169932" y="344261"/>
                  </a:cubicBezTo>
                  <a:cubicBezTo>
                    <a:pt x="1164297" y="453981"/>
                    <a:pt x="1037680" y="565933"/>
                    <a:pt x="946130" y="626280"/>
                  </a:cubicBezTo>
                  <a:cubicBezTo>
                    <a:pt x="1244750" y="578160"/>
                    <a:pt x="1358924" y="806262"/>
                    <a:pt x="1199171" y="909112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686981" y="516714"/>
              <a:ext cx="338734" cy="374144"/>
            </a:xfrm>
            <a:custGeom>
              <a:avLst/>
              <a:gdLst/>
              <a:ahLst/>
              <a:cxnLst/>
              <a:rect l="l" t="t" r="r" b="b"/>
              <a:pathLst>
                <a:path w="338734" h="374144" extrusionOk="0">
                  <a:moveTo>
                    <a:pt x="333195" y="142123"/>
                  </a:moveTo>
                  <a:cubicBezTo>
                    <a:pt x="298546" y="-170"/>
                    <a:pt x="102357" y="-60891"/>
                    <a:pt x="28126" y="79930"/>
                  </a:cubicBezTo>
                  <a:cubicBezTo>
                    <a:pt x="-51785" y="231520"/>
                    <a:pt x="48643" y="398668"/>
                    <a:pt x="202772" y="371148"/>
                  </a:cubicBezTo>
                  <a:cubicBezTo>
                    <a:pt x="306047" y="352708"/>
                    <a:pt x="356299" y="237008"/>
                    <a:pt x="333195" y="142123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0" name="Google Shape;710;p24"/>
            <p:cNvGrpSpPr/>
            <p:nvPr/>
          </p:nvGrpSpPr>
          <p:grpSpPr>
            <a:xfrm>
              <a:off x="2550332" y="414854"/>
              <a:ext cx="589155" cy="589090"/>
              <a:chOff x="2550332" y="414854"/>
              <a:chExt cx="589155" cy="589090"/>
            </a:xfrm>
          </p:grpSpPr>
          <p:sp>
            <p:nvSpPr>
              <p:cNvPr id="711" name="Google Shape;711;p24"/>
              <p:cNvSpPr/>
              <p:nvPr/>
            </p:nvSpPr>
            <p:spPr>
              <a:xfrm>
                <a:off x="2980645" y="414854"/>
                <a:ext cx="37102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77420" extrusionOk="0">
                    <a:moveTo>
                      <a:pt x="31612" y="376"/>
                    </a:moveTo>
                    <a:cubicBezTo>
                      <a:pt x="22547" y="-2112"/>
                      <a:pt x="21843" y="7544"/>
                      <a:pt x="11106" y="35016"/>
                    </a:cubicBezTo>
                    <a:cubicBezTo>
                      <a:pt x="3104" y="55479"/>
                      <a:pt x="1288" y="58117"/>
                      <a:pt x="217" y="64415"/>
                    </a:cubicBezTo>
                    <a:cubicBezTo>
                      <a:pt x="-2027" y="77632"/>
                      <a:pt x="13757" y="81656"/>
                      <a:pt x="19111" y="72372"/>
                    </a:cubicBezTo>
                    <a:cubicBezTo>
                      <a:pt x="25094" y="62002"/>
                      <a:pt x="34279" y="21259"/>
                      <a:pt x="36896" y="9677"/>
                    </a:cubicBezTo>
                    <a:cubicBezTo>
                      <a:pt x="37798" y="5698"/>
                      <a:pt x="35683" y="1492"/>
                      <a:pt x="31612" y="37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3082666" y="624250"/>
                <a:ext cx="56821" cy="27286"/>
              </a:xfrm>
              <a:custGeom>
                <a:avLst/>
                <a:gdLst/>
                <a:ahLst/>
                <a:cxnLst/>
                <a:rect l="l" t="t" r="r" b="b"/>
                <a:pathLst>
                  <a:path w="56821" h="27286" extrusionOk="0">
                    <a:moveTo>
                      <a:pt x="51200" y="3307"/>
                    </a:moveTo>
                    <a:cubicBezTo>
                      <a:pt x="-4016" y="-12984"/>
                      <a:pt x="-14129" y="36789"/>
                      <a:pt x="18718" y="25643"/>
                    </a:cubicBezTo>
                    <a:cubicBezTo>
                      <a:pt x="26313" y="23064"/>
                      <a:pt x="36648" y="19205"/>
                      <a:pt x="49138" y="18520"/>
                    </a:cubicBezTo>
                    <a:cubicBezTo>
                      <a:pt x="58370" y="18015"/>
                      <a:pt x="59559" y="5772"/>
                      <a:pt x="51200" y="330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3037317" y="839780"/>
                <a:ext cx="52885" cy="37362"/>
              </a:xfrm>
              <a:custGeom>
                <a:avLst/>
                <a:gdLst/>
                <a:ahLst/>
                <a:cxnLst/>
                <a:rect l="l" t="t" r="r" b="b"/>
                <a:pathLst>
                  <a:path w="52885" h="37362" extrusionOk="0">
                    <a:moveTo>
                      <a:pt x="51452" y="25187"/>
                    </a:moveTo>
                    <a:cubicBezTo>
                      <a:pt x="19040" y="-22354"/>
                      <a:pt x="-20331" y="9773"/>
                      <a:pt x="12154" y="21925"/>
                    </a:cubicBezTo>
                    <a:cubicBezTo>
                      <a:pt x="19669" y="24735"/>
                      <a:pt x="30111" y="28285"/>
                      <a:pt x="40213" y="35659"/>
                    </a:cubicBezTo>
                    <a:cubicBezTo>
                      <a:pt x="47679" y="41104"/>
                      <a:pt x="56361" y="32381"/>
                      <a:pt x="51452" y="2518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2896167" y="938730"/>
                <a:ext cx="26998" cy="65214"/>
              </a:xfrm>
              <a:custGeom>
                <a:avLst/>
                <a:gdLst/>
                <a:ahLst/>
                <a:cxnLst/>
                <a:rect l="l" t="t" r="r" b="b"/>
                <a:pathLst>
                  <a:path w="26998" h="65214" extrusionOk="0">
                    <a:moveTo>
                      <a:pt x="26150" y="39733"/>
                    </a:moveTo>
                    <a:cubicBezTo>
                      <a:pt x="26021" y="39182"/>
                      <a:pt x="21870" y="20959"/>
                      <a:pt x="20231" y="10511"/>
                    </a:cubicBezTo>
                    <a:cubicBezTo>
                      <a:pt x="18059" y="-5047"/>
                      <a:pt x="3820" y="-609"/>
                      <a:pt x="2604" y="6463"/>
                    </a:cubicBezTo>
                    <a:cubicBezTo>
                      <a:pt x="-11020" y="85559"/>
                      <a:pt x="33616" y="72053"/>
                      <a:pt x="26150" y="3973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2606287" y="858551"/>
                <a:ext cx="49685" cy="53030"/>
              </a:xfrm>
              <a:custGeom>
                <a:avLst/>
                <a:gdLst/>
                <a:ahLst/>
                <a:cxnLst/>
                <a:rect l="l" t="t" r="r" b="b"/>
                <a:pathLst>
                  <a:path w="49685" h="53030" extrusionOk="0">
                    <a:moveTo>
                      <a:pt x="36810" y="1322"/>
                    </a:moveTo>
                    <a:cubicBezTo>
                      <a:pt x="-27170" y="49246"/>
                      <a:pt x="9009" y="62241"/>
                      <a:pt x="21756" y="46966"/>
                    </a:cubicBezTo>
                    <a:cubicBezTo>
                      <a:pt x="27544" y="40028"/>
                      <a:pt x="37844" y="25894"/>
                      <a:pt x="47212" y="14790"/>
                    </a:cubicBezTo>
                    <a:cubicBezTo>
                      <a:pt x="54742" y="5859"/>
                      <a:pt x="43275" y="-3524"/>
                      <a:pt x="36810" y="13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2550332" y="624596"/>
                <a:ext cx="71170" cy="27453"/>
              </a:xfrm>
              <a:custGeom>
                <a:avLst/>
                <a:gdLst/>
                <a:ahLst/>
                <a:cxnLst/>
                <a:rect l="l" t="t" r="r" b="b"/>
                <a:pathLst>
                  <a:path w="71170" h="27453" extrusionOk="0">
                    <a:moveTo>
                      <a:pt x="71031" y="18522"/>
                    </a:moveTo>
                    <a:cubicBezTo>
                      <a:pt x="72700" y="6121"/>
                      <a:pt x="59234" y="6894"/>
                      <a:pt x="39481" y="2964"/>
                    </a:cubicBezTo>
                    <a:cubicBezTo>
                      <a:pt x="37671" y="2605"/>
                      <a:pt x="15967" y="-1539"/>
                      <a:pt x="9727" y="620"/>
                    </a:cubicBezTo>
                    <a:cubicBezTo>
                      <a:pt x="-1547" y="4521"/>
                      <a:pt x="-12744" y="28025"/>
                      <a:pt x="36184" y="27303"/>
                    </a:cubicBezTo>
                    <a:cubicBezTo>
                      <a:pt x="57274" y="26995"/>
                      <a:pt x="69481" y="30054"/>
                      <a:pt x="71031" y="1852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2722468" y="444000"/>
                <a:ext cx="37102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37102" h="51534" extrusionOk="0">
                    <a:moveTo>
                      <a:pt x="33568" y="27868"/>
                    </a:moveTo>
                    <a:cubicBezTo>
                      <a:pt x="25181" y="13148"/>
                      <a:pt x="28400" y="18681"/>
                      <a:pt x="19452" y="5033"/>
                    </a:cubicBezTo>
                    <a:cubicBezTo>
                      <a:pt x="12254" y="-5942"/>
                      <a:pt x="-3113" y="3021"/>
                      <a:pt x="558" y="12990"/>
                    </a:cubicBezTo>
                    <a:cubicBezTo>
                      <a:pt x="5700" y="26964"/>
                      <a:pt x="12023" y="45883"/>
                      <a:pt x="18954" y="49666"/>
                    </a:cubicBezTo>
                    <a:cubicBezTo>
                      <a:pt x="30722" y="56103"/>
                      <a:pt x="43435" y="45195"/>
                      <a:pt x="33568" y="2786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8" name="Google Shape;718;p24"/>
          <p:cNvGrpSpPr/>
          <p:nvPr/>
        </p:nvGrpSpPr>
        <p:grpSpPr>
          <a:xfrm>
            <a:off x="13334722" y="5711887"/>
            <a:ext cx="670344" cy="705311"/>
            <a:chOff x="13510722" y="5692337"/>
            <a:chExt cx="670344" cy="705311"/>
          </a:xfrm>
        </p:grpSpPr>
        <p:sp>
          <p:nvSpPr>
            <p:cNvPr id="719" name="Google Shape;719;p24"/>
            <p:cNvSpPr/>
            <p:nvPr/>
          </p:nvSpPr>
          <p:spPr>
            <a:xfrm>
              <a:off x="13510722" y="5692337"/>
              <a:ext cx="670344" cy="705311"/>
            </a:xfrm>
            <a:custGeom>
              <a:avLst/>
              <a:gdLst/>
              <a:ahLst/>
              <a:cxnLst/>
              <a:rect l="l" t="t" r="r" b="b"/>
              <a:pathLst>
                <a:path w="670344" h="705311" extrusionOk="0">
                  <a:moveTo>
                    <a:pt x="632242" y="479313"/>
                  </a:moveTo>
                  <a:cubicBezTo>
                    <a:pt x="585153" y="509558"/>
                    <a:pt x="506873" y="492199"/>
                    <a:pt x="458569" y="463910"/>
                  </a:cubicBezTo>
                  <a:cubicBezTo>
                    <a:pt x="584715" y="637578"/>
                    <a:pt x="397514" y="763703"/>
                    <a:pt x="345287" y="590563"/>
                  </a:cubicBezTo>
                  <a:cubicBezTo>
                    <a:pt x="330549" y="542474"/>
                    <a:pt x="346092" y="550033"/>
                    <a:pt x="318089" y="612385"/>
                  </a:cubicBezTo>
                  <a:cubicBezTo>
                    <a:pt x="265106" y="729392"/>
                    <a:pt x="166706" y="723320"/>
                    <a:pt x="148271" y="663303"/>
                  </a:cubicBezTo>
                  <a:cubicBezTo>
                    <a:pt x="138390" y="631574"/>
                    <a:pt x="153925" y="573844"/>
                    <a:pt x="164974" y="543067"/>
                  </a:cubicBezTo>
                  <a:cubicBezTo>
                    <a:pt x="175508" y="512461"/>
                    <a:pt x="181960" y="522870"/>
                    <a:pt x="147842" y="534509"/>
                  </a:cubicBezTo>
                  <a:cubicBezTo>
                    <a:pt x="23556" y="575898"/>
                    <a:pt x="-88375" y="436419"/>
                    <a:pt x="102014" y="352017"/>
                  </a:cubicBezTo>
                  <a:cubicBezTo>
                    <a:pt x="145902" y="332529"/>
                    <a:pt x="140518" y="353375"/>
                    <a:pt x="90664" y="318427"/>
                  </a:cubicBezTo>
                  <a:cubicBezTo>
                    <a:pt x="6361" y="258977"/>
                    <a:pt x="16361" y="157697"/>
                    <a:pt x="85097" y="132727"/>
                  </a:cubicBezTo>
                  <a:cubicBezTo>
                    <a:pt x="146238" y="109778"/>
                    <a:pt x="208997" y="162940"/>
                    <a:pt x="242923" y="224294"/>
                  </a:cubicBezTo>
                  <a:cubicBezTo>
                    <a:pt x="238115" y="185868"/>
                    <a:pt x="234067" y="154417"/>
                    <a:pt x="238854" y="115825"/>
                  </a:cubicBezTo>
                  <a:cubicBezTo>
                    <a:pt x="253189" y="3873"/>
                    <a:pt x="333748" y="-17964"/>
                    <a:pt x="377194" y="12492"/>
                  </a:cubicBezTo>
                  <a:cubicBezTo>
                    <a:pt x="404856" y="31835"/>
                    <a:pt x="411873" y="85278"/>
                    <a:pt x="415527" y="122885"/>
                  </a:cubicBezTo>
                  <a:cubicBezTo>
                    <a:pt x="423888" y="224031"/>
                    <a:pt x="393693" y="201168"/>
                    <a:pt x="454931" y="140857"/>
                  </a:cubicBezTo>
                  <a:cubicBezTo>
                    <a:pt x="548167" y="49196"/>
                    <a:pt x="619985" y="116837"/>
                    <a:pt x="616826" y="181505"/>
                  </a:cubicBezTo>
                  <a:cubicBezTo>
                    <a:pt x="613855" y="239353"/>
                    <a:pt x="547099" y="298378"/>
                    <a:pt x="498830" y="330195"/>
                  </a:cubicBezTo>
                  <a:cubicBezTo>
                    <a:pt x="656272" y="304825"/>
                    <a:pt x="716469" y="425087"/>
                    <a:pt x="632242" y="479313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3744382" y="5964766"/>
              <a:ext cx="178591" cy="197260"/>
            </a:xfrm>
            <a:custGeom>
              <a:avLst/>
              <a:gdLst/>
              <a:ahLst/>
              <a:cxnLst/>
              <a:rect l="l" t="t" r="r" b="b"/>
              <a:pathLst>
                <a:path w="178591" h="197260" extrusionOk="0">
                  <a:moveTo>
                    <a:pt x="175671" y="74932"/>
                  </a:moveTo>
                  <a:cubicBezTo>
                    <a:pt x="157403" y="-89"/>
                    <a:pt x="53966" y="-32103"/>
                    <a:pt x="14829" y="42142"/>
                  </a:cubicBezTo>
                  <a:cubicBezTo>
                    <a:pt x="-27303" y="122065"/>
                    <a:pt x="25646" y="210191"/>
                    <a:pt x="106908" y="195681"/>
                  </a:cubicBezTo>
                  <a:cubicBezTo>
                    <a:pt x="161358" y="185959"/>
                    <a:pt x="187852" y="124958"/>
                    <a:pt x="175671" y="74932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1" name="Google Shape;721;p24"/>
            <p:cNvGrpSpPr/>
            <p:nvPr/>
          </p:nvGrpSpPr>
          <p:grpSpPr>
            <a:xfrm>
              <a:off x="13672337" y="5911062"/>
              <a:ext cx="310621" cy="310587"/>
              <a:chOff x="13672337" y="5911062"/>
              <a:chExt cx="310621" cy="310587"/>
            </a:xfrm>
          </p:grpSpPr>
          <p:sp>
            <p:nvSpPr>
              <p:cNvPr id="722" name="Google Shape;722;p24"/>
              <p:cNvSpPr/>
              <p:nvPr/>
            </p:nvSpPr>
            <p:spPr>
              <a:xfrm>
                <a:off x="13899211" y="5911062"/>
                <a:ext cx="19561" cy="40818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40818" extrusionOk="0">
                    <a:moveTo>
                      <a:pt x="16667" y="198"/>
                    </a:moveTo>
                    <a:cubicBezTo>
                      <a:pt x="11887" y="-1113"/>
                      <a:pt x="11516" y="3978"/>
                      <a:pt x="5855" y="18462"/>
                    </a:cubicBezTo>
                    <a:cubicBezTo>
                      <a:pt x="1636" y="29250"/>
                      <a:pt x="679" y="30641"/>
                      <a:pt x="114" y="33962"/>
                    </a:cubicBezTo>
                    <a:cubicBezTo>
                      <a:pt x="-1069" y="40930"/>
                      <a:pt x="7253" y="43052"/>
                      <a:pt x="10076" y="38157"/>
                    </a:cubicBezTo>
                    <a:cubicBezTo>
                      <a:pt x="13230" y="32689"/>
                      <a:pt x="18073" y="11208"/>
                      <a:pt x="19453" y="5102"/>
                    </a:cubicBezTo>
                    <a:cubicBezTo>
                      <a:pt x="19929" y="3004"/>
                      <a:pt x="18813" y="787"/>
                      <a:pt x="16667" y="19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3953000" y="6021462"/>
                <a:ext cx="29958" cy="14386"/>
              </a:xfrm>
              <a:custGeom>
                <a:avLst/>
                <a:gdLst/>
                <a:ahLst/>
                <a:cxnLst/>
                <a:rect l="l" t="t" r="r" b="b"/>
                <a:pathLst>
                  <a:path w="29958" h="14386" extrusionOk="0">
                    <a:moveTo>
                      <a:pt x="26994" y="1744"/>
                    </a:moveTo>
                    <a:cubicBezTo>
                      <a:pt x="-2118" y="-6845"/>
                      <a:pt x="-7449" y="19396"/>
                      <a:pt x="9869" y="13520"/>
                    </a:cubicBezTo>
                    <a:cubicBezTo>
                      <a:pt x="13873" y="12160"/>
                      <a:pt x="19322" y="10126"/>
                      <a:pt x="25907" y="9765"/>
                    </a:cubicBezTo>
                    <a:cubicBezTo>
                      <a:pt x="30774" y="9498"/>
                      <a:pt x="31401" y="3043"/>
                      <a:pt x="26994" y="1744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13929091" y="6135097"/>
                <a:ext cx="27883" cy="19698"/>
              </a:xfrm>
              <a:custGeom>
                <a:avLst/>
                <a:gdLst/>
                <a:ahLst/>
                <a:cxnLst/>
                <a:rect l="l" t="t" r="r" b="b"/>
                <a:pathLst>
                  <a:path w="27883" h="19698" extrusionOk="0">
                    <a:moveTo>
                      <a:pt x="27127" y="13279"/>
                    </a:moveTo>
                    <a:cubicBezTo>
                      <a:pt x="10038" y="-11786"/>
                      <a:pt x="-10719" y="5153"/>
                      <a:pt x="6408" y="11560"/>
                    </a:cubicBezTo>
                    <a:cubicBezTo>
                      <a:pt x="10370" y="13041"/>
                      <a:pt x="15875" y="14913"/>
                      <a:pt x="21201" y="18801"/>
                    </a:cubicBezTo>
                    <a:cubicBezTo>
                      <a:pt x="25138" y="21671"/>
                      <a:pt x="29716" y="17073"/>
                      <a:pt x="27127" y="13279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3854672" y="6187266"/>
                <a:ext cx="14234" cy="34383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34383" extrusionOk="0">
                    <a:moveTo>
                      <a:pt x="13787" y="20948"/>
                    </a:moveTo>
                    <a:cubicBezTo>
                      <a:pt x="13719" y="20658"/>
                      <a:pt x="11531" y="11050"/>
                      <a:pt x="10666" y="5542"/>
                    </a:cubicBezTo>
                    <a:cubicBezTo>
                      <a:pt x="9521" y="-2661"/>
                      <a:pt x="2014" y="-321"/>
                      <a:pt x="1373" y="3407"/>
                    </a:cubicBezTo>
                    <a:cubicBezTo>
                      <a:pt x="-5810" y="45110"/>
                      <a:pt x="17723" y="37989"/>
                      <a:pt x="13787" y="2094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13701837" y="6144993"/>
                <a:ext cx="26195" cy="27959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7959" extrusionOk="0">
                    <a:moveTo>
                      <a:pt x="19407" y="697"/>
                    </a:moveTo>
                    <a:cubicBezTo>
                      <a:pt x="-14325" y="25964"/>
                      <a:pt x="4750" y="32815"/>
                      <a:pt x="11471" y="24762"/>
                    </a:cubicBezTo>
                    <a:cubicBezTo>
                      <a:pt x="14522" y="21104"/>
                      <a:pt x="19952" y="13652"/>
                      <a:pt x="24891" y="7798"/>
                    </a:cubicBezTo>
                    <a:cubicBezTo>
                      <a:pt x="28862" y="3089"/>
                      <a:pt x="22816" y="-1858"/>
                      <a:pt x="19407" y="69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13672337" y="6021645"/>
                <a:ext cx="37523" cy="14474"/>
              </a:xfrm>
              <a:custGeom>
                <a:avLst/>
                <a:gdLst/>
                <a:ahLst/>
                <a:cxnLst/>
                <a:rect l="l" t="t" r="r" b="b"/>
                <a:pathLst>
                  <a:path w="37523" h="14474" extrusionOk="0">
                    <a:moveTo>
                      <a:pt x="37450" y="9765"/>
                    </a:moveTo>
                    <a:cubicBezTo>
                      <a:pt x="38330" y="3227"/>
                      <a:pt x="31230" y="3635"/>
                      <a:pt x="20816" y="1563"/>
                    </a:cubicBezTo>
                    <a:cubicBezTo>
                      <a:pt x="19861" y="1374"/>
                      <a:pt x="8418" y="-811"/>
                      <a:pt x="5129" y="327"/>
                    </a:cubicBezTo>
                    <a:cubicBezTo>
                      <a:pt x="-816" y="2384"/>
                      <a:pt x="-6719" y="14776"/>
                      <a:pt x="19077" y="14395"/>
                    </a:cubicBezTo>
                    <a:cubicBezTo>
                      <a:pt x="30197" y="14233"/>
                      <a:pt x="36633" y="15845"/>
                      <a:pt x="37450" y="976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13763092" y="5926429"/>
                <a:ext cx="19561" cy="27170"/>
              </a:xfrm>
              <a:custGeom>
                <a:avLst/>
                <a:gdLst/>
                <a:ahLst/>
                <a:cxnLst/>
                <a:rect l="l" t="t" r="r" b="b"/>
                <a:pathLst>
                  <a:path w="19561" h="27170" extrusionOk="0">
                    <a:moveTo>
                      <a:pt x="17698" y="14693"/>
                    </a:moveTo>
                    <a:cubicBezTo>
                      <a:pt x="13276" y="6932"/>
                      <a:pt x="14973" y="9849"/>
                      <a:pt x="10256" y="2653"/>
                    </a:cubicBezTo>
                    <a:cubicBezTo>
                      <a:pt x="6460" y="-3133"/>
                      <a:pt x="-1641" y="1593"/>
                      <a:pt x="294" y="6849"/>
                    </a:cubicBezTo>
                    <a:cubicBezTo>
                      <a:pt x="3005" y="14216"/>
                      <a:pt x="6339" y="24191"/>
                      <a:pt x="9993" y="26185"/>
                    </a:cubicBezTo>
                    <a:cubicBezTo>
                      <a:pt x="16197" y="29579"/>
                      <a:pt x="22900" y="23828"/>
                      <a:pt x="17698" y="1469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F19CB3-BB40-4E6A-B91E-D99EBFC7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10" y="3462051"/>
            <a:ext cx="6272828" cy="4248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EC1E41-14BD-90E6-4B5F-A66872A5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63" y="3462051"/>
            <a:ext cx="6424538" cy="429994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2372E5E-BE53-D6C9-BDF8-E694730A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008" y="2549763"/>
            <a:ext cx="5334191" cy="77821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  <a:latin typeface="Tenor Sans" panose="020B0604020202020204" charset="0"/>
              </a:rPr>
              <a:t>Tampilan</a:t>
            </a:r>
            <a:r>
              <a:rPr lang="en-US" sz="3600" dirty="0">
                <a:solidFill>
                  <a:schemeClr val="tx2"/>
                </a:solidFill>
                <a:latin typeface="Tenor Sans" panose="020B0604020202020204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enor Sans" panose="020B0604020202020204" charset="0"/>
              </a:rPr>
              <a:t>utama</a:t>
            </a:r>
            <a:r>
              <a:rPr lang="en-US" sz="3600" dirty="0">
                <a:solidFill>
                  <a:schemeClr val="tx2"/>
                </a:solidFill>
                <a:latin typeface="Tenor Sans" panose="020B0604020202020204" charset="0"/>
              </a:rPr>
              <a:t> :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FC90BB6-1155-47A5-6263-E7476BAA2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5447" y="2676136"/>
            <a:ext cx="7125645" cy="77821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Tampilan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menambah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enor Sans" panose="020B0604020202020204" charset="0"/>
              </a:rPr>
              <a:t>produk</a:t>
            </a:r>
            <a:r>
              <a:rPr lang="en-US" sz="2800" dirty="0">
                <a:solidFill>
                  <a:schemeClr val="tx2"/>
                </a:solidFill>
                <a:latin typeface="Tenor Sans" panose="020B0604020202020204" charset="0"/>
              </a:rPr>
              <a:t> (add) :</a:t>
            </a:r>
          </a:p>
        </p:txBody>
      </p:sp>
    </p:spTree>
    <p:extLst>
      <p:ext uri="{BB962C8B-B14F-4D97-AF65-F5344CB8AC3E}">
        <p14:creationId xmlns:p14="http://schemas.microsoft.com/office/powerpoint/2010/main" val="30392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F5CAC3"/>
      </a:dk1>
      <a:lt1>
        <a:srgbClr val="F7EDE2"/>
      </a:lt1>
      <a:dk2>
        <a:srgbClr val="CFEAC2"/>
      </a:dk2>
      <a:lt2>
        <a:srgbClr val="F28482"/>
      </a:lt2>
      <a:accent1>
        <a:srgbClr val="FACB7C"/>
      </a:accent1>
      <a:accent2>
        <a:srgbClr val="84A59D"/>
      </a:accent2>
      <a:accent3>
        <a:srgbClr val="444444"/>
      </a:accent3>
      <a:accent4>
        <a:srgbClr val="BDDEAD"/>
      </a:accent4>
      <a:accent5>
        <a:srgbClr val="FFFFF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813</Words>
  <Application>Microsoft Office PowerPoint</Application>
  <PresentationFormat>Custom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Tenor Sans</vt:lpstr>
      <vt:lpstr>Calibri</vt:lpstr>
      <vt:lpstr>Luckiest Guy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Masalah management produk pada petshop</vt:lpstr>
      <vt:lpstr>PowerPoint Presentation</vt:lpstr>
      <vt:lpstr>PowerPoint Presentation</vt:lpstr>
      <vt:lpstr>Berikut adalah alur program menggunakan flowchart untuk Petshop Application management: </vt:lpstr>
      <vt:lpstr>USE CASE </vt:lpstr>
      <vt:lpstr>Tampilan utama : </vt:lpstr>
      <vt:lpstr>Tampilan setelah menambah produk :</vt:lpstr>
      <vt:lpstr>Tampilan setelah update produk :</vt:lpstr>
      <vt:lpstr>Tampilan setelah delete produk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sofia amanda</cp:lastModifiedBy>
  <cp:revision>5</cp:revision>
  <dcterms:modified xsi:type="dcterms:W3CDTF">2023-05-25T14:53:36Z</dcterms:modified>
</cp:coreProperties>
</file>