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C4F1821-2C3E-458D-9EC1-B32ECC048F74}" v="9" dt="2025-09-26T12:54:18.7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53" autoAdjust="0"/>
    <p:restoredTop sz="94660"/>
  </p:normalViewPr>
  <p:slideViewPr>
    <p:cSldViewPr snapToGrid="0">
      <p:cViewPr varScale="1">
        <p:scale>
          <a:sx n="70" d="100"/>
          <a:sy n="70" d="100"/>
        </p:scale>
        <p:origin x="106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fia Shaikh" userId="616ba824283e3e72" providerId="LiveId" clId="{A9A8C180-5D97-4878-B54A-9BF8755161CE}"/>
    <pc:docChg chg="undo custSel addSld modSld">
      <pc:chgData name="Sofia Shaikh" userId="616ba824283e3e72" providerId="LiveId" clId="{A9A8C180-5D97-4878-B54A-9BF8755161CE}" dt="2025-09-26T12:55:27.783" v="92" actId="26606"/>
      <pc:docMkLst>
        <pc:docMk/>
      </pc:docMkLst>
      <pc:sldChg chg="addSp delSp modSp mod setBg">
        <pc:chgData name="Sofia Shaikh" userId="616ba824283e3e72" providerId="LiveId" clId="{A9A8C180-5D97-4878-B54A-9BF8755161CE}" dt="2025-09-26T12:52:38.481" v="66" actId="122"/>
        <pc:sldMkLst>
          <pc:docMk/>
          <pc:sldMk cId="3445114563" sldId="259"/>
        </pc:sldMkLst>
        <pc:spChg chg="mod">
          <ac:chgData name="Sofia Shaikh" userId="616ba824283e3e72" providerId="LiveId" clId="{A9A8C180-5D97-4878-B54A-9BF8755161CE}" dt="2025-09-26T12:52:38.481" v="66" actId="122"/>
          <ac:spMkLst>
            <pc:docMk/>
            <pc:sldMk cId="3445114563" sldId="259"/>
            <ac:spMk id="2" creationId="{3E48D069-FD9D-46D9-8B9C-BC3C01845F11}"/>
          </ac:spMkLst>
        </pc:spChg>
        <pc:spChg chg="add">
          <ac:chgData name="Sofia Shaikh" userId="616ba824283e3e72" providerId="LiveId" clId="{A9A8C180-5D97-4878-B54A-9BF8755161CE}" dt="2025-09-26T12:44:54.913" v="6" actId="26606"/>
          <ac:spMkLst>
            <pc:docMk/>
            <pc:sldMk cId="3445114563" sldId="259"/>
            <ac:spMk id="36" creationId="{AA330523-F25B-4007-B3E5-ABB5637D160A}"/>
          </ac:spMkLst>
        </pc:spChg>
        <pc:grpChg chg="add del">
          <ac:chgData name="Sofia Shaikh" userId="616ba824283e3e72" providerId="LiveId" clId="{A9A8C180-5D97-4878-B54A-9BF8755161CE}" dt="2025-09-26T12:44:54.913" v="6" actId="26606"/>
          <ac:grpSpMkLst>
            <pc:docMk/>
            <pc:sldMk cId="3445114563" sldId="259"/>
            <ac:grpSpMk id="9" creationId="{88C9B83F-64CD-41C1-925F-A08801FFD0BD}"/>
          </ac:grpSpMkLst>
        </pc:grpChg>
        <pc:grpChg chg="add">
          <ac:chgData name="Sofia Shaikh" userId="616ba824283e3e72" providerId="LiveId" clId="{A9A8C180-5D97-4878-B54A-9BF8755161CE}" dt="2025-09-26T12:44:54.913" v="6" actId="26606"/>
          <ac:grpSpMkLst>
            <pc:docMk/>
            <pc:sldMk cId="3445114563" sldId="259"/>
            <ac:grpSpMk id="24" creationId="{B4DE830A-B531-4A3B-96F6-0ECE88B08555}"/>
          </ac:grpSpMkLst>
        </pc:grpChg>
        <pc:picChg chg="add del mod">
          <ac:chgData name="Sofia Shaikh" userId="616ba824283e3e72" providerId="LiveId" clId="{A9A8C180-5D97-4878-B54A-9BF8755161CE}" dt="2025-09-26T12:45:04.075" v="8" actId="478"/>
          <ac:picMkLst>
            <pc:docMk/>
            <pc:sldMk cId="3445114563" sldId="259"/>
            <ac:picMk id="4" creationId="{72543ADF-2C83-7301-C29B-319567A4F985}"/>
          </ac:picMkLst>
        </pc:picChg>
        <pc:picChg chg="add mod">
          <ac:chgData name="Sofia Shaikh" userId="616ba824283e3e72" providerId="LiveId" clId="{A9A8C180-5D97-4878-B54A-9BF8755161CE}" dt="2025-09-26T12:52:27.694" v="62" actId="1076"/>
          <ac:picMkLst>
            <pc:docMk/>
            <pc:sldMk cId="3445114563" sldId="259"/>
            <ac:picMk id="6" creationId="{7060CF33-2BB5-B211-549F-5610D5ECF59F}"/>
          </ac:picMkLst>
        </pc:picChg>
      </pc:sldChg>
      <pc:sldChg chg="addSp delSp modSp new mod setBg">
        <pc:chgData name="Sofia Shaikh" userId="616ba824283e3e72" providerId="LiveId" clId="{A9A8C180-5D97-4878-B54A-9BF8755161CE}" dt="2025-09-26T12:50:09.976" v="42" actId="26606"/>
        <pc:sldMkLst>
          <pc:docMk/>
          <pc:sldMk cId="976529354" sldId="260"/>
        </pc:sldMkLst>
        <pc:spChg chg="mod">
          <ac:chgData name="Sofia Shaikh" userId="616ba824283e3e72" providerId="LiveId" clId="{A9A8C180-5D97-4878-B54A-9BF8755161CE}" dt="2025-09-26T12:50:09.976" v="42" actId="26606"/>
          <ac:spMkLst>
            <pc:docMk/>
            <pc:sldMk cId="976529354" sldId="260"/>
            <ac:spMk id="2" creationId="{0A690F04-7E99-7BE0-816B-8A5D8D55AAA4}"/>
          </ac:spMkLst>
        </pc:spChg>
        <pc:spChg chg="del">
          <ac:chgData name="Sofia Shaikh" userId="616ba824283e3e72" providerId="LiveId" clId="{A9A8C180-5D97-4878-B54A-9BF8755161CE}" dt="2025-09-26T12:46:45.978" v="19"/>
          <ac:spMkLst>
            <pc:docMk/>
            <pc:sldMk cId="976529354" sldId="260"/>
            <ac:spMk id="3" creationId="{2D60863C-CE8E-0A0D-6DD3-6E8881DD9B62}"/>
          </ac:spMkLst>
        </pc:spChg>
        <pc:spChg chg="add mod ord">
          <ac:chgData name="Sofia Shaikh" userId="616ba824283e3e72" providerId="LiveId" clId="{A9A8C180-5D97-4878-B54A-9BF8755161CE}" dt="2025-09-26T12:50:09.976" v="42" actId="26606"/>
          <ac:spMkLst>
            <pc:docMk/>
            <pc:sldMk cId="976529354" sldId="260"/>
            <ac:spMk id="4" creationId="{73120100-AF0B-D345-43A3-A6A12A845E25}"/>
          </ac:spMkLst>
        </pc:spChg>
        <pc:picChg chg="add mod ord">
          <ac:chgData name="Sofia Shaikh" userId="616ba824283e3e72" providerId="LiveId" clId="{A9A8C180-5D97-4878-B54A-9BF8755161CE}" dt="2025-09-26T12:50:09.976" v="42" actId="26606"/>
          <ac:picMkLst>
            <pc:docMk/>
            <pc:sldMk cId="976529354" sldId="260"/>
            <ac:picMk id="6" creationId="{B3F53006-4A52-9557-7DF6-8ABC727E51CF}"/>
          </ac:picMkLst>
        </pc:picChg>
        <pc:picChg chg="add mod ord">
          <ac:chgData name="Sofia Shaikh" userId="616ba824283e3e72" providerId="LiveId" clId="{A9A8C180-5D97-4878-B54A-9BF8755161CE}" dt="2025-09-26T12:50:09.976" v="42" actId="26606"/>
          <ac:picMkLst>
            <pc:docMk/>
            <pc:sldMk cId="976529354" sldId="260"/>
            <ac:picMk id="8" creationId="{37C347CE-880A-9B2C-6F95-250AFD908ADC}"/>
          </ac:picMkLst>
        </pc:picChg>
      </pc:sldChg>
      <pc:sldChg chg="addSp delSp modSp new mod setBg">
        <pc:chgData name="Sofia Shaikh" userId="616ba824283e3e72" providerId="LiveId" clId="{A9A8C180-5D97-4878-B54A-9BF8755161CE}" dt="2025-09-26T12:55:27.783" v="92" actId="26606"/>
        <pc:sldMkLst>
          <pc:docMk/>
          <pc:sldMk cId="1459958554" sldId="261"/>
        </pc:sldMkLst>
        <pc:spChg chg="mod">
          <ac:chgData name="Sofia Shaikh" userId="616ba824283e3e72" providerId="LiveId" clId="{A9A8C180-5D97-4878-B54A-9BF8755161CE}" dt="2025-09-26T12:55:27.783" v="92" actId="26606"/>
          <ac:spMkLst>
            <pc:docMk/>
            <pc:sldMk cId="1459958554" sldId="261"/>
            <ac:spMk id="2" creationId="{CEF1FC4F-C8CF-C0C0-75E9-32688F896BE5}"/>
          </ac:spMkLst>
        </pc:spChg>
        <pc:spChg chg="add del mod">
          <ac:chgData name="Sofia Shaikh" userId="616ba824283e3e72" providerId="LiveId" clId="{A9A8C180-5D97-4878-B54A-9BF8755161CE}" dt="2025-09-26T12:55:27.783" v="92" actId="26606"/>
          <ac:spMkLst>
            <pc:docMk/>
            <pc:sldMk cId="1459958554" sldId="261"/>
            <ac:spMk id="3" creationId="{FEA6B7EE-DA8C-13E9-E75D-8A02FCE34A6D}"/>
          </ac:spMkLst>
        </pc:spChg>
        <pc:spChg chg="add del">
          <ac:chgData name="Sofia Shaikh" userId="616ba824283e3e72" providerId="LiveId" clId="{A9A8C180-5D97-4878-B54A-9BF8755161CE}" dt="2025-09-26T12:54:44.501" v="79" actId="26606"/>
          <ac:spMkLst>
            <pc:docMk/>
            <pc:sldMk cId="1459958554" sldId="261"/>
            <ac:spMk id="9" creationId="{9F4444CE-BC8D-4D61-B303-4C05614E62AB}"/>
          </ac:spMkLst>
        </pc:spChg>
        <pc:spChg chg="add del">
          <ac:chgData name="Sofia Shaikh" userId="616ba824283e3e72" providerId="LiveId" clId="{A9A8C180-5D97-4878-B54A-9BF8755161CE}" dt="2025-09-26T12:55:06.387" v="85" actId="26606"/>
          <ac:spMkLst>
            <pc:docMk/>
            <pc:sldMk cId="1459958554" sldId="261"/>
            <ac:spMk id="10" creationId="{A65AC7D1-EAA9-48F5-B509-60A7F50BF703}"/>
          </ac:spMkLst>
        </pc:spChg>
        <pc:spChg chg="add del">
          <ac:chgData name="Sofia Shaikh" userId="616ba824283e3e72" providerId="LiveId" clId="{A9A8C180-5D97-4878-B54A-9BF8755161CE}" dt="2025-09-26T12:54:44.501" v="79" actId="26606"/>
          <ac:spMkLst>
            <pc:docMk/>
            <pc:sldMk cId="1459958554" sldId="261"/>
            <ac:spMk id="11" creationId="{73772B81-181F-48B7-8826-4D9686D15DF5}"/>
          </ac:spMkLst>
        </pc:spChg>
        <pc:spChg chg="add del">
          <ac:chgData name="Sofia Shaikh" userId="616ba824283e3e72" providerId="LiveId" clId="{A9A8C180-5D97-4878-B54A-9BF8755161CE}" dt="2025-09-26T12:55:06.387" v="85" actId="26606"/>
          <ac:spMkLst>
            <pc:docMk/>
            <pc:sldMk cId="1459958554" sldId="261"/>
            <ac:spMk id="12" creationId="{D6320AF9-619A-4175-865B-5663E1AEF4C5}"/>
          </ac:spMkLst>
        </pc:spChg>
        <pc:spChg chg="add del">
          <ac:chgData name="Sofia Shaikh" userId="616ba824283e3e72" providerId="LiveId" clId="{A9A8C180-5D97-4878-B54A-9BF8755161CE}" dt="2025-09-26T12:54:44.501" v="79" actId="26606"/>
          <ac:spMkLst>
            <pc:docMk/>
            <pc:sldMk cId="1459958554" sldId="261"/>
            <ac:spMk id="13" creationId="{B2205F6E-03C6-4E92-877C-E2482F6599AA}"/>
          </ac:spMkLst>
        </pc:spChg>
        <pc:spChg chg="add del">
          <ac:chgData name="Sofia Shaikh" userId="616ba824283e3e72" providerId="LiveId" clId="{A9A8C180-5D97-4878-B54A-9BF8755161CE}" dt="2025-09-26T12:55:06.387" v="85" actId="26606"/>
          <ac:spMkLst>
            <pc:docMk/>
            <pc:sldMk cId="1459958554" sldId="261"/>
            <ac:spMk id="18" creationId="{7E018740-5C2B-4A41-AC1A-7E68D1EC1954}"/>
          </ac:spMkLst>
        </pc:spChg>
        <pc:spChg chg="add del">
          <ac:chgData name="Sofia Shaikh" userId="616ba824283e3e72" providerId="LiveId" clId="{A9A8C180-5D97-4878-B54A-9BF8755161CE}" dt="2025-09-26T12:55:06.387" v="85" actId="26606"/>
          <ac:spMkLst>
            <pc:docMk/>
            <pc:sldMk cId="1459958554" sldId="261"/>
            <ac:spMk id="19" creationId="{FEA6B7EE-DA8C-13E9-E75D-8A02FCE34A6D}"/>
          </ac:spMkLst>
        </pc:spChg>
        <pc:spChg chg="add del">
          <ac:chgData name="Sofia Shaikh" userId="616ba824283e3e72" providerId="LiveId" clId="{A9A8C180-5D97-4878-B54A-9BF8755161CE}" dt="2025-09-26T12:55:06.387" v="85" actId="26606"/>
          <ac:spMkLst>
            <pc:docMk/>
            <pc:sldMk cId="1459958554" sldId="261"/>
            <ac:spMk id="20" creationId="{166F75A4-C475-4941-8EE2-B80A06A2C1BB}"/>
          </ac:spMkLst>
        </pc:spChg>
        <pc:spChg chg="add del">
          <ac:chgData name="Sofia Shaikh" userId="616ba824283e3e72" providerId="LiveId" clId="{A9A8C180-5D97-4878-B54A-9BF8755161CE}" dt="2025-09-26T12:55:06.387" v="85" actId="26606"/>
          <ac:spMkLst>
            <pc:docMk/>
            <pc:sldMk cId="1459958554" sldId="261"/>
            <ac:spMk id="22" creationId="{A032553A-72E8-4B0D-8405-FF9771C9AF05}"/>
          </ac:spMkLst>
        </pc:spChg>
        <pc:spChg chg="add del">
          <ac:chgData name="Sofia Shaikh" userId="616ba824283e3e72" providerId="LiveId" clId="{A9A8C180-5D97-4878-B54A-9BF8755161CE}" dt="2025-09-26T12:55:06.387" v="85" actId="26606"/>
          <ac:spMkLst>
            <pc:docMk/>
            <pc:sldMk cId="1459958554" sldId="261"/>
            <ac:spMk id="24" creationId="{765800AC-C3B9-498E-87BC-29FAE4C76B21}"/>
          </ac:spMkLst>
        </pc:spChg>
        <pc:spChg chg="add del">
          <ac:chgData name="Sofia Shaikh" userId="616ba824283e3e72" providerId="LiveId" clId="{A9A8C180-5D97-4878-B54A-9BF8755161CE}" dt="2025-09-26T12:55:06.387" v="85" actId="26606"/>
          <ac:spMkLst>
            <pc:docMk/>
            <pc:sldMk cId="1459958554" sldId="261"/>
            <ac:spMk id="26" creationId="{1F9D6ACB-2FF4-49F9-978A-E0D5327FC635}"/>
          </ac:spMkLst>
        </pc:spChg>
        <pc:spChg chg="add del">
          <ac:chgData name="Sofia Shaikh" userId="616ba824283e3e72" providerId="LiveId" clId="{A9A8C180-5D97-4878-B54A-9BF8755161CE}" dt="2025-09-26T12:55:06.387" v="85" actId="26606"/>
          <ac:spMkLst>
            <pc:docMk/>
            <pc:sldMk cId="1459958554" sldId="261"/>
            <ac:spMk id="28" creationId="{A5EC319D-0FEA-4B95-A3EA-01E35672C95B}"/>
          </ac:spMkLst>
        </pc:spChg>
        <pc:spChg chg="add del">
          <ac:chgData name="Sofia Shaikh" userId="616ba824283e3e72" providerId="LiveId" clId="{A9A8C180-5D97-4878-B54A-9BF8755161CE}" dt="2025-09-26T12:55:13.968" v="87" actId="26606"/>
          <ac:spMkLst>
            <pc:docMk/>
            <pc:sldMk cId="1459958554" sldId="261"/>
            <ac:spMk id="30" creationId="{FEA6B7EE-DA8C-13E9-E75D-8A02FCE34A6D}"/>
          </ac:spMkLst>
        </pc:spChg>
        <pc:spChg chg="add del">
          <ac:chgData name="Sofia Shaikh" userId="616ba824283e3e72" providerId="LiveId" clId="{A9A8C180-5D97-4878-B54A-9BF8755161CE}" dt="2025-09-26T12:55:21.021" v="89" actId="26606"/>
          <ac:spMkLst>
            <pc:docMk/>
            <pc:sldMk cId="1459958554" sldId="261"/>
            <ac:spMk id="34" creationId="{EB6743CF-E74B-4A3C-A785-599069DB89DF}"/>
          </ac:spMkLst>
        </pc:spChg>
        <pc:spChg chg="add del">
          <ac:chgData name="Sofia Shaikh" userId="616ba824283e3e72" providerId="LiveId" clId="{A9A8C180-5D97-4878-B54A-9BF8755161CE}" dt="2025-09-26T12:55:21.021" v="89" actId="26606"/>
          <ac:spMkLst>
            <pc:docMk/>
            <pc:sldMk cId="1459958554" sldId="261"/>
            <ac:spMk id="35" creationId="{FEA6B7EE-DA8C-13E9-E75D-8A02FCE34A6D}"/>
          </ac:spMkLst>
        </pc:spChg>
        <pc:spChg chg="add del">
          <ac:chgData name="Sofia Shaikh" userId="616ba824283e3e72" providerId="LiveId" clId="{A9A8C180-5D97-4878-B54A-9BF8755161CE}" dt="2025-09-26T12:55:27.757" v="91" actId="26606"/>
          <ac:spMkLst>
            <pc:docMk/>
            <pc:sldMk cId="1459958554" sldId="261"/>
            <ac:spMk id="37" creationId="{FEA6B7EE-DA8C-13E9-E75D-8A02FCE34A6D}"/>
          </ac:spMkLst>
        </pc:spChg>
        <pc:spChg chg="add">
          <ac:chgData name="Sofia Shaikh" userId="616ba824283e3e72" providerId="LiveId" clId="{A9A8C180-5D97-4878-B54A-9BF8755161CE}" dt="2025-09-26T12:55:27.783" v="92" actId="26606"/>
          <ac:spMkLst>
            <pc:docMk/>
            <pc:sldMk cId="1459958554" sldId="261"/>
            <ac:spMk id="40" creationId="{A65AC7D1-EAA9-48F5-B509-60A7F50BF703}"/>
          </ac:spMkLst>
        </pc:spChg>
        <pc:spChg chg="add">
          <ac:chgData name="Sofia Shaikh" userId="616ba824283e3e72" providerId="LiveId" clId="{A9A8C180-5D97-4878-B54A-9BF8755161CE}" dt="2025-09-26T12:55:27.783" v="92" actId="26606"/>
          <ac:spMkLst>
            <pc:docMk/>
            <pc:sldMk cId="1459958554" sldId="261"/>
            <ac:spMk id="41" creationId="{D6320AF9-619A-4175-865B-5663E1AEF4C5}"/>
          </ac:spMkLst>
        </pc:spChg>
        <pc:spChg chg="add">
          <ac:chgData name="Sofia Shaikh" userId="616ba824283e3e72" providerId="LiveId" clId="{A9A8C180-5D97-4878-B54A-9BF8755161CE}" dt="2025-09-26T12:55:27.783" v="92" actId="26606"/>
          <ac:spMkLst>
            <pc:docMk/>
            <pc:sldMk cId="1459958554" sldId="261"/>
            <ac:spMk id="44" creationId="{7E018740-5C2B-4A41-AC1A-7E68D1EC1954}"/>
          </ac:spMkLst>
        </pc:spChg>
        <pc:spChg chg="add">
          <ac:chgData name="Sofia Shaikh" userId="616ba824283e3e72" providerId="LiveId" clId="{A9A8C180-5D97-4878-B54A-9BF8755161CE}" dt="2025-09-26T12:55:27.783" v="92" actId="26606"/>
          <ac:spMkLst>
            <pc:docMk/>
            <pc:sldMk cId="1459958554" sldId="261"/>
            <ac:spMk id="45" creationId="{166F75A4-C475-4941-8EE2-B80A06A2C1BB}"/>
          </ac:spMkLst>
        </pc:spChg>
        <pc:spChg chg="add">
          <ac:chgData name="Sofia Shaikh" userId="616ba824283e3e72" providerId="LiveId" clId="{A9A8C180-5D97-4878-B54A-9BF8755161CE}" dt="2025-09-26T12:55:27.783" v="92" actId="26606"/>
          <ac:spMkLst>
            <pc:docMk/>
            <pc:sldMk cId="1459958554" sldId="261"/>
            <ac:spMk id="46" creationId="{A032553A-72E8-4B0D-8405-FF9771C9AF05}"/>
          </ac:spMkLst>
        </pc:spChg>
        <pc:spChg chg="add">
          <ac:chgData name="Sofia Shaikh" userId="616ba824283e3e72" providerId="LiveId" clId="{A9A8C180-5D97-4878-B54A-9BF8755161CE}" dt="2025-09-26T12:55:27.783" v="92" actId="26606"/>
          <ac:spMkLst>
            <pc:docMk/>
            <pc:sldMk cId="1459958554" sldId="261"/>
            <ac:spMk id="48" creationId="{1F9D6ACB-2FF4-49F9-978A-E0D5327FC635}"/>
          </ac:spMkLst>
        </pc:spChg>
        <pc:spChg chg="add">
          <ac:chgData name="Sofia Shaikh" userId="616ba824283e3e72" providerId="LiveId" clId="{A9A8C180-5D97-4878-B54A-9BF8755161CE}" dt="2025-09-26T12:55:27.783" v="92" actId="26606"/>
          <ac:spMkLst>
            <pc:docMk/>
            <pc:sldMk cId="1459958554" sldId="261"/>
            <ac:spMk id="49" creationId="{A5EC319D-0FEA-4B95-A3EA-01E35672C95B}"/>
          </ac:spMkLst>
        </pc:spChg>
        <pc:spChg chg="add">
          <ac:chgData name="Sofia Shaikh" userId="616ba824283e3e72" providerId="LiveId" clId="{A9A8C180-5D97-4878-B54A-9BF8755161CE}" dt="2025-09-26T12:55:27.783" v="92" actId="26606"/>
          <ac:spMkLst>
            <pc:docMk/>
            <pc:sldMk cId="1459958554" sldId="261"/>
            <ac:spMk id="51" creationId="{FEA6B7EE-DA8C-13E9-E75D-8A02FCE34A6D}"/>
          </ac:spMkLst>
        </pc:spChg>
        <pc:graphicFrameChg chg="add del">
          <ac:chgData name="Sofia Shaikh" userId="616ba824283e3e72" providerId="LiveId" clId="{A9A8C180-5D97-4878-B54A-9BF8755161CE}" dt="2025-09-26T12:54:44.501" v="79" actId="26606"/>
          <ac:graphicFrameMkLst>
            <pc:docMk/>
            <pc:sldMk cId="1459958554" sldId="261"/>
            <ac:graphicFrameMk id="5" creationId="{EB6096A7-C10A-D4B4-21F2-6F3AD76F2410}"/>
          </ac:graphicFrameMkLst>
        </pc:graphicFrameChg>
        <pc:graphicFrameChg chg="add del">
          <ac:chgData name="Sofia Shaikh" userId="616ba824283e3e72" providerId="LiveId" clId="{A9A8C180-5D97-4878-B54A-9BF8755161CE}" dt="2025-09-26T12:54:50.882" v="81" actId="26606"/>
          <ac:graphicFrameMkLst>
            <pc:docMk/>
            <pc:sldMk cId="1459958554" sldId="261"/>
            <ac:graphicFrameMk id="15" creationId="{B332AF97-41B0-871C-B902-1D190208FB19}"/>
          </ac:graphicFrameMkLst>
        </pc:graphicFrameChg>
        <pc:graphicFrameChg chg="add del">
          <ac:chgData name="Sofia Shaikh" userId="616ba824283e3e72" providerId="LiveId" clId="{A9A8C180-5D97-4878-B54A-9BF8755161CE}" dt="2025-09-26T12:55:03.572" v="83" actId="26606"/>
          <ac:graphicFrameMkLst>
            <pc:docMk/>
            <pc:sldMk cId="1459958554" sldId="261"/>
            <ac:graphicFrameMk id="17" creationId="{8B2E43AA-EFC7-C9A1-0AD5-C7E7B5A231BE}"/>
          </ac:graphicFrameMkLst>
        </pc:graphicFrameChg>
        <pc:picChg chg="add del">
          <ac:chgData name="Sofia Shaikh" userId="616ba824283e3e72" providerId="LiveId" clId="{A9A8C180-5D97-4878-B54A-9BF8755161CE}" dt="2025-09-26T12:55:13.968" v="87" actId="26606"/>
          <ac:picMkLst>
            <pc:docMk/>
            <pc:sldMk cId="1459958554" sldId="261"/>
            <ac:picMk id="31" creationId="{2C499269-96A3-C768-39D4-22B75949DFB3}"/>
          </ac:picMkLst>
        </pc:picChg>
        <pc:picChg chg="add del">
          <ac:chgData name="Sofia Shaikh" userId="616ba824283e3e72" providerId="LiveId" clId="{A9A8C180-5D97-4878-B54A-9BF8755161CE}" dt="2025-09-26T12:55:21.021" v="89" actId="26606"/>
          <ac:picMkLst>
            <pc:docMk/>
            <pc:sldMk cId="1459958554" sldId="261"/>
            <ac:picMk id="33" creationId="{D17EF583-80EC-24F7-026F-647C5E9A4203}"/>
          </ac:picMkLst>
        </pc:picChg>
        <pc:picChg chg="add del">
          <ac:chgData name="Sofia Shaikh" userId="616ba824283e3e72" providerId="LiveId" clId="{A9A8C180-5D97-4878-B54A-9BF8755161CE}" dt="2025-09-26T12:55:27.757" v="91" actId="26606"/>
          <ac:picMkLst>
            <pc:docMk/>
            <pc:sldMk cId="1459958554" sldId="261"/>
            <ac:picMk id="38" creationId="{2C499269-96A3-C768-39D4-22B75949DFB3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1E7363F-CF03-4E70-96DF-AD510AA11C5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8A42557F-A12B-434B-8E1D-AA72422EFA76}">
      <dgm:prSet/>
      <dgm:spPr/>
      <dgm:t>
        <a:bodyPr/>
        <a:lstStyle/>
        <a:p>
          <a:r>
            <a:rPr lang="en-US" b="1" i="0" baseline="0"/>
            <a:t>Objective</a:t>
          </a:r>
          <a:r>
            <a:rPr lang="en-US" b="0" i="0" baseline="0"/>
            <a:t>: Understand customer traits influencing bike purchases </a:t>
          </a:r>
          <a:endParaRPr lang="en-US"/>
        </a:p>
      </dgm:t>
    </dgm:pt>
    <dgm:pt modelId="{BCEDD37F-E0D7-42F6-8809-93264E16D2C1}" type="parTrans" cxnId="{321FF930-2BB6-483A-B467-3E96F4C2BAE7}">
      <dgm:prSet/>
      <dgm:spPr/>
      <dgm:t>
        <a:bodyPr/>
        <a:lstStyle/>
        <a:p>
          <a:endParaRPr lang="en-US"/>
        </a:p>
      </dgm:t>
    </dgm:pt>
    <dgm:pt modelId="{29963A36-8BE3-4CA7-9591-4B806822FF43}" type="sibTrans" cxnId="{321FF930-2BB6-483A-B467-3E96F4C2BAE7}">
      <dgm:prSet/>
      <dgm:spPr/>
      <dgm:t>
        <a:bodyPr/>
        <a:lstStyle/>
        <a:p>
          <a:endParaRPr lang="en-US"/>
        </a:p>
      </dgm:t>
    </dgm:pt>
    <dgm:pt modelId="{4E6FDABE-DC9F-4F9C-A751-27C6D5140777}">
      <dgm:prSet/>
      <dgm:spPr/>
      <dgm:t>
        <a:bodyPr/>
        <a:lstStyle/>
        <a:p>
          <a:r>
            <a:rPr lang="en-US" b="1" i="0" baseline="0"/>
            <a:t>Dataset</a:t>
          </a:r>
          <a:r>
            <a:rPr lang="en-US" b="0" i="0" baseline="0"/>
            <a:t>: 1,000+ records, demographic + behavioral features </a:t>
          </a:r>
          <a:endParaRPr lang="en-US"/>
        </a:p>
      </dgm:t>
    </dgm:pt>
    <dgm:pt modelId="{DD27EDA0-9817-43AA-BA38-04713631EECE}" type="parTrans" cxnId="{AD1BBCE5-3AAD-43EE-999E-DD82A9DB6512}">
      <dgm:prSet/>
      <dgm:spPr/>
      <dgm:t>
        <a:bodyPr/>
        <a:lstStyle/>
        <a:p>
          <a:endParaRPr lang="en-US"/>
        </a:p>
      </dgm:t>
    </dgm:pt>
    <dgm:pt modelId="{36DA62F5-6849-4867-ABAB-137904F015A3}" type="sibTrans" cxnId="{AD1BBCE5-3AAD-43EE-999E-DD82A9DB6512}">
      <dgm:prSet/>
      <dgm:spPr/>
      <dgm:t>
        <a:bodyPr/>
        <a:lstStyle/>
        <a:p>
          <a:endParaRPr lang="en-US"/>
        </a:p>
      </dgm:t>
    </dgm:pt>
    <dgm:pt modelId="{8B42F59A-03F9-4B74-A7F5-5F1246D090C9}">
      <dgm:prSet/>
      <dgm:spPr/>
      <dgm:t>
        <a:bodyPr/>
        <a:lstStyle/>
        <a:p>
          <a:r>
            <a:rPr lang="en-US" b="1" i="0" baseline="0"/>
            <a:t>Tools Used</a:t>
          </a:r>
          <a:r>
            <a:rPr lang="en-US" b="0" i="0" baseline="0"/>
            <a:t>: Excel (Pivot Tables, Dashboard)</a:t>
          </a:r>
          <a:endParaRPr lang="en-US"/>
        </a:p>
      </dgm:t>
    </dgm:pt>
    <dgm:pt modelId="{1FF41222-937E-4859-8CAB-B69F7B2F40D2}" type="parTrans" cxnId="{2DD6D46C-5F8F-49A3-B3D1-28B6417EF3D9}">
      <dgm:prSet/>
      <dgm:spPr/>
      <dgm:t>
        <a:bodyPr/>
        <a:lstStyle/>
        <a:p>
          <a:endParaRPr lang="en-US"/>
        </a:p>
      </dgm:t>
    </dgm:pt>
    <dgm:pt modelId="{344A0F7A-BD66-49A2-B134-38389266C11F}" type="sibTrans" cxnId="{2DD6D46C-5F8F-49A3-B3D1-28B6417EF3D9}">
      <dgm:prSet/>
      <dgm:spPr/>
      <dgm:t>
        <a:bodyPr/>
        <a:lstStyle/>
        <a:p>
          <a:endParaRPr lang="en-US"/>
        </a:p>
      </dgm:t>
    </dgm:pt>
    <dgm:pt modelId="{A683F4FA-DC5E-4366-BC0B-1BCE364205DD}" type="pres">
      <dgm:prSet presAssocID="{71E7363F-CF03-4E70-96DF-AD510AA11C52}" presName="root" presStyleCnt="0">
        <dgm:presLayoutVars>
          <dgm:dir/>
          <dgm:resizeHandles val="exact"/>
        </dgm:presLayoutVars>
      </dgm:prSet>
      <dgm:spPr/>
    </dgm:pt>
    <dgm:pt modelId="{987C4116-DD09-4AE8-A4B9-AB76A0F332FA}" type="pres">
      <dgm:prSet presAssocID="{8A42557F-A12B-434B-8E1D-AA72422EFA76}" presName="compNode" presStyleCnt="0"/>
      <dgm:spPr/>
    </dgm:pt>
    <dgm:pt modelId="{0BC8F132-640E-4460-B74F-3609DAA0B41E}" type="pres">
      <dgm:prSet presAssocID="{8A42557F-A12B-434B-8E1D-AA72422EFA76}" presName="bgRect" presStyleLbl="bgShp" presStyleIdx="0" presStyleCnt="3"/>
      <dgm:spPr/>
    </dgm:pt>
    <dgm:pt modelId="{251E54C8-9BB6-40C0-ADC2-D36B2B26C513}" type="pres">
      <dgm:prSet presAssocID="{8A42557F-A12B-434B-8E1D-AA72422EFA7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ike"/>
        </a:ext>
      </dgm:extLst>
    </dgm:pt>
    <dgm:pt modelId="{0B247F58-4190-41DF-9BF4-1DEA7C6AB917}" type="pres">
      <dgm:prSet presAssocID="{8A42557F-A12B-434B-8E1D-AA72422EFA76}" presName="spaceRect" presStyleCnt="0"/>
      <dgm:spPr/>
    </dgm:pt>
    <dgm:pt modelId="{7A770479-4387-47C2-A355-73489538FBE7}" type="pres">
      <dgm:prSet presAssocID="{8A42557F-A12B-434B-8E1D-AA72422EFA76}" presName="parTx" presStyleLbl="revTx" presStyleIdx="0" presStyleCnt="3">
        <dgm:presLayoutVars>
          <dgm:chMax val="0"/>
          <dgm:chPref val="0"/>
        </dgm:presLayoutVars>
      </dgm:prSet>
      <dgm:spPr/>
    </dgm:pt>
    <dgm:pt modelId="{E76B8DC6-A62F-4B7A-8038-89C2EAA5851E}" type="pres">
      <dgm:prSet presAssocID="{29963A36-8BE3-4CA7-9591-4B806822FF43}" presName="sibTrans" presStyleCnt="0"/>
      <dgm:spPr/>
    </dgm:pt>
    <dgm:pt modelId="{FFD36833-D3E3-4285-BB6B-7B0E154F8100}" type="pres">
      <dgm:prSet presAssocID="{4E6FDABE-DC9F-4F9C-A751-27C6D5140777}" presName="compNode" presStyleCnt="0"/>
      <dgm:spPr/>
    </dgm:pt>
    <dgm:pt modelId="{5EE167D4-86FF-48EF-9EBE-802D9C5CB096}" type="pres">
      <dgm:prSet presAssocID="{4E6FDABE-DC9F-4F9C-A751-27C6D5140777}" presName="bgRect" presStyleLbl="bgShp" presStyleIdx="1" presStyleCnt="3"/>
      <dgm:spPr/>
    </dgm:pt>
    <dgm:pt modelId="{7F0C651E-29E6-42CB-A964-AC0C24C8A144}" type="pres">
      <dgm:prSet presAssocID="{4E6FDABE-DC9F-4F9C-A751-27C6D5140777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23F449F-6E44-4AC2-820C-40D4016FCA3F}" type="pres">
      <dgm:prSet presAssocID="{4E6FDABE-DC9F-4F9C-A751-27C6D5140777}" presName="spaceRect" presStyleCnt="0"/>
      <dgm:spPr/>
    </dgm:pt>
    <dgm:pt modelId="{475D9884-4281-40D2-8F98-40872019BBCE}" type="pres">
      <dgm:prSet presAssocID="{4E6FDABE-DC9F-4F9C-A751-27C6D5140777}" presName="parTx" presStyleLbl="revTx" presStyleIdx="1" presStyleCnt="3">
        <dgm:presLayoutVars>
          <dgm:chMax val="0"/>
          <dgm:chPref val="0"/>
        </dgm:presLayoutVars>
      </dgm:prSet>
      <dgm:spPr/>
    </dgm:pt>
    <dgm:pt modelId="{591A14BB-3B47-409F-9A4C-E208B9BE4A8F}" type="pres">
      <dgm:prSet presAssocID="{36DA62F5-6849-4867-ABAB-137904F015A3}" presName="sibTrans" presStyleCnt="0"/>
      <dgm:spPr/>
    </dgm:pt>
    <dgm:pt modelId="{B2A57261-CF48-4B74-B9DE-C93EC9AB6805}" type="pres">
      <dgm:prSet presAssocID="{8B42F59A-03F9-4B74-A7F5-5F1246D090C9}" presName="compNode" presStyleCnt="0"/>
      <dgm:spPr/>
    </dgm:pt>
    <dgm:pt modelId="{7850BFBF-E2FC-48E8-AE98-D820422C5C4D}" type="pres">
      <dgm:prSet presAssocID="{8B42F59A-03F9-4B74-A7F5-5F1246D090C9}" presName="bgRect" presStyleLbl="bgShp" presStyleIdx="2" presStyleCnt="3"/>
      <dgm:spPr/>
    </dgm:pt>
    <dgm:pt modelId="{66D47F92-12FE-43EB-B53E-27B02678756A}" type="pres">
      <dgm:prSet presAssocID="{8B42F59A-03F9-4B74-A7F5-5F1246D090C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D09C2DF3-350E-4FD4-B8BF-0ECC303FB773}" type="pres">
      <dgm:prSet presAssocID="{8B42F59A-03F9-4B74-A7F5-5F1246D090C9}" presName="spaceRect" presStyleCnt="0"/>
      <dgm:spPr/>
    </dgm:pt>
    <dgm:pt modelId="{FF9B87F6-4001-4CD5-947A-61ACAE04CDC0}" type="pres">
      <dgm:prSet presAssocID="{8B42F59A-03F9-4B74-A7F5-5F1246D090C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321FF930-2BB6-483A-B467-3E96F4C2BAE7}" srcId="{71E7363F-CF03-4E70-96DF-AD510AA11C52}" destId="{8A42557F-A12B-434B-8E1D-AA72422EFA76}" srcOrd="0" destOrd="0" parTransId="{BCEDD37F-E0D7-42F6-8809-93264E16D2C1}" sibTransId="{29963A36-8BE3-4CA7-9591-4B806822FF43}"/>
    <dgm:cxn modelId="{2DD6D46C-5F8F-49A3-B3D1-28B6417EF3D9}" srcId="{71E7363F-CF03-4E70-96DF-AD510AA11C52}" destId="{8B42F59A-03F9-4B74-A7F5-5F1246D090C9}" srcOrd="2" destOrd="0" parTransId="{1FF41222-937E-4859-8CAB-B69F7B2F40D2}" sibTransId="{344A0F7A-BD66-49A2-B134-38389266C11F}"/>
    <dgm:cxn modelId="{497A0F9B-E590-4808-911E-F11244E253B4}" type="presOf" srcId="{8A42557F-A12B-434B-8E1D-AA72422EFA76}" destId="{7A770479-4387-47C2-A355-73489538FBE7}" srcOrd="0" destOrd="0" presId="urn:microsoft.com/office/officeart/2018/2/layout/IconVerticalSolidList"/>
    <dgm:cxn modelId="{9274C7B8-B2CC-43B3-9DBD-5E16CEE48DD8}" type="presOf" srcId="{71E7363F-CF03-4E70-96DF-AD510AA11C52}" destId="{A683F4FA-DC5E-4366-BC0B-1BCE364205DD}" srcOrd="0" destOrd="0" presId="urn:microsoft.com/office/officeart/2018/2/layout/IconVerticalSolidList"/>
    <dgm:cxn modelId="{608234DB-5752-4101-8190-39E2601D64FD}" type="presOf" srcId="{8B42F59A-03F9-4B74-A7F5-5F1246D090C9}" destId="{FF9B87F6-4001-4CD5-947A-61ACAE04CDC0}" srcOrd="0" destOrd="0" presId="urn:microsoft.com/office/officeart/2018/2/layout/IconVerticalSolidList"/>
    <dgm:cxn modelId="{AD1BBCE5-3AAD-43EE-999E-DD82A9DB6512}" srcId="{71E7363F-CF03-4E70-96DF-AD510AA11C52}" destId="{4E6FDABE-DC9F-4F9C-A751-27C6D5140777}" srcOrd="1" destOrd="0" parTransId="{DD27EDA0-9817-43AA-BA38-04713631EECE}" sibTransId="{36DA62F5-6849-4867-ABAB-137904F015A3}"/>
    <dgm:cxn modelId="{204142E6-D3CB-45B8-A664-D826AA3F873B}" type="presOf" srcId="{4E6FDABE-DC9F-4F9C-A751-27C6D5140777}" destId="{475D9884-4281-40D2-8F98-40872019BBCE}" srcOrd="0" destOrd="0" presId="urn:microsoft.com/office/officeart/2018/2/layout/IconVerticalSolidList"/>
    <dgm:cxn modelId="{10A4DD51-EDC4-44B8-AB48-BEA15123112B}" type="presParOf" srcId="{A683F4FA-DC5E-4366-BC0B-1BCE364205DD}" destId="{987C4116-DD09-4AE8-A4B9-AB76A0F332FA}" srcOrd="0" destOrd="0" presId="urn:microsoft.com/office/officeart/2018/2/layout/IconVerticalSolidList"/>
    <dgm:cxn modelId="{A510D3B3-4BB2-4C0B-8E21-CCAFA30CD49A}" type="presParOf" srcId="{987C4116-DD09-4AE8-A4B9-AB76A0F332FA}" destId="{0BC8F132-640E-4460-B74F-3609DAA0B41E}" srcOrd="0" destOrd="0" presId="urn:microsoft.com/office/officeart/2018/2/layout/IconVerticalSolidList"/>
    <dgm:cxn modelId="{7E12E3AB-DC1E-4EE5-A2D4-F023486BEC7B}" type="presParOf" srcId="{987C4116-DD09-4AE8-A4B9-AB76A0F332FA}" destId="{251E54C8-9BB6-40C0-ADC2-D36B2B26C513}" srcOrd="1" destOrd="0" presId="urn:microsoft.com/office/officeart/2018/2/layout/IconVerticalSolidList"/>
    <dgm:cxn modelId="{4EE5B7A1-65E5-4750-B67B-35AE5828A220}" type="presParOf" srcId="{987C4116-DD09-4AE8-A4B9-AB76A0F332FA}" destId="{0B247F58-4190-41DF-9BF4-1DEA7C6AB917}" srcOrd="2" destOrd="0" presId="urn:microsoft.com/office/officeart/2018/2/layout/IconVerticalSolidList"/>
    <dgm:cxn modelId="{65CEB08B-E996-49CC-89C0-D675E198D3E0}" type="presParOf" srcId="{987C4116-DD09-4AE8-A4B9-AB76A0F332FA}" destId="{7A770479-4387-47C2-A355-73489538FBE7}" srcOrd="3" destOrd="0" presId="urn:microsoft.com/office/officeart/2018/2/layout/IconVerticalSolidList"/>
    <dgm:cxn modelId="{9468B157-65AC-4AF4-9ECF-FBA1FEAED52A}" type="presParOf" srcId="{A683F4FA-DC5E-4366-BC0B-1BCE364205DD}" destId="{E76B8DC6-A62F-4B7A-8038-89C2EAA5851E}" srcOrd="1" destOrd="0" presId="urn:microsoft.com/office/officeart/2018/2/layout/IconVerticalSolidList"/>
    <dgm:cxn modelId="{4ECFA49F-9E71-46A4-84D5-7BC3C9819B2A}" type="presParOf" srcId="{A683F4FA-DC5E-4366-BC0B-1BCE364205DD}" destId="{FFD36833-D3E3-4285-BB6B-7B0E154F8100}" srcOrd="2" destOrd="0" presId="urn:microsoft.com/office/officeart/2018/2/layout/IconVerticalSolidList"/>
    <dgm:cxn modelId="{70E04581-38B9-47BC-9D65-B9FF1CE29020}" type="presParOf" srcId="{FFD36833-D3E3-4285-BB6B-7B0E154F8100}" destId="{5EE167D4-86FF-48EF-9EBE-802D9C5CB096}" srcOrd="0" destOrd="0" presId="urn:microsoft.com/office/officeart/2018/2/layout/IconVerticalSolidList"/>
    <dgm:cxn modelId="{BDF3BCDB-2317-4BC7-8E03-2E1EE1707743}" type="presParOf" srcId="{FFD36833-D3E3-4285-BB6B-7B0E154F8100}" destId="{7F0C651E-29E6-42CB-A964-AC0C24C8A144}" srcOrd="1" destOrd="0" presId="urn:microsoft.com/office/officeart/2018/2/layout/IconVerticalSolidList"/>
    <dgm:cxn modelId="{10ED6777-620F-4106-A646-DAC76ECDFD2A}" type="presParOf" srcId="{FFD36833-D3E3-4285-BB6B-7B0E154F8100}" destId="{723F449F-6E44-4AC2-820C-40D4016FCA3F}" srcOrd="2" destOrd="0" presId="urn:microsoft.com/office/officeart/2018/2/layout/IconVerticalSolidList"/>
    <dgm:cxn modelId="{D5093655-5555-474D-B7AD-DB9C3EEFEAC3}" type="presParOf" srcId="{FFD36833-D3E3-4285-BB6B-7B0E154F8100}" destId="{475D9884-4281-40D2-8F98-40872019BBCE}" srcOrd="3" destOrd="0" presId="urn:microsoft.com/office/officeart/2018/2/layout/IconVerticalSolidList"/>
    <dgm:cxn modelId="{2692F0DB-DE49-4AFE-B05E-28DE809EE409}" type="presParOf" srcId="{A683F4FA-DC5E-4366-BC0B-1BCE364205DD}" destId="{591A14BB-3B47-409F-9A4C-E208B9BE4A8F}" srcOrd="3" destOrd="0" presId="urn:microsoft.com/office/officeart/2018/2/layout/IconVerticalSolidList"/>
    <dgm:cxn modelId="{CC89ECB0-A091-4B5B-B395-BB062AA3C61C}" type="presParOf" srcId="{A683F4FA-DC5E-4366-BC0B-1BCE364205DD}" destId="{B2A57261-CF48-4B74-B9DE-C93EC9AB6805}" srcOrd="4" destOrd="0" presId="urn:microsoft.com/office/officeart/2018/2/layout/IconVerticalSolidList"/>
    <dgm:cxn modelId="{771D566E-E415-4041-917B-21721FDF8197}" type="presParOf" srcId="{B2A57261-CF48-4B74-B9DE-C93EC9AB6805}" destId="{7850BFBF-E2FC-48E8-AE98-D820422C5C4D}" srcOrd="0" destOrd="0" presId="urn:microsoft.com/office/officeart/2018/2/layout/IconVerticalSolidList"/>
    <dgm:cxn modelId="{5A2A3F8B-D50B-458F-9138-5860288D52C7}" type="presParOf" srcId="{B2A57261-CF48-4B74-B9DE-C93EC9AB6805}" destId="{66D47F92-12FE-43EB-B53E-27B02678756A}" srcOrd="1" destOrd="0" presId="urn:microsoft.com/office/officeart/2018/2/layout/IconVerticalSolidList"/>
    <dgm:cxn modelId="{EA5565CE-0313-4965-B9F0-81F09543F647}" type="presParOf" srcId="{B2A57261-CF48-4B74-B9DE-C93EC9AB6805}" destId="{D09C2DF3-350E-4FD4-B8BF-0ECC303FB773}" srcOrd="2" destOrd="0" presId="urn:microsoft.com/office/officeart/2018/2/layout/IconVerticalSolidList"/>
    <dgm:cxn modelId="{AB1BE243-6E0D-4E06-A1C9-637FB9506D3E}" type="presParOf" srcId="{B2A57261-CF48-4B74-B9DE-C93EC9AB6805}" destId="{FF9B87F6-4001-4CD5-947A-61ACAE04CDC0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C8F132-640E-4460-B74F-3609DAA0B41E}">
      <dsp:nvSpPr>
        <dsp:cNvPr id="0" name=""/>
        <dsp:cNvSpPr/>
      </dsp:nvSpPr>
      <dsp:spPr>
        <a:xfrm>
          <a:off x="0" y="607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51E54C8-9BB6-40C0-ADC2-D36B2B26C513}">
      <dsp:nvSpPr>
        <dsp:cNvPr id="0" name=""/>
        <dsp:cNvSpPr/>
      </dsp:nvSpPr>
      <dsp:spPr>
        <a:xfrm>
          <a:off x="430272" y="320645"/>
          <a:ext cx="782314" cy="7823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770479-4387-47C2-A355-73489538FBE7}">
      <dsp:nvSpPr>
        <dsp:cNvPr id="0" name=""/>
        <dsp:cNvSpPr/>
      </dsp:nvSpPr>
      <dsp:spPr>
        <a:xfrm>
          <a:off x="1642860" y="607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/>
            <a:t>Objective</a:t>
          </a:r>
          <a:r>
            <a:rPr lang="en-US" sz="2500" b="0" i="0" kern="1200" baseline="0"/>
            <a:t>: Understand customer traits influencing bike purchases </a:t>
          </a:r>
          <a:endParaRPr lang="en-US" sz="2500" kern="1200"/>
        </a:p>
      </dsp:txBody>
      <dsp:txXfrm>
        <a:off x="1642860" y="607"/>
        <a:ext cx="4985943" cy="1422390"/>
      </dsp:txXfrm>
    </dsp:sp>
    <dsp:sp modelId="{5EE167D4-86FF-48EF-9EBE-802D9C5CB096}">
      <dsp:nvSpPr>
        <dsp:cNvPr id="0" name=""/>
        <dsp:cNvSpPr/>
      </dsp:nvSpPr>
      <dsp:spPr>
        <a:xfrm>
          <a:off x="0" y="1778595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0C651E-29E6-42CB-A964-AC0C24C8A144}">
      <dsp:nvSpPr>
        <dsp:cNvPr id="0" name=""/>
        <dsp:cNvSpPr/>
      </dsp:nvSpPr>
      <dsp:spPr>
        <a:xfrm>
          <a:off x="430272" y="2098633"/>
          <a:ext cx="782314" cy="7823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5D9884-4281-40D2-8F98-40872019BBCE}">
      <dsp:nvSpPr>
        <dsp:cNvPr id="0" name=""/>
        <dsp:cNvSpPr/>
      </dsp:nvSpPr>
      <dsp:spPr>
        <a:xfrm>
          <a:off x="1642860" y="1778595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/>
            <a:t>Dataset</a:t>
          </a:r>
          <a:r>
            <a:rPr lang="en-US" sz="2500" b="0" i="0" kern="1200" baseline="0"/>
            <a:t>: 1,000+ records, demographic + behavioral features </a:t>
          </a:r>
          <a:endParaRPr lang="en-US" sz="2500" kern="1200"/>
        </a:p>
      </dsp:txBody>
      <dsp:txXfrm>
        <a:off x="1642860" y="1778595"/>
        <a:ext cx="4985943" cy="1422390"/>
      </dsp:txXfrm>
    </dsp:sp>
    <dsp:sp modelId="{7850BFBF-E2FC-48E8-AE98-D820422C5C4D}">
      <dsp:nvSpPr>
        <dsp:cNvPr id="0" name=""/>
        <dsp:cNvSpPr/>
      </dsp:nvSpPr>
      <dsp:spPr>
        <a:xfrm>
          <a:off x="0" y="3556583"/>
          <a:ext cx="6628804" cy="142239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D47F92-12FE-43EB-B53E-27B02678756A}">
      <dsp:nvSpPr>
        <dsp:cNvPr id="0" name=""/>
        <dsp:cNvSpPr/>
      </dsp:nvSpPr>
      <dsp:spPr>
        <a:xfrm>
          <a:off x="430272" y="3876620"/>
          <a:ext cx="782314" cy="7823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9B87F6-4001-4CD5-947A-61ACAE04CDC0}">
      <dsp:nvSpPr>
        <dsp:cNvPr id="0" name=""/>
        <dsp:cNvSpPr/>
      </dsp:nvSpPr>
      <dsp:spPr>
        <a:xfrm>
          <a:off x="1642860" y="3556583"/>
          <a:ext cx="4985943" cy="14223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0536" tIns="150536" rIns="150536" bIns="150536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i="0" kern="1200" baseline="0"/>
            <a:t>Tools Used</a:t>
          </a:r>
          <a:r>
            <a:rPr lang="en-US" sz="2500" b="0" i="0" kern="1200" baseline="0"/>
            <a:t>: Excel (Pivot Tables, Dashboard)</a:t>
          </a:r>
          <a:endParaRPr lang="en-US" sz="2500" kern="1200"/>
        </a:p>
      </dsp:txBody>
      <dsp:txXfrm>
        <a:off x="1642860" y="3556583"/>
        <a:ext cx="4985943" cy="14223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1968-C37D-4E8F-97E1-930B3ECEDD80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5043-A788-4EC6-9CE9-82BE397C19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336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1968-C37D-4E8F-97E1-930B3ECEDD80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5043-A788-4EC6-9CE9-82BE397C19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9763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1968-C37D-4E8F-97E1-930B3ECEDD80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5043-A788-4EC6-9CE9-82BE397C1948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01185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1968-C37D-4E8F-97E1-930B3ECEDD80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5043-A788-4EC6-9CE9-82BE397C19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3212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1968-C37D-4E8F-97E1-930B3ECEDD80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5043-A788-4EC6-9CE9-82BE397C1948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016714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1968-C37D-4E8F-97E1-930B3ECEDD80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5043-A788-4EC6-9CE9-82BE397C19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1814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1968-C37D-4E8F-97E1-930B3ECEDD80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5043-A788-4EC6-9CE9-82BE397C19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91049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1968-C37D-4E8F-97E1-930B3ECEDD80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5043-A788-4EC6-9CE9-82BE397C19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36514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1968-C37D-4E8F-97E1-930B3ECEDD80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5043-A788-4EC6-9CE9-82BE397C19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8837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1968-C37D-4E8F-97E1-930B3ECEDD80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5043-A788-4EC6-9CE9-82BE397C19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804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1968-C37D-4E8F-97E1-930B3ECEDD80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5043-A788-4EC6-9CE9-82BE397C19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95521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1968-C37D-4E8F-97E1-930B3ECEDD80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5043-A788-4EC6-9CE9-82BE397C19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7611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1968-C37D-4E8F-97E1-930B3ECEDD80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5043-A788-4EC6-9CE9-82BE397C19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67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1968-C37D-4E8F-97E1-930B3ECEDD80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5043-A788-4EC6-9CE9-82BE397C19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74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1968-C37D-4E8F-97E1-930B3ECEDD80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5043-A788-4EC6-9CE9-82BE397C19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7672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431968-C37D-4E8F-97E1-930B3ECEDD80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565043-A788-4EC6-9CE9-82BE397C19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369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431968-C37D-4E8F-97E1-930B3ECEDD80}" type="datetimeFigureOut">
              <a:rPr lang="en-IN" smtClean="0"/>
              <a:t>26-09-2025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1565043-A788-4EC6-9CE9-82BE397C194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2066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B2C22-2C17-CD92-AC0C-35C21DD45D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i="1">
                <a:latin typeface="Arial" panose="020B0604020202020204" pitchFamily="34" charset="0"/>
              </a:rPr>
              <a:t>Bike Buyers Analysis: Predicting Purchase Behavior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A1BCB1A-7455-D55C-EECD-0A6F6D907BB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524000" y="3968253"/>
            <a:ext cx="739196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Made By Sofia Crasto Data Analyst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6176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55AE6B0-AC9E-4167-806F-E9DB135FC4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522022-8BB2-BD72-2F2F-BE9AF496C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2481" y="1382486"/>
            <a:ext cx="3547581" cy="4093028"/>
          </a:xfrm>
        </p:spPr>
        <p:txBody>
          <a:bodyPr anchor="ctr">
            <a:normAutofit/>
          </a:bodyPr>
          <a:lstStyle/>
          <a:p>
            <a:r>
              <a:rPr lang="en-IN" sz="4400"/>
              <a:t>Project Overview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523416A-383B-4FDC-B4C9-D8EDDFE9C0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29267" y="-8467"/>
            <a:ext cx="4766733" cy="6866467"/>
            <a:chOff x="7425267" y="-8467"/>
            <a:chExt cx="4766733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B0D29D5-3F7C-4197-821B-6D60A66CC0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347FB49A-3541-428A-AADE-682A3C5056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D96F53DC-08F1-42C6-B558-B83D54B276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AFE48CAF-A51C-463F-A570-ED99439A5C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01F0C48B-50FF-4351-8207-16D0960483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300384B6-5ED6-4F91-A548-B706D83751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337AFFAE-C182-463C-9459-8AB3C69D9A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510ACF17-C3F0-42BF-BDEB-D079277121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E804EFD0-B84E-476F-9FC6-6C4A42EA0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3" name="Rectangle 22">
            <a:extLst>
              <a:ext uri="{FF2B5EF4-FFF2-40B4-BE49-F238E27FC236}">
                <a16:creationId xmlns:a16="http://schemas.microsoft.com/office/drawing/2014/main" id="{87BD1F4E-A66D-4C06-86DA-8D56CA7A3B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77719" y="0"/>
            <a:ext cx="621428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23D0AEE9-EC0F-234D-D31E-D4580FD808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9024606"/>
              </p:ext>
            </p:extLst>
          </p:nvPr>
        </p:nvGraphicFramePr>
        <p:xfrm>
          <a:off x="4916553" y="944563"/>
          <a:ext cx="6628804" cy="49795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220024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2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6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38099F-66D4-8C4B-5394-306A19540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Business Context</a:t>
            </a:r>
          </a:p>
        </p:txBody>
      </p:sp>
      <p:pic>
        <p:nvPicPr>
          <p:cNvPr id="9" name="Graphic 8" descr="Target">
            <a:extLst>
              <a:ext uri="{FF2B5EF4-FFF2-40B4-BE49-F238E27FC236}">
                <a16:creationId xmlns:a16="http://schemas.microsoft.com/office/drawing/2014/main" id="{CFB874DE-B96A-1173-768E-13F2AA11C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251" y="1545062"/>
            <a:ext cx="3856774" cy="3856774"/>
          </a:xfrm>
          <a:prstGeom prst="rect">
            <a:avLst/>
          </a:prstGeom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CF2C91FB-159A-3636-DCCC-BDA2E6EEA8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181725" y="2837329"/>
            <a:ext cx="4512988" cy="33179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Why this matters: Marketing, product targeting, regional strategy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645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8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9" name="Isosceles Triangle 28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0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1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2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E48D069-FD9D-46D9-8B9C-BC3C01845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7514" y="5223933"/>
            <a:ext cx="7596885" cy="125530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4400" kern="12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Dashboard Snapshot</a:t>
            </a: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60CF33-2BB5-B211-549F-5610D5ECF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7514" y="-8467"/>
            <a:ext cx="8401362" cy="4785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114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90F04-7E99-7BE0-816B-8A5D8D55AA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065" y="609600"/>
            <a:ext cx="2930518" cy="1320800"/>
          </a:xfrm>
        </p:spPr>
        <p:txBody>
          <a:bodyPr anchor="ctr">
            <a:normAutofit/>
          </a:bodyPr>
          <a:lstStyle/>
          <a:p>
            <a:r>
              <a:rPr lang="en-IN" dirty="0"/>
              <a:t>Feature Insights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3120100-AF0B-D345-43A3-A6A12A845E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1361" y="2160589"/>
            <a:ext cx="2930517" cy="388077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Use charts to show: 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Purchase rate by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Income bracket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Purchase rate by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Occupation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Purchase rate by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Commute Distance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7C347CE-880A-9B2C-6F95-250AFD908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4337" y="1137958"/>
            <a:ext cx="5421162" cy="154503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3F53006-4A52-9557-7DF6-8ABC727E5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4338" y="3825370"/>
            <a:ext cx="5421162" cy="1829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65293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A65AC7D1-EAA9-48F5-B509-60A7F50BF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D6320AF9-619A-4175-865B-5663E1AEF4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063B6EC6-D752-4EE7-908B-F8F19E8C7F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11313" y="0"/>
            <a:ext cx="1219200" cy="6858000"/>
          </a:xfrm>
          <a:prstGeom prst="line">
            <a:avLst/>
          </a:prstGeom>
          <a:ln w="952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FECD4E8-AD3E-4228-82A2-9461958EA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3290979" y="3681413"/>
            <a:ext cx="4763558" cy="3176587"/>
          </a:xfrm>
          <a:prstGeom prst="line">
            <a:avLst/>
          </a:prstGeom>
          <a:ln w="9525">
            <a:solidFill>
              <a:schemeClr val="tx1">
                <a:lumMod val="50000"/>
                <a:lumOff val="50000"/>
                <a:alpha val="8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23">
            <a:extLst>
              <a:ext uri="{FF2B5EF4-FFF2-40B4-BE49-F238E27FC236}">
                <a16:creationId xmlns:a16="http://schemas.microsoft.com/office/drawing/2014/main" id="{7E018740-5C2B-4A41-AC1A-7E68D1EC19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2568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5" name="Rectangle 25">
            <a:extLst>
              <a:ext uri="{FF2B5EF4-FFF2-40B4-BE49-F238E27FC236}">
                <a16:creationId xmlns:a16="http://schemas.microsoft.com/office/drawing/2014/main" id="{166F75A4-C475-4941-8EE2-B80A06A2C1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534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6" name="Isosceles Triangle 45">
            <a:extLst>
              <a:ext uri="{FF2B5EF4-FFF2-40B4-BE49-F238E27FC236}">
                <a16:creationId xmlns:a16="http://schemas.microsoft.com/office/drawing/2014/main" id="{A032553A-72E8-4B0D-8405-FF9771C9A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33425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7" name="Rectangle 27">
            <a:extLst>
              <a:ext uri="{FF2B5EF4-FFF2-40B4-BE49-F238E27FC236}">
                <a16:creationId xmlns:a16="http://schemas.microsoft.com/office/drawing/2014/main" id="{765800AC-C3B9-498E-87BC-29FAE4C76B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5592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1F9D6ACB-2FF4-49F9-978A-E0D5327FC6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72758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A5EC319D-0FEA-4B95-A3EA-01E35672C9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97631" y="-8467"/>
            <a:ext cx="5994369" cy="6866467"/>
          </a:xfrm>
          <a:custGeom>
            <a:avLst/>
            <a:gdLst>
              <a:gd name="connsiteX0" fmla="*/ 0 w 5994369"/>
              <a:gd name="connsiteY0" fmla="*/ 0 h 6866467"/>
              <a:gd name="connsiteX1" fmla="*/ 1249825 w 5994369"/>
              <a:gd name="connsiteY1" fmla="*/ 0 h 6866467"/>
              <a:gd name="connsiteX2" fmla="*/ 1249825 w 5994369"/>
              <a:gd name="connsiteY2" fmla="*/ 8467 h 6866467"/>
              <a:gd name="connsiteX3" fmla="*/ 5994369 w 5994369"/>
              <a:gd name="connsiteY3" fmla="*/ 8467 h 6866467"/>
              <a:gd name="connsiteX4" fmla="*/ 5994369 w 5994369"/>
              <a:gd name="connsiteY4" fmla="*/ 6866467 h 6866467"/>
              <a:gd name="connsiteX5" fmla="*/ 1249825 w 5994369"/>
              <a:gd name="connsiteY5" fmla="*/ 6866467 h 6866467"/>
              <a:gd name="connsiteX6" fmla="*/ 1109382 w 5994369"/>
              <a:gd name="connsiteY6" fmla="*/ 6866467 h 68664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994369" h="6866467">
                <a:moveTo>
                  <a:pt x="0" y="0"/>
                </a:moveTo>
                <a:lnTo>
                  <a:pt x="1249825" y="0"/>
                </a:lnTo>
                <a:lnTo>
                  <a:pt x="1249825" y="8467"/>
                </a:lnTo>
                <a:lnTo>
                  <a:pt x="5994369" y="8467"/>
                </a:lnTo>
                <a:lnTo>
                  <a:pt x="5994369" y="6866467"/>
                </a:lnTo>
                <a:lnTo>
                  <a:pt x="1249825" y="6866467"/>
                </a:lnTo>
                <a:lnTo>
                  <a:pt x="1109382" y="6866467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EF1FC4F-C8CF-C0C0-75E9-32688F896B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81723" y="609600"/>
            <a:ext cx="4512989" cy="2227730"/>
          </a:xfrm>
        </p:spPr>
        <p:txBody>
          <a:bodyPr anchor="ctr">
            <a:normAutofit/>
          </a:bodyPr>
          <a:lstStyle/>
          <a:p>
            <a:r>
              <a:rPr lang="en-IN">
                <a:solidFill>
                  <a:srgbClr val="FFFFFF"/>
                </a:solidFill>
              </a:rPr>
              <a:t>Insights &amp; Strategic Recommendations</a:t>
            </a:r>
          </a:p>
        </p:txBody>
      </p:sp>
      <p:pic>
        <p:nvPicPr>
          <p:cNvPr id="50" name="Graphic 49" descr="Bike">
            <a:extLst>
              <a:ext uri="{FF2B5EF4-FFF2-40B4-BE49-F238E27FC236}">
                <a16:creationId xmlns:a16="http://schemas.microsoft.com/office/drawing/2014/main" id="{AD37A71C-EB86-5D3F-D90F-A6DBEE7C00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7251" y="1545062"/>
            <a:ext cx="3856774" cy="3856774"/>
          </a:xfrm>
          <a:prstGeom prst="rect">
            <a:avLst/>
          </a:prstGeom>
        </p:spPr>
      </p:pic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FEA6B7EE-DA8C-13E9-E75D-8A02FCE34A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81725" y="2837329"/>
            <a:ext cx="4512988" cy="3317938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>
                <a:solidFill>
                  <a:srgbClr val="FFFFFF"/>
                </a:solidFill>
              </a:rPr>
              <a:t>🔍 Key Findings</a:t>
            </a:r>
          </a:p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FFFFFF"/>
                </a:solidFill>
              </a:rPr>
              <a:t>Income and Occupation</a:t>
            </a:r>
            <a:r>
              <a:rPr lang="en-US" sz="1100">
                <a:solidFill>
                  <a:srgbClr val="FFFFFF"/>
                </a:solidFill>
              </a:rPr>
              <a:t> are the strongest predictors of bike purchase.</a:t>
            </a:r>
          </a:p>
          <a:p>
            <a:pPr>
              <a:lnSpc>
                <a:spcPct val="90000"/>
              </a:lnSpc>
            </a:pPr>
            <a:r>
              <a:rPr lang="en-US" sz="1100">
                <a:solidFill>
                  <a:srgbClr val="FFFFFF"/>
                </a:solidFill>
              </a:rPr>
              <a:t>Customers with </a:t>
            </a:r>
            <a:r>
              <a:rPr lang="en-US" sz="1100" b="1">
                <a:solidFill>
                  <a:srgbClr val="FFFFFF"/>
                </a:solidFill>
              </a:rPr>
              <a:t>commute distances over 10 miles</a:t>
            </a:r>
            <a:r>
              <a:rPr lang="en-US" sz="1100">
                <a:solidFill>
                  <a:srgbClr val="FFFFFF"/>
                </a:solidFill>
              </a:rPr>
              <a:t> are more likely to buy.</a:t>
            </a:r>
          </a:p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FFFFFF"/>
                </a:solidFill>
              </a:rPr>
              <a:t>Single professionals in the Pacific region</a:t>
            </a:r>
            <a:r>
              <a:rPr lang="en-US" sz="1100">
                <a:solidFill>
                  <a:srgbClr val="FFFFFF"/>
                </a:solidFill>
              </a:rPr>
              <a:t> show high conversion rates.</a:t>
            </a:r>
          </a:p>
          <a:p>
            <a:pPr>
              <a:lnSpc>
                <a:spcPct val="90000"/>
              </a:lnSpc>
            </a:pPr>
            <a:r>
              <a:rPr lang="en-US" sz="1100">
                <a:solidFill>
                  <a:srgbClr val="FFFFFF"/>
                </a:solidFill>
              </a:rPr>
              <a:t>💼 Business Recommendations</a:t>
            </a:r>
          </a:p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FFFFFF"/>
                </a:solidFill>
              </a:rPr>
              <a:t>Target high-income commuters</a:t>
            </a:r>
            <a:r>
              <a:rPr lang="en-US" sz="1100">
                <a:solidFill>
                  <a:srgbClr val="FFFFFF"/>
                </a:solidFill>
              </a:rPr>
              <a:t> with tailored offers and messaging.</a:t>
            </a:r>
          </a:p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FFFFFF"/>
                </a:solidFill>
              </a:rPr>
              <a:t>Focus campaigns</a:t>
            </a:r>
            <a:r>
              <a:rPr lang="en-US" sz="1100">
                <a:solidFill>
                  <a:srgbClr val="FFFFFF"/>
                </a:solidFill>
              </a:rPr>
              <a:t> on Pacific and North America regions for higher ROI.</a:t>
            </a:r>
          </a:p>
          <a:p>
            <a:pPr>
              <a:lnSpc>
                <a:spcPct val="90000"/>
              </a:lnSpc>
            </a:pPr>
            <a:r>
              <a:rPr lang="en-US" sz="1100" b="1">
                <a:solidFill>
                  <a:srgbClr val="FFFFFF"/>
                </a:solidFill>
              </a:rPr>
              <a:t>Bundle bikes with car accessories</a:t>
            </a:r>
            <a:r>
              <a:rPr lang="en-US" sz="1100">
                <a:solidFill>
                  <a:srgbClr val="FFFFFF"/>
                </a:solidFill>
              </a:rPr>
              <a:t> to appeal to dual-vehicle households.</a:t>
            </a:r>
          </a:p>
          <a:p>
            <a:pPr>
              <a:lnSpc>
                <a:spcPct val="90000"/>
              </a:lnSpc>
            </a:pPr>
            <a:endParaRPr lang="en-IN" sz="110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95855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</TotalTime>
  <Words>156</Words>
  <Application>Microsoft Office PowerPoint</Application>
  <PresentationFormat>Widescreen</PresentationFormat>
  <Paragraphs>23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Trebuchet MS</vt:lpstr>
      <vt:lpstr>Wingdings 3</vt:lpstr>
      <vt:lpstr>Facet</vt:lpstr>
      <vt:lpstr>Bike Buyers Analysis: Predicting Purchase Behavior</vt:lpstr>
      <vt:lpstr>Project Overview</vt:lpstr>
      <vt:lpstr>Business Context</vt:lpstr>
      <vt:lpstr>Dashboard Snapshot</vt:lpstr>
      <vt:lpstr>Feature Insights</vt:lpstr>
      <vt:lpstr>Insights &amp; Strategic Recommendations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Sofia Shaikh</dc:creator>
  <cp:lastModifiedBy>Sofia Shaikh</cp:lastModifiedBy>
  <cp:revision>1</cp:revision>
  <dcterms:created xsi:type="dcterms:W3CDTF">2025-09-25T12:08:01Z</dcterms:created>
  <dcterms:modified xsi:type="dcterms:W3CDTF">2025-09-26T12:55:30Z</dcterms:modified>
</cp:coreProperties>
</file>