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872958-FDD9-4351-977A-F41471C9EB02}" v="102" dt="2025-09-22T11:41:11.6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53" autoAdjust="0"/>
    <p:restoredTop sz="94660"/>
  </p:normalViewPr>
  <p:slideViewPr>
    <p:cSldViewPr snapToGrid="0">
      <p:cViewPr varScale="1">
        <p:scale>
          <a:sx n="70" d="100"/>
          <a:sy n="70" d="100"/>
        </p:scale>
        <p:origin x="93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a Shaikh" userId="616ba824283e3e72" providerId="LiveId" clId="{A9A8C180-5D97-4878-B54A-9BF8755161CE}"/>
    <pc:docChg chg="undo custSel addSld delSld modSld sldOrd">
      <pc:chgData name="Sofia Shaikh" userId="616ba824283e3e72" providerId="LiveId" clId="{A9A8C180-5D97-4878-B54A-9BF8755161CE}" dt="2025-09-22T12:36:05.253" v="401" actId="2696"/>
      <pc:docMkLst>
        <pc:docMk/>
      </pc:docMkLst>
      <pc:sldChg chg="addSp delSp modSp mod addAnim">
        <pc:chgData name="Sofia Shaikh" userId="616ba824283e3e72" providerId="LiveId" clId="{A9A8C180-5D97-4878-B54A-9BF8755161CE}" dt="2025-09-22T10:48:05.514" v="21"/>
        <pc:sldMkLst>
          <pc:docMk/>
          <pc:sldMk cId="4270589594" sldId="256"/>
        </pc:sldMkLst>
        <pc:spChg chg="mod">
          <ac:chgData name="Sofia Shaikh" userId="616ba824283e3e72" providerId="LiveId" clId="{A9A8C180-5D97-4878-B54A-9BF8755161CE}" dt="2025-09-22T10:48:05.504" v="20" actId="26606"/>
          <ac:spMkLst>
            <pc:docMk/>
            <pc:sldMk cId="4270589594" sldId="256"/>
            <ac:spMk id="2" creationId="{39766129-DEA7-A48A-265C-150954E7E9E2}"/>
          </ac:spMkLst>
        </pc:spChg>
        <pc:spChg chg="del">
          <ac:chgData name="Sofia Shaikh" userId="616ba824283e3e72" providerId="LiveId" clId="{A9A8C180-5D97-4878-B54A-9BF8755161CE}" dt="2025-09-21T16:11:46.464" v="2" actId="26606"/>
          <ac:spMkLst>
            <pc:docMk/>
            <pc:sldMk cId="4270589594" sldId="256"/>
            <ac:spMk id="52" creationId="{D278ADA9-6383-4BDD-80D2-8899A402687B}"/>
          </ac:spMkLst>
        </pc:spChg>
        <pc:spChg chg="del">
          <ac:chgData name="Sofia Shaikh" userId="616ba824283e3e72" providerId="LiveId" clId="{A9A8C180-5D97-4878-B54A-9BF8755161CE}" dt="2025-09-21T16:11:46.464" v="2" actId="26606"/>
          <ac:spMkLst>
            <pc:docMk/>
            <pc:sldMk cId="4270589594" sldId="256"/>
            <ac:spMk id="53" creationId="{484B7147-B0F6-40ED-B5A2-FF72BC8198B6}"/>
          </ac:spMkLst>
        </pc:spChg>
        <pc:spChg chg="del">
          <ac:chgData name="Sofia Shaikh" userId="616ba824283e3e72" providerId="LiveId" clId="{A9A8C180-5D97-4878-B54A-9BF8755161CE}" dt="2025-09-21T16:11:46.464" v="2" actId="26606"/>
          <ac:spMkLst>
            <pc:docMk/>
            <pc:sldMk cId="4270589594" sldId="256"/>
            <ac:spMk id="54" creationId="{B36D2DE0-0628-4A9A-A59D-7BA8B5EB3022}"/>
          </ac:spMkLst>
        </pc:spChg>
        <pc:spChg chg="del">
          <ac:chgData name="Sofia Shaikh" userId="616ba824283e3e72" providerId="LiveId" clId="{A9A8C180-5D97-4878-B54A-9BF8755161CE}" dt="2025-09-21T16:11:46.464" v="2" actId="26606"/>
          <ac:spMkLst>
            <pc:docMk/>
            <pc:sldMk cId="4270589594" sldId="256"/>
            <ac:spMk id="55" creationId="{48E405C9-94BE-41DA-928C-DEC9A8550E9F}"/>
          </ac:spMkLst>
        </pc:spChg>
        <pc:spChg chg="del">
          <ac:chgData name="Sofia Shaikh" userId="616ba824283e3e72" providerId="LiveId" clId="{A9A8C180-5D97-4878-B54A-9BF8755161CE}" dt="2025-09-21T16:11:46.464" v="2" actId="26606"/>
          <ac:spMkLst>
            <pc:docMk/>
            <pc:sldMk cId="4270589594" sldId="256"/>
            <ac:spMk id="56" creationId="{D2091A72-D5BB-42AC-8FD3-F7747D90861E}"/>
          </ac:spMkLst>
        </pc:spChg>
        <pc:spChg chg="add del">
          <ac:chgData name="Sofia Shaikh" userId="616ba824283e3e72" providerId="LiveId" clId="{A9A8C180-5D97-4878-B54A-9BF8755161CE}" dt="2025-09-22T10:48:05.504" v="20" actId="26606"/>
          <ac:spMkLst>
            <pc:docMk/>
            <pc:sldMk cId="4270589594" sldId="256"/>
            <ac:spMk id="61" creationId="{4E1BEB12-92AF-4445-98AD-4C7756E7C93B}"/>
          </ac:spMkLst>
        </pc:spChg>
        <pc:spChg chg="add del">
          <ac:chgData name="Sofia Shaikh" userId="616ba824283e3e72" providerId="LiveId" clId="{A9A8C180-5D97-4878-B54A-9BF8755161CE}" dt="2025-09-22T10:48:05.504" v="20" actId="26606"/>
          <ac:spMkLst>
            <pc:docMk/>
            <pc:sldMk cId="4270589594" sldId="256"/>
            <ac:spMk id="63" creationId="{D0522C2C-7B5C-48A7-A969-03941E5D2E76}"/>
          </ac:spMkLst>
        </pc:spChg>
        <pc:spChg chg="del">
          <ac:chgData name="Sofia Shaikh" userId="616ba824283e3e72" providerId="LiveId" clId="{A9A8C180-5D97-4878-B54A-9BF8755161CE}" dt="2025-09-22T10:48:05.504" v="20" actId="26606"/>
          <ac:spMkLst>
            <pc:docMk/>
            <pc:sldMk cId="4270589594" sldId="256"/>
            <ac:spMk id="65" creationId="{9C682A1A-5B2D-4111-BBD6-620165633E5B}"/>
          </ac:spMkLst>
        </pc:spChg>
        <pc:spChg chg="add del">
          <ac:chgData name="Sofia Shaikh" userId="616ba824283e3e72" providerId="LiveId" clId="{A9A8C180-5D97-4878-B54A-9BF8755161CE}" dt="2025-09-22T10:48:05.504" v="20" actId="26606"/>
          <ac:spMkLst>
            <pc:docMk/>
            <pc:sldMk cId="4270589594" sldId="256"/>
            <ac:spMk id="67" creationId="{D6EE29F2-D77F-4BD0-A20B-334D316A1C9D}"/>
          </ac:spMkLst>
        </pc:spChg>
        <pc:spChg chg="add del">
          <ac:chgData name="Sofia Shaikh" userId="616ba824283e3e72" providerId="LiveId" clId="{A9A8C180-5D97-4878-B54A-9BF8755161CE}" dt="2025-09-22T10:48:05.504" v="20" actId="26606"/>
          <ac:spMkLst>
            <pc:docMk/>
            <pc:sldMk cId="4270589594" sldId="256"/>
            <ac:spMk id="69" creationId="{22D09ED2-868F-42C6-866E-F92E0CEF314F}"/>
          </ac:spMkLst>
        </pc:spChg>
        <pc:spChg chg="add">
          <ac:chgData name="Sofia Shaikh" userId="616ba824283e3e72" providerId="LiveId" clId="{A9A8C180-5D97-4878-B54A-9BF8755161CE}" dt="2025-09-22T10:48:05.504" v="20" actId="26606"/>
          <ac:spMkLst>
            <pc:docMk/>
            <pc:sldMk cId="4270589594" sldId="256"/>
            <ac:spMk id="75" creationId="{06DA9DF9-31F7-4056-B42E-878CC92417B8}"/>
          </ac:spMkLst>
        </pc:spChg>
        <pc:picChg chg="add">
          <ac:chgData name="Sofia Shaikh" userId="616ba824283e3e72" providerId="LiveId" clId="{A9A8C180-5D97-4878-B54A-9BF8755161CE}" dt="2025-09-22T10:48:05.504" v="20" actId="26606"/>
          <ac:picMkLst>
            <pc:docMk/>
            <pc:sldMk cId="4270589594" sldId="256"/>
            <ac:picMk id="71" creationId="{7F7F7D4C-A431-F004-C487-37E96B5CEF14}"/>
          </ac:picMkLst>
        </pc:picChg>
      </pc:sldChg>
      <pc:sldChg chg="addSp delSp modSp mod">
        <pc:chgData name="Sofia Shaikh" userId="616ba824283e3e72" providerId="LiveId" clId="{A9A8C180-5D97-4878-B54A-9BF8755161CE}" dt="2025-09-22T10:48:57.181" v="24" actId="26606"/>
        <pc:sldMkLst>
          <pc:docMk/>
          <pc:sldMk cId="1860447528" sldId="257"/>
        </pc:sldMkLst>
        <pc:spChg chg="mod">
          <ac:chgData name="Sofia Shaikh" userId="616ba824283e3e72" providerId="LiveId" clId="{A9A8C180-5D97-4878-B54A-9BF8755161CE}" dt="2025-09-22T10:48:57.181" v="24" actId="26606"/>
          <ac:spMkLst>
            <pc:docMk/>
            <pc:sldMk cId="1860447528" sldId="257"/>
            <ac:spMk id="2" creationId="{05DD945F-CD04-8D65-B692-68D9AF6FF63C}"/>
          </ac:spMkLst>
        </pc:spChg>
        <pc:spChg chg="del">
          <ac:chgData name="Sofia Shaikh" userId="616ba824283e3e72" providerId="LiveId" clId="{A9A8C180-5D97-4878-B54A-9BF8755161CE}" dt="2025-09-22T10:48:29.015" v="22" actId="26606"/>
          <ac:spMkLst>
            <pc:docMk/>
            <pc:sldMk cId="1860447528" sldId="257"/>
            <ac:spMk id="42" creationId="{545D489D-16E1-484D-867B-144368D74B83}"/>
          </ac:spMkLst>
        </pc:spChg>
        <pc:spChg chg="del">
          <ac:chgData name="Sofia Shaikh" userId="616ba824283e3e72" providerId="LiveId" clId="{A9A8C180-5D97-4878-B54A-9BF8755161CE}" dt="2025-09-22T10:48:29.015" v="22" actId="26606"/>
          <ac:spMkLst>
            <pc:docMk/>
            <pc:sldMk cId="1860447528" sldId="257"/>
            <ac:spMk id="44" creationId="{49A496F5-B01E-4BF8-9D1E-C4E53B6F9652}"/>
          </ac:spMkLst>
        </pc:spChg>
        <pc:spChg chg="del">
          <ac:chgData name="Sofia Shaikh" userId="616ba824283e3e72" providerId="LiveId" clId="{A9A8C180-5D97-4878-B54A-9BF8755161CE}" dt="2025-09-22T10:48:29.015" v="22" actId="26606"/>
          <ac:spMkLst>
            <pc:docMk/>
            <pc:sldMk cId="1860447528" sldId="257"/>
            <ac:spMk id="46" creationId="{6E895C8D-1379-40B8-8B1B-B6F5AEAF0A6C}"/>
          </ac:spMkLst>
        </pc:spChg>
        <pc:spChg chg="add del">
          <ac:chgData name="Sofia Shaikh" userId="616ba824283e3e72" providerId="LiveId" clId="{A9A8C180-5D97-4878-B54A-9BF8755161CE}" dt="2025-09-22T10:48:57.181" v="24" actId="26606"/>
          <ac:spMkLst>
            <pc:docMk/>
            <pc:sldMk cId="1860447528" sldId="257"/>
            <ac:spMk id="51" creationId="{1707FC24-6981-43D9-B525-C7832BA22463}"/>
          </ac:spMkLst>
        </pc:spChg>
        <pc:spChg chg="add">
          <ac:chgData name="Sofia Shaikh" userId="616ba824283e3e72" providerId="LiveId" clId="{A9A8C180-5D97-4878-B54A-9BF8755161CE}" dt="2025-09-22T10:48:57.181" v="24" actId="26606"/>
          <ac:spMkLst>
            <pc:docMk/>
            <pc:sldMk cId="1860447528" sldId="257"/>
            <ac:spMk id="56" creationId="{BACC6370-2D7E-4714-9D71-7542949D7D5D}"/>
          </ac:spMkLst>
        </pc:spChg>
        <pc:spChg chg="add">
          <ac:chgData name="Sofia Shaikh" userId="616ba824283e3e72" providerId="LiveId" clId="{A9A8C180-5D97-4878-B54A-9BF8755161CE}" dt="2025-09-22T10:48:57.181" v="24" actId="26606"/>
          <ac:spMkLst>
            <pc:docMk/>
            <pc:sldMk cId="1860447528" sldId="257"/>
            <ac:spMk id="58" creationId="{F68B3F68-107C-434F-AA38-110D5EA91B85}"/>
          </ac:spMkLst>
        </pc:spChg>
        <pc:spChg chg="add">
          <ac:chgData name="Sofia Shaikh" userId="616ba824283e3e72" providerId="LiveId" clId="{A9A8C180-5D97-4878-B54A-9BF8755161CE}" dt="2025-09-22T10:48:57.181" v="24" actId="26606"/>
          <ac:spMkLst>
            <pc:docMk/>
            <pc:sldMk cId="1860447528" sldId="257"/>
            <ac:spMk id="60" creationId="{AAD0DBB9-1A4B-4391-81D4-CB19F9AB918A}"/>
          </ac:spMkLst>
        </pc:spChg>
        <pc:spChg chg="add">
          <ac:chgData name="Sofia Shaikh" userId="616ba824283e3e72" providerId="LiveId" clId="{A9A8C180-5D97-4878-B54A-9BF8755161CE}" dt="2025-09-22T10:48:57.181" v="24" actId="26606"/>
          <ac:spMkLst>
            <pc:docMk/>
            <pc:sldMk cId="1860447528" sldId="257"/>
            <ac:spMk id="62" creationId="{063BBA22-50EA-4C4D-BE05-F1CE4E63AA56}"/>
          </ac:spMkLst>
        </pc:spChg>
        <pc:graphicFrameChg chg="mod modGraphic">
          <ac:chgData name="Sofia Shaikh" userId="616ba824283e3e72" providerId="LiveId" clId="{A9A8C180-5D97-4878-B54A-9BF8755161CE}" dt="2025-09-22T10:48:57.181" v="24" actId="26606"/>
          <ac:graphicFrameMkLst>
            <pc:docMk/>
            <pc:sldMk cId="1860447528" sldId="257"/>
            <ac:graphicFrameMk id="5" creationId="{75B94AEA-7DC0-DE32-BCD4-1C4D0BFE00DA}"/>
          </ac:graphicFrameMkLst>
        </pc:graphicFrameChg>
      </pc:sldChg>
      <pc:sldChg chg="addSp delSp modSp mod setBg setClrOvrMap">
        <pc:chgData name="Sofia Shaikh" userId="616ba824283e3e72" providerId="LiveId" clId="{A9A8C180-5D97-4878-B54A-9BF8755161CE}" dt="2025-09-22T10:48:39.140" v="23" actId="26606"/>
        <pc:sldMkLst>
          <pc:docMk/>
          <pc:sldMk cId="4258778984" sldId="258"/>
        </pc:sldMkLst>
        <pc:spChg chg="del">
          <ac:chgData name="Sofia Shaikh" userId="616ba824283e3e72" providerId="LiveId" clId="{A9A8C180-5D97-4878-B54A-9BF8755161CE}" dt="2025-09-22T10:48:39.140" v="23" actId="26606"/>
          <ac:spMkLst>
            <pc:docMk/>
            <pc:sldMk cId="4258778984" sldId="258"/>
            <ac:spMk id="26" creationId="{B50AB553-2A96-4A92-96F2-93548E096954}"/>
          </ac:spMkLst>
        </pc:spChg>
        <pc:graphicFrameChg chg="del">
          <ac:chgData name="Sofia Shaikh" userId="616ba824283e3e72" providerId="LiveId" clId="{A9A8C180-5D97-4878-B54A-9BF8755161CE}" dt="2025-09-22T10:48:39.140" v="23" actId="26606"/>
          <ac:graphicFrameMkLst>
            <pc:docMk/>
            <pc:sldMk cId="4258778984" sldId="258"/>
            <ac:graphicFrameMk id="6" creationId="{5435401E-C85B-383B-DF1B-274625F570B7}"/>
          </ac:graphicFrameMkLst>
        </pc:graphicFrameChg>
        <pc:graphicFrameChg chg="add">
          <ac:chgData name="Sofia Shaikh" userId="616ba824283e3e72" providerId="LiveId" clId="{A9A8C180-5D97-4878-B54A-9BF8755161CE}" dt="2025-09-22T10:48:39.140" v="23" actId="26606"/>
          <ac:graphicFrameMkLst>
            <pc:docMk/>
            <pc:sldMk cId="4258778984" sldId="258"/>
            <ac:graphicFrameMk id="28" creationId="{B10D81C2-9772-C8CA-F5EB-832886689E48}"/>
          </ac:graphicFrameMkLst>
        </pc:graphicFrameChg>
        <pc:picChg chg="mod">
          <ac:chgData name="Sofia Shaikh" userId="616ba824283e3e72" providerId="LiveId" clId="{A9A8C180-5D97-4878-B54A-9BF8755161CE}" dt="2025-09-22T10:48:39.140" v="23" actId="26606"/>
          <ac:picMkLst>
            <pc:docMk/>
            <pc:sldMk cId="4258778984" sldId="258"/>
            <ac:picMk id="22" creationId="{E5DD3EB8-B922-B824-9CE3-D74D93E105CD}"/>
          </ac:picMkLst>
        </pc:picChg>
      </pc:sldChg>
      <pc:sldChg chg="addSp delSp modSp del mod setBg setClrOvrMap">
        <pc:chgData name="Sofia Shaikh" userId="616ba824283e3e72" providerId="LiveId" clId="{A9A8C180-5D97-4878-B54A-9BF8755161CE}" dt="2025-09-22T11:17:05.327" v="179" actId="2696"/>
        <pc:sldMkLst>
          <pc:docMk/>
          <pc:sldMk cId="3548938648" sldId="259"/>
        </pc:sldMkLst>
        <pc:spChg chg="mod">
          <ac:chgData name="Sofia Shaikh" userId="616ba824283e3e72" providerId="LiveId" clId="{A9A8C180-5D97-4878-B54A-9BF8755161CE}" dt="2025-09-22T11:06:22.593" v="136" actId="26606"/>
          <ac:spMkLst>
            <pc:docMk/>
            <pc:sldMk cId="3548938648" sldId="259"/>
            <ac:spMk id="2" creationId="{D6455F2C-FFA5-D992-DEA5-8F545B3AC8A3}"/>
          </ac:spMkLst>
        </pc:spChg>
        <pc:spChg chg="add mod">
          <ac:chgData name="Sofia Shaikh" userId="616ba824283e3e72" providerId="LiveId" clId="{A9A8C180-5D97-4878-B54A-9BF8755161CE}" dt="2025-09-22T11:01:08.668" v="112" actId="1076"/>
          <ac:spMkLst>
            <pc:docMk/>
            <pc:sldMk cId="3548938648" sldId="259"/>
            <ac:spMk id="8" creationId="{5095CEDD-1908-707F-B67F-BBE24F071418}"/>
          </ac:spMkLst>
        </pc:spChg>
        <pc:spChg chg="add mod">
          <ac:chgData name="Sofia Shaikh" userId="616ba824283e3e72" providerId="LiveId" clId="{A9A8C180-5D97-4878-B54A-9BF8755161CE}" dt="2025-09-22T11:01:06.322" v="111" actId="1076"/>
          <ac:spMkLst>
            <pc:docMk/>
            <pc:sldMk cId="3548938648" sldId="259"/>
            <ac:spMk id="9" creationId="{329CEDF5-DFC8-8979-833F-8F5E11DE7F44}"/>
          </ac:spMkLst>
        </pc:spChg>
        <pc:spChg chg="del">
          <ac:chgData name="Sofia Shaikh" userId="616ba824283e3e72" providerId="LiveId" clId="{A9A8C180-5D97-4878-B54A-9BF8755161CE}" dt="2025-09-22T10:46:19.190" v="17" actId="26606"/>
          <ac:spMkLst>
            <pc:docMk/>
            <pc:sldMk cId="3548938648" sldId="259"/>
            <ac:spMk id="17" creationId="{545D489D-16E1-484D-867B-144368D74B83}"/>
          </ac:spMkLst>
        </pc:spChg>
        <pc:spChg chg="del">
          <ac:chgData name="Sofia Shaikh" userId="616ba824283e3e72" providerId="LiveId" clId="{A9A8C180-5D97-4878-B54A-9BF8755161CE}" dt="2025-09-22T10:46:19.190" v="17" actId="26606"/>
          <ac:spMkLst>
            <pc:docMk/>
            <pc:sldMk cId="3548938648" sldId="259"/>
            <ac:spMk id="19" creationId="{49A496F5-B01E-4BF8-9D1E-C4E53B6F9652}"/>
          </ac:spMkLst>
        </pc:spChg>
        <pc:spChg chg="del">
          <ac:chgData name="Sofia Shaikh" userId="616ba824283e3e72" providerId="LiveId" clId="{A9A8C180-5D97-4878-B54A-9BF8755161CE}" dt="2025-09-22T10:46:19.190" v="17" actId="26606"/>
          <ac:spMkLst>
            <pc:docMk/>
            <pc:sldMk cId="3548938648" sldId="259"/>
            <ac:spMk id="21" creationId="{6E895C8D-1379-40B8-8B1B-B6F5AEAF0A6C}"/>
          </ac:spMkLst>
        </pc:spChg>
        <pc:spChg chg="add del">
          <ac:chgData name="Sofia Shaikh" userId="616ba824283e3e72" providerId="LiveId" clId="{A9A8C180-5D97-4878-B54A-9BF8755161CE}" dt="2025-09-22T10:49:13.521" v="25" actId="26606"/>
          <ac:spMkLst>
            <pc:docMk/>
            <pc:sldMk cId="3548938648" sldId="259"/>
            <ac:spMk id="26" creationId="{955A2079-FA98-4876-80F0-72364A7D2EA4}"/>
          </ac:spMkLst>
        </pc:spChg>
        <pc:spChg chg="del">
          <ac:chgData name="Sofia Shaikh" userId="616ba824283e3e72" providerId="LiveId" clId="{A9A8C180-5D97-4878-B54A-9BF8755161CE}" dt="2025-09-22T11:06:40.859" v="139" actId="26606"/>
          <ac:spMkLst>
            <pc:docMk/>
            <pc:sldMk cId="3548938648" sldId="259"/>
            <ac:spMk id="33" creationId="{81F3642D-13C8-47D1-8141-3F5A7CEBA891}"/>
          </ac:spMkLst>
        </pc:spChg>
        <pc:spChg chg="add">
          <ac:chgData name="Sofia Shaikh" userId="616ba824283e3e72" providerId="LiveId" clId="{A9A8C180-5D97-4878-B54A-9BF8755161CE}" dt="2025-09-22T11:06:22.593" v="136" actId="26606"/>
          <ac:spMkLst>
            <pc:docMk/>
            <pc:sldMk cId="3548938648" sldId="259"/>
            <ac:spMk id="35" creationId="{07977D39-626F-40D7-B00F-16E02602DD5A}"/>
          </ac:spMkLst>
        </pc:spChg>
        <pc:spChg chg="add">
          <ac:chgData name="Sofia Shaikh" userId="616ba824283e3e72" providerId="LiveId" clId="{A9A8C180-5D97-4878-B54A-9BF8755161CE}" dt="2025-09-22T11:06:22.593" v="136" actId="26606"/>
          <ac:spMkLst>
            <pc:docMk/>
            <pc:sldMk cId="3548938648" sldId="259"/>
            <ac:spMk id="37" creationId="{98E915F0-311A-4BDD-94EC-B0A3D6A3C546}"/>
          </ac:spMkLst>
        </pc:spChg>
        <pc:spChg chg="add">
          <ac:chgData name="Sofia Shaikh" userId="616ba824283e3e72" providerId="LiveId" clId="{A9A8C180-5D97-4878-B54A-9BF8755161CE}" dt="2025-09-22T11:06:22.593" v="136" actId="26606"/>
          <ac:spMkLst>
            <pc:docMk/>
            <pc:sldMk cId="3548938648" sldId="259"/>
            <ac:spMk id="39" creationId="{EF1CD662-C732-41EB-A08A-EFB9E7EB8990}"/>
          </ac:spMkLst>
        </pc:spChg>
        <pc:spChg chg="add">
          <ac:chgData name="Sofia Shaikh" userId="616ba824283e3e72" providerId="LiveId" clId="{A9A8C180-5D97-4878-B54A-9BF8755161CE}" dt="2025-09-22T11:06:22.593" v="136" actId="26606"/>
          <ac:spMkLst>
            <pc:docMk/>
            <pc:sldMk cId="3548938648" sldId="259"/>
            <ac:spMk id="41" creationId="{B905CDE4-B751-4B3E-B625-6E59F8903414}"/>
          </ac:spMkLst>
        </pc:spChg>
        <pc:spChg chg="add del">
          <ac:chgData name="Sofia Shaikh" userId="616ba824283e3e72" providerId="LiveId" clId="{A9A8C180-5D97-4878-B54A-9BF8755161CE}" dt="2025-09-22T11:06:40.859" v="139" actId="26606"/>
          <ac:spMkLst>
            <pc:docMk/>
            <pc:sldMk cId="3548938648" sldId="259"/>
            <ac:spMk id="43" creationId="{08108C16-F4C0-44AA-999D-17BD39219B24}"/>
          </ac:spMkLst>
        </pc:spChg>
        <pc:spChg chg="add">
          <ac:chgData name="Sofia Shaikh" userId="616ba824283e3e72" providerId="LiveId" clId="{A9A8C180-5D97-4878-B54A-9BF8755161CE}" dt="2025-09-22T11:06:22.593" v="136" actId="26606"/>
          <ac:spMkLst>
            <pc:docMk/>
            <pc:sldMk cId="3548938648" sldId="259"/>
            <ac:spMk id="45" creationId="{CDC29AC1-2821-4FCC-B597-88DAF39C36FE}"/>
          </ac:spMkLst>
        </pc:spChg>
        <pc:spChg chg="add del">
          <ac:chgData name="Sofia Shaikh" userId="616ba824283e3e72" providerId="LiveId" clId="{A9A8C180-5D97-4878-B54A-9BF8755161CE}" dt="2025-09-22T11:06:40.859" v="139" actId="26606"/>
          <ac:spMkLst>
            <pc:docMk/>
            <pc:sldMk cId="3548938648" sldId="259"/>
            <ac:spMk id="47" creationId="{0640CCAE-325C-4DD0-BB26-38BF690F3BBB}"/>
          </ac:spMkLst>
        </pc:spChg>
        <pc:spChg chg="del">
          <ac:chgData name="Sofia Shaikh" userId="616ba824283e3e72" providerId="LiveId" clId="{A9A8C180-5D97-4878-B54A-9BF8755161CE}" dt="2025-09-22T11:06:40.859" v="139" actId="26606"/>
          <ac:spMkLst>
            <pc:docMk/>
            <pc:sldMk cId="3548938648" sldId="259"/>
            <ac:spMk id="49" creationId="{49AC9A43-F5C5-4703-A0F0-78CBB9542E37}"/>
          </ac:spMkLst>
        </pc:spChg>
        <pc:spChg chg="add">
          <ac:chgData name="Sofia Shaikh" userId="616ba824283e3e72" providerId="LiveId" clId="{A9A8C180-5D97-4878-B54A-9BF8755161CE}" dt="2025-09-22T11:06:22.593" v="136" actId="26606"/>
          <ac:spMkLst>
            <pc:docMk/>
            <pc:sldMk cId="3548938648" sldId="259"/>
            <ac:spMk id="53" creationId="{C8F10CB3-3B5E-4C7A-98CF-B87454DDFA39}"/>
          </ac:spMkLst>
        </pc:spChg>
        <pc:spChg chg="add del">
          <ac:chgData name="Sofia Shaikh" userId="616ba824283e3e72" providerId="LiveId" clId="{A9A8C180-5D97-4878-B54A-9BF8755161CE}" dt="2025-09-22T11:06:40.859" v="139" actId="26606"/>
          <ac:spMkLst>
            <pc:docMk/>
            <pc:sldMk cId="3548938648" sldId="259"/>
            <ac:spMk id="55" creationId="{B0B0DBC8-B5F0-40AE-A3D3-BCD504119D4C}"/>
          </ac:spMkLst>
        </pc:spChg>
        <pc:spChg chg="add">
          <ac:chgData name="Sofia Shaikh" userId="616ba824283e3e72" providerId="LiveId" clId="{A9A8C180-5D97-4878-B54A-9BF8755161CE}" dt="2025-09-22T11:06:40.859" v="139" actId="26606"/>
          <ac:spMkLst>
            <pc:docMk/>
            <pc:sldMk cId="3548938648" sldId="259"/>
            <ac:spMk id="64" creationId="{4CA07809-FD84-4293-BEDA-C920BB2A1F3F}"/>
          </ac:spMkLst>
        </pc:spChg>
        <pc:spChg chg="add">
          <ac:chgData name="Sofia Shaikh" userId="616ba824283e3e72" providerId="LiveId" clId="{A9A8C180-5D97-4878-B54A-9BF8755161CE}" dt="2025-09-22T11:06:40.859" v="139" actId="26606"/>
          <ac:spMkLst>
            <pc:docMk/>
            <pc:sldMk cId="3548938648" sldId="259"/>
            <ac:spMk id="70" creationId="{769201C5-687E-46FB-BA72-23BA40BFEE1E}"/>
          </ac:spMkLst>
        </pc:spChg>
        <pc:spChg chg="add">
          <ac:chgData name="Sofia Shaikh" userId="616ba824283e3e72" providerId="LiveId" clId="{A9A8C180-5D97-4878-B54A-9BF8755161CE}" dt="2025-09-22T11:06:40.859" v="139" actId="26606"/>
          <ac:spMkLst>
            <pc:docMk/>
            <pc:sldMk cId="3548938648" sldId="259"/>
            <ac:spMk id="74" creationId="{8A439E11-755A-4258-859D-56A6B6AFCB66}"/>
          </ac:spMkLst>
        </pc:spChg>
        <pc:spChg chg="add">
          <ac:chgData name="Sofia Shaikh" userId="616ba824283e3e72" providerId="LiveId" clId="{A9A8C180-5D97-4878-B54A-9BF8755161CE}" dt="2025-09-22T11:06:40.859" v="139" actId="26606"/>
          <ac:spMkLst>
            <pc:docMk/>
            <pc:sldMk cId="3548938648" sldId="259"/>
            <ac:spMk id="82" creationId="{2335FEDF-EF88-4E68-9CF7-5A72EF32AFC2}"/>
          </ac:spMkLst>
        </pc:spChg>
        <pc:spChg chg="add">
          <ac:chgData name="Sofia Shaikh" userId="616ba824283e3e72" providerId="LiveId" clId="{A9A8C180-5D97-4878-B54A-9BF8755161CE}" dt="2025-09-22T11:06:40.859" v="139" actId="26606"/>
          <ac:spMkLst>
            <pc:docMk/>
            <pc:sldMk cId="3548938648" sldId="259"/>
            <ac:spMk id="86" creationId="{DA9994C2-211B-4BF6-B6A0-D67471594EC1}"/>
          </ac:spMkLst>
        </pc:spChg>
        <pc:grpChg chg="add mod">
          <ac:chgData name="Sofia Shaikh" userId="616ba824283e3e72" providerId="LiveId" clId="{A9A8C180-5D97-4878-B54A-9BF8755161CE}" dt="2025-09-22T11:00:44.274" v="105" actId="1076"/>
          <ac:grpSpMkLst>
            <pc:docMk/>
            <pc:sldMk cId="3548938648" sldId="259"/>
            <ac:grpSpMk id="7" creationId="{5CE20F86-9440-73F0-84A9-03E5FBCDFF0A}"/>
          </ac:grpSpMkLst>
        </pc:grpChg>
        <pc:graphicFrameChg chg="mod modGraphic">
          <ac:chgData name="Sofia Shaikh" userId="616ba824283e3e72" providerId="LiveId" clId="{A9A8C180-5D97-4878-B54A-9BF8755161CE}" dt="2025-09-22T10:59:22.330" v="97" actId="26606"/>
          <ac:graphicFrameMkLst>
            <pc:docMk/>
            <pc:sldMk cId="3548938648" sldId="259"/>
            <ac:graphicFrameMk id="12" creationId="{58B8EF6A-3F72-1C20-A779-EEFB0CEF697D}"/>
          </ac:graphicFrameMkLst>
        </pc:graphicFrameChg>
        <pc:picChg chg="add del mod">
          <ac:chgData name="Sofia Shaikh" userId="616ba824283e3e72" providerId="LiveId" clId="{A9A8C180-5D97-4878-B54A-9BF8755161CE}" dt="2025-09-22T10:59:01.014" v="96" actId="478"/>
          <ac:picMkLst>
            <pc:docMk/>
            <pc:sldMk cId="3548938648" sldId="259"/>
            <ac:picMk id="4" creationId="{E94FBB13-C8DA-8CA1-8BDF-E149EF5E724B}"/>
          </ac:picMkLst>
        </pc:picChg>
        <pc:picChg chg="add del mod">
          <ac:chgData name="Sofia Shaikh" userId="616ba824283e3e72" providerId="LiveId" clId="{A9A8C180-5D97-4878-B54A-9BF8755161CE}" dt="2025-09-22T10:58:54.316" v="94" actId="478"/>
          <ac:picMkLst>
            <pc:docMk/>
            <pc:sldMk cId="3548938648" sldId="259"/>
            <ac:picMk id="6" creationId="{5A43BBB3-2D64-6F61-795C-AEFE96DCBB8D}"/>
          </ac:picMkLst>
        </pc:picChg>
        <pc:picChg chg="add mod">
          <ac:chgData name="Sofia Shaikh" userId="616ba824283e3e72" providerId="LiveId" clId="{A9A8C180-5D97-4878-B54A-9BF8755161CE}" dt="2025-09-22T11:06:46.310" v="140" actId="14100"/>
          <ac:picMkLst>
            <pc:docMk/>
            <pc:sldMk cId="3548938648" sldId="259"/>
            <ac:picMk id="11" creationId="{C16443C8-CD73-E092-2986-3D836F3B8FF2}"/>
          </ac:picMkLst>
        </pc:picChg>
        <pc:picChg chg="add mod">
          <ac:chgData name="Sofia Shaikh" userId="616ba824283e3e72" providerId="LiveId" clId="{A9A8C180-5D97-4878-B54A-9BF8755161CE}" dt="2025-09-22T11:02:54.905" v="127" actId="1076"/>
          <ac:picMkLst>
            <pc:docMk/>
            <pc:sldMk cId="3548938648" sldId="259"/>
            <ac:picMk id="14" creationId="{CF9D09A2-3F34-5A39-D23D-6DA49855630C}"/>
          </ac:picMkLst>
        </pc:picChg>
        <pc:picChg chg="add mod">
          <ac:chgData name="Sofia Shaikh" userId="616ba824283e3e72" providerId="LiveId" clId="{A9A8C180-5D97-4878-B54A-9BF8755161CE}" dt="2025-09-22T11:05:05.277" v="133" actId="14100"/>
          <ac:picMkLst>
            <pc:docMk/>
            <pc:sldMk cId="3548938648" sldId="259"/>
            <ac:picMk id="16" creationId="{6B96AC0B-B84E-181F-707C-F27D95926071}"/>
          </ac:picMkLst>
        </pc:picChg>
        <pc:picChg chg="add mod">
          <ac:chgData name="Sofia Shaikh" userId="616ba824283e3e72" providerId="LiveId" clId="{A9A8C180-5D97-4878-B54A-9BF8755161CE}" dt="2025-09-22T11:05:44.971" v="135" actId="1076"/>
          <ac:picMkLst>
            <pc:docMk/>
            <pc:sldMk cId="3548938648" sldId="259"/>
            <ac:picMk id="20" creationId="{FFFA4E28-A888-21FB-BC70-81724B139576}"/>
          </ac:picMkLst>
        </pc:picChg>
        <pc:picChg chg="add">
          <ac:chgData name="Sofia Shaikh" userId="616ba824283e3e72" providerId="LiveId" clId="{A9A8C180-5D97-4878-B54A-9BF8755161CE}" dt="2025-09-22T10:49:13.521" v="25" actId="26606"/>
          <ac:picMkLst>
            <pc:docMk/>
            <pc:sldMk cId="3548938648" sldId="259"/>
            <ac:picMk id="28" creationId="{3DA124E9-1169-02A8-7E09-743C60B60102}"/>
          </ac:picMkLst>
        </pc:picChg>
      </pc:sldChg>
      <pc:sldChg chg="addSp delSp modSp new del mod ord setBg setClrOvrMap">
        <pc:chgData name="Sofia Shaikh" userId="616ba824283e3e72" providerId="LiveId" clId="{A9A8C180-5D97-4878-B54A-9BF8755161CE}" dt="2025-09-22T11:35:10.523" v="325" actId="47"/>
        <pc:sldMkLst>
          <pc:docMk/>
          <pc:sldMk cId="1458270984" sldId="260"/>
        </pc:sldMkLst>
        <pc:spChg chg="mod ord">
          <ac:chgData name="Sofia Shaikh" userId="616ba824283e3e72" providerId="LiveId" clId="{A9A8C180-5D97-4878-B54A-9BF8755161CE}" dt="2025-09-22T11:33:49.514" v="307" actId="21"/>
          <ac:spMkLst>
            <pc:docMk/>
            <pc:sldMk cId="1458270984" sldId="260"/>
            <ac:spMk id="2" creationId="{66568891-C380-406F-28AB-31E5F7C0B116}"/>
          </ac:spMkLst>
        </pc:spChg>
        <pc:spChg chg="del mod">
          <ac:chgData name="Sofia Shaikh" userId="616ba824283e3e72" providerId="LiveId" clId="{A9A8C180-5D97-4878-B54A-9BF8755161CE}" dt="2025-09-21T16:15:12.540" v="11" actId="26606"/>
          <ac:spMkLst>
            <pc:docMk/>
            <pc:sldMk cId="1458270984" sldId="260"/>
            <ac:spMk id="3" creationId="{DB4F7913-38DC-0DDA-7F9C-640A1DDF0A1B}"/>
          </ac:spMkLst>
        </pc:spChg>
        <pc:spChg chg="add del">
          <ac:chgData name="Sofia Shaikh" userId="616ba824283e3e72" providerId="LiveId" clId="{A9A8C180-5D97-4878-B54A-9BF8755161CE}" dt="2025-09-21T16:15:40.282" v="12" actId="26606"/>
          <ac:spMkLst>
            <pc:docMk/>
            <pc:sldMk cId="1458270984" sldId="260"/>
            <ac:spMk id="9" creationId="{AE2B703B-46F9-481A-A605-82E2A828C4FA}"/>
          </ac:spMkLst>
        </pc:spChg>
        <pc:spChg chg="add del">
          <ac:chgData name="Sofia Shaikh" userId="616ba824283e3e72" providerId="LiveId" clId="{A9A8C180-5D97-4878-B54A-9BF8755161CE}" dt="2025-09-21T16:15:40.282" v="12" actId="26606"/>
          <ac:spMkLst>
            <pc:docMk/>
            <pc:sldMk cId="1458270984" sldId="260"/>
            <ac:spMk id="11" creationId="{F13BE4D7-0C3D-4906-B230-A1C5B4665CCF}"/>
          </ac:spMkLst>
        </pc:spChg>
        <pc:spChg chg="add del">
          <ac:chgData name="Sofia Shaikh" userId="616ba824283e3e72" providerId="LiveId" clId="{A9A8C180-5D97-4878-B54A-9BF8755161CE}" dt="2025-09-22T11:20:03.036" v="228" actId="26606"/>
          <ac:spMkLst>
            <pc:docMk/>
            <pc:sldMk cId="1458270984" sldId="260"/>
            <ac:spMk id="17" creationId="{B50AB553-2A96-4A92-96F2-93548E096954}"/>
          </ac:spMkLst>
        </pc:spChg>
        <pc:spChg chg="add del">
          <ac:chgData name="Sofia Shaikh" userId="616ba824283e3e72" providerId="LiveId" clId="{A9A8C180-5D97-4878-B54A-9BF8755161CE}" dt="2025-09-22T11:24:20.496" v="249" actId="26606"/>
          <ac:spMkLst>
            <pc:docMk/>
            <pc:sldMk cId="1458270984" sldId="260"/>
            <ac:spMk id="22" creationId="{C4285719-470E-454C-AF62-8323075F1F5B}"/>
          </ac:spMkLst>
        </pc:spChg>
        <pc:spChg chg="add del">
          <ac:chgData name="Sofia Shaikh" userId="616ba824283e3e72" providerId="LiveId" clId="{A9A8C180-5D97-4878-B54A-9BF8755161CE}" dt="2025-09-22T11:24:20.496" v="249" actId="26606"/>
          <ac:spMkLst>
            <pc:docMk/>
            <pc:sldMk cId="1458270984" sldId="260"/>
            <ac:spMk id="24" creationId="{CD9FE4EF-C4D8-49A0-B2FF-81D8DB7D8A24}"/>
          </ac:spMkLst>
        </pc:spChg>
        <pc:spChg chg="add del">
          <ac:chgData name="Sofia Shaikh" userId="616ba824283e3e72" providerId="LiveId" clId="{A9A8C180-5D97-4878-B54A-9BF8755161CE}" dt="2025-09-22T11:24:20.496" v="249" actId="26606"/>
          <ac:spMkLst>
            <pc:docMk/>
            <pc:sldMk cId="1458270984" sldId="260"/>
            <ac:spMk id="26" creationId="{4300840D-0A0B-4512-BACA-B439D5B9C57C}"/>
          </ac:spMkLst>
        </pc:spChg>
        <pc:spChg chg="add del">
          <ac:chgData name="Sofia Shaikh" userId="616ba824283e3e72" providerId="LiveId" clId="{A9A8C180-5D97-4878-B54A-9BF8755161CE}" dt="2025-09-22T11:24:20.496" v="249" actId="26606"/>
          <ac:spMkLst>
            <pc:docMk/>
            <pc:sldMk cId="1458270984" sldId="260"/>
            <ac:spMk id="28" creationId="{D2B78728-A580-49A7-84F9-6EF6F583ADE0}"/>
          </ac:spMkLst>
        </pc:spChg>
        <pc:spChg chg="add del">
          <ac:chgData name="Sofia Shaikh" userId="616ba824283e3e72" providerId="LiveId" clId="{A9A8C180-5D97-4878-B54A-9BF8755161CE}" dt="2025-09-22T11:24:20.496" v="249" actId="26606"/>
          <ac:spMkLst>
            <pc:docMk/>
            <pc:sldMk cId="1458270984" sldId="260"/>
            <ac:spMk id="30" creationId="{38FAA1A1-D861-433F-88FA-1E9D6FD31D11}"/>
          </ac:spMkLst>
        </pc:spChg>
        <pc:spChg chg="add del">
          <ac:chgData name="Sofia Shaikh" userId="616ba824283e3e72" providerId="LiveId" clId="{A9A8C180-5D97-4878-B54A-9BF8755161CE}" dt="2025-09-22T11:24:20.496" v="249" actId="26606"/>
          <ac:spMkLst>
            <pc:docMk/>
            <pc:sldMk cId="1458270984" sldId="260"/>
            <ac:spMk id="32" creationId="{8D71EDA1-87BF-4D5D-AB79-F346FD19278A}"/>
          </ac:spMkLst>
        </pc:spChg>
        <pc:spChg chg="add del">
          <ac:chgData name="Sofia Shaikh" userId="616ba824283e3e72" providerId="LiveId" clId="{A9A8C180-5D97-4878-B54A-9BF8755161CE}" dt="2025-09-22T11:24:15.552" v="242" actId="26606"/>
          <ac:spMkLst>
            <pc:docMk/>
            <pc:sldMk cId="1458270984" sldId="260"/>
            <ac:spMk id="37" creationId="{C4285719-470E-454C-AF62-8323075F1F5B}"/>
          </ac:spMkLst>
        </pc:spChg>
        <pc:spChg chg="add del">
          <ac:chgData name="Sofia Shaikh" userId="616ba824283e3e72" providerId="LiveId" clId="{A9A8C180-5D97-4878-B54A-9BF8755161CE}" dt="2025-09-22T11:24:15.552" v="242" actId="26606"/>
          <ac:spMkLst>
            <pc:docMk/>
            <pc:sldMk cId="1458270984" sldId="260"/>
            <ac:spMk id="39" creationId="{CD9FE4EF-C4D8-49A0-B2FF-81D8DB7D8A24}"/>
          </ac:spMkLst>
        </pc:spChg>
        <pc:spChg chg="add del">
          <ac:chgData name="Sofia Shaikh" userId="616ba824283e3e72" providerId="LiveId" clId="{A9A8C180-5D97-4878-B54A-9BF8755161CE}" dt="2025-09-22T11:24:15.552" v="242" actId="26606"/>
          <ac:spMkLst>
            <pc:docMk/>
            <pc:sldMk cId="1458270984" sldId="260"/>
            <ac:spMk id="41" creationId="{4300840D-0A0B-4512-BACA-B439D5B9C57C}"/>
          </ac:spMkLst>
        </pc:spChg>
        <pc:spChg chg="add del">
          <ac:chgData name="Sofia Shaikh" userId="616ba824283e3e72" providerId="LiveId" clId="{A9A8C180-5D97-4878-B54A-9BF8755161CE}" dt="2025-09-22T11:24:15.552" v="242" actId="26606"/>
          <ac:spMkLst>
            <pc:docMk/>
            <pc:sldMk cId="1458270984" sldId="260"/>
            <ac:spMk id="43" creationId="{D2B78728-A580-49A7-84F9-6EF6F583ADE0}"/>
          </ac:spMkLst>
        </pc:spChg>
        <pc:spChg chg="add del">
          <ac:chgData name="Sofia Shaikh" userId="616ba824283e3e72" providerId="LiveId" clId="{A9A8C180-5D97-4878-B54A-9BF8755161CE}" dt="2025-09-22T11:24:15.552" v="242" actId="26606"/>
          <ac:spMkLst>
            <pc:docMk/>
            <pc:sldMk cId="1458270984" sldId="260"/>
            <ac:spMk id="45" creationId="{38FAA1A1-D861-433F-88FA-1E9D6FD31D11}"/>
          </ac:spMkLst>
        </pc:spChg>
        <pc:spChg chg="add del">
          <ac:chgData name="Sofia Shaikh" userId="616ba824283e3e72" providerId="LiveId" clId="{A9A8C180-5D97-4878-B54A-9BF8755161CE}" dt="2025-09-22T11:24:17.425" v="244" actId="26606"/>
          <ac:spMkLst>
            <pc:docMk/>
            <pc:sldMk cId="1458270984" sldId="260"/>
            <ac:spMk id="49" creationId="{2E17E911-875F-4DE5-8699-99D9F1805A5D}"/>
          </ac:spMkLst>
        </pc:spChg>
        <pc:spChg chg="add del">
          <ac:chgData name="Sofia Shaikh" userId="616ba824283e3e72" providerId="LiveId" clId="{A9A8C180-5D97-4878-B54A-9BF8755161CE}" dt="2025-09-22T11:24:17.425" v="244" actId="26606"/>
          <ac:spMkLst>
            <pc:docMk/>
            <pc:sldMk cId="1458270984" sldId="260"/>
            <ac:spMk id="50" creationId="{CD9FE4EF-C4D8-49A0-B2FF-81D8DB7D8A24}"/>
          </ac:spMkLst>
        </pc:spChg>
        <pc:spChg chg="add del">
          <ac:chgData name="Sofia Shaikh" userId="616ba824283e3e72" providerId="LiveId" clId="{A9A8C180-5D97-4878-B54A-9BF8755161CE}" dt="2025-09-22T11:24:17.425" v="244" actId="26606"/>
          <ac:spMkLst>
            <pc:docMk/>
            <pc:sldMk cId="1458270984" sldId="260"/>
            <ac:spMk id="51" creationId="{4300840D-0A0B-4512-BACA-B439D5B9C57C}"/>
          </ac:spMkLst>
        </pc:spChg>
        <pc:spChg chg="add del">
          <ac:chgData name="Sofia Shaikh" userId="616ba824283e3e72" providerId="LiveId" clId="{A9A8C180-5D97-4878-B54A-9BF8755161CE}" dt="2025-09-22T11:24:17.425" v="244" actId="26606"/>
          <ac:spMkLst>
            <pc:docMk/>
            <pc:sldMk cId="1458270984" sldId="260"/>
            <ac:spMk id="52" creationId="{D2B78728-A580-49A7-84F9-6EF6F583ADE0}"/>
          </ac:spMkLst>
        </pc:spChg>
        <pc:spChg chg="add del">
          <ac:chgData name="Sofia Shaikh" userId="616ba824283e3e72" providerId="LiveId" clId="{A9A8C180-5D97-4878-B54A-9BF8755161CE}" dt="2025-09-22T11:24:17.425" v="244" actId="26606"/>
          <ac:spMkLst>
            <pc:docMk/>
            <pc:sldMk cId="1458270984" sldId="260"/>
            <ac:spMk id="54" creationId="{8D71EDA1-87BF-4D5D-AB79-F346FD19278A}"/>
          </ac:spMkLst>
        </pc:spChg>
        <pc:spChg chg="add del">
          <ac:chgData name="Sofia Shaikh" userId="616ba824283e3e72" providerId="LiveId" clId="{A9A8C180-5D97-4878-B54A-9BF8755161CE}" dt="2025-09-22T11:24:19.039" v="246" actId="26606"/>
          <ac:spMkLst>
            <pc:docMk/>
            <pc:sldMk cId="1458270984" sldId="260"/>
            <ac:spMk id="57" creationId="{CD9FE4EF-C4D8-49A0-B2FF-81D8DB7D8A24}"/>
          </ac:spMkLst>
        </pc:spChg>
        <pc:spChg chg="add del">
          <ac:chgData name="Sofia Shaikh" userId="616ba824283e3e72" providerId="LiveId" clId="{A9A8C180-5D97-4878-B54A-9BF8755161CE}" dt="2025-09-22T11:24:19.039" v="246" actId="26606"/>
          <ac:spMkLst>
            <pc:docMk/>
            <pc:sldMk cId="1458270984" sldId="260"/>
            <ac:spMk id="58" creationId="{4300840D-0A0B-4512-BACA-B439D5B9C57C}"/>
          </ac:spMkLst>
        </pc:spChg>
        <pc:spChg chg="add del">
          <ac:chgData name="Sofia Shaikh" userId="616ba824283e3e72" providerId="LiveId" clId="{A9A8C180-5D97-4878-B54A-9BF8755161CE}" dt="2025-09-22T11:24:19.039" v="246" actId="26606"/>
          <ac:spMkLst>
            <pc:docMk/>
            <pc:sldMk cId="1458270984" sldId="260"/>
            <ac:spMk id="59" creationId="{D2B78728-A580-49A7-84F9-6EF6F583ADE0}"/>
          </ac:spMkLst>
        </pc:spChg>
        <pc:spChg chg="add del">
          <ac:chgData name="Sofia Shaikh" userId="616ba824283e3e72" providerId="LiveId" clId="{A9A8C180-5D97-4878-B54A-9BF8755161CE}" dt="2025-09-22T11:24:19.039" v="246" actId="26606"/>
          <ac:spMkLst>
            <pc:docMk/>
            <pc:sldMk cId="1458270984" sldId="260"/>
            <ac:spMk id="60" creationId="{38FAA1A1-D861-433F-88FA-1E9D6FD31D11}"/>
          </ac:spMkLst>
        </pc:spChg>
        <pc:spChg chg="add del">
          <ac:chgData name="Sofia Shaikh" userId="616ba824283e3e72" providerId="LiveId" clId="{A9A8C180-5D97-4878-B54A-9BF8755161CE}" dt="2025-09-22T11:24:19.039" v="246" actId="26606"/>
          <ac:spMkLst>
            <pc:docMk/>
            <pc:sldMk cId="1458270984" sldId="260"/>
            <ac:spMk id="61" creationId="{8D71EDA1-87BF-4D5D-AB79-F346FD19278A}"/>
          </ac:spMkLst>
        </pc:spChg>
        <pc:spChg chg="add del">
          <ac:chgData name="Sofia Shaikh" userId="616ba824283e3e72" providerId="LiveId" clId="{A9A8C180-5D97-4878-B54A-9BF8755161CE}" dt="2025-09-22T11:24:20.425" v="248" actId="26606"/>
          <ac:spMkLst>
            <pc:docMk/>
            <pc:sldMk cId="1458270984" sldId="260"/>
            <ac:spMk id="63" creationId="{2E17E911-875F-4DE5-8699-99D9F1805A5D}"/>
          </ac:spMkLst>
        </pc:spChg>
        <pc:spChg chg="add del">
          <ac:chgData name="Sofia Shaikh" userId="616ba824283e3e72" providerId="LiveId" clId="{A9A8C180-5D97-4878-B54A-9BF8755161CE}" dt="2025-09-22T11:24:20.425" v="248" actId="26606"/>
          <ac:spMkLst>
            <pc:docMk/>
            <pc:sldMk cId="1458270984" sldId="260"/>
            <ac:spMk id="64" creationId="{CD9FE4EF-C4D8-49A0-B2FF-81D8DB7D8A24}"/>
          </ac:spMkLst>
        </pc:spChg>
        <pc:spChg chg="add del">
          <ac:chgData name="Sofia Shaikh" userId="616ba824283e3e72" providerId="LiveId" clId="{A9A8C180-5D97-4878-B54A-9BF8755161CE}" dt="2025-09-22T11:24:20.425" v="248" actId="26606"/>
          <ac:spMkLst>
            <pc:docMk/>
            <pc:sldMk cId="1458270984" sldId="260"/>
            <ac:spMk id="65" creationId="{4300840D-0A0B-4512-BACA-B439D5B9C57C}"/>
          </ac:spMkLst>
        </pc:spChg>
        <pc:spChg chg="add del">
          <ac:chgData name="Sofia Shaikh" userId="616ba824283e3e72" providerId="LiveId" clId="{A9A8C180-5D97-4878-B54A-9BF8755161CE}" dt="2025-09-22T11:24:20.425" v="248" actId="26606"/>
          <ac:spMkLst>
            <pc:docMk/>
            <pc:sldMk cId="1458270984" sldId="260"/>
            <ac:spMk id="67" creationId="{38FAA1A1-D861-433F-88FA-1E9D6FD31D11}"/>
          </ac:spMkLst>
        </pc:spChg>
        <pc:spChg chg="add del">
          <ac:chgData name="Sofia Shaikh" userId="616ba824283e3e72" providerId="LiveId" clId="{A9A8C180-5D97-4878-B54A-9BF8755161CE}" dt="2025-09-22T11:24:20.425" v="248" actId="26606"/>
          <ac:spMkLst>
            <pc:docMk/>
            <pc:sldMk cId="1458270984" sldId="260"/>
            <ac:spMk id="68" creationId="{8D71EDA1-87BF-4D5D-AB79-F346FD19278A}"/>
          </ac:spMkLst>
        </pc:spChg>
        <pc:spChg chg="add del">
          <ac:chgData name="Sofia Shaikh" userId="616ba824283e3e72" providerId="LiveId" clId="{A9A8C180-5D97-4878-B54A-9BF8755161CE}" dt="2025-09-22T11:25:28.687" v="264" actId="26606"/>
          <ac:spMkLst>
            <pc:docMk/>
            <pc:sldMk cId="1458270984" sldId="260"/>
            <ac:spMk id="70" creationId="{C4285719-470E-454C-AF62-8323075F1F5B}"/>
          </ac:spMkLst>
        </pc:spChg>
        <pc:spChg chg="add del">
          <ac:chgData name="Sofia Shaikh" userId="616ba824283e3e72" providerId="LiveId" clId="{A9A8C180-5D97-4878-B54A-9BF8755161CE}" dt="2025-09-22T11:25:28.793" v="265" actId="26606"/>
          <ac:spMkLst>
            <pc:docMk/>
            <pc:sldMk cId="1458270984" sldId="260"/>
            <ac:spMk id="71" creationId="{CD9FE4EF-C4D8-49A0-B2FF-81D8DB7D8A24}"/>
          </ac:spMkLst>
        </pc:spChg>
        <pc:spChg chg="add del">
          <ac:chgData name="Sofia Shaikh" userId="616ba824283e3e72" providerId="LiveId" clId="{A9A8C180-5D97-4878-B54A-9BF8755161CE}" dt="2025-09-22T11:25:28.793" v="265" actId="26606"/>
          <ac:spMkLst>
            <pc:docMk/>
            <pc:sldMk cId="1458270984" sldId="260"/>
            <ac:spMk id="72" creationId="{4300840D-0A0B-4512-BACA-B439D5B9C57C}"/>
          </ac:spMkLst>
        </pc:spChg>
        <pc:spChg chg="add del">
          <ac:chgData name="Sofia Shaikh" userId="616ba824283e3e72" providerId="LiveId" clId="{A9A8C180-5D97-4878-B54A-9BF8755161CE}" dt="2025-09-22T11:25:28.793" v="265" actId="26606"/>
          <ac:spMkLst>
            <pc:docMk/>
            <pc:sldMk cId="1458270984" sldId="260"/>
            <ac:spMk id="73" creationId="{D2B78728-A580-49A7-84F9-6EF6F583ADE0}"/>
          </ac:spMkLst>
        </pc:spChg>
        <pc:spChg chg="add del">
          <ac:chgData name="Sofia Shaikh" userId="616ba824283e3e72" providerId="LiveId" clId="{A9A8C180-5D97-4878-B54A-9BF8755161CE}" dt="2025-09-22T11:25:28.793" v="265" actId="26606"/>
          <ac:spMkLst>
            <pc:docMk/>
            <pc:sldMk cId="1458270984" sldId="260"/>
            <ac:spMk id="74" creationId="{38FAA1A1-D861-433F-88FA-1E9D6FD31D11}"/>
          </ac:spMkLst>
        </pc:spChg>
        <pc:spChg chg="add del">
          <ac:chgData name="Sofia Shaikh" userId="616ba824283e3e72" providerId="LiveId" clId="{A9A8C180-5D97-4878-B54A-9BF8755161CE}" dt="2025-09-22T11:25:28.793" v="265" actId="26606"/>
          <ac:spMkLst>
            <pc:docMk/>
            <pc:sldMk cId="1458270984" sldId="260"/>
            <ac:spMk id="75" creationId="{8D71EDA1-87BF-4D5D-AB79-F346FD19278A}"/>
          </ac:spMkLst>
        </pc:spChg>
        <pc:spChg chg="add del">
          <ac:chgData name="Sofia Shaikh" userId="616ba824283e3e72" providerId="LiveId" clId="{A9A8C180-5D97-4878-B54A-9BF8755161CE}" dt="2025-09-22T11:28:13.754" v="286" actId="26606"/>
          <ac:spMkLst>
            <pc:docMk/>
            <pc:sldMk cId="1458270984" sldId="260"/>
            <ac:spMk id="77" creationId="{2E17E911-875F-4DE5-8699-99D9F1805A5D}"/>
          </ac:spMkLst>
        </pc:spChg>
        <pc:spChg chg="add del">
          <ac:chgData name="Sofia Shaikh" userId="616ba824283e3e72" providerId="LiveId" clId="{A9A8C180-5D97-4878-B54A-9BF8755161CE}" dt="2025-09-22T11:28:13.754" v="286" actId="26606"/>
          <ac:spMkLst>
            <pc:docMk/>
            <pc:sldMk cId="1458270984" sldId="260"/>
            <ac:spMk id="78" creationId="{CD9FE4EF-C4D8-49A0-B2FF-81D8DB7D8A24}"/>
          </ac:spMkLst>
        </pc:spChg>
        <pc:spChg chg="add del">
          <ac:chgData name="Sofia Shaikh" userId="616ba824283e3e72" providerId="LiveId" clId="{A9A8C180-5D97-4878-B54A-9BF8755161CE}" dt="2025-09-22T11:28:13.754" v="286" actId="26606"/>
          <ac:spMkLst>
            <pc:docMk/>
            <pc:sldMk cId="1458270984" sldId="260"/>
            <ac:spMk id="79" creationId="{4300840D-0A0B-4512-BACA-B439D5B9C57C}"/>
          </ac:spMkLst>
        </pc:spChg>
        <pc:spChg chg="add del">
          <ac:chgData name="Sofia Shaikh" userId="616ba824283e3e72" providerId="LiveId" clId="{A9A8C180-5D97-4878-B54A-9BF8755161CE}" dt="2025-09-22T11:25:10.109" v="256" actId="26606"/>
          <ac:spMkLst>
            <pc:docMk/>
            <pc:sldMk cId="1458270984" sldId="260"/>
            <ac:spMk id="80" creationId="{C4285719-470E-454C-AF62-8323075F1F5B}"/>
          </ac:spMkLst>
        </pc:spChg>
        <pc:spChg chg="add del">
          <ac:chgData name="Sofia Shaikh" userId="616ba824283e3e72" providerId="LiveId" clId="{A9A8C180-5D97-4878-B54A-9BF8755161CE}" dt="2025-09-22T11:28:13.754" v="286" actId="26606"/>
          <ac:spMkLst>
            <pc:docMk/>
            <pc:sldMk cId="1458270984" sldId="260"/>
            <ac:spMk id="81" creationId="{D2B78728-A580-49A7-84F9-6EF6F583ADE0}"/>
          </ac:spMkLst>
        </pc:spChg>
        <pc:spChg chg="add del">
          <ac:chgData name="Sofia Shaikh" userId="616ba824283e3e72" providerId="LiveId" clId="{A9A8C180-5D97-4878-B54A-9BF8755161CE}" dt="2025-09-22T11:25:10.109" v="256" actId="26606"/>
          <ac:spMkLst>
            <pc:docMk/>
            <pc:sldMk cId="1458270984" sldId="260"/>
            <ac:spMk id="82" creationId="{CD9FE4EF-C4D8-49A0-B2FF-81D8DB7D8A24}"/>
          </ac:spMkLst>
        </pc:spChg>
        <pc:spChg chg="add del">
          <ac:chgData name="Sofia Shaikh" userId="616ba824283e3e72" providerId="LiveId" clId="{A9A8C180-5D97-4878-B54A-9BF8755161CE}" dt="2025-09-22T11:28:13.754" v="286" actId="26606"/>
          <ac:spMkLst>
            <pc:docMk/>
            <pc:sldMk cId="1458270984" sldId="260"/>
            <ac:spMk id="83" creationId="{38FAA1A1-D861-433F-88FA-1E9D6FD31D11}"/>
          </ac:spMkLst>
        </pc:spChg>
        <pc:spChg chg="add del">
          <ac:chgData name="Sofia Shaikh" userId="616ba824283e3e72" providerId="LiveId" clId="{A9A8C180-5D97-4878-B54A-9BF8755161CE}" dt="2025-09-22T11:25:10.109" v="256" actId="26606"/>
          <ac:spMkLst>
            <pc:docMk/>
            <pc:sldMk cId="1458270984" sldId="260"/>
            <ac:spMk id="84" creationId="{4300840D-0A0B-4512-BACA-B439D5B9C57C}"/>
          </ac:spMkLst>
        </pc:spChg>
        <pc:spChg chg="add del">
          <ac:chgData name="Sofia Shaikh" userId="616ba824283e3e72" providerId="LiveId" clId="{A9A8C180-5D97-4878-B54A-9BF8755161CE}" dt="2025-09-22T11:25:10.109" v="256" actId="26606"/>
          <ac:spMkLst>
            <pc:docMk/>
            <pc:sldMk cId="1458270984" sldId="260"/>
            <ac:spMk id="86" creationId="{D2B78728-A580-49A7-84F9-6EF6F583ADE0}"/>
          </ac:spMkLst>
        </pc:spChg>
        <pc:spChg chg="add del">
          <ac:chgData name="Sofia Shaikh" userId="616ba824283e3e72" providerId="LiveId" clId="{A9A8C180-5D97-4878-B54A-9BF8755161CE}" dt="2025-09-22T11:29:02.352" v="291" actId="26606"/>
          <ac:spMkLst>
            <pc:docMk/>
            <pc:sldMk cId="1458270984" sldId="260"/>
            <ac:spMk id="87" creationId="{2E17E911-875F-4DE5-8699-99D9F1805A5D}"/>
          </ac:spMkLst>
        </pc:spChg>
        <pc:spChg chg="add del">
          <ac:chgData name="Sofia Shaikh" userId="616ba824283e3e72" providerId="LiveId" clId="{A9A8C180-5D97-4878-B54A-9BF8755161CE}" dt="2025-09-22T11:29:02.352" v="291" actId="26606"/>
          <ac:spMkLst>
            <pc:docMk/>
            <pc:sldMk cId="1458270984" sldId="260"/>
            <ac:spMk id="89" creationId="{CD9FE4EF-C4D8-49A0-B2FF-81D8DB7D8A24}"/>
          </ac:spMkLst>
        </pc:spChg>
        <pc:spChg chg="add del">
          <ac:chgData name="Sofia Shaikh" userId="616ba824283e3e72" providerId="LiveId" clId="{A9A8C180-5D97-4878-B54A-9BF8755161CE}" dt="2025-09-22T11:25:10.109" v="256" actId="26606"/>
          <ac:spMkLst>
            <pc:docMk/>
            <pc:sldMk cId="1458270984" sldId="260"/>
            <ac:spMk id="90" creationId="{8D71EDA1-87BF-4D5D-AB79-F346FD19278A}"/>
          </ac:spMkLst>
        </pc:spChg>
        <pc:spChg chg="add del">
          <ac:chgData name="Sofia Shaikh" userId="616ba824283e3e72" providerId="LiveId" clId="{A9A8C180-5D97-4878-B54A-9BF8755161CE}" dt="2025-09-22T11:29:02.352" v="291" actId="26606"/>
          <ac:spMkLst>
            <pc:docMk/>
            <pc:sldMk cId="1458270984" sldId="260"/>
            <ac:spMk id="91" creationId="{4300840D-0A0B-4512-BACA-B439D5B9C57C}"/>
          </ac:spMkLst>
        </pc:spChg>
        <pc:spChg chg="add del">
          <ac:chgData name="Sofia Shaikh" userId="616ba824283e3e72" providerId="LiveId" clId="{A9A8C180-5D97-4878-B54A-9BF8755161CE}" dt="2025-09-22T11:25:16.438" v="258" actId="26606"/>
          <ac:spMkLst>
            <pc:docMk/>
            <pc:sldMk cId="1458270984" sldId="260"/>
            <ac:spMk id="92" creationId="{C4285719-470E-454C-AF62-8323075F1F5B}"/>
          </ac:spMkLst>
        </pc:spChg>
        <pc:spChg chg="add del">
          <ac:chgData name="Sofia Shaikh" userId="616ba824283e3e72" providerId="LiveId" clId="{A9A8C180-5D97-4878-B54A-9BF8755161CE}" dt="2025-09-22T11:25:16.438" v="258" actId="26606"/>
          <ac:spMkLst>
            <pc:docMk/>
            <pc:sldMk cId="1458270984" sldId="260"/>
            <ac:spMk id="93" creationId="{CD9FE4EF-C4D8-49A0-B2FF-81D8DB7D8A24}"/>
          </ac:spMkLst>
        </pc:spChg>
        <pc:spChg chg="add del">
          <ac:chgData name="Sofia Shaikh" userId="616ba824283e3e72" providerId="LiveId" clId="{A9A8C180-5D97-4878-B54A-9BF8755161CE}" dt="2025-09-22T11:25:16.438" v="258" actId="26606"/>
          <ac:spMkLst>
            <pc:docMk/>
            <pc:sldMk cId="1458270984" sldId="260"/>
            <ac:spMk id="94" creationId="{4300840D-0A0B-4512-BACA-B439D5B9C57C}"/>
          </ac:spMkLst>
        </pc:spChg>
        <pc:spChg chg="add del">
          <ac:chgData name="Sofia Shaikh" userId="616ba824283e3e72" providerId="LiveId" clId="{A9A8C180-5D97-4878-B54A-9BF8755161CE}" dt="2025-09-22T11:25:16.438" v="258" actId="26606"/>
          <ac:spMkLst>
            <pc:docMk/>
            <pc:sldMk cId="1458270984" sldId="260"/>
            <ac:spMk id="95" creationId="{D2B78728-A580-49A7-84F9-6EF6F583ADE0}"/>
          </ac:spMkLst>
        </pc:spChg>
        <pc:spChg chg="add del">
          <ac:chgData name="Sofia Shaikh" userId="616ba824283e3e72" providerId="LiveId" clId="{A9A8C180-5D97-4878-B54A-9BF8755161CE}" dt="2025-09-22T11:25:16.438" v="258" actId="26606"/>
          <ac:spMkLst>
            <pc:docMk/>
            <pc:sldMk cId="1458270984" sldId="260"/>
            <ac:spMk id="96" creationId="{38FAA1A1-D861-433F-88FA-1E9D6FD31D11}"/>
          </ac:spMkLst>
        </pc:spChg>
        <pc:spChg chg="add del">
          <ac:chgData name="Sofia Shaikh" userId="616ba824283e3e72" providerId="LiveId" clId="{A9A8C180-5D97-4878-B54A-9BF8755161CE}" dt="2025-09-22T11:25:16.438" v="258" actId="26606"/>
          <ac:spMkLst>
            <pc:docMk/>
            <pc:sldMk cId="1458270984" sldId="260"/>
            <ac:spMk id="97" creationId="{8D71EDA1-87BF-4D5D-AB79-F346FD19278A}"/>
          </ac:spMkLst>
        </pc:spChg>
        <pc:spChg chg="add del">
          <ac:chgData name="Sofia Shaikh" userId="616ba824283e3e72" providerId="LiveId" clId="{A9A8C180-5D97-4878-B54A-9BF8755161CE}" dt="2025-09-22T11:29:02.352" v="291" actId="26606"/>
          <ac:spMkLst>
            <pc:docMk/>
            <pc:sldMk cId="1458270984" sldId="260"/>
            <ac:spMk id="98" creationId="{38FAA1A1-D861-433F-88FA-1E9D6FD31D11}"/>
          </ac:spMkLst>
        </pc:spChg>
        <pc:spChg chg="add del">
          <ac:chgData name="Sofia Shaikh" userId="616ba824283e3e72" providerId="LiveId" clId="{A9A8C180-5D97-4878-B54A-9BF8755161CE}" dt="2025-09-22T11:25:21.821" v="260" actId="26606"/>
          <ac:spMkLst>
            <pc:docMk/>
            <pc:sldMk cId="1458270984" sldId="260"/>
            <ac:spMk id="99" creationId="{2E17E911-875F-4DE5-8699-99D9F1805A5D}"/>
          </ac:spMkLst>
        </pc:spChg>
        <pc:spChg chg="add del">
          <ac:chgData name="Sofia Shaikh" userId="616ba824283e3e72" providerId="LiveId" clId="{A9A8C180-5D97-4878-B54A-9BF8755161CE}" dt="2025-09-22T11:25:21.821" v="260" actId="26606"/>
          <ac:spMkLst>
            <pc:docMk/>
            <pc:sldMk cId="1458270984" sldId="260"/>
            <ac:spMk id="100" creationId="{CD9FE4EF-C4D8-49A0-B2FF-81D8DB7D8A24}"/>
          </ac:spMkLst>
        </pc:spChg>
        <pc:spChg chg="add del">
          <ac:chgData name="Sofia Shaikh" userId="616ba824283e3e72" providerId="LiveId" clId="{A9A8C180-5D97-4878-B54A-9BF8755161CE}" dt="2025-09-22T11:25:21.821" v="260" actId="26606"/>
          <ac:spMkLst>
            <pc:docMk/>
            <pc:sldMk cId="1458270984" sldId="260"/>
            <ac:spMk id="101" creationId="{4300840D-0A0B-4512-BACA-B439D5B9C57C}"/>
          </ac:spMkLst>
        </pc:spChg>
        <pc:spChg chg="add del">
          <ac:chgData name="Sofia Shaikh" userId="616ba824283e3e72" providerId="LiveId" clId="{A9A8C180-5D97-4878-B54A-9BF8755161CE}" dt="2025-09-22T11:25:21.821" v="260" actId="26606"/>
          <ac:spMkLst>
            <pc:docMk/>
            <pc:sldMk cId="1458270984" sldId="260"/>
            <ac:spMk id="102" creationId="{D2B78728-A580-49A7-84F9-6EF6F583ADE0}"/>
          </ac:spMkLst>
        </pc:spChg>
        <pc:spChg chg="add del">
          <ac:chgData name="Sofia Shaikh" userId="616ba824283e3e72" providerId="LiveId" clId="{A9A8C180-5D97-4878-B54A-9BF8755161CE}" dt="2025-09-22T11:25:21.821" v="260" actId="26606"/>
          <ac:spMkLst>
            <pc:docMk/>
            <pc:sldMk cId="1458270984" sldId="260"/>
            <ac:spMk id="103" creationId="{38FAA1A1-D861-433F-88FA-1E9D6FD31D11}"/>
          </ac:spMkLst>
        </pc:spChg>
        <pc:spChg chg="add del">
          <ac:chgData name="Sofia Shaikh" userId="616ba824283e3e72" providerId="LiveId" clId="{A9A8C180-5D97-4878-B54A-9BF8755161CE}" dt="2025-09-22T11:25:21.821" v="260" actId="26606"/>
          <ac:spMkLst>
            <pc:docMk/>
            <pc:sldMk cId="1458270984" sldId="260"/>
            <ac:spMk id="104" creationId="{8D71EDA1-87BF-4D5D-AB79-F346FD19278A}"/>
          </ac:spMkLst>
        </pc:spChg>
        <pc:spChg chg="add del">
          <ac:chgData name="Sofia Shaikh" userId="616ba824283e3e72" providerId="LiveId" clId="{A9A8C180-5D97-4878-B54A-9BF8755161CE}" dt="2025-09-22T11:25:24.340" v="262" actId="26606"/>
          <ac:spMkLst>
            <pc:docMk/>
            <pc:sldMk cId="1458270984" sldId="260"/>
            <ac:spMk id="106" creationId="{B50AB553-2A96-4A92-96F2-93548E096954}"/>
          </ac:spMkLst>
        </pc:spChg>
        <pc:spChg chg="add del">
          <ac:chgData name="Sofia Shaikh" userId="616ba824283e3e72" providerId="LiveId" clId="{A9A8C180-5D97-4878-B54A-9BF8755161CE}" dt="2025-09-22T11:29:02.352" v="291" actId="26606"/>
          <ac:spMkLst>
            <pc:docMk/>
            <pc:sldMk cId="1458270984" sldId="260"/>
            <ac:spMk id="107" creationId="{8D71EDA1-87BF-4D5D-AB79-F346FD19278A}"/>
          </ac:spMkLst>
        </pc:spChg>
        <pc:spChg chg="add del">
          <ac:chgData name="Sofia Shaikh" userId="616ba824283e3e72" providerId="LiveId" clId="{A9A8C180-5D97-4878-B54A-9BF8755161CE}" dt="2025-09-22T11:29:02.352" v="291" actId="26606"/>
          <ac:spMkLst>
            <pc:docMk/>
            <pc:sldMk cId="1458270984" sldId="260"/>
            <ac:spMk id="114" creationId="{CD9FE4EF-C4D8-49A0-B2FF-81D8DB7D8A24}"/>
          </ac:spMkLst>
        </pc:spChg>
        <pc:spChg chg="add del">
          <ac:chgData name="Sofia Shaikh" userId="616ba824283e3e72" providerId="LiveId" clId="{A9A8C180-5D97-4878-B54A-9BF8755161CE}" dt="2025-09-22T11:29:02.352" v="291" actId="26606"/>
          <ac:spMkLst>
            <pc:docMk/>
            <pc:sldMk cId="1458270984" sldId="260"/>
            <ac:spMk id="116" creationId="{4300840D-0A0B-4512-BACA-B439D5B9C57C}"/>
          </ac:spMkLst>
        </pc:spChg>
        <pc:spChg chg="add del">
          <ac:chgData name="Sofia Shaikh" userId="616ba824283e3e72" providerId="LiveId" clId="{A9A8C180-5D97-4878-B54A-9BF8755161CE}" dt="2025-09-22T11:29:02.352" v="291" actId="26606"/>
          <ac:spMkLst>
            <pc:docMk/>
            <pc:sldMk cId="1458270984" sldId="260"/>
            <ac:spMk id="118" creationId="{D2B78728-A580-49A7-84F9-6EF6F583ADE0}"/>
          </ac:spMkLst>
        </pc:spChg>
        <pc:spChg chg="add del">
          <ac:chgData name="Sofia Shaikh" userId="616ba824283e3e72" providerId="LiveId" clId="{A9A8C180-5D97-4878-B54A-9BF8755161CE}" dt="2025-09-22T11:29:02.352" v="291" actId="26606"/>
          <ac:spMkLst>
            <pc:docMk/>
            <pc:sldMk cId="1458270984" sldId="260"/>
            <ac:spMk id="120" creationId="{38FAA1A1-D861-433F-88FA-1E9D6FD31D11}"/>
          </ac:spMkLst>
        </pc:spChg>
        <pc:spChg chg="add del">
          <ac:chgData name="Sofia Shaikh" userId="616ba824283e3e72" providerId="LiveId" clId="{A9A8C180-5D97-4878-B54A-9BF8755161CE}" dt="2025-09-22T11:29:02.352" v="291" actId="26606"/>
          <ac:spMkLst>
            <pc:docMk/>
            <pc:sldMk cId="1458270984" sldId="260"/>
            <ac:spMk id="122" creationId="{8D71EDA1-87BF-4D5D-AB79-F346FD19278A}"/>
          </ac:spMkLst>
        </pc:spChg>
        <pc:graphicFrameChg chg="add mod modGraphic">
          <ac:chgData name="Sofia Shaikh" userId="616ba824283e3e72" providerId="LiveId" clId="{A9A8C180-5D97-4878-B54A-9BF8755161CE}" dt="2025-09-22T11:31:45.626" v="299" actId="255"/>
          <ac:graphicFrameMkLst>
            <pc:docMk/>
            <pc:sldMk cId="1458270984" sldId="260"/>
            <ac:graphicFrameMk id="5" creationId="{2AE60A2A-DF99-6CBA-749F-EEB4AD31D73C}"/>
          </ac:graphicFrameMkLst>
        </pc:graphicFrameChg>
        <pc:picChg chg="add mod">
          <ac:chgData name="Sofia Shaikh" userId="616ba824283e3e72" providerId="LiveId" clId="{A9A8C180-5D97-4878-B54A-9BF8755161CE}" dt="2025-09-22T11:25:28.687" v="264" actId="26606"/>
          <ac:picMkLst>
            <pc:docMk/>
            <pc:sldMk cId="1458270984" sldId="260"/>
            <ac:picMk id="6" creationId="{C83FECB6-7D88-1F62-087C-9544DF578B3A}"/>
          </ac:picMkLst>
        </pc:picChg>
        <pc:picChg chg="add del mod ord">
          <ac:chgData name="Sofia Shaikh" userId="616ba824283e3e72" providerId="LiveId" clId="{A9A8C180-5D97-4878-B54A-9BF8755161CE}" dt="2025-09-22T11:20:58.186" v="238" actId="478"/>
          <ac:picMkLst>
            <pc:docMk/>
            <pc:sldMk cId="1458270984" sldId="260"/>
            <ac:picMk id="13" creationId="{0B10FC91-1EC4-9050-426E-F45BDD0B83DF}"/>
          </ac:picMkLst>
        </pc:picChg>
      </pc:sldChg>
      <pc:sldChg chg="del">
        <pc:chgData name="Sofia Shaikh" userId="616ba824283e3e72" providerId="LiveId" clId="{A9A8C180-5D97-4878-B54A-9BF8755161CE}" dt="2025-09-21T16:09:55.872" v="0" actId="2696"/>
        <pc:sldMkLst>
          <pc:docMk/>
          <pc:sldMk cId="2808312850" sldId="260"/>
        </pc:sldMkLst>
      </pc:sldChg>
      <pc:sldChg chg="addSp delSp modSp new mod setBg">
        <pc:chgData name="Sofia Shaikh" userId="616ba824283e3e72" providerId="LiveId" clId="{A9A8C180-5D97-4878-B54A-9BF8755161CE}" dt="2025-09-22T11:37:35.404" v="352" actId="20577"/>
        <pc:sldMkLst>
          <pc:docMk/>
          <pc:sldMk cId="272183529" sldId="261"/>
        </pc:sldMkLst>
        <pc:spChg chg="mod">
          <ac:chgData name="Sofia Shaikh" userId="616ba824283e3e72" providerId="LiveId" clId="{A9A8C180-5D97-4878-B54A-9BF8755161CE}" dt="2025-09-22T11:27:47.477" v="285" actId="26606"/>
          <ac:spMkLst>
            <pc:docMk/>
            <pc:sldMk cId="272183529" sldId="261"/>
            <ac:spMk id="2" creationId="{C09C789A-EE22-3C3E-FF52-C9A3F1B8A353}"/>
          </ac:spMkLst>
        </pc:spChg>
        <pc:spChg chg="mod">
          <ac:chgData name="Sofia Shaikh" userId="616ba824283e3e72" providerId="LiveId" clId="{A9A8C180-5D97-4878-B54A-9BF8755161CE}" dt="2025-09-22T11:37:35.404" v="352" actId="20577"/>
          <ac:spMkLst>
            <pc:docMk/>
            <pc:sldMk cId="272183529" sldId="261"/>
            <ac:spMk id="3" creationId="{3D836579-0449-F83F-5C4E-68522C60504D}"/>
          </ac:spMkLst>
        </pc:spChg>
        <pc:spChg chg="add del mod">
          <ac:chgData name="Sofia Shaikh" userId="616ba824283e3e72" providerId="LiveId" clId="{A9A8C180-5D97-4878-B54A-9BF8755161CE}" dt="2025-09-22T11:07:51.113" v="147" actId="478"/>
          <ac:spMkLst>
            <pc:docMk/>
            <pc:sldMk cId="272183529" sldId="261"/>
            <ac:spMk id="5" creationId="{43C9296A-4079-8681-11F6-A16010C542D7}"/>
          </ac:spMkLst>
        </pc:spChg>
        <pc:spChg chg="add del">
          <ac:chgData name="Sofia Shaikh" userId="616ba824283e3e72" providerId="LiveId" clId="{A9A8C180-5D97-4878-B54A-9BF8755161CE}" dt="2025-09-22T11:27:47.477" v="285" actId="26606"/>
          <ac:spMkLst>
            <pc:docMk/>
            <pc:sldMk cId="272183529" sldId="261"/>
            <ac:spMk id="14" creationId="{C4285719-470E-454C-AF62-8323075F1F5B}"/>
          </ac:spMkLst>
        </pc:spChg>
        <pc:spChg chg="add del">
          <ac:chgData name="Sofia Shaikh" userId="616ba824283e3e72" providerId="LiveId" clId="{A9A8C180-5D97-4878-B54A-9BF8755161CE}" dt="2025-09-22T11:27:47.477" v="285" actId="26606"/>
          <ac:spMkLst>
            <pc:docMk/>
            <pc:sldMk cId="272183529" sldId="261"/>
            <ac:spMk id="16" creationId="{CD9FE4EF-C4D8-49A0-B2FF-81D8DB7D8A24}"/>
          </ac:spMkLst>
        </pc:spChg>
        <pc:spChg chg="add del">
          <ac:chgData name="Sofia Shaikh" userId="616ba824283e3e72" providerId="LiveId" clId="{A9A8C180-5D97-4878-B54A-9BF8755161CE}" dt="2025-09-22T11:27:47.477" v="285" actId="26606"/>
          <ac:spMkLst>
            <pc:docMk/>
            <pc:sldMk cId="272183529" sldId="261"/>
            <ac:spMk id="18" creationId="{4300840D-0A0B-4512-BACA-B439D5B9C57C}"/>
          </ac:spMkLst>
        </pc:spChg>
        <pc:spChg chg="add del">
          <ac:chgData name="Sofia Shaikh" userId="616ba824283e3e72" providerId="LiveId" clId="{A9A8C180-5D97-4878-B54A-9BF8755161CE}" dt="2025-09-22T11:27:47.450" v="284" actId="26606"/>
          <ac:spMkLst>
            <pc:docMk/>
            <pc:sldMk cId="272183529" sldId="261"/>
            <ac:spMk id="20" creationId="{D2B78728-A580-49A7-84F9-6EF6F583ADE0}"/>
          </ac:spMkLst>
        </pc:spChg>
        <pc:spChg chg="add del">
          <ac:chgData name="Sofia Shaikh" userId="616ba824283e3e72" providerId="LiveId" clId="{A9A8C180-5D97-4878-B54A-9BF8755161CE}" dt="2025-09-22T11:27:36.379" v="282" actId="26606"/>
          <ac:spMkLst>
            <pc:docMk/>
            <pc:sldMk cId="272183529" sldId="261"/>
            <ac:spMk id="22" creationId="{38FAA1A1-D861-433F-88FA-1E9D6FD31D11}"/>
          </ac:spMkLst>
        </pc:spChg>
        <pc:spChg chg="add del">
          <ac:chgData name="Sofia Shaikh" userId="616ba824283e3e72" providerId="LiveId" clId="{A9A8C180-5D97-4878-B54A-9BF8755161CE}" dt="2025-09-22T11:27:47.477" v="285" actId="26606"/>
          <ac:spMkLst>
            <pc:docMk/>
            <pc:sldMk cId="272183529" sldId="261"/>
            <ac:spMk id="24" creationId="{8D71EDA1-87BF-4D5D-AB79-F346FD19278A}"/>
          </ac:spMkLst>
        </pc:spChg>
        <pc:spChg chg="add del">
          <ac:chgData name="Sofia Shaikh" userId="616ba824283e3e72" providerId="LiveId" clId="{A9A8C180-5D97-4878-B54A-9BF8755161CE}" dt="2025-09-22T11:27:30.270" v="278" actId="26606"/>
          <ac:spMkLst>
            <pc:docMk/>
            <pc:sldMk cId="272183529" sldId="261"/>
            <ac:spMk id="29" creationId="{C4285719-470E-454C-AF62-8323075F1F5B}"/>
          </ac:spMkLst>
        </pc:spChg>
        <pc:spChg chg="add">
          <ac:chgData name="Sofia Shaikh" userId="616ba824283e3e72" providerId="LiveId" clId="{A9A8C180-5D97-4878-B54A-9BF8755161CE}" dt="2025-09-22T11:27:27.515" v="277" actId="26606"/>
          <ac:spMkLst>
            <pc:docMk/>
            <pc:sldMk cId="272183529" sldId="261"/>
            <ac:spMk id="33" creationId="{4300840D-0A0B-4512-BACA-B439D5B9C57C}"/>
          </ac:spMkLst>
        </pc:spChg>
        <pc:spChg chg="add del">
          <ac:chgData name="Sofia Shaikh" userId="616ba824283e3e72" providerId="LiveId" clId="{A9A8C180-5D97-4878-B54A-9BF8755161CE}" dt="2025-09-22T11:27:30.270" v="278" actId="26606"/>
          <ac:spMkLst>
            <pc:docMk/>
            <pc:sldMk cId="272183529" sldId="261"/>
            <ac:spMk id="35" creationId="{D2B78728-A580-49A7-84F9-6EF6F583ADE0}"/>
          </ac:spMkLst>
        </pc:spChg>
        <pc:spChg chg="add del">
          <ac:chgData name="Sofia Shaikh" userId="616ba824283e3e72" providerId="LiveId" clId="{A9A8C180-5D97-4878-B54A-9BF8755161CE}" dt="2025-09-22T11:27:30.270" v="278" actId="26606"/>
          <ac:spMkLst>
            <pc:docMk/>
            <pc:sldMk cId="272183529" sldId="261"/>
            <ac:spMk id="37" creationId="{38FAA1A1-D861-433F-88FA-1E9D6FD31D11}"/>
          </ac:spMkLst>
        </pc:spChg>
        <pc:spChg chg="add del">
          <ac:chgData name="Sofia Shaikh" userId="616ba824283e3e72" providerId="LiveId" clId="{A9A8C180-5D97-4878-B54A-9BF8755161CE}" dt="2025-09-22T11:27:30.270" v="278" actId="26606"/>
          <ac:spMkLst>
            <pc:docMk/>
            <pc:sldMk cId="272183529" sldId="261"/>
            <ac:spMk id="39" creationId="{8D71EDA1-87BF-4D5D-AB79-F346FD19278A}"/>
          </ac:spMkLst>
        </pc:spChg>
        <pc:spChg chg="add del">
          <ac:chgData name="Sofia Shaikh" userId="616ba824283e3e72" providerId="LiveId" clId="{A9A8C180-5D97-4878-B54A-9BF8755161CE}" dt="2025-09-22T11:27:32.401" v="280" actId="26606"/>
          <ac:spMkLst>
            <pc:docMk/>
            <pc:sldMk cId="272183529" sldId="261"/>
            <ac:spMk id="42" creationId="{CD9FE4EF-C4D8-49A0-B2FF-81D8DB7D8A24}"/>
          </ac:spMkLst>
        </pc:spChg>
        <pc:spChg chg="add del">
          <ac:chgData name="Sofia Shaikh" userId="616ba824283e3e72" providerId="LiveId" clId="{A9A8C180-5D97-4878-B54A-9BF8755161CE}" dt="2025-09-22T11:27:32.401" v="280" actId="26606"/>
          <ac:spMkLst>
            <pc:docMk/>
            <pc:sldMk cId="272183529" sldId="261"/>
            <ac:spMk id="43" creationId="{4300840D-0A0B-4512-BACA-B439D5B9C57C}"/>
          </ac:spMkLst>
        </pc:spChg>
        <pc:spChg chg="add del">
          <ac:chgData name="Sofia Shaikh" userId="616ba824283e3e72" providerId="LiveId" clId="{A9A8C180-5D97-4878-B54A-9BF8755161CE}" dt="2025-09-22T11:27:32.401" v="280" actId="26606"/>
          <ac:spMkLst>
            <pc:docMk/>
            <pc:sldMk cId="272183529" sldId="261"/>
            <ac:spMk id="44" creationId="{D2B78728-A580-49A7-84F9-6EF6F583ADE0}"/>
          </ac:spMkLst>
        </pc:spChg>
        <pc:spChg chg="add del">
          <ac:chgData name="Sofia Shaikh" userId="616ba824283e3e72" providerId="LiveId" clId="{A9A8C180-5D97-4878-B54A-9BF8755161CE}" dt="2025-09-22T11:27:32.401" v="280" actId="26606"/>
          <ac:spMkLst>
            <pc:docMk/>
            <pc:sldMk cId="272183529" sldId="261"/>
            <ac:spMk id="45" creationId="{38FAA1A1-D861-433F-88FA-1E9D6FD31D11}"/>
          </ac:spMkLst>
        </pc:spChg>
        <pc:spChg chg="add del">
          <ac:chgData name="Sofia Shaikh" userId="616ba824283e3e72" providerId="LiveId" clId="{A9A8C180-5D97-4878-B54A-9BF8755161CE}" dt="2025-09-22T11:27:32.401" v="280" actId="26606"/>
          <ac:spMkLst>
            <pc:docMk/>
            <pc:sldMk cId="272183529" sldId="261"/>
            <ac:spMk id="46" creationId="{8D71EDA1-87BF-4D5D-AB79-F346FD19278A}"/>
          </ac:spMkLst>
        </pc:spChg>
        <pc:spChg chg="add del">
          <ac:chgData name="Sofia Shaikh" userId="616ba824283e3e72" providerId="LiveId" clId="{A9A8C180-5D97-4878-B54A-9BF8755161CE}" dt="2025-09-22T11:27:36.379" v="282" actId="26606"/>
          <ac:spMkLst>
            <pc:docMk/>
            <pc:sldMk cId="272183529" sldId="261"/>
            <ac:spMk id="48" creationId="{8D1AA55E-40D5-461B-A5A8-4AE8AAB71B08}"/>
          </ac:spMkLst>
        </pc:spChg>
        <pc:spChg chg="add del">
          <ac:chgData name="Sofia Shaikh" userId="616ba824283e3e72" providerId="LiveId" clId="{A9A8C180-5D97-4878-B54A-9BF8755161CE}" dt="2025-09-22T11:27:36.379" v="282" actId="26606"/>
          <ac:spMkLst>
            <pc:docMk/>
            <pc:sldMk cId="272183529" sldId="261"/>
            <ac:spMk id="51" creationId="{E3020543-B24B-4EC4-8FFC-8DD88EEA91A8}"/>
          </ac:spMkLst>
        </pc:spChg>
        <pc:spChg chg="add del">
          <ac:chgData name="Sofia Shaikh" userId="616ba824283e3e72" providerId="LiveId" clId="{A9A8C180-5D97-4878-B54A-9BF8755161CE}" dt="2025-09-22T11:27:47.450" v="284" actId="26606"/>
          <ac:spMkLst>
            <pc:docMk/>
            <pc:sldMk cId="272183529" sldId="261"/>
            <ac:spMk id="53" creationId="{2E17E911-875F-4DE5-8699-99D9F1805A5D}"/>
          </ac:spMkLst>
        </pc:spChg>
        <pc:spChg chg="add del">
          <ac:chgData name="Sofia Shaikh" userId="616ba824283e3e72" providerId="LiveId" clId="{A9A8C180-5D97-4878-B54A-9BF8755161CE}" dt="2025-09-22T11:27:47.450" v="284" actId="26606"/>
          <ac:spMkLst>
            <pc:docMk/>
            <pc:sldMk cId="272183529" sldId="261"/>
            <ac:spMk id="56" creationId="{D2B78728-A580-49A7-84F9-6EF6F583ADE0}"/>
          </ac:spMkLst>
        </pc:spChg>
        <pc:spChg chg="add del">
          <ac:chgData name="Sofia Shaikh" userId="616ba824283e3e72" providerId="LiveId" clId="{A9A8C180-5D97-4878-B54A-9BF8755161CE}" dt="2025-09-22T11:27:47.450" v="284" actId="26606"/>
          <ac:spMkLst>
            <pc:docMk/>
            <pc:sldMk cId="272183529" sldId="261"/>
            <ac:spMk id="57" creationId="{38FAA1A1-D861-433F-88FA-1E9D6FD31D11}"/>
          </ac:spMkLst>
        </pc:spChg>
        <pc:spChg chg="add del">
          <ac:chgData name="Sofia Shaikh" userId="616ba824283e3e72" providerId="LiveId" clId="{A9A8C180-5D97-4878-B54A-9BF8755161CE}" dt="2025-09-22T11:27:47.450" v="284" actId="26606"/>
          <ac:spMkLst>
            <pc:docMk/>
            <pc:sldMk cId="272183529" sldId="261"/>
            <ac:spMk id="58" creationId="{8D71EDA1-87BF-4D5D-AB79-F346FD19278A}"/>
          </ac:spMkLst>
        </pc:spChg>
        <pc:spChg chg="add">
          <ac:chgData name="Sofia Shaikh" userId="616ba824283e3e72" providerId="LiveId" clId="{A9A8C180-5D97-4878-B54A-9BF8755161CE}" dt="2025-09-22T11:27:47.477" v="285" actId="26606"/>
          <ac:spMkLst>
            <pc:docMk/>
            <pc:sldMk cId="272183529" sldId="261"/>
            <ac:spMk id="60" creationId="{C4285719-470E-454C-AF62-8323075F1F5B}"/>
          </ac:spMkLst>
        </pc:spChg>
        <pc:spChg chg="add">
          <ac:chgData name="Sofia Shaikh" userId="616ba824283e3e72" providerId="LiveId" clId="{A9A8C180-5D97-4878-B54A-9BF8755161CE}" dt="2025-09-22T11:27:47.477" v="285" actId="26606"/>
          <ac:spMkLst>
            <pc:docMk/>
            <pc:sldMk cId="272183529" sldId="261"/>
            <ac:spMk id="61" creationId="{CD9FE4EF-C4D8-49A0-B2FF-81D8DB7D8A24}"/>
          </ac:spMkLst>
        </pc:spChg>
        <pc:spChg chg="add">
          <ac:chgData name="Sofia Shaikh" userId="616ba824283e3e72" providerId="LiveId" clId="{A9A8C180-5D97-4878-B54A-9BF8755161CE}" dt="2025-09-22T11:27:47.477" v="285" actId="26606"/>
          <ac:spMkLst>
            <pc:docMk/>
            <pc:sldMk cId="272183529" sldId="261"/>
            <ac:spMk id="63" creationId="{D2B78728-A580-49A7-84F9-6EF6F583ADE0}"/>
          </ac:spMkLst>
        </pc:spChg>
        <pc:spChg chg="add">
          <ac:chgData name="Sofia Shaikh" userId="616ba824283e3e72" providerId="LiveId" clId="{A9A8C180-5D97-4878-B54A-9BF8755161CE}" dt="2025-09-22T11:27:47.477" v="285" actId="26606"/>
          <ac:spMkLst>
            <pc:docMk/>
            <pc:sldMk cId="272183529" sldId="261"/>
            <ac:spMk id="65" creationId="{8D71EDA1-87BF-4D5D-AB79-F346FD19278A}"/>
          </ac:spMkLst>
        </pc:spChg>
        <pc:picChg chg="add del mod">
          <ac:chgData name="Sofia Shaikh" userId="616ba824283e3e72" providerId="LiveId" clId="{A9A8C180-5D97-4878-B54A-9BF8755161CE}" dt="2025-09-22T11:15:44.848" v="169" actId="478"/>
          <ac:picMkLst>
            <pc:docMk/>
            <pc:sldMk cId="272183529" sldId="261"/>
            <ac:picMk id="7" creationId="{C81940B8-BA72-CC0B-33AF-1FF498DF9C8E}"/>
          </ac:picMkLst>
        </pc:picChg>
        <pc:picChg chg="add mod">
          <ac:chgData name="Sofia Shaikh" userId="616ba824283e3e72" providerId="LiveId" clId="{A9A8C180-5D97-4878-B54A-9BF8755161CE}" dt="2025-09-22T11:16:44.012" v="178" actId="26606"/>
          <ac:picMkLst>
            <pc:docMk/>
            <pc:sldMk cId="272183529" sldId="261"/>
            <ac:picMk id="9" creationId="{8B6D57D9-2D3D-7AC0-2827-6FB7D5D418D3}"/>
          </ac:picMkLst>
        </pc:picChg>
      </pc:sldChg>
      <pc:sldChg chg="addSp delSp modSp add del mod setBg delDesignElem">
        <pc:chgData name="Sofia Shaikh" userId="616ba824283e3e72" providerId="LiveId" clId="{A9A8C180-5D97-4878-B54A-9BF8755161CE}" dt="2025-09-22T11:24:35.574" v="250" actId="2696"/>
        <pc:sldMkLst>
          <pc:docMk/>
          <pc:sldMk cId="1718577219" sldId="262"/>
        </pc:sldMkLst>
        <pc:spChg chg="mod">
          <ac:chgData name="Sofia Shaikh" userId="616ba824283e3e72" providerId="LiveId" clId="{A9A8C180-5D97-4878-B54A-9BF8755161CE}" dt="2025-09-22T11:18:12.728" v="206" actId="27636"/>
          <ac:spMkLst>
            <pc:docMk/>
            <pc:sldMk cId="1718577219" sldId="262"/>
            <ac:spMk id="2" creationId="{99312E8C-27E3-7623-966E-31F7810DF844}"/>
          </ac:spMkLst>
        </pc:spChg>
        <pc:spChg chg="add del mod">
          <ac:chgData name="Sofia Shaikh" userId="616ba824283e3e72" providerId="LiveId" clId="{A9A8C180-5D97-4878-B54A-9BF8755161CE}" dt="2025-09-22T11:19:57.540" v="227" actId="6549"/>
          <ac:spMkLst>
            <pc:docMk/>
            <pc:sldMk cId="1718577219" sldId="262"/>
            <ac:spMk id="3" creationId="{445EC2D1-C4FD-A6AA-FE03-FCD63073D55C}"/>
          </ac:spMkLst>
        </pc:spChg>
        <pc:spChg chg="add">
          <ac:chgData name="Sofia Shaikh" userId="616ba824283e3e72" providerId="LiveId" clId="{A9A8C180-5D97-4878-B54A-9BF8755161CE}" dt="2025-09-22T11:19:22.709" v="219"/>
          <ac:spMkLst>
            <pc:docMk/>
            <pc:sldMk cId="1718577219" sldId="262"/>
            <ac:spMk id="4" creationId="{22A7F950-E4F6-001C-193F-A040BFF8E1F5}"/>
          </ac:spMkLst>
        </pc:spChg>
        <pc:spChg chg="add mod">
          <ac:chgData name="Sofia Shaikh" userId="616ba824283e3e72" providerId="LiveId" clId="{A9A8C180-5D97-4878-B54A-9BF8755161CE}" dt="2025-09-22T11:19:57.091" v="226"/>
          <ac:spMkLst>
            <pc:docMk/>
            <pc:sldMk cId="1718577219" sldId="262"/>
            <ac:spMk id="5" creationId="{C6D3095A-41C6-33D6-B441-D328F9B83389}"/>
          </ac:spMkLst>
        </pc:spChg>
        <pc:spChg chg="del">
          <ac:chgData name="Sofia Shaikh" userId="616ba824283e3e72" providerId="LiveId" clId="{A9A8C180-5D97-4878-B54A-9BF8755161CE}" dt="2025-09-22T11:17:20.543" v="183"/>
          <ac:spMkLst>
            <pc:docMk/>
            <pc:sldMk cId="1718577219" sldId="262"/>
            <ac:spMk id="14" creationId="{7F60F80A-3609-C87A-D44C-2303BA1AD6B3}"/>
          </ac:spMkLst>
        </pc:spChg>
        <pc:spChg chg="del">
          <ac:chgData name="Sofia Shaikh" userId="616ba824283e3e72" providerId="LiveId" clId="{A9A8C180-5D97-4878-B54A-9BF8755161CE}" dt="2025-09-22T11:17:20.543" v="183"/>
          <ac:spMkLst>
            <pc:docMk/>
            <pc:sldMk cId="1718577219" sldId="262"/>
            <ac:spMk id="16" creationId="{9438EE27-A01A-BD12-CE48-C1E06C9F7E47}"/>
          </ac:spMkLst>
        </pc:spChg>
        <pc:spChg chg="del">
          <ac:chgData name="Sofia Shaikh" userId="616ba824283e3e72" providerId="LiveId" clId="{A9A8C180-5D97-4878-B54A-9BF8755161CE}" dt="2025-09-22T11:17:20.543" v="183"/>
          <ac:spMkLst>
            <pc:docMk/>
            <pc:sldMk cId="1718577219" sldId="262"/>
            <ac:spMk id="18" creationId="{70D87342-3B39-86A6-BC94-F762FD242977}"/>
          </ac:spMkLst>
        </pc:spChg>
        <pc:spChg chg="del">
          <ac:chgData name="Sofia Shaikh" userId="616ba824283e3e72" providerId="LiveId" clId="{A9A8C180-5D97-4878-B54A-9BF8755161CE}" dt="2025-09-22T11:17:20.543" v="183"/>
          <ac:spMkLst>
            <pc:docMk/>
            <pc:sldMk cId="1718577219" sldId="262"/>
            <ac:spMk id="20" creationId="{97A1685F-1A93-9BE3-B526-3AA3E7FB3144}"/>
          </ac:spMkLst>
        </pc:spChg>
        <pc:spChg chg="del">
          <ac:chgData name="Sofia Shaikh" userId="616ba824283e3e72" providerId="LiveId" clId="{A9A8C180-5D97-4878-B54A-9BF8755161CE}" dt="2025-09-22T11:17:20.543" v="183"/>
          <ac:spMkLst>
            <pc:docMk/>
            <pc:sldMk cId="1718577219" sldId="262"/>
            <ac:spMk id="22" creationId="{4E34EE43-A58C-0879-6277-22DC7CA80589}"/>
          </ac:spMkLst>
        </pc:spChg>
        <pc:spChg chg="del">
          <ac:chgData name="Sofia Shaikh" userId="616ba824283e3e72" providerId="LiveId" clId="{A9A8C180-5D97-4878-B54A-9BF8755161CE}" dt="2025-09-22T11:17:20.543" v="183"/>
          <ac:spMkLst>
            <pc:docMk/>
            <pc:sldMk cId="1718577219" sldId="262"/>
            <ac:spMk id="24" creationId="{C7089909-6A04-9144-3B53-EC26036E69A9}"/>
          </ac:spMkLst>
        </pc:spChg>
        <pc:picChg chg="add del">
          <ac:chgData name="Sofia Shaikh" userId="616ba824283e3e72" providerId="LiveId" clId="{A9A8C180-5D97-4878-B54A-9BF8755161CE}" dt="2025-09-22T11:19:56.656" v="225" actId="478"/>
          <ac:picMkLst>
            <pc:docMk/>
            <pc:sldMk cId="1718577219" sldId="262"/>
            <ac:picMk id="9" creationId="{CD170894-35EA-35E6-E4CE-350A6B8415E0}"/>
          </ac:picMkLst>
        </pc:picChg>
      </pc:sldChg>
      <pc:sldChg chg="new del">
        <pc:chgData name="Sofia Shaikh" userId="616ba824283e3e72" providerId="LiveId" clId="{A9A8C180-5D97-4878-B54A-9BF8755161CE}" dt="2025-09-22T11:35:09.516" v="324" actId="47"/>
        <pc:sldMkLst>
          <pc:docMk/>
          <pc:sldMk cId="3842022779" sldId="262"/>
        </pc:sldMkLst>
      </pc:sldChg>
      <pc:sldChg chg="add del">
        <pc:chgData name="Sofia Shaikh" userId="616ba824283e3e72" providerId="LiveId" clId="{A9A8C180-5D97-4878-B54A-9BF8755161CE}" dt="2025-09-22T11:33:27.438" v="302" actId="47"/>
        <pc:sldMkLst>
          <pc:docMk/>
          <pc:sldMk cId="510966274" sldId="263"/>
        </pc:sldMkLst>
      </pc:sldChg>
      <pc:sldChg chg="addSp delSp modSp add del mod">
        <pc:chgData name="Sofia Shaikh" userId="616ba824283e3e72" providerId="LiveId" clId="{A9A8C180-5D97-4878-B54A-9BF8755161CE}" dt="2025-09-22T11:38:05.885" v="354" actId="2696"/>
        <pc:sldMkLst>
          <pc:docMk/>
          <pc:sldMk cId="1476376227" sldId="263"/>
        </pc:sldMkLst>
        <pc:spChg chg="mod">
          <ac:chgData name="Sofia Shaikh" userId="616ba824283e3e72" providerId="LiveId" clId="{A9A8C180-5D97-4878-B54A-9BF8755161CE}" dt="2025-09-22T11:33:53.323" v="308"/>
          <ac:spMkLst>
            <pc:docMk/>
            <pc:sldMk cId="1476376227" sldId="263"/>
            <ac:spMk id="2" creationId="{10141657-E690-BDF8-FF2B-2E2996DB425A}"/>
          </ac:spMkLst>
        </pc:spChg>
        <pc:spChg chg="mod">
          <ac:chgData name="Sofia Shaikh" userId="616ba824283e3e72" providerId="LiveId" clId="{A9A8C180-5D97-4878-B54A-9BF8755161CE}" dt="2025-09-22T11:36:59.982" v="338" actId="255"/>
          <ac:spMkLst>
            <pc:docMk/>
            <pc:sldMk cId="1476376227" sldId="263"/>
            <ac:spMk id="3" creationId="{BFFD7B01-B149-86BD-6D0C-84756A1F106C}"/>
          </ac:spMkLst>
        </pc:spChg>
        <pc:spChg chg="add del">
          <ac:chgData name="Sofia Shaikh" userId="616ba824283e3e72" providerId="LiveId" clId="{A9A8C180-5D97-4878-B54A-9BF8755161CE}" dt="2025-09-22T11:35:37.845" v="328" actId="22"/>
          <ac:spMkLst>
            <pc:docMk/>
            <pc:sldMk cId="1476376227" sldId="263"/>
            <ac:spMk id="5" creationId="{9B1A30F8-9C32-7F5B-DD81-082F44268928}"/>
          </ac:spMkLst>
        </pc:spChg>
        <pc:spChg chg="del">
          <ac:chgData name="Sofia Shaikh" userId="616ba824283e3e72" providerId="LiveId" clId="{A9A8C180-5D97-4878-B54A-9BF8755161CE}" dt="2025-09-22T11:36:40.458" v="337" actId="26606"/>
          <ac:spMkLst>
            <pc:docMk/>
            <pc:sldMk cId="1476376227" sldId="263"/>
            <ac:spMk id="60" creationId="{434D1F67-0C19-7E83-B032-C4A87397A292}"/>
          </ac:spMkLst>
        </pc:spChg>
        <pc:spChg chg="del">
          <ac:chgData name="Sofia Shaikh" userId="616ba824283e3e72" providerId="LiveId" clId="{A9A8C180-5D97-4878-B54A-9BF8755161CE}" dt="2025-09-22T11:36:40.458" v="337" actId="26606"/>
          <ac:spMkLst>
            <pc:docMk/>
            <pc:sldMk cId="1476376227" sldId="263"/>
            <ac:spMk id="61" creationId="{6E552076-58E5-5E42-0817-094CD3246FE0}"/>
          </ac:spMkLst>
        </pc:spChg>
        <pc:spChg chg="del">
          <ac:chgData name="Sofia Shaikh" userId="616ba824283e3e72" providerId="LiveId" clId="{A9A8C180-5D97-4878-B54A-9BF8755161CE}" dt="2025-09-22T11:36:40.458" v="337" actId="26606"/>
          <ac:spMkLst>
            <pc:docMk/>
            <pc:sldMk cId="1476376227" sldId="263"/>
            <ac:spMk id="62" creationId="{4DA1C79F-DB3E-C1BB-5F74-0C9D5B0D4EA7}"/>
          </ac:spMkLst>
        </pc:spChg>
        <pc:spChg chg="del">
          <ac:chgData name="Sofia Shaikh" userId="616ba824283e3e72" providerId="LiveId" clId="{A9A8C180-5D97-4878-B54A-9BF8755161CE}" dt="2025-09-22T11:36:40.458" v="337" actId="26606"/>
          <ac:spMkLst>
            <pc:docMk/>
            <pc:sldMk cId="1476376227" sldId="263"/>
            <ac:spMk id="63" creationId="{4FFC330B-1C44-6C07-3806-27DC22AF6418}"/>
          </ac:spMkLst>
        </pc:spChg>
        <pc:spChg chg="del">
          <ac:chgData name="Sofia Shaikh" userId="616ba824283e3e72" providerId="LiveId" clId="{A9A8C180-5D97-4878-B54A-9BF8755161CE}" dt="2025-09-22T11:36:40.458" v="337" actId="26606"/>
          <ac:spMkLst>
            <pc:docMk/>
            <pc:sldMk cId="1476376227" sldId="263"/>
            <ac:spMk id="65" creationId="{368CF13D-D32B-BE88-81C7-2F4A23928A57}"/>
          </ac:spMkLst>
        </pc:spChg>
        <pc:spChg chg="add">
          <ac:chgData name="Sofia Shaikh" userId="616ba824283e3e72" providerId="LiveId" clId="{A9A8C180-5D97-4878-B54A-9BF8755161CE}" dt="2025-09-22T11:36:40.458" v="337" actId="26606"/>
          <ac:spMkLst>
            <pc:docMk/>
            <pc:sldMk cId="1476376227" sldId="263"/>
            <ac:spMk id="70" creationId="{C4285719-470E-454C-AF62-8323075F1F5B}"/>
          </ac:spMkLst>
        </pc:spChg>
        <pc:spChg chg="add">
          <ac:chgData name="Sofia Shaikh" userId="616ba824283e3e72" providerId="LiveId" clId="{A9A8C180-5D97-4878-B54A-9BF8755161CE}" dt="2025-09-22T11:36:40.458" v="337" actId="26606"/>
          <ac:spMkLst>
            <pc:docMk/>
            <pc:sldMk cId="1476376227" sldId="263"/>
            <ac:spMk id="76" creationId="{D2B78728-A580-49A7-84F9-6EF6F583ADE0}"/>
          </ac:spMkLst>
        </pc:spChg>
        <pc:spChg chg="add">
          <ac:chgData name="Sofia Shaikh" userId="616ba824283e3e72" providerId="LiveId" clId="{A9A8C180-5D97-4878-B54A-9BF8755161CE}" dt="2025-09-22T11:36:40.458" v="337" actId="26606"/>
          <ac:spMkLst>
            <pc:docMk/>
            <pc:sldMk cId="1476376227" sldId="263"/>
            <ac:spMk id="78" creationId="{38FAA1A1-D861-433F-88FA-1E9D6FD31D11}"/>
          </ac:spMkLst>
        </pc:spChg>
        <pc:spChg chg="add">
          <ac:chgData name="Sofia Shaikh" userId="616ba824283e3e72" providerId="LiveId" clId="{A9A8C180-5D97-4878-B54A-9BF8755161CE}" dt="2025-09-22T11:36:40.458" v="337" actId="26606"/>
          <ac:spMkLst>
            <pc:docMk/>
            <pc:sldMk cId="1476376227" sldId="263"/>
            <ac:spMk id="80" creationId="{8D71EDA1-87BF-4D5D-AB79-F346FD19278A}"/>
          </ac:spMkLst>
        </pc:spChg>
        <pc:picChg chg="add mod">
          <ac:chgData name="Sofia Shaikh" userId="616ba824283e3e72" providerId="LiveId" clId="{A9A8C180-5D97-4878-B54A-9BF8755161CE}" dt="2025-09-22T11:36:22.150" v="336" actId="962"/>
          <ac:picMkLst>
            <pc:docMk/>
            <pc:sldMk cId="1476376227" sldId="263"/>
            <ac:picMk id="7" creationId="{8A6C4064-4F01-7AD1-ED51-8D7503AF4B86}"/>
          </ac:picMkLst>
        </pc:picChg>
        <pc:picChg chg="del">
          <ac:chgData name="Sofia Shaikh" userId="616ba824283e3e72" providerId="LiveId" clId="{A9A8C180-5D97-4878-B54A-9BF8755161CE}" dt="2025-09-22T11:33:39.336" v="305" actId="478"/>
          <ac:picMkLst>
            <pc:docMk/>
            <pc:sldMk cId="1476376227" sldId="263"/>
            <ac:picMk id="9" creationId="{256595BB-4EF4-11F4-EE68-6F4F1AC65758}"/>
          </ac:picMkLst>
        </pc:picChg>
      </pc:sldChg>
      <pc:sldChg chg="addSp delSp modSp add mod">
        <pc:chgData name="Sofia Shaikh" userId="616ba824283e3e72" providerId="LiveId" clId="{A9A8C180-5D97-4878-B54A-9BF8755161CE}" dt="2025-09-22T12:35:50.249" v="396" actId="22"/>
        <pc:sldMkLst>
          <pc:docMk/>
          <pc:sldMk cId="690867543" sldId="264"/>
        </pc:sldMkLst>
        <pc:spChg chg="mod">
          <ac:chgData name="Sofia Shaikh" userId="616ba824283e3e72" providerId="LiveId" clId="{A9A8C180-5D97-4878-B54A-9BF8755161CE}" dt="2025-09-22T11:40:30.421" v="358" actId="207"/>
          <ac:spMkLst>
            <pc:docMk/>
            <pc:sldMk cId="690867543" sldId="264"/>
            <ac:spMk id="2" creationId="{F24F718F-7DBA-431B-D7B3-956923C63A97}"/>
          </ac:spMkLst>
        </pc:spChg>
        <pc:spChg chg="mod">
          <ac:chgData name="Sofia Shaikh" userId="616ba824283e3e72" providerId="LiveId" clId="{A9A8C180-5D97-4878-B54A-9BF8755161CE}" dt="2025-09-22T11:52:24.332" v="373" actId="14100"/>
          <ac:spMkLst>
            <pc:docMk/>
            <pc:sldMk cId="690867543" sldId="264"/>
            <ac:spMk id="3" creationId="{933912B6-73D1-0099-968F-A0C57243B5F3}"/>
          </ac:spMkLst>
        </pc:spChg>
        <pc:picChg chg="add del mod">
          <ac:chgData name="Sofia Shaikh" userId="616ba824283e3e72" providerId="LiveId" clId="{A9A8C180-5D97-4878-B54A-9BF8755161CE}" dt="2025-09-22T12:32:11.421" v="380" actId="478"/>
          <ac:picMkLst>
            <pc:docMk/>
            <pc:sldMk cId="690867543" sldId="264"/>
            <ac:picMk id="5" creationId="{9BE39CC2-B2C5-B84E-D639-536C6BC262AC}"/>
          </ac:picMkLst>
        </pc:picChg>
        <pc:picChg chg="del">
          <ac:chgData name="Sofia Shaikh" userId="616ba824283e3e72" providerId="LiveId" clId="{A9A8C180-5D97-4878-B54A-9BF8755161CE}" dt="2025-09-22T11:40:38.171" v="360" actId="478"/>
          <ac:picMkLst>
            <pc:docMk/>
            <pc:sldMk cId="690867543" sldId="264"/>
            <ac:picMk id="7" creationId="{F68964CA-D5DE-631E-A47D-F1452684434D}"/>
          </ac:picMkLst>
        </pc:picChg>
        <pc:picChg chg="add del mod">
          <ac:chgData name="Sofia Shaikh" userId="616ba824283e3e72" providerId="LiveId" clId="{A9A8C180-5D97-4878-B54A-9BF8755161CE}" dt="2025-09-22T12:32:10.681" v="379" actId="478"/>
          <ac:picMkLst>
            <pc:docMk/>
            <pc:sldMk cId="690867543" sldId="264"/>
            <ac:picMk id="8" creationId="{978C987B-E357-582A-4941-B582408817B1}"/>
          </ac:picMkLst>
        </pc:picChg>
        <pc:picChg chg="add mod">
          <ac:chgData name="Sofia Shaikh" userId="616ba824283e3e72" providerId="LiveId" clId="{A9A8C180-5D97-4878-B54A-9BF8755161CE}" dt="2025-09-22T12:33:02.381" v="384" actId="14100"/>
          <ac:picMkLst>
            <pc:docMk/>
            <pc:sldMk cId="690867543" sldId="264"/>
            <ac:picMk id="10" creationId="{A97E1D1A-239C-D477-2578-5675B3AC1C8D}"/>
          </ac:picMkLst>
        </pc:picChg>
        <pc:picChg chg="add mod">
          <ac:chgData name="Sofia Shaikh" userId="616ba824283e3e72" providerId="LiveId" clId="{A9A8C180-5D97-4878-B54A-9BF8755161CE}" dt="2025-09-22T12:35:04.734" v="393" actId="14100"/>
          <ac:picMkLst>
            <pc:docMk/>
            <pc:sldMk cId="690867543" sldId="264"/>
            <ac:picMk id="12" creationId="{F7868F95-3863-1D43-4E45-9033582ABC59}"/>
          </ac:picMkLst>
        </pc:picChg>
        <pc:picChg chg="add del">
          <ac:chgData name="Sofia Shaikh" userId="616ba824283e3e72" providerId="LiveId" clId="{A9A8C180-5D97-4878-B54A-9BF8755161CE}" dt="2025-09-22T12:35:50.249" v="396" actId="22"/>
          <ac:picMkLst>
            <pc:docMk/>
            <pc:sldMk cId="690867543" sldId="264"/>
            <ac:picMk id="14" creationId="{B56EFDBE-4EC5-503A-AE3F-48251E3C341D}"/>
          </ac:picMkLst>
        </pc:picChg>
      </pc:sldChg>
      <pc:sldChg chg="addSp delSp modSp new del mod">
        <pc:chgData name="Sofia Shaikh" userId="616ba824283e3e72" providerId="LiveId" clId="{A9A8C180-5D97-4878-B54A-9BF8755161CE}" dt="2025-09-22T12:36:05.253" v="401" actId="2696"/>
        <pc:sldMkLst>
          <pc:docMk/>
          <pc:sldMk cId="305205260" sldId="265"/>
        </pc:sldMkLst>
        <pc:picChg chg="add del mod">
          <ac:chgData name="Sofia Shaikh" userId="616ba824283e3e72" providerId="LiveId" clId="{A9A8C180-5D97-4878-B54A-9BF8755161CE}" dt="2025-09-22T12:36:01.015" v="400" actId="478"/>
          <ac:picMkLst>
            <pc:docMk/>
            <pc:sldMk cId="305205260" sldId="265"/>
            <ac:picMk id="5" creationId="{AF1E96D9-14CB-8694-A927-5A20C5F8D29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780EF7-6E9D-403B-8690-BA52440D5090}" type="doc">
      <dgm:prSet loTypeId="urn:microsoft.com/office/officeart/2016/7/layout/VerticalHollowActionList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2C97105-0724-47F2-BCBD-4DD3893F8E88}">
      <dgm:prSet/>
      <dgm:spPr/>
      <dgm:t>
        <a:bodyPr/>
        <a:lstStyle/>
        <a:p>
          <a:r>
            <a:rPr lang="en-US"/>
            <a:t>Explore</a:t>
          </a:r>
        </a:p>
      </dgm:t>
    </dgm:pt>
    <dgm:pt modelId="{69F40975-8DD0-413F-B15D-7539FAC6A449}" type="parTrans" cxnId="{FC388E11-4501-45FE-B8B6-F1A6CA20A31A}">
      <dgm:prSet/>
      <dgm:spPr/>
      <dgm:t>
        <a:bodyPr/>
        <a:lstStyle/>
        <a:p>
          <a:endParaRPr lang="en-US"/>
        </a:p>
      </dgm:t>
    </dgm:pt>
    <dgm:pt modelId="{111EB8A1-4403-4B59-8A62-9701747B4745}" type="sibTrans" cxnId="{FC388E11-4501-45FE-B8B6-F1A6CA20A31A}">
      <dgm:prSet/>
      <dgm:spPr/>
      <dgm:t>
        <a:bodyPr/>
        <a:lstStyle/>
        <a:p>
          <a:endParaRPr lang="en-US"/>
        </a:p>
      </dgm:t>
    </dgm:pt>
    <dgm:pt modelId="{24575168-235B-4D85-8CA9-D5637043F379}">
      <dgm:prSet/>
      <dgm:spPr/>
      <dgm:t>
        <a:bodyPr/>
        <a:lstStyle/>
        <a:p>
          <a:r>
            <a:rPr lang="en-US"/>
            <a:t>Explore the menu_items table to understand the new offerings. </a:t>
          </a:r>
        </a:p>
      </dgm:t>
    </dgm:pt>
    <dgm:pt modelId="{5EC75ED3-E3B6-4B17-94B7-2D0CCB98AB30}" type="parTrans" cxnId="{152280C2-86C5-4820-8BC6-3CBB97E0F9B6}">
      <dgm:prSet/>
      <dgm:spPr/>
      <dgm:t>
        <a:bodyPr/>
        <a:lstStyle/>
        <a:p>
          <a:endParaRPr lang="en-US"/>
        </a:p>
      </dgm:t>
    </dgm:pt>
    <dgm:pt modelId="{157ECC46-2232-4DB5-A161-66E37ED18899}" type="sibTrans" cxnId="{152280C2-86C5-4820-8BC6-3CBB97E0F9B6}">
      <dgm:prSet/>
      <dgm:spPr/>
      <dgm:t>
        <a:bodyPr/>
        <a:lstStyle/>
        <a:p>
          <a:endParaRPr lang="en-US"/>
        </a:p>
      </dgm:t>
    </dgm:pt>
    <dgm:pt modelId="{F65C6248-3567-4F47-BB0B-CBDC9454E72E}">
      <dgm:prSet/>
      <dgm:spPr/>
      <dgm:t>
        <a:bodyPr/>
        <a:lstStyle/>
        <a:p>
          <a:r>
            <a:rPr lang="en-US"/>
            <a:t>Explore</a:t>
          </a:r>
        </a:p>
      </dgm:t>
    </dgm:pt>
    <dgm:pt modelId="{F47042C3-30B6-4A7B-BD05-999CA363AB23}" type="parTrans" cxnId="{FEAE2328-3AA1-4932-81F7-C2F89F7D67D7}">
      <dgm:prSet/>
      <dgm:spPr/>
      <dgm:t>
        <a:bodyPr/>
        <a:lstStyle/>
        <a:p>
          <a:endParaRPr lang="en-US"/>
        </a:p>
      </dgm:t>
    </dgm:pt>
    <dgm:pt modelId="{9007ACF8-F585-4B63-B398-B50D924E694E}" type="sibTrans" cxnId="{FEAE2328-3AA1-4932-81F7-C2F89F7D67D7}">
      <dgm:prSet/>
      <dgm:spPr/>
      <dgm:t>
        <a:bodyPr/>
        <a:lstStyle/>
        <a:p>
          <a:endParaRPr lang="en-US"/>
        </a:p>
      </dgm:t>
    </dgm:pt>
    <dgm:pt modelId="{A7766CB8-27D2-4E92-A768-5882A5D9AE3E}">
      <dgm:prSet/>
      <dgm:spPr/>
      <dgm:t>
        <a:bodyPr/>
        <a:lstStyle/>
        <a:p>
          <a:r>
            <a:rPr lang="en-US"/>
            <a:t>Explore the order_details table to review collected customer data. </a:t>
          </a:r>
        </a:p>
      </dgm:t>
    </dgm:pt>
    <dgm:pt modelId="{8F9A5B7A-0345-465B-9F3D-EE8515CCB0EA}" type="parTrans" cxnId="{785CC1F2-615D-418E-9511-C2E4FAEFF49F}">
      <dgm:prSet/>
      <dgm:spPr/>
      <dgm:t>
        <a:bodyPr/>
        <a:lstStyle/>
        <a:p>
          <a:endParaRPr lang="en-US"/>
        </a:p>
      </dgm:t>
    </dgm:pt>
    <dgm:pt modelId="{42B95EA6-9A1C-4262-99A2-2C56E0CE5F02}" type="sibTrans" cxnId="{785CC1F2-615D-418E-9511-C2E4FAEFF49F}">
      <dgm:prSet/>
      <dgm:spPr/>
      <dgm:t>
        <a:bodyPr/>
        <a:lstStyle/>
        <a:p>
          <a:endParaRPr lang="en-US"/>
        </a:p>
      </dgm:t>
    </dgm:pt>
    <dgm:pt modelId="{7EDB7FA7-90DA-4B79-B522-15883A7E0807}">
      <dgm:prSet/>
      <dgm:spPr/>
      <dgm:t>
        <a:bodyPr/>
        <a:lstStyle/>
        <a:p>
          <a:r>
            <a:rPr lang="en-US"/>
            <a:t>Combine</a:t>
          </a:r>
        </a:p>
      </dgm:t>
    </dgm:pt>
    <dgm:pt modelId="{4FE5FC79-3F2B-40B8-9F05-32EB02876B82}" type="parTrans" cxnId="{0D393C58-B8A7-4BF6-B7D2-B92D00810FAA}">
      <dgm:prSet/>
      <dgm:spPr/>
      <dgm:t>
        <a:bodyPr/>
        <a:lstStyle/>
        <a:p>
          <a:endParaRPr lang="en-US"/>
        </a:p>
      </dgm:t>
    </dgm:pt>
    <dgm:pt modelId="{5EEF610B-61FD-4025-92BC-7AB042BD59EB}" type="sibTrans" cxnId="{0D393C58-B8A7-4BF6-B7D2-B92D00810FAA}">
      <dgm:prSet/>
      <dgm:spPr/>
      <dgm:t>
        <a:bodyPr/>
        <a:lstStyle/>
        <a:p>
          <a:endParaRPr lang="en-US"/>
        </a:p>
      </dgm:t>
    </dgm:pt>
    <dgm:pt modelId="{E63A375B-4645-4625-8E1E-7918DFD6B320}">
      <dgm:prSet/>
      <dgm:spPr/>
      <dgm:t>
        <a:bodyPr/>
        <a:lstStyle/>
        <a:p>
          <a:r>
            <a:rPr lang="en-US"/>
            <a:t>Combine insights from both tables to assess customer reactions to the new menu. </a:t>
          </a:r>
        </a:p>
      </dgm:t>
    </dgm:pt>
    <dgm:pt modelId="{C93362D8-2E97-4F6D-AD71-4D37C2894656}" type="parTrans" cxnId="{29E495CD-2CE2-4D7C-81B3-95D6DCA4A772}">
      <dgm:prSet/>
      <dgm:spPr/>
      <dgm:t>
        <a:bodyPr/>
        <a:lstStyle/>
        <a:p>
          <a:endParaRPr lang="en-US"/>
        </a:p>
      </dgm:t>
    </dgm:pt>
    <dgm:pt modelId="{165D66EA-895D-4C5B-A5A3-777CD9FAC2D5}" type="sibTrans" cxnId="{29E495CD-2CE2-4D7C-81B3-95D6DCA4A772}">
      <dgm:prSet/>
      <dgm:spPr/>
      <dgm:t>
        <a:bodyPr/>
        <a:lstStyle/>
        <a:p>
          <a:endParaRPr lang="en-US"/>
        </a:p>
      </dgm:t>
    </dgm:pt>
    <dgm:pt modelId="{D0866B4F-9A80-42CD-A353-C16E36A30B08}" type="pres">
      <dgm:prSet presAssocID="{8E780EF7-6E9D-403B-8690-BA52440D5090}" presName="Name0" presStyleCnt="0">
        <dgm:presLayoutVars>
          <dgm:dir/>
          <dgm:animLvl val="lvl"/>
          <dgm:resizeHandles val="exact"/>
        </dgm:presLayoutVars>
      </dgm:prSet>
      <dgm:spPr/>
    </dgm:pt>
    <dgm:pt modelId="{BAED97A6-5C96-4C29-B4C5-EED91E57AF0F}" type="pres">
      <dgm:prSet presAssocID="{02C97105-0724-47F2-BCBD-4DD3893F8E88}" presName="linNode" presStyleCnt="0"/>
      <dgm:spPr/>
    </dgm:pt>
    <dgm:pt modelId="{2E1C9CAD-D3F6-4384-9CE7-9E60606B0A49}" type="pres">
      <dgm:prSet presAssocID="{02C97105-0724-47F2-BCBD-4DD3893F8E88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897CE05D-3DBF-4E5F-A3A5-9A343DAB8ABD}" type="pres">
      <dgm:prSet presAssocID="{02C97105-0724-47F2-BCBD-4DD3893F8E88}" presName="descendantText" presStyleLbl="alignNode1" presStyleIdx="0" presStyleCnt="3">
        <dgm:presLayoutVars>
          <dgm:bulletEnabled/>
        </dgm:presLayoutVars>
      </dgm:prSet>
      <dgm:spPr/>
    </dgm:pt>
    <dgm:pt modelId="{F24DE80B-E353-4C0D-B5A4-F97492CF9F27}" type="pres">
      <dgm:prSet presAssocID="{111EB8A1-4403-4B59-8A62-9701747B4745}" presName="sp" presStyleCnt="0"/>
      <dgm:spPr/>
    </dgm:pt>
    <dgm:pt modelId="{AB329ADA-C9C5-4379-B76E-7C8B17360E9A}" type="pres">
      <dgm:prSet presAssocID="{F65C6248-3567-4F47-BB0B-CBDC9454E72E}" presName="linNode" presStyleCnt="0"/>
      <dgm:spPr/>
    </dgm:pt>
    <dgm:pt modelId="{4B1F97CF-D806-4E53-8A2E-251E73C2C1DB}" type="pres">
      <dgm:prSet presAssocID="{F65C6248-3567-4F47-BB0B-CBDC9454E72E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63B47308-5E89-4B7D-9B5E-9ADD2B1068B9}" type="pres">
      <dgm:prSet presAssocID="{F65C6248-3567-4F47-BB0B-CBDC9454E72E}" presName="descendantText" presStyleLbl="alignNode1" presStyleIdx="1" presStyleCnt="3">
        <dgm:presLayoutVars>
          <dgm:bulletEnabled/>
        </dgm:presLayoutVars>
      </dgm:prSet>
      <dgm:spPr/>
    </dgm:pt>
    <dgm:pt modelId="{A72DF425-AA51-4524-9B05-3CE38E1A1987}" type="pres">
      <dgm:prSet presAssocID="{9007ACF8-F585-4B63-B398-B50D924E694E}" presName="sp" presStyleCnt="0"/>
      <dgm:spPr/>
    </dgm:pt>
    <dgm:pt modelId="{C5866C17-6ED8-419E-869B-A1DC53971798}" type="pres">
      <dgm:prSet presAssocID="{7EDB7FA7-90DA-4B79-B522-15883A7E0807}" presName="linNode" presStyleCnt="0"/>
      <dgm:spPr/>
    </dgm:pt>
    <dgm:pt modelId="{41DA291E-04C4-4595-B4BF-CA65E7F15A50}" type="pres">
      <dgm:prSet presAssocID="{7EDB7FA7-90DA-4B79-B522-15883A7E0807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224E8505-9E94-4350-8A79-BE8B05EA643B}" type="pres">
      <dgm:prSet presAssocID="{7EDB7FA7-90DA-4B79-B522-15883A7E0807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FC388E11-4501-45FE-B8B6-F1A6CA20A31A}" srcId="{8E780EF7-6E9D-403B-8690-BA52440D5090}" destId="{02C97105-0724-47F2-BCBD-4DD3893F8E88}" srcOrd="0" destOrd="0" parTransId="{69F40975-8DD0-413F-B15D-7539FAC6A449}" sibTransId="{111EB8A1-4403-4B59-8A62-9701747B4745}"/>
    <dgm:cxn modelId="{994FA113-D0EF-4EBC-A256-99A2F3BF9A9F}" type="presOf" srcId="{F65C6248-3567-4F47-BB0B-CBDC9454E72E}" destId="{4B1F97CF-D806-4E53-8A2E-251E73C2C1DB}" srcOrd="0" destOrd="0" presId="urn:microsoft.com/office/officeart/2016/7/layout/VerticalHollowActionList"/>
    <dgm:cxn modelId="{FEAE2328-3AA1-4932-81F7-C2F89F7D67D7}" srcId="{8E780EF7-6E9D-403B-8690-BA52440D5090}" destId="{F65C6248-3567-4F47-BB0B-CBDC9454E72E}" srcOrd="1" destOrd="0" parTransId="{F47042C3-30B6-4A7B-BD05-999CA363AB23}" sibTransId="{9007ACF8-F585-4B63-B398-B50D924E694E}"/>
    <dgm:cxn modelId="{63121F30-B4D0-476A-BE95-1367955B3A07}" type="presOf" srcId="{24575168-235B-4D85-8CA9-D5637043F379}" destId="{897CE05D-3DBF-4E5F-A3A5-9A343DAB8ABD}" srcOrd="0" destOrd="0" presId="urn:microsoft.com/office/officeart/2016/7/layout/VerticalHollowActionList"/>
    <dgm:cxn modelId="{0D393C58-B8A7-4BF6-B7D2-B92D00810FAA}" srcId="{8E780EF7-6E9D-403B-8690-BA52440D5090}" destId="{7EDB7FA7-90DA-4B79-B522-15883A7E0807}" srcOrd="2" destOrd="0" parTransId="{4FE5FC79-3F2B-40B8-9F05-32EB02876B82}" sibTransId="{5EEF610B-61FD-4025-92BC-7AB042BD59EB}"/>
    <dgm:cxn modelId="{579A138A-2C67-416A-82C8-8B6E267B571C}" type="presOf" srcId="{7EDB7FA7-90DA-4B79-B522-15883A7E0807}" destId="{41DA291E-04C4-4595-B4BF-CA65E7F15A50}" srcOrd="0" destOrd="0" presId="urn:microsoft.com/office/officeart/2016/7/layout/VerticalHollowActionList"/>
    <dgm:cxn modelId="{FBF52FA4-FDED-48DB-B421-2EE184BD9C00}" type="presOf" srcId="{E63A375B-4645-4625-8E1E-7918DFD6B320}" destId="{224E8505-9E94-4350-8A79-BE8B05EA643B}" srcOrd="0" destOrd="0" presId="urn:microsoft.com/office/officeart/2016/7/layout/VerticalHollowActionList"/>
    <dgm:cxn modelId="{7B7A2EBA-74ED-4500-BAA8-31DDA7B59A97}" type="presOf" srcId="{A7766CB8-27D2-4E92-A768-5882A5D9AE3E}" destId="{63B47308-5E89-4B7D-9B5E-9ADD2B1068B9}" srcOrd="0" destOrd="0" presId="urn:microsoft.com/office/officeart/2016/7/layout/VerticalHollowActionList"/>
    <dgm:cxn modelId="{152280C2-86C5-4820-8BC6-3CBB97E0F9B6}" srcId="{02C97105-0724-47F2-BCBD-4DD3893F8E88}" destId="{24575168-235B-4D85-8CA9-D5637043F379}" srcOrd="0" destOrd="0" parTransId="{5EC75ED3-E3B6-4B17-94B7-2D0CCB98AB30}" sibTransId="{157ECC46-2232-4DB5-A161-66E37ED18899}"/>
    <dgm:cxn modelId="{0DCD7CCD-7E86-4142-83C8-660380848C94}" type="presOf" srcId="{02C97105-0724-47F2-BCBD-4DD3893F8E88}" destId="{2E1C9CAD-D3F6-4384-9CE7-9E60606B0A49}" srcOrd="0" destOrd="0" presId="urn:microsoft.com/office/officeart/2016/7/layout/VerticalHollowActionList"/>
    <dgm:cxn modelId="{29E495CD-2CE2-4D7C-81B3-95D6DCA4A772}" srcId="{7EDB7FA7-90DA-4B79-B522-15883A7E0807}" destId="{E63A375B-4645-4625-8E1E-7918DFD6B320}" srcOrd="0" destOrd="0" parTransId="{C93362D8-2E97-4F6D-AD71-4D37C2894656}" sibTransId="{165D66EA-895D-4C5B-A5A3-777CD9FAC2D5}"/>
    <dgm:cxn modelId="{C88696EE-D52B-40C7-B6C2-6FE058F49DE0}" type="presOf" srcId="{8E780EF7-6E9D-403B-8690-BA52440D5090}" destId="{D0866B4F-9A80-42CD-A353-C16E36A30B08}" srcOrd="0" destOrd="0" presId="urn:microsoft.com/office/officeart/2016/7/layout/VerticalHollowActionList"/>
    <dgm:cxn modelId="{785CC1F2-615D-418E-9511-C2E4FAEFF49F}" srcId="{F65C6248-3567-4F47-BB0B-CBDC9454E72E}" destId="{A7766CB8-27D2-4E92-A768-5882A5D9AE3E}" srcOrd="0" destOrd="0" parTransId="{8F9A5B7A-0345-465B-9F3D-EE8515CCB0EA}" sibTransId="{42B95EA6-9A1C-4262-99A2-2C56E0CE5F02}"/>
    <dgm:cxn modelId="{CB8CEFD5-866E-4F8D-9D6F-991887BAE2EE}" type="presParOf" srcId="{D0866B4F-9A80-42CD-A353-C16E36A30B08}" destId="{BAED97A6-5C96-4C29-B4C5-EED91E57AF0F}" srcOrd="0" destOrd="0" presId="urn:microsoft.com/office/officeart/2016/7/layout/VerticalHollowActionList"/>
    <dgm:cxn modelId="{E719F2D7-47E0-4382-B3EA-3D5C517D1A84}" type="presParOf" srcId="{BAED97A6-5C96-4C29-B4C5-EED91E57AF0F}" destId="{2E1C9CAD-D3F6-4384-9CE7-9E60606B0A49}" srcOrd="0" destOrd="0" presId="urn:microsoft.com/office/officeart/2016/7/layout/VerticalHollowActionList"/>
    <dgm:cxn modelId="{FC1F4974-4C7B-4DE2-B7DF-8570D8B225A2}" type="presParOf" srcId="{BAED97A6-5C96-4C29-B4C5-EED91E57AF0F}" destId="{897CE05D-3DBF-4E5F-A3A5-9A343DAB8ABD}" srcOrd="1" destOrd="0" presId="urn:microsoft.com/office/officeart/2016/7/layout/VerticalHollowActionList"/>
    <dgm:cxn modelId="{5ED55045-FFAF-4006-B6D0-615B1C737292}" type="presParOf" srcId="{D0866B4F-9A80-42CD-A353-C16E36A30B08}" destId="{F24DE80B-E353-4C0D-B5A4-F97492CF9F27}" srcOrd="1" destOrd="0" presId="urn:microsoft.com/office/officeart/2016/7/layout/VerticalHollowActionList"/>
    <dgm:cxn modelId="{F6A4DF25-8EC9-4137-828C-B8B3E3C369C8}" type="presParOf" srcId="{D0866B4F-9A80-42CD-A353-C16E36A30B08}" destId="{AB329ADA-C9C5-4379-B76E-7C8B17360E9A}" srcOrd="2" destOrd="0" presId="urn:microsoft.com/office/officeart/2016/7/layout/VerticalHollowActionList"/>
    <dgm:cxn modelId="{759F5C71-7C0A-48EE-B7C3-406FFB75F779}" type="presParOf" srcId="{AB329ADA-C9C5-4379-B76E-7C8B17360E9A}" destId="{4B1F97CF-D806-4E53-8A2E-251E73C2C1DB}" srcOrd="0" destOrd="0" presId="urn:microsoft.com/office/officeart/2016/7/layout/VerticalHollowActionList"/>
    <dgm:cxn modelId="{2829570D-EDED-4D6C-B5EA-7657566F1861}" type="presParOf" srcId="{AB329ADA-C9C5-4379-B76E-7C8B17360E9A}" destId="{63B47308-5E89-4B7D-9B5E-9ADD2B1068B9}" srcOrd="1" destOrd="0" presId="urn:microsoft.com/office/officeart/2016/7/layout/VerticalHollowActionList"/>
    <dgm:cxn modelId="{FF503B96-B5A6-4E6D-AB97-9C65D0642BCC}" type="presParOf" srcId="{D0866B4F-9A80-42CD-A353-C16E36A30B08}" destId="{A72DF425-AA51-4524-9B05-3CE38E1A1987}" srcOrd="3" destOrd="0" presId="urn:microsoft.com/office/officeart/2016/7/layout/VerticalHollowActionList"/>
    <dgm:cxn modelId="{519D9AEB-2DB0-48E3-8275-3D69F4607314}" type="presParOf" srcId="{D0866B4F-9A80-42CD-A353-C16E36A30B08}" destId="{C5866C17-6ED8-419E-869B-A1DC53971798}" srcOrd="4" destOrd="0" presId="urn:microsoft.com/office/officeart/2016/7/layout/VerticalHollowActionList"/>
    <dgm:cxn modelId="{E3C94E43-1FC7-4BE4-9643-C3C864EDEA44}" type="presParOf" srcId="{C5866C17-6ED8-419E-869B-A1DC53971798}" destId="{41DA291E-04C4-4595-B4BF-CA65E7F15A50}" srcOrd="0" destOrd="0" presId="urn:microsoft.com/office/officeart/2016/7/layout/VerticalHollowActionList"/>
    <dgm:cxn modelId="{EE86C411-45A1-4A12-8456-CEABB563A69C}" type="presParOf" srcId="{C5866C17-6ED8-419E-869B-A1DC53971798}" destId="{224E8505-9E94-4350-8A79-BE8B05EA643B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CE05D-3DBF-4E5F-A3A5-9A343DAB8ABD}">
      <dsp:nvSpPr>
        <dsp:cNvPr id="0" name=""/>
        <dsp:cNvSpPr/>
      </dsp:nvSpPr>
      <dsp:spPr>
        <a:xfrm>
          <a:off x="2103120" y="1359"/>
          <a:ext cx="8412480" cy="13937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225" tIns="354022" rIns="163225" bIns="3540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Explore the menu_items table to understand the new offerings. </a:t>
          </a:r>
        </a:p>
      </dsp:txBody>
      <dsp:txXfrm>
        <a:off x="2103120" y="1359"/>
        <a:ext cx="8412480" cy="1393787"/>
      </dsp:txXfrm>
    </dsp:sp>
    <dsp:sp modelId="{2E1C9CAD-D3F6-4384-9CE7-9E60606B0A49}">
      <dsp:nvSpPr>
        <dsp:cNvPr id="0" name=""/>
        <dsp:cNvSpPr/>
      </dsp:nvSpPr>
      <dsp:spPr>
        <a:xfrm>
          <a:off x="0" y="1359"/>
          <a:ext cx="2103120" cy="1393787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37675" rIns="111290" bIns="13767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Explore</a:t>
          </a:r>
        </a:p>
      </dsp:txBody>
      <dsp:txXfrm>
        <a:off x="0" y="1359"/>
        <a:ext cx="2103120" cy="1393787"/>
      </dsp:txXfrm>
    </dsp:sp>
    <dsp:sp modelId="{63B47308-5E89-4B7D-9B5E-9ADD2B1068B9}">
      <dsp:nvSpPr>
        <dsp:cNvPr id="0" name=""/>
        <dsp:cNvSpPr/>
      </dsp:nvSpPr>
      <dsp:spPr>
        <a:xfrm>
          <a:off x="2103120" y="1478775"/>
          <a:ext cx="8412480" cy="13937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225" tIns="354022" rIns="163225" bIns="3540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Explore the order_details table to review collected customer data. </a:t>
          </a:r>
        </a:p>
      </dsp:txBody>
      <dsp:txXfrm>
        <a:off x="2103120" y="1478775"/>
        <a:ext cx="8412480" cy="1393787"/>
      </dsp:txXfrm>
    </dsp:sp>
    <dsp:sp modelId="{4B1F97CF-D806-4E53-8A2E-251E73C2C1DB}">
      <dsp:nvSpPr>
        <dsp:cNvPr id="0" name=""/>
        <dsp:cNvSpPr/>
      </dsp:nvSpPr>
      <dsp:spPr>
        <a:xfrm>
          <a:off x="0" y="1478775"/>
          <a:ext cx="2103120" cy="1393787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37675" rIns="111290" bIns="13767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Explore</a:t>
          </a:r>
        </a:p>
      </dsp:txBody>
      <dsp:txXfrm>
        <a:off x="0" y="1478775"/>
        <a:ext cx="2103120" cy="1393787"/>
      </dsp:txXfrm>
    </dsp:sp>
    <dsp:sp modelId="{224E8505-9E94-4350-8A79-BE8B05EA643B}">
      <dsp:nvSpPr>
        <dsp:cNvPr id="0" name=""/>
        <dsp:cNvSpPr/>
      </dsp:nvSpPr>
      <dsp:spPr>
        <a:xfrm>
          <a:off x="2103120" y="2956190"/>
          <a:ext cx="8412480" cy="13937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225" tIns="354022" rIns="163225" bIns="3540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Combine insights from both tables to assess customer reactions to the new menu. </a:t>
          </a:r>
        </a:p>
      </dsp:txBody>
      <dsp:txXfrm>
        <a:off x="2103120" y="2956190"/>
        <a:ext cx="8412480" cy="1393787"/>
      </dsp:txXfrm>
    </dsp:sp>
    <dsp:sp modelId="{41DA291E-04C4-4595-B4BF-CA65E7F15A50}">
      <dsp:nvSpPr>
        <dsp:cNvPr id="0" name=""/>
        <dsp:cNvSpPr/>
      </dsp:nvSpPr>
      <dsp:spPr>
        <a:xfrm>
          <a:off x="0" y="2956190"/>
          <a:ext cx="2103120" cy="1393787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37675" rIns="111290" bIns="13767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Combine</a:t>
          </a:r>
        </a:p>
      </dsp:txBody>
      <dsp:txXfrm>
        <a:off x="0" y="2956190"/>
        <a:ext cx="2103120" cy="1393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25C97-4D2C-413D-ABE2-444AB677EC63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975C6-A6A3-4380-B005-74C201812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729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556B4-7245-F8F2-B0E6-D7DDB0B17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A2F04-DE8B-3CF7-B419-5FE7B61D1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AFE38-F7F0-4254-F909-37AB010A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2A6B-D71C-467C-8175-6728C11D17F0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408C-E98B-21CC-3B03-9F6EE541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BC24F-509A-59ED-D567-5B3B3A80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574F-0E2A-4D4C-87F1-EE622B688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34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DC0-21C2-9708-A4E6-1FF83B87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E2092-36B6-4748-E37E-441D4FBFC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A352E-5D12-870E-5559-EEF71F8DC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2A6B-D71C-467C-8175-6728C11D17F0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C565F-E807-1927-A6CA-33FDD3BBD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68990-A37D-36F6-D0F0-1449DEBEB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574F-0E2A-4D4C-87F1-EE622B688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53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855FDB-C26E-7785-DB17-1C1DF1937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A6124-7294-955C-EB4D-836CB16D3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5ACBD-C10A-2274-9BFF-65A2D9EA4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2A6B-D71C-467C-8175-6728C11D17F0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A94F6-B6DB-9D25-99D1-9E375BFF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C5BAB-B1E6-0BAA-FB77-870E1215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574F-0E2A-4D4C-87F1-EE622B688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00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A2D1-DA64-6A90-5BA0-4D1CA884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E4AA7-D30E-303D-0794-7C3CB9085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ACC5E-8DC7-79F9-3FB9-E906550D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2A6B-D71C-467C-8175-6728C11D17F0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F32F9-C992-782E-32E7-1941F51BD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5693D-E53F-5D21-7F78-798D8401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574F-0E2A-4D4C-87F1-EE622B688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62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6A052-D909-1DF0-8BF1-C643EAC0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509DF-352A-8738-569D-645ECE433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38CF2-FC32-2ADE-D90C-DFF3A3A29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2A6B-D71C-467C-8175-6728C11D17F0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7BB43-C827-CE0F-FE60-0962EFB02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E331C-6800-824D-CFCF-554DCC32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574F-0E2A-4D4C-87F1-EE622B688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11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1DFD-1A90-0D90-E16A-3BC9B74DF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FF1F4-F003-35D9-7A98-9522849FF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4FC90-ECFD-FF36-D00F-86A1E2C48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7724E-469E-B6C2-CA4B-FED5AFB1C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2A6B-D71C-467C-8175-6728C11D17F0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48E8C-2BE0-E3EA-5E0E-84C81487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D6E78-E6FA-CE57-C655-199CD22A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574F-0E2A-4D4C-87F1-EE622B688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78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83A6D-AA04-D67B-C4DC-856819F52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5B709-61A5-2279-CFD5-357DCBBB4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85E83-86D4-F738-677D-7E293980B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7B886-E3C1-FFE6-6E43-3F72F2292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242BE-A08D-63AE-DB1B-264B62EF3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AEE201-3D0B-D17E-DC38-6A9231A2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2A6B-D71C-467C-8175-6728C11D17F0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1CEEAA-3610-ADAC-B77C-BFC44C7F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A1B65-EB0E-B2B9-3DAE-7B84DE6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574F-0E2A-4D4C-87F1-EE622B688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02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0C82-68C6-CF6B-6538-DCA2F2F2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9118F5-586C-2C2B-1C93-CD27FC7FC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2A6B-D71C-467C-8175-6728C11D17F0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17547-962B-FFCF-187D-ABAD16A3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90D55-CE1F-B80E-6455-C8860F0A6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574F-0E2A-4D4C-87F1-EE622B688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93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1EB0E8-801B-D1FF-1948-3C93D6495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2A6B-D71C-467C-8175-6728C11D17F0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53BFBF-1AC7-12ED-4163-C02B271F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1F5F4-BEDE-E345-6250-89900A48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574F-0E2A-4D4C-87F1-EE622B688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39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206F0-4AD4-9617-C8E0-FA0F3D208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9D4DC-1833-AAF6-3220-2A94C4737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20DF3-B992-B617-818D-3D2371B09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2A293-5B2E-512C-0AA1-E3F03CA0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2A6B-D71C-467C-8175-6728C11D17F0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D3AAB-FE30-77C5-C8DD-FEBF67D5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A37F7-50C6-8E11-661B-9845E183F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574F-0E2A-4D4C-87F1-EE622B688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41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42E1-55D4-67D4-3BD7-55D911F36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DD5D4D-7A47-753E-7267-609DAA4D3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3991E-DD37-6464-6F5D-ED487BD0A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34539-1D1A-12B7-1882-3C9ED17D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2A6B-D71C-467C-8175-6728C11D17F0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B33C0-A174-942F-AA3A-21F64C85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4F635-BF3D-F7C3-0218-DBE242CF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574F-0E2A-4D4C-87F1-EE622B688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75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2B0FCD-3A42-3E6F-C35F-C8DE98599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D83A2-00D5-212E-E5AF-9118BE4A0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7A274-AB49-4E57-F4EF-40EC9D537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0C2A6B-D71C-467C-8175-6728C11D17F0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05B08-FBC1-E0C2-597D-935669FDD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B70A9-C382-B376-BEFB-C6FC61C03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17574F-0E2A-4D4C-87F1-EE622B688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58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66129-DEA7-A48A-265C-150954E7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RESTAURANT OPERATIONS ANALYSIS</a:t>
            </a:r>
            <a:br>
              <a:rPr lang="en-US"/>
            </a:br>
            <a:r>
              <a:rPr lang="en-US"/>
              <a:t>BY SOFIA CRASTO</a:t>
            </a:r>
          </a:p>
        </p:txBody>
      </p:sp>
      <p:pic>
        <p:nvPicPr>
          <p:cNvPr id="71" name="Picture 70" descr="Variety of fresh salads">
            <a:extLst>
              <a:ext uri="{FF2B5EF4-FFF2-40B4-BE49-F238E27FC236}">
                <a16:creationId xmlns:a16="http://schemas.microsoft.com/office/drawing/2014/main" id="{7F7F7D4C-A431-F004-C487-37E96B5CEF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367" r="25595" b="-1"/>
          <a:stretch>
            <a:fillRect/>
          </a:stretch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7058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D945F-CD04-8D65-B692-68D9AF6FF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Assignment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5B94AEA-7DC0-DE32-BCD4-1C4D0BFE00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418894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StackedSequentialRowTable"/>
                  </p202:designTagLst>
                </p202:designPr>
              </p:ext>
            </p:extLst>
          </p:nvPr>
        </p:nvGraphicFramePr>
        <p:xfrm>
          <a:off x="2811781" y="2791376"/>
          <a:ext cx="6592380" cy="283521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540193">
                  <a:extLst>
                    <a:ext uri="{9D8B030D-6E8A-4147-A177-3AD203B41FA5}">
                      <a16:colId xmlns:a16="http://schemas.microsoft.com/office/drawing/2014/main" val="4192626575"/>
                    </a:ext>
                  </a:extLst>
                </a:gridCol>
                <a:gridCol w="5052187">
                  <a:extLst>
                    <a:ext uri="{9D8B030D-6E8A-4147-A177-3AD203B41FA5}">
                      <a16:colId xmlns:a16="http://schemas.microsoft.com/office/drawing/2014/main" val="1313211314"/>
                    </a:ext>
                  </a:extLst>
                </a:gridCol>
              </a:tblGrid>
              <a:tr h="283521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33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b="0" cap="none" spc="0">
                          <a:solidFill>
                            <a:schemeClr val="tx1"/>
                          </a:solidFill>
                        </a:rPr>
                        <a:t>The Taste of the World Café debuted a new menu at the start of the year.'ve been asked to analyze customer data to identify: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b="0" cap="none" spc="0">
                          <a:solidFill>
                            <a:schemeClr val="tx1"/>
                          </a:solidFill>
                        </a:rPr>
                        <a:t>Which menu items are performing well or poorly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b="0" cap="none" spc="0">
                          <a:solidFill>
                            <a:schemeClr val="tx1"/>
                          </a:solidFill>
                        </a:rPr>
                        <a:t>What the top customers seem to prefer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529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44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5DD3EB8-B922-B824-9CE3-D74D93E105C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2420" b="331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82580B-5097-38C2-AAF4-DF0CAC51C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/>
              <a:t>The Objectives</a:t>
            </a:r>
            <a:endParaRPr lang="en-IN" dirty="0"/>
          </a:p>
        </p:txBody>
      </p:sp>
      <p:graphicFrame>
        <p:nvGraphicFramePr>
          <p:cNvPr id="28" name="Rectangle 1">
            <a:extLst>
              <a:ext uri="{FF2B5EF4-FFF2-40B4-BE49-F238E27FC236}">
                <a16:creationId xmlns:a16="http://schemas.microsoft.com/office/drawing/2014/main" id="{B10D81C2-9772-C8CA-F5EB-832886689E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5983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8778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C789A-EE22-3C3E-FF52-C9A3F1B8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Objective 1: Explore the menu_items Table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36579-0449-F83F-5C4E-68522C605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pPr lvl="0">
              <a:defRPr b="1"/>
            </a:pPr>
            <a:r>
              <a:rPr lang="en-US" sz="1600" dirty="0"/>
              <a:t> View the </a:t>
            </a:r>
            <a:r>
              <a:rPr lang="en-US" sz="1600" dirty="0" err="1"/>
              <a:t>menu_items</a:t>
            </a:r>
            <a:r>
              <a:rPr lang="en-US" sz="1600" dirty="0"/>
              <a:t> table.</a:t>
            </a:r>
          </a:p>
          <a:p>
            <a:pPr lvl="0">
              <a:defRPr b="1"/>
            </a:pPr>
            <a:r>
              <a:rPr lang="en-US" sz="1600" dirty="0"/>
              <a:t>Find the number of items on the menu.</a:t>
            </a:r>
          </a:p>
          <a:p>
            <a:pPr lvl="0">
              <a:defRPr b="1"/>
            </a:pPr>
            <a:r>
              <a:rPr lang="en-US" sz="1600" dirty="0"/>
              <a:t> Identify the least and most expensive items on the menu.</a:t>
            </a:r>
          </a:p>
          <a:p>
            <a:pPr lvl="0">
              <a:defRPr b="1"/>
            </a:pPr>
            <a:r>
              <a:rPr lang="en-US" sz="1600" dirty="0"/>
              <a:t>Determine how many Italian dishes are on the menu.</a:t>
            </a:r>
          </a:p>
          <a:p>
            <a:pPr lvl="0">
              <a:defRPr b="1"/>
            </a:pPr>
            <a:r>
              <a:rPr lang="en-US" sz="1600" dirty="0"/>
              <a:t>Find the least and most expensive Italian dishes.</a:t>
            </a:r>
          </a:p>
          <a:p>
            <a:pPr>
              <a:defRPr b="1"/>
            </a:pPr>
            <a:r>
              <a:rPr lang="en-US" sz="1600" dirty="0"/>
              <a:t> Count how many dishes are in each category.</a:t>
            </a:r>
          </a:p>
          <a:p>
            <a:pPr lvl="0">
              <a:defRPr b="1"/>
            </a:pPr>
            <a:r>
              <a:rPr lang="en-US" sz="1600" dirty="0"/>
              <a:t>Calculate the average dish price within each category.</a:t>
            </a:r>
            <a:endParaRPr lang="en-IN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6D57D9-2D3D-7AC0-2827-6FB7D5D41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502" y="786019"/>
            <a:ext cx="3615776" cy="529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D6FC37-5F70-FBD5-9397-ACB7C9002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41657-E690-BDF8-FF2B-2E2996DB4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Objective 2: Explore the </a:t>
            </a:r>
            <a:r>
              <a:rPr lang="en-US" sz="4000" b="1">
                <a:solidFill>
                  <a:srgbClr val="FFFFFF"/>
                </a:solidFill>
              </a:rPr>
              <a:t>order_details</a:t>
            </a:r>
            <a:r>
              <a:rPr lang="en-US" sz="4000" b="1" dirty="0">
                <a:solidFill>
                  <a:srgbClr val="FFFFFF"/>
                </a:solidFill>
              </a:rPr>
              <a:t> Table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D7B01-B149-86BD-6D0C-84756A1F1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pPr>
              <a:defRPr b="1"/>
            </a:pPr>
            <a:r>
              <a:rPr lang="en-US" sz="1600" dirty="0"/>
              <a:t>View the </a:t>
            </a:r>
            <a:r>
              <a:rPr lang="en-US" sz="1600" dirty="0" err="1"/>
              <a:t>order_details</a:t>
            </a:r>
            <a:r>
              <a:rPr lang="en-US" sz="1600" dirty="0"/>
              <a:t> table. What is the date range of the table?</a:t>
            </a:r>
          </a:p>
          <a:p>
            <a:pPr>
              <a:defRPr b="1"/>
            </a:pPr>
            <a:r>
              <a:rPr lang="en-US" sz="1600" dirty="0"/>
              <a:t> How many orders were made within this date range? </a:t>
            </a:r>
          </a:p>
          <a:p>
            <a:pPr>
              <a:defRPr b="1"/>
            </a:pPr>
            <a:r>
              <a:rPr lang="en-US" sz="1600" dirty="0"/>
              <a:t>How many items were ordered within this date range?</a:t>
            </a:r>
          </a:p>
          <a:p>
            <a:pPr>
              <a:defRPr b="1"/>
            </a:pPr>
            <a:r>
              <a:rPr lang="en-US" sz="1600" dirty="0"/>
              <a:t>Which orders had the most number of items?</a:t>
            </a:r>
          </a:p>
          <a:p>
            <a:pPr>
              <a:defRPr b="1"/>
            </a:pPr>
            <a:r>
              <a:rPr lang="en-US" sz="1600" dirty="0"/>
              <a:t> How many orders had more than 12 items?</a:t>
            </a:r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6C4064-4F01-7AD1-ED51-8D7503AF4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502" y="565276"/>
            <a:ext cx="3615776" cy="573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7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1365E3-652B-8D38-09C9-8FB6F221D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4F290B01-F3FF-A112-A66C-61BC572DD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9BCAD97-3604-7CA8-2B15-FE173E3A7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6FBF38D-4EFE-F73C-86BF-B048FDE39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02FC9F4-0943-FE3F-D3F7-0E8007114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380B02F0-5C20-B980-2343-C1737C7D7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DF388AF-65E6-A793-1E3D-2098E7D92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F718F-7DBA-431B-D7B3-956923C63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Objective 3: Analyze Customer Behavior</a:t>
            </a:r>
            <a:endParaRPr lang="en-IN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912B6-73D1-0099-968F-A0C57243B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203200"/>
            <a:ext cx="3025303" cy="5992327"/>
          </a:xfrm>
        </p:spPr>
        <p:txBody>
          <a:bodyPr anchor="ctr">
            <a:normAutofit/>
          </a:bodyPr>
          <a:lstStyle/>
          <a:p>
            <a:r>
              <a:rPr lang="en-US" sz="1600" b="1" dirty="0"/>
              <a:t>Combine the </a:t>
            </a:r>
            <a:r>
              <a:rPr lang="en-US" sz="1600" b="1" dirty="0" err="1"/>
              <a:t>menu_items</a:t>
            </a:r>
            <a:r>
              <a:rPr lang="en-US" sz="1600" b="1" dirty="0"/>
              <a:t> and </a:t>
            </a:r>
            <a:r>
              <a:rPr lang="en-US" sz="1600" b="1" dirty="0" err="1"/>
              <a:t>order_details</a:t>
            </a:r>
            <a:r>
              <a:rPr lang="en-US" sz="1600" b="1" dirty="0"/>
              <a:t> tables into a single table.</a:t>
            </a:r>
          </a:p>
          <a:p>
            <a:r>
              <a:rPr lang="en-US" sz="1600" b="1" dirty="0"/>
              <a:t>What were the least and most ordered items? What categories were they in?</a:t>
            </a:r>
          </a:p>
          <a:p>
            <a:r>
              <a:rPr lang="en-US" sz="1600" b="1" dirty="0"/>
              <a:t>What were the top 5 orders that spent the most money?</a:t>
            </a:r>
          </a:p>
          <a:p>
            <a:r>
              <a:rPr lang="en-US" sz="1600" b="1" dirty="0"/>
              <a:t>View the details of the highest spend order. What insights can you gather from the results?</a:t>
            </a:r>
          </a:p>
          <a:p>
            <a:r>
              <a:rPr lang="en-US" sz="1600" b="1" dirty="0"/>
              <a:t>Bonus: View the details of the top 5 highest spend orders. What insights can you gather from the results?</a:t>
            </a:r>
          </a:p>
          <a:p>
            <a:pPr>
              <a:defRPr b="1"/>
            </a:pPr>
            <a:endParaRPr lang="en-IN" sz="16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7E1D1A-239C-D477-2578-5675B3AC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889" y="24576"/>
            <a:ext cx="4320630" cy="29895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868F95-3863-1D43-4E45-9033582AB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888" y="3059197"/>
            <a:ext cx="4320631" cy="354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67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323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RESTAURANT OPERATIONS ANALYSIS BY SOFIA CRASTO</vt:lpstr>
      <vt:lpstr>The Assignment </vt:lpstr>
      <vt:lpstr>The Objectives</vt:lpstr>
      <vt:lpstr>Objective 1: Explore the menu_items Table</vt:lpstr>
      <vt:lpstr>Objective 2: Explore the order_details Table</vt:lpstr>
      <vt:lpstr>Objective 3: Analyze Customer Behavior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Sofia Shaikh</dc:creator>
  <cp:lastModifiedBy>Sofia Shaikh</cp:lastModifiedBy>
  <cp:revision>1</cp:revision>
  <dcterms:created xsi:type="dcterms:W3CDTF">2025-09-21T15:02:40Z</dcterms:created>
  <dcterms:modified xsi:type="dcterms:W3CDTF">2025-09-22T12:36:14Z</dcterms:modified>
</cp:coreProperties>
</file>