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de la mora" initials="sdlm" lastIdx="1" clrIdx="0">
    <p:extLst>
      <p:ext uri="{19B8F6BF-5375-455C-9EA6-DF929625EA0E}">
        <p15:presenceInfo xmlns:p15="http://schemas.microsoft.com/office/powerpoint/2012/main" userId="5b0d2245d86c3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E4EB5-4D24-40C7-9664-A06A5982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50236-40C8-4553-AA0F-4FF1FD40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98565-0CDF-48CB-A1E9-4ED10525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68CC9-00C8-4BD5-AFED-C5E3243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96797-8B7E-443B-8925-5D37B0E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80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0BE2C-D91B-47C6-B700-526DF90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579444-C970-4FB7-9A33-0E8AFF90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10B58-CC82-48ED-A2DF-3A292B2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4184E-6C89-449C-B808-79C5CA1D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A1EA1-7D9C-4F47-9FE9-359BD27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0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2245A-B6E9-4AC1-8003-D9373AF65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7AA701-4565-485E-A450-1CC08AB6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FC87E-CC66-4938-84FC-D38C618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4774E-3AA1-4A84-8F36-EA88FA3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4F1B-1313-4758-8CFA-07BAE6A4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66E57-BBDC-4A35-BD21-4F603AEC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5E546-9AE5-4B9F-A57B-D2970488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4B5A-46C5-4561-9D92-D69F535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4DB7A-402D-4E3D-ADB9-0CAB5E67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1F92D-17FD-4892-B383-232953B6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0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1E3B-8D5F-424A-A2CF-0ADA078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8D918-A676-4E83-A35F-3285AA9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81827-9905-41B2-8CCF-07B2826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B1ACD-9E14-4FB0-BEC9-3C882C0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60AF8-804C-4D09-AA01-007E69EF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BAB31-F877-435E-A0B7-2FF252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39E9F-8AEC-4356-9D39-FEA7A61D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EE56B-196D-4DA4-BE23-90F95854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8704F-E403-4031-99F8-8B3CF38C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ACB46-0D06-40C1-8EE8-CD33EA0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E84A7-87CC-45C2-A9A1-F663ABD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F06C-0A12-4824-988F-B90252C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2797F-6F79-41B8-8AEE-C6A6B7B7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42319-613C-4E02-B960-C09E34B8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52C907-861F-4E6A-A2C2-D1848BC86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323F12-FC87-4B0E-B960-AACD02F56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FC9EFC-9F65-4A4B-8F15-F11490B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2C6284-A718-4A31-A649-38C78E5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6BDD81-3660-47ED-A1E1-5AC9604D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62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4283-AD02-4547-8B62-C8F82EA4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337914-8FF0-4565-886A-D43B2FD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B0388-FD6E-4DE4-BF02-2BDC26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4C263-7C8A-4C2E-B328-7E8DBB7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7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91FE3-22E2-4407-B1FC-501130EC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0BEC2C-DBA0-43ED-9E02-0509FC4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C9694-4CAA-4D1A-AF73-ADCC99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AD2C5-72E2-482F-BD30-8103C8DE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6425-51A6-495E-84DD-B51D1792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3F11B-9392-442A-9D50-7BC69059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E3110-C284-4709-89CE-93914DF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16E19-78F3-4D81-ACAF-E12210D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90AF-0048-4D4E-AE4E-9B90F63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7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7B2B-C6CD-4D38-9C19-D1877CFC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2EDAEE-2CF8-4D36-9237-3DB34332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96C06-D5BA-4111-BB77-E00FFBCD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24D64-360A-4777-A1A7-4CF3E630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8A9B-7826-4BBC-A19E-60F0980C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EB563-214E-4FCC-AC5B-8B2652B9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2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813B97-0876-43CD-A8E3-29D75A8E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04FD1-8625-4314-94C3-95750B43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16204-D847-492C-BFEF-36B5DA99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725-B663-4950-A947-154B4CFC5EBF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D7E4E-5925-4F69-8D13-3B0944DC3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44C6D-732B-4982-93F5-E5B1C912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25FC550-7D6A-4409-8423-1558473FEE74}"/>
              </a:ext>
            </a:extLst>
          </p:cNvPr>
          <p:cNvSpPr/>
          <p:nvPr/>
        </p:nvSpPr>
        <p:spPr>
          <a:xfrm>
            <a:off x="2305049" y="297179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DEA380-9C52-4FB5-BA34-018A08EFD81F}"/>
              </a:ext>
            </a:extLst>
          </p:cNvPr>
          <p:cNvSpPr/>
          <p:nvPr/>
        </p:nvSpPr>
        <p:spPr>
          <a:xfrm>
            <a:off x="942974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0F70A25-9085-473B-9830-224724EEBCCE}"/>
              </a:ext>
            </a:extLst>
          </p:cNvPr>
          <p:cNvSpPr/>
          <p:nvPr/>
        </p:nvSpPr>
        <p:spPr>
          <a:xfrm>
            <a:off x="617219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4F5581-3076-4265-B6CF-17984D122960}"/>
              </a:ext>
            </a:extLst>
          </p:cNvPr>
          <p:cNvSpPr/>
          <p:nvPr/>
        </p:nvSpPr>
        <p:spPr>
          <a:xfrm>
            <a:off x="7953374" y="1446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EBC7F03-9F43-4B2A-B882-924C92A62DD1}"/>
              </a:ext>
            </a:extLst>
          </p:cNvPr>
          <p:cNvSpPr/>
          <p:nvPr/>
        </p:nvSpPr>
        <p:spPr>
          <a:xfrm>
            <a:off x="7952398" y="467017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F7FBD6-EDA2-4A94-9DB4-5E409539C359}"/>
              </a:ext>
            </a:extLst>
          </p:cNvPr>
          <p:cNvCxnSpPr>
            <a:cxnSpLocks/>
            <a:stCxn id="4" idx="7"/>
            <a:endCxn id="10" idx="2"/>
          </p:cNvCxnSpPr>
          <p:nvPr/>
        </p:nvCxnSpPr>
        <p:spPr>
          <a:xfrm flipV="1">
            <a:off x="2612328" y="1626823"/>
            <a:ext cx="5341046" cy="1397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A5B510-EB7C-4E01-B335-84B0DDDEE304}"/>
              </a:ext>
            </a:extLst>
          </p:cNvPr>
          <p:cNvCxnSpPr>
            <a:cxnSpLocks/>
          </p:cNvCxnSpPr>
          <p:nvPr/>
        </p:nvCxnSpPr>
        <p:spPr>
          <a:xfrm flipV="1">
            <a:off x="2665049" y="3150823"/>
            <a:ext cx="3507150" cy="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EC7FD77-71F5-4F8E-BF8B-77036DAED8BE}"/>
              </a:ext>
            </a:extLst>
          </p:cNvPr>
          <p:cNvCxnSpPr>
            <a:cxnSpLocks/>
            <a:stCxn id="4" idx="5"/>
            <a:endCxn id="11" idx="2"/>
          </p:cNvCxnSpPr>
          <p:nvPr/>
        </p:nvCxnSpPr>
        <p:spPr>
          <a:xfrm>
            <a:off x="2612328" y="3279078"/>
            <a:ext cx="5340070" cy="157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B24FB92-0C2A-4BDC-A716-972755B9141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79478" y="1754102"/>
            <a:ext cx="15266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108B9C8-D1B2-49CA-BCDE-50187E386E0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79478" y="3278102"/>
            <a:ext cx="1525641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4F76FA1-6E5B-4976-8084-04829C79F05B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8260653" y="1754102"/>
            <a:ext cx="12218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4D717D3-7AC5-40E3-9942-457A0E8E11B7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8259677" y="3278102"/>
            <a:ext cx="1222793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04037B7-4E91-463A-BA67-72606F7BE91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8132398" y="1806823"/>
            <a:ext cx="976" cy="2863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2FAF5E-8AA2-4E7E-A088-4D00F5962B4B}"/>
              </a:ext>
            </a:extLst>
          </p:cNvPr>
          <p:cNvSpPr txBox="1"/>
          <p:nvPr/>
        </p:nvSpPr>
        <p:spPr>
          <a:xfrm>
            <a:off x="2342328" y="253318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C533E1B-2DED-4904-8FCF-6062C91D9707}"/>
              </a:ext>
            </a:extLst>
          </p:cNvPr>
          <p:cNvSpPr txBox="1"/>
          <p:nvPr/>
        </p:nvSpPr>
        <p:spPr>
          <a:xfrm>
            <a:off x="8005119" y="1007599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61567F-4320-4691-AB04-6D4846EFA591}"/>
              </a:ext>
            </a:extLst>
          </p:cNvPr>
          <p:cNvSpPr txBox="1"/>
          <p:nvPr/>
        </p:nvSpPr>
        <p:spPr>
          <a:xfrm>
            <a:off x="6172199" y="2601003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EFB1AA7-2C29-40AE-8BAA-8580ED47F478}"/>
              </a:ext>
            </a:extLst>
          </p:cNvPr>
          <p:cNvSpPr txBox="1"/>
          <p:nvPr/>
        </p:nvSpPr>
        <p:spPr>
          <a:xfrm>
            <a:off x="9859348" y="2884314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E991076-ACBA-418C-9CB5-03769B131A4B}"/>
              </a:ext>
            </a:extLst>
          </p:cNvPr>
          <p:cNvSpPr txBox="1"/>
          <p:nvPr/>
        </p:nvSpPr>
        <p:spPr>
          <a:xfrm>
            <a:off x="7953579" y="5041845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6668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F69FB0B5-BB94-4C1E-A676-02C4A63981DD}"/>
              </a:ext>
            </a:extLst>
          </p:cNvPr>
          <p:cNvGrpSpPr/>
          <p:nvPr/>
        </p:nvGrpSpPr>
        <p:grpSpPr>
          <a:xfrm>
            <a:off x="3147110" y="1934932"/>
            <a:ext cx="6594305" cy="2594890"/>
            <a:chOff x="1994585" y="2344507"/>
            <a:chExt cx="6594305" cy="25948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678265A-7370-43BE-B47E-286F593AE206}"/>
                </a:ext>
              </a:extLst>
            </p:cNvPr>
            <p:cNvSpPr/>
            <p:nvPr/>
          </p:nvSpPr>
          <p:spPr>
            <a:xfrm>
              <a:off x="3403003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DD4BA8-5F2B-4027-B75A-BA357B81795F}"/>
                </a:ext>
              </a:extLst>
            </p:cNvPr>
            <p:cNvSpPr/>
            <p:nvPr/>
          </p:nvSpPr>
          <p:spPr>
            <a:xfrm>
              <a:off x="7976890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C8B0068-1CDA-43EC-81F3-AB74B126AE1B}"/>
                </a:ext>
              </a:extLst>
            </p:cNvPr>
            <p:cNvSpPr/>
            <p:nvPr/>
          </p:nvSpPr>
          <p:spPr>
            <a:xfrm>
              <a:off x="5800750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333B6AE-6C12-4C3B-A41A-17900E34C423}"/>
                </a:ext>
              </a:extLst>
            </p:cNvPr>
            <p:cNvSpPr/>
            <p:nvPr/>
          </p:nvSpPr>
          <p:spPr>
            <a:xfrm>
              <a:off x="5800750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235F9C4-D302-4E68-8956-819E05E5F80C}"/>
                </a:ext>
              </a:extLst>
            </p:cNvPr>
            <p:cNvSpPr/>
            <p:nvPr/>
          </p:nvSpPr>
          <p:spPr>
            <a:xfrm>
              <a:off x="3403003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89FCC04-B09E-43DB-9722-6BD213DE6B88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4015003" y="265050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200FE7-FAFD-42E5-A765-5BED62D0A19F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6412750" y="2650507"/>
              <a:ext cx="1564140" cy="857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7FA331F-EBB8-497C-B133-19524BBC3173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6412750" y="3724581"/>
              <a:ext cx="1653765" cy="908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70BF2562-B708-4EBD-8945-8B7519F177D6}"/>
                </a:ext>
              </a:extLst>
            </p:cNvPr>
            <p:cNvCxnSpPr>
              <a:cxnSpLocks/>
              <a:stCxn id="5" idx="2"/>
              <a:endCxn id="7" idx="6"/>
            </p:cNvCxnSpPr>
            <p:nvPr/>
          </p:nvCxnSpPr>
          <p:spPr>
            <a:xfrm flipH="1">
              <a:off x="4015003" y="463339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5FDC622-FD88-4E95-9EA3-2E1EE75E5F43}"/>
                </a:ext>
              </a:extLst>
            </p:cNvPr>
            <p:cNvCxnSpPr>
              <a:cxnSpLocks/>
              <a:stCxn id="7" idx="0"/>
              <a:endCxn id="3" idx="4"/>
            </p:cNvCxnSpPr>
            <p:nvPr/>
          </p:nvCxnSpPr>
          <p:spPr>
            <a:xfrm flipV="1">
              <a:off x="3709003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F3E891E-915E-4F22-9D91-3C0CFD4E23B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 flipV="1">
              <a:off x="2416550" y="3684981"/>
              <a:ext cx="986453" cy="948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BCBABD2-2D82-4E79-B4F0-A8BEA9FB6637}"/>
                </a:ext>
              </a:extLst>
            </p:cNvPr>
            <p:cNvCxnSpPr>
              <a:cxnSpLocks/>
              <a:stCxn id="18" idx="7"/>
              <a:endCxn id="3" idx="2"/>
            </p:cNvCxnSpPr>
            <p:nvPr/>
          </p:nvCxnSpPr>
          <p:spPr>
            <a:xfrm flipV="1">
              <a:off x="2516960" y="2650507"/>
              <a:ext cx="886043" cy="641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4926932-CF94-4691-845F-E9953E2F6A2E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6106750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0413FBD-D957-4C3D-A8AF-E6AC93B0213E}"/>
                </a:ext>
              </a:extLst>
            </p:cNvPr>
            <p:cNvSpPr/>
            <p:nvPr/>
          </p:nvSpPr>
          <p:spPr>
            <a:xfrm>
              <a:off x="1994585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4F3C432-52F1-44C8-82A9-610D5AAF1BC7}"/>
              </a:ext>
            </a:extLst>
          </p:cNvPr>
          <p:cNvCxnSpPr/>
          <p:nvPr/>
        </p:nvCxnSpPr>
        <p:spPr>
          <a:xfrm>
            <a:off x="5086350" y="1504950"/>
            <a:ext cx="1866925" cy="367665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7BBA23E-B65C-4132-AA9B-9428E84F1FAA}"/>
              </a:ext>
            </a:extLst>
          </p:cNvPr>
          <p:cNvGrpSpPr/>
          <p:nvPr/>
        </p:nvGrpSpPr>
        <p:grpSpPr>
          <a:xfrm>
            <a:off x="3147110" y="1934932"/>
            <a:ext cx="6594305" cy="2594890"/>
            <a:chOff x="1994585" y="2344507"/>
            <a:chExt cx="6594305" cy="25948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FB36CD99-BAFE-4F91-96AA-40388F288976}"/>
                </a:ext>
              </a:extLst>
            </p:cNvPr>
            <p:cNvSpPr/>
            <p:nvPr/>
          </p:nvSpPr>
          <p:spPr>
            <a:xfrm>
              <a:off x="3403003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79E8D32-C285-4C0A-8A3D-5D7CB071FCC6}"/>
                </a:ext>
              </a:extLst>
            </p:cNvPr>
            <p:cNvSpPr/>
            <p:nvPr/>
          </p:nvSpPr>
          <p:spPr>
            <a:xfrm>
              <a:off x="7976890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BE406DD-3B6B-4C3B-BB45-AE8D596A12EC}"/>
                </a:ext>
              </a:extLst>
            </p:cNvPr>
            <p:cNvSpPr/>
            <p:nvPr/>
          </p:nvSpPr>
          <p:spPr>
            <a:xfrm>
              <a:off x="5800750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77DC8F7-6CB5-4382-BACC-842E69BE763F}"/>
                </a:ext>
              </a:extLst>
            </p:cNvPr>
            <p:cNvSpPr/>
            <p:nvPr/>
          </p:nvSpPr>
          <p:spPr>
            <a:xfrm>
              <a:off x="5800750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CFC99F9-DDB3-4A33-B725-657B9CE9D113}"/>
                </a:ext>
              </a:extLst>
            </p:cNvPr>
            <p:cNvSpPr/>
            <p:nvPr/>
          </p:nvSpPr>
          <p:spPr>
            <a:xfrm>
              <a:off x="3403003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A3274EB5-D1A4-4984-95A9-3DCCF886ABB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4015003" y="265050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1F6E97-A2CF-4C85-8501-DD5DB5A5958B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6412750" y="2650507"/>
              <a:ext cx="1564140" cy="857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1614436-DED6-4484-8C98-AEAF35C3022D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6412750" y="3724581"/>
              <a:ext cx="1653765" cy="908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04DE6A9-8147-49D3-B011-79BD44FDB43C}"/>
                </a:ext>
              </a:extLst>
            </p:cNvPr>
            <p:cNvCxnSpPr>
              <a:cxnSpLocks/>
              <a:stCxn id="5" idx="2"/>
              <a:endCxn id="7" idx="6"/>
            </p:cNvCxnSpPr>
            <p:nvPr/>
          </p:nvCxnSpPr>
          <p:spPr>
            <a:xfrm flipH="1">
              <a:off x="4015003" y="463339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83140A7-27C7-497E-B372-2ED0082A1B2B}"/>
                </a:ext>
              </a:extLst>
            </p:cNvPr>
            <p:cNvCxnSpPr>
              <a:cxnSpLocks/>
              <a:stCxn id="7" idx="0"/>
              <a:endCxn id="3" idx="4"/>
            </p:cNvCxnSpPr>
            <p:nvPr/>
          </p:nvCxnSpPr>
          <p:spPr>
            <a:xfrm flipV="1">
              <a:off x="3709003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760C0BB-2480-4EC7-A471-6303A729E1B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 flipV="1">
              <a:off x="2416550" y="3684981"/>
              <a:ext cx="986453" cy="948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1D82E86-077B-4704-9683-51E292892695}"/>
                </a:ext>
              </a:extLst>
            </p:cNvPr>
            <p:cNvCxnSpPr>
              <a:cxnSpLocks/>
              <a:stCxn id="16" idx="7"/>
              <a:endCxn id="3" idx="2"/>
            </p:cNvCxnSpPr>
            <p:nvPr/>
          </p:nvCxnSpPr>
          <p:spPr>
            <a:xfrm flipV="1">
              <a:off x="2516960" y="2650507"/>
              <a:ext cx="886043" cy="641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52C17F4-595F-4DD3-8687-4514D828F19B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6106750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46B895-3ACF-4A54-B64B-1022B6942786}"/>
                </a:ext>
              </a:extLst>
            </p:cNvPr>
            <p:cNvSpPr/>
            <p:nvPr/>
          </p:nvSpPr>
          <p:spPr>
            <a:xfrm>
              <a:off x="1994585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A3A304D1-D4BA-4D03-98E2-532F4C3C7E3F}"/>
              </a:ext>
            </a:extLst>
          </p:cNvPr>
          <p:cNvSpPr/>
          <p:nvPr/>
        </p:nvSpPr>
        <p:spPr>
          <a:xfrm>
            <a:off x="2856000" y="1612377"/>
            <a:ext cx="3240000" cy="32400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5CDC493-8BE5-4D3C-A50E-9F44668AC91D}"/>
              </a:ext>
            </a:extLst>
          </p:cNvPr>
          <p:cNvSpPr/>
          <p:nvPr/>
        </p:nvSpPr>
        <p:spPr>
          <a:xfrm>
            <a:off x="6402000" y="1522377"/>
            <a:ext cx="3420000" cy="34200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9.5</a:t>
            </a:r>
          </a:p>
        </p:txBody>
      </p:sp>
    </p:spTree>
    <p:extLst>
      <p:ext uri="{BB962C8B-B14F-4D97-AF65-F5344CB8AC3E}">
        <p14:creationId xmlns:p14="http://schemas.microsoft.com/office/powerpoint/2010/main" val="173227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B36CD99-BAFE-4F91-96AA-40388F288976}"/>
              </a:ext>
            </a:extLst>
          </p:cNvPr>
          <p:cNvSpPr/>
          <p:nvPr/>
        </p:nvSpPr>
        <p:spPr>
          <a:xfrm>
            <a:off x="4555528" y="1934932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79E8D32-C285-4C0A-8A3D-5D7CB071FCC6}"/>
              </a:ext>
            </a:extLst>
          </p:cNvPr>
          <p:cNvSpPr/>
          <p:nvPr/>
        </p:nvSpPr>
        <p:spPr>
          <a:xfrm>
            <a:off x="9129415" y="2792631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BE406DD-3B6B-4C3B-BB45-AE8D596A12EC}"/>
              </a:ext>
            </a:extLst>
          </p:cNvPr>
          <p:cNvSpPr/>
          <p:nvPr/>
        </p:nvSpPr>
        <p:spPr>
          <a:xfrm>
            <a:off x="6953275" y="3917822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77DC8F7-6CB5-4382-BACC-842E69BE763F}"/>
              </a:ext>
            </a:extLst>
          </p:cNvPr>
          <p:cNvSpPr/>
          <p:nvPr/>
        </p:nvSpPr>
        <p:spPr>
          <a:xfrm>
            <a:off x="6953275" y="1934932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FC99F9-DDB3-4A33-B725-657B9CE9D113}"/>
              </a:ext>
            </a:extLst>
          </p:cNvPr>
          <p:cNvSpPr/>
          <p:nvPr/>
        </p:nvSpPr>
        <p:spPr>
          <a:xfrm>
            <a:off x="4555528" y="3917822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11F6E97-A2CF-4C85-8501-DD5DB5A5958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7565275" y="2240932"/>
            <a:ext cx="1564140" cy="857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1614436-DED6-4484-8C98-AEAF35C3022D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7565275" y="3315006"/>
            <a:ext cx="1653765" cy="908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83140A7-27C7-497E-B372-2ED0082A1B2B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V="1">
            <a:off x="4861528" y="2546932"/>
            <a:ext cx="0" cy="1370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760C0BB-2480-4EC7-A471-6303A729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569075" y="3275406"/>
            <a:ext cx="986453" cy="94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1D82E86-077B-4704-9683-51E292892695}"/>
              </a:ext>
            </a:extLst>
          </p:cNvPr>
          <p:cNvCxnSpPr>
            <a:cxnSpLocks/>
            <a:stCxn id="16" idx="7"/>
            <a:endCxn id="3" idx="2"/>
          </p:cNvCxnSpPr>
          <p:nvPr/>
        </p:nvCxnSpPr>
        <p:spPr>
          <a:xfrm flipV="1">
            <a:off x="3669485" y="2240932"/>
            <a:ext cx="886043" cy="64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52C17F4-595F-4DD3-8687-4514D828F19B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7259275" y="2546932"/>
            <a:ext cx="0" cy="1370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746B895-3ACF-4A54-B64B-1022B6942786}"/>
              </a:ext>
            </a:extLst>
          </p:cNvPr>
          <p:cNvSpPr/>
          <p:nvPr/>
        </p:nvSpPr>
        <p:spPr>
          <a:xfrm>
            <a:off x="3147110" y="2792631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3A304D1-D4BA-4D03-98E2-532F4C3C7E3F}"/>
              </a:ext>
            </a:extLst>
          </p:cNvPr>
          <p:cNvSpPr/>
          <p:nvPr/>
        </p:nvSpPr>
        <p:spPr>
          <a:xfrm>
            <a:off x="2856000" y="1612377"/>
            <a:ext cx="3240000" cy="32400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5CDC493-8BE5-4D3C-A50E-9F44668AC91D}"/>
              </a:ext>
            </a:extLst>
          </p:cNvPr>
          <p:cNvSpPr/>
          <p:nvPr/>
        </p:nvSpPr>
        <p:spPr>
          <a:xfrm>
            <a:off x="6402000" y="1522377"/>
            <a:ext cx="3420000" cy="34200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9.5</a:t>
            </a:r>
          </a:p>
        </p:txBody>
      </p:sp>
    </p:spTree>
    <p:extLst>
      <p:ext uri="{BB962C8B-B14F-4D97-AF65-F5344CB8AC3E}">
        <p14:creationId xmlns:p14="http://schemas.microsoft.com/office/powerpoint/2010/main" val="56218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B36CD99-BAFE-4F91-96AA-40388F288976}"/>
              </a:ext>
            </a:extLst>
          </p:cNvPr>
          <p:cNvSpPr/>
          <p:nvPr/>
        </p:nvSpPr>
        <p:spPr>
          <a:xfrm>
            <a:off x="3662251" y="1779971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79E8D32-C285-4C0A-8A3D-5D7CB071FCC6}"/>
              </a:ext>
            </a:extLst>
          </p:cNvPr>
          <p:cNvSpPr/>
          <p:nvPr/>
        </p:nvSpPr>
        <p:spPr>
          <a:xfrm>
            <a:off x="10443865" y="2760146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BE406DD-3B6B-4C3B-BB45-AE8D596A12EC}"/>
              </a:ext>
            </a:extLst>
          </p:cNvPr>
          <p:cNvSpPr/>
          <p:nvPr/>
        </p:nvSpPr>
        <p:spPr>
          <a:xfrm>
            <a:off x="8267725" y="3885337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77DC8F7-6CB5-4382-BACC-842E69BE763F}"/>
              </a:ext>
            </a:extLst>
          </p:cNvPr>
          <p:cNvSpPr/>
          <p:nvPr/>
        </p:nvSpPr>
        <p:spPr>
          <a:xfrm>
            <a:off x="9400607" y="1203712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FC99F9-DDB3-4A33-B725-657B9CE9D113}"/>
              </a:ext>
            </a:extLst>
          </p:cNvPr>
          <p:cNvSpPr/>
          <p:nvPr/>
        </p:nvSpPr>
        <p:spPr>
          <a:xfrm>
            <a:off x="4155478" y="3885337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3274EB5-D1A4-4984-95A9-3DCCF886ABB2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4274251" y="1509712"/>
            <a:ext cx="5126356" cy="57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11F6E97-A2CF-4C85-8501-DD5DB5A5958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10012607" y="1509712"/>
            <a:ext cx="431258" cy="1556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1614436-DED6-4484-8C98-AEAF35C3022D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8879725" y="3282521"/>
            <a:ext cx="1653765" cy="908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04DE6A9-8147-49D3-B011-79BD44FDB43C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>
            <a:off x="4767478" y="4191337"/>
            <a:ext cx="3500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83140A7-27C7-497E-B372-2ED0082A1B2B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H="1" flipV="1">
            <a:off x="3968251" y="2391971"/>
            <a:ext cx="493227" cy="1493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760C0BB-2480-4EC7-A471-6303A729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169025" y="3242921"/>
            <a:ext cx="986453" cy="94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1D82E86-077B-4704-9683-51E292892695}"/>
              </a:ext>
            </a:extLst>
          </p:cNvPr>
          <p:cNvCxnSpPr>
            <a:cxnSpLocks/>
            <a:stCxn id="16" idx="7"/>
            <a:endCxn id="3" idx="2"/>
          </p:cNvCxnSpPr>
          <p:nvPr/>
        </p:nvCxnSpPr>
        <p:spPr>
          <a:xfrm flipV="1">
            <a:off x="3269435" y="2085971"/>
            <a:ext cx="392816" cy="76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52C17F4-595F-4DD3-8687-4514D828F19B}"/>
              </a:ext>
            </a:extLst>
          </p:cNvPr>
          <p:cNvCxnSpPr>
            <a:cxnSpLocks/>
            <a:stCxn id="5" idx="0"/>
            <a:endCxn id="34" idx="3"/>
          </p:cNvCxnSpPr>
          <p:nvPr/>
        </p:nvCxnSpPr>
        <p:spPr>
          <a:xfrm flipV="1">
            <a:off x="8573725" y="2824721"/>
            <a:ext cx="245347" cy="1060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746B895-3ACF-4A54-B64B-1022B6942786}"/>
              </a:ext>
            </a:extLst>
          </p:cNvPr>
          <p:cNvSpPr/>
          <p:nvPr/>
        </p:nvSpPr>
        <p:spPr>
          <a:xfrm>
            <a:off x="2747060" y="2760146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4ACFB09-5865-4C9A-9F49-848B75712E42}"/>
              </a:ext>
            </a:extLst>
          </p:cNvPr>
          <p:cNvCxnSpPr/>
          <p:nvPr/>
        </p:nvCxnSpPr>
        <p:spPr>
          <a:xfrm>
            <a:off x="1857375" y="5348287"/>
            <a:ext cx="9677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BF0DF5C-9817-47A2-9867-3C5A34CE69F4}"/>
              </a:ext>
            </a:extLst>
          </p:cNvPr>
          <p:cNvCxnSpPr/>
          <p:nvPr/>
        </p:nvCxnSpPr>
        <p:spPr>
          <a:xfrm>
            <a:off x="6472876" y="5133975"/>
            <a:ext cx="0" cy="42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l number - Wikipedia">
            <a:extLst>
              <a:ext uri="{FF2B5EF4-FFF2-40B4-BE49-F238E27FC236}">
                <a16:creationId xmlns:a16="http://schemas.microsoft.com/office/drawing/2014/main" id="{DC7849A5-6876-4F75-B449-DCCBBD66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75" y="5240908"/>
            <a:ext cx="216000" cy="2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588A816A-A6D3-4784-81AD-D5AFCBC5A2C2}"/>
              </a:ext>
            </a:extLst>
          </p:cNvPr>
          <p:cNvSpPr/>
          <p:nvPr/>
        </p:nvSpPr>
        <p:spPr>
          <a:xfrm>
            <a:off x="8729447" y="2302346"/>
            <a:ext cx="612000" cy="61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4B9B1EF-B687-49D0-B63A-B3CA9CDB88C2}"/>
              </a:ext>
            </a:extLst>
          </p:cNvPr>
          <p:cNvCxnSpPr>
            <a:cxnSpLocks/>
            <a:stCxn id="34" idx="7"/>
            <a:endCxn id="6" idx="3"/>
          </p:cNvCxnSpPr>
          <p:nvPr/>
        </p:nvCxnSpPr>
        <p:spPr>
          <a:xfrm flipV="1">
            <a:off x="9251822" y="1726087"/>
            <a:ext cx="238410" cy="665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18609B5-8B43-426D-BA51-317A335CCCC9}"/>
              </a:ext>
            </a:extLst>
          </p:cNvPr>
          <p:cNvCxnSpPr/>
          <p:nvPr/>
        </p:nvCxnSpPr>
        <p:spPr>
          <a:xfrm>
            <a:off x="4461478" y="4233862"/>
            <a:ext cx="0" cy="14287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319C6D2-D9BB-43B7-A189-106DF18974D9}"/>
              </a:ext>
            </a:extLst>
          </p:cNvPr>
          <p:cNvCxnSpPr/>
          <p:nvPr/>
        </p:nvCxnSpPr>
        <p:spPr>
          <a:xfrm>
            <a:off x="8573725" y="4233862"/>
            <a:ext cx="0" cy="14287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AF97F848-A41E-423A-9A1D-850A37B1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32" y="5737238"/>
            <a:ext cx="342692" cy="36000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0D7DFBB-BD7C-4230-8A01-02FBAFAB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537" y="5721167"/>
            <a:ext cx="360000" cy="392143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7C6BE3C-92FA-4164-96F9-868F4BE30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76" y="5733743"/>
            <a:ext cx="360000" cy="3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A0BE43F-948E-43F2-9B8E-30E04DEF5752}"/>
              </a:ext>
            </a:extLst>
          </p:cNvPr>
          <p:cNvGrpSpPr/>
          <p:nvPr/>
        </p:nvGrpSpPr>
        <p:grpSpPr>
          <a:xfrm>
            <a:off x="3451424" y="1977960"/>
            <a:ext cx="6251891" cy="2594890"/>
            <a:chOff x="2336999" y="2344507"/>
            <a:chExt cx="6251891" cy="25948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700B7C0-9A24-4F85-9DFA-CE1093F96D12}"/>
                </a:ext>
              </a:extLst>
            </p:cNvPr>
            <p:cNvSpPr/>
            <p:nvPr/>
          </p:nvSpPr>
          <p:spPr>
            <a:xfrm>
              <a:off x="3403003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F00E42F-096F-43F6-BA33-513E617A9490}"/>
                </a:ext>
              </a:extLst>
            </p:cNvPr>
            <p:cNvSpPr/>
            <p:nvPr/>
          </p:nvSpPr>
          <p:spPr>
            <a:xfrm>
              <a:off x="7976890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E0EEEFA-5556-4A11-955B-A43D6212325A}"/>
                </a:ext>
              </a:extLst>
            </p:cNvPr>
            <p:cNvSpPr/>
            <p:nvPr/>
          </p:nvSpPr>
          <p:spPr>
            <a:xfrm>
              <a:off x="5800750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4BA5DA0-CA38-456C-A76F-EFCB682716F9}"/>
                </a:ext>
              </a:extLst>
            </p:cNvPr>
            <p:cNvSpPr/>
            <p:nvPr/>
          </p:nvSpPr>
          <p:spPr>
            <a:xfrm>
              <a:off x="5800750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DC9E33D-87E6-4FA4-8A20-BC02EB81007D}"/>
                </a:ext>
              </a:extLst>
            </p:cNvPr>
            <p:cNvSpPr/>
            <p:nvPr/>
          </p:nvSpPr>
          <p:spPr>
            <a:xfrm>
              <a:off x="3403003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2E919C56-BAB9-4667-98B1-8A3097589171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4015003" y="265050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5F93D22-9F7F-4A2E-B8A0-676EF562B584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6412750" y="2650507"/>
              <a:ext cx="1564140" cy="857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EF96298-D53A-41DB-9713-727BD8150D4E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6412750" y="3724581"/>
              <a:ext cx="1653765" cy="908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9AA35B2-88D9-4052-88E6-79A14EEF9D6D}"/>
                </a:ext>
              </a:extLst>
            </p:cNvPr>
            <p:cNvCxnSpPr>
              <a:cxnSpLocks/>
              <a:stCxn id="30" idx="3"/>
              <a:endCxn id="7" idx="6"/>
            </p:cNvCxnSpPr>
            <p:nvPr/>
          </p:nvCxnSpPr>
          <p:spPr>
            <a:xfrm flipH="1">
              <a:off x="4015003" y="3940956"/>
              <a:ext cx="755647" cy="692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43EE24B-9DCE-43DB-B698-4E3FCF5725FF}"/>
                </a:ext>
              </a:extLst>
            </p:cNvPr>
            <p:cNvCxnSpPr>
              <a:cxnSpLocks/>
              <a:stCxn id="7" idx="0"/>
              <a:endCxn id="3" idx="4"/>
            </p:cNvCxnSpPr>
            <p:nvPr/>
          </p:nvCxnSpPr>
          <p:spPr>
            <a:xfrm flipV="1">
              <a:off x="3709003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3DAB9F1-3371-43B0-9B72-FE255BD330B7}"/>
                </a:ext>
              </a:extLst>
            </p:cNvPr>
            <p:cNvCxnSpPr>
              <a:cxnSpLocks/>
              <a:stCxn id="7" idx="2"/>
              <a:endCxn id="16" idx="4"/>
            </p:cNvCxnSpPr>
            <p:nvPr/>
          </p:nvCxnSpPr>
          <p:spPr>
            <a:xfrm flipH="1" flipV="1">
              <a:off x="2642999" y="3385356"/>
              <a:ext cx="760004" cy="1248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E2020BE-8949-4FB2-B05D-409E4C8E6D9D}"/>
                </a:ext>
              </a:extLst>
            </p:cNvPr>
            <p:cNvSpPr/>
            <p:nvPr/>
          </p:nvSpPr>
          <p:spPr>
            <a:xfrm>
              <a:off x="2336999" y="277335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F88178E-3ED0-42D8-80C2-3BF3D712E161}"/>
              </a:ext>
            </a:extLst>
          </p:cNvPr>
          <p:cNvSpPr/>
          <p:nvPr/>
        </p:nvSpPr>
        <p:spPr>
          <a:xfrm>
            <a:off x="2590800" y="1222768"/>
            <a:ext cx="7343775" cy="4105275"/>
          </a:xfrm>
          <a:prstGeom prst="ellipse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7F5C5E6-7A41-4C6D-A50D-171D87D66AF9}"/>
              </a:ext>
            </a:extLst>
          </p:cNvPr>
          <p:cNvSpPr txBox="1"/>
          <p:nvPr/>
        </p:nvSpPr>
        <p:spPr>
          <a:xfrm>
            <a:off x="8883029" y="1487767"/>
            <a:ext cx="49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G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23C802F-19E9-489B-BAD7-65C72D362CBC}"/>
              </a:ext>
            </a:extLst>
          </p:cNvPr>
          <p:cNvSpPr/>
          <p:nvPr/>
        </p:nvSpPr>
        <p:spPr>
          <a:xfrm>
            <a:off x="4162049" y="1344646"/>
            <a:ext cx="3829425" cy="389410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264D33-41DB-4A73-A50C-0199B5E92A56}"/>
              </a:ext>
            </a:extLst>
          </p:cNvPr>
          <p:cNvSpPr txBox="1"/>
          <p:nvPr/>
        </p:nvSpPr>
        <p:spPr>
          <a:xfrm>
            <a:off x="7318889" y="1522747"/>
            <a:ext cx="6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G*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2849A3-1E5A-4DDC-934D-24B3C35F15C6}"/>
              </a:ext>
            </a:extLst>
          </p:cNvPr>
          <p:cNvSpPr txBox="1"/>
          <p:nvPr/>
        </p:nvSpPr>
        <p:spPr>
          <a:xfrm>
            <a:off x="3571760" y="2505075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0EDCDBF-D26C-4358-9704-5A9DF49C9EE6}"/>
              </a:ext>
            </a:extLst>
          </p:cNvPr>
          <p:cNvSpPr txBox="1"/>
          <p:nvPr/>
        </p:nvSpPr>
        <p:spPr>
          <a:xfrm>
            <a:off x="4664781" y="2091592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7751D5-35DB-4ED4-9BCF-5EE75966CD31}"/>
              </a:ext>
            </a:extLst>
          </p:cNvPr>
          <p:cNvSpPr txBox="1"/>
          <p:nvPr/>
        </p:nvSpPr>
        <p:spPr>
          <a:xfrm>
            <a:off x="4664781" y="4059108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552B36-9436-4DF9-85AC-BD26F3105D08}"/>
              </a:ext>
            </a:extLst>
          </p:cNvPr>
          <p:cNvSpPr txBox="1"/>
          <p:nvPr/>
        </p:nvSpPr>
        <p:spPr>
          <a:xfrm>
            <a:off x="7062528" y="2044735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64B68E7-2C9E-4C81-A592-A954DF1E5AE0}"/>
              </a:ext>
            </a:extLst>
          </p:cNvPr>
          <p:cNvSpPr/>
          <p:nvPr/>
        </p:nvSpPr>
        <p:spPr>
          <a:xfrm>
            <a:off x="5795450" y="3052034"/>
            <a:ext cx="612000" cy="61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6CE80A-5F33-4041-8E6C-1DC1900F550F}"/>
              </a:ext>
            </a:extLst>
          </p:cNvPr>
          <p:cNvCxnSpPr>
            <a:cxnSpLocks/>
            <a:stCxn id="30" idx="5"/>
            <a:endCxn id="5" idx="1"/>
          </p:cNvCxnSpPr>
          <p:nvPr/>
        </p:nvCxnSpPr>
        <p:spPr>
          <a:xfrm>
            <a:off x="6317825" y="3574409"/>
            <a:ext cx="686975" cy="476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E354815-0260-461F-9D40-7297390952E7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047129" y="2491703"/>
            <a:ext cx="837946" cy="649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CCB7D8B-5C0D-452E-BA19-0864311C0B0D}"/>
              </a:ext>
            </a:extLst>
          </p:cNvPr>
          <p:cNvSpPr txBox="1"/>
          <p:nvPr/>
        </p:nvSpPr>
        <p:spPr>
          <a:xfrm>
            <a:off x="5913760" y="3141659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D58CD07-2826-458A-AEC1-1A43A7C707C2}"/>
              </a:ext>
            </a:extLst>
          </p:cNvPr>
          <p:cNvSpPr txBox="1"/>
          <p:nvPr/>
        </p:nvSpPr>
        <p:spPr>
          <a:xfrm>
            <a:off x="7080384" y="4057577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D2BBF69-55E8-448C-AE4E-3FE5D4C49544}"/>
              </a:ext>
            </a:extLst>
          </p:cNvPr>
          <p:cNvSpPr txBox="1"/>
          <p:nvPr/>
        </p:nvSpPr>
        <p:spPr>
          <a:xfrm>
            <a:off x="9233209" y="2941604"/>
            <a:ext cx="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16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388DFAF-1885-44C0-810A-01ECD5898FBF}"/>
              </a:ext>
            </a:extLst>
          </p:cNvPr>
          <p:cNvGrpSpPr/>
          <p:nvPr/>
        </p:nvGrpSpPr>
        <p:grpSpPr>
          <a:xfrm>
            <a:off x="2581274" y="2905124"/>
            <a:ext cx="360000" cy="360000"/>
            <a:chOff x="2305049" y="2971799"/>
            <a:chExt cx="360000" cy="36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8723B05-81BC-4A13-BBAF-BE5FB28F7F1C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" name="Conector: curvado 3">
              <a:extLst>
                <a:ext uri="{FF2B5EF4-FFF2-40B4-BE49-F238E27FC236}">
                  <a16:creationId xmlns:a16="http://schemas.microsoft.com/office/drawing/2014/main" id="{51657CE7-B136-49DA-9AD1-C7E8A3F174FE}"/>
                </a:ext>
              </a:extLst>
            </p:cNvPr>
            <p:cNvCxnSpPr>
              <a:cxnSpLocks/>
              <a:stCxn id="2" idx="0"/>
              <a:endCxn id="2" idx="6"/>
            </p:cNvCxnSpPr>
            <p:nvPr/>
          </p:nvCxnSpPr>
          <p:spPr>
            <a:xfrm rot="16200000" flipH="1">
              <a:off x="2485049" y="2971799"/>
              <a:ext cx="180000" cy="180000"/>
            </a:xfrm>
            <a:prstGeom prst="curvedConnector4">
              <a:avLst>
                <a:gd name="adj1" fmla="val -423333"/>
                <a:gd name="adj2" fmla="val 4651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54754C7-343C-4E8B-A742-68EC195B09D8}"/>
              </a:ext>
            </a:extLst>
          </p:cNvPr>
          <p:cNvGrpSpPr/>
          <p:nvPr/>
        </p:nvGrpSpPr>
        <p:grpSpPr>
          <a:xfrm>
            <a:off x="6012225" y="2988774"/>
            <a:ext cx="1781424" cy="368300"/>
            <a:chOff x="5736000" y="3055449"/>
            <a:chExt cx="1781424" cy="3683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5053488-E7CC-408F-90E6-D9B828E76B5D}"/>
                </a:ext>
              </a:extLst>
            </p:cNvPr>
            <p:cNvSpPr/>
            <p:nvPr/>
          </p:nvSpPr>
          <p:spPr>
            <a:xfrm>
              <a:off x="5736000" y="306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Conector: curvado 9">
              <a:extLst>
                <a:ext uri="{FF2B5EF4-FFF2-40B4-BE49-F238E27FC236}">
                  <a16:creationId xmlns:a16="http://schemas.microsoft.com/office/drawing/2014/main" id="{7CB3E95E-0CC1-4508-9F30-63C47F741992}"/>
                </a:ext>
              </a:extLst>
            </p:cNvPr>
            <p:cNvCxnSpPr>
              <a:cxnSpLocks/>
              <a:stCxn id="9" idx="0"/>
              <a:endCxn id="12" idx="0"/>
            </p:cNvCxnSpPr>
            <p:nvPr/>
          </p:nvCxnSpPr>
          <p:spPr>
            <a:xfrm rot="5400000" flipH="1" flipV="1">
              <a:off x="6623537" y="234791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91D62D5-1E7A-451D-988A-E4F8BA512601}"/>
                </a:ext>
              </a:extLst>
            </p:cNvPr>
            <p:cNvSpPr/>
            <p:nvPr/>
          </p:nvSpPr>
          <p:spPr>
            <a:xfrm>
              <a:off x="7157424" y="305544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Conector: curvado 16">
              <a:extLst>
                <a:ext uri="{FF2B5EF4-FFF2-40B4-BE49-F238E27FC236}">
                  <a16:creationId xmlns:a16="http://schemas.microsoft.com/office/drawing/2014/main" id="{94EEE98B-E951-4CEF-B468-ECAE35E5F7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3537" y="270986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4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00AABE9-9E05-437F-9413-206D183F4C5A}"/>
              </a:ext>
            </a:extLst>
          </p:cNvPr>
          <p:cNvGrpSpPr/>
          <p:nvPr/>
        </p:nvGrpSpPr>
        <p:grpSpPr>
          <a:xfrm>
            <a:off x="3352798" y="2105999"/>
            <a:ext cx="5295901" cy="3056551"/>
            <a:chOff x="2305049" y="2791799"/>
            <a:chExt cx="3465150" cy="174967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56C421B-410A-46E8-85D5-82432BBCF03A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2BB4C6C-E24B-4153-B559-E1DAAB32B537}"/>
                </a:ext>
              </a:extLst>
            </p:cNvPr>
            <p:cNvSpPr/>
            <p:nvPr/>
          </p:nvSpPr>
          <p:spPr>
            <a:xfrm>
              <a:off x="541019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E3CC825-80EF-43CC-B78A-C8356DA39815}"/>
                </a:ext>
              </a:extLst>
            </p:cNvPr>
            <p:cNvSpPr/>
            <p:nvPr/>
          </p:nvSpPr>
          <p:spPr>
            <a:xfrm>
              <a:off x="3867149" y="418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187385C-736E-4B29-9822-EB61B49D9A07}"/>
                </a:ext>
              </a:extLst>
            </p:cNvPr>
            <p:cNvSpPr/>
            <p:nvPr/>
          </p:nvSpPr>
          <p:spPr>
            <a:xfrm>
              <a:off x="3913798" y="279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022605A-7C1D-4D88-8808-572F9B77014F}"/>
                </a:ext>
              </a:extLst>
            </p:cNvPr>
            <p:cNvSpPr/>
            <p:nvPr/>
          </p:nvSpPr>
          <p:spPr>
            <a:xfrm>
              <a:off x="2370748" y="400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5E03167-D224-4815-A6F0-D447A7D971C7}"/>
                </a:ext>
              </a:extLst>
            </p:cNvPr>
            <p:cNvCxnSpPr>
              <a:cxnSpLocks/>
              <a:stCxn id="2" idx="7"/>
              <a:endCxn id="5" idx="2"/>
            </p:cNvCxnSpPr>
            <p:nvPr/>
          </p:nvCxnSpPr>
          <p:spPr>
            <a:xfrm flipV="1">
              <a:off x="2612328" y="2971799"/>
              <a:ext cx="1301470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68D8C46-5690-4FE9-B5EE-A9C6B58F2A59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>
              <a:off x="4273798" y="2971799"/>
              <a:ext cx="1136401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7C35517-F940-40A9-AE5E-E50AB8F6F102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4212636" y="3279078"/>
              <a:ext cx="1250284" cy="1022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DA40564-5E17-4415-A2F9-AED0B7556174}"/>
                </a:ext>
              </a:extLst>
            </p:cNvPr>
            <p:cNvCxnSpPr>
              <a:cxnSpLocks/>
              <a:stCxn id="4" idx="2"/>
              <a:endCxn id="6" idx="5"/>
            </p:cNvCxnSpPr>
            <p:nvPr/>
          </p:nvCxnSpPr>
          <p:spPr>
            <a:xfrm flipH="1" flipV="1">
              <a:off x="2678027" y="4308753"/>
              <a:ext cx="1189122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E760733-8162-4A57-B54B-2F088D74103B}"/>
                </a:ext>
              </a:extLst>
            </p:cNvPr>
            <p:cNvCxnSpPr>
              <a:cxnSpLocks/>
              <a:stCxn id="6" idx="0"/>
              <a:endCxn id="2" idx="4"/>
            </p:cNvCxnSpPr>
            <p:nvPr/>
          </p:nvCxnSpPr>
          <p:spPr>
            <a:xfrm flipH="1" flipV="1">
              <a:off x="2485049" y="3331799"/>
              <a:ext cx="65699" cy="6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25E58A3-3BED-4D4A-8E1E-746AF538627E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678027" y="3099078"/>
              <a:ext cx="128849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EBBA339-6E98-4F33-B9A6-918BAB7341E7}"/>
                </a:ext>
              </a:extLst>
            </p:cNvPr>
            <p:cNvCxnSpPr>
              <a:cxnSpLocks/>
              <a:stCxn id="6" idx="6"/>
              <a:endCxn id="3" idx="3"/>
            </p:cNvCxnSpPr>
            <p:nvPr/>
          </p:nvCxnSpPr>
          <p:spPr>
            <a:xfrm flipV="1">
              <a:off x="2730748" y="3279078"/>
              <a:ext cx="2732172" cy="902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4537BE0-7D6F-4A82-A536-17B1B3ABFB07}"/>
                </a:ext>
              </a:extLst>
            </p:cNvPr>
            <p:cNvCxnSpPr>
              <a:cxnSpLocks/>
              <a:stCxn id="4" idx="1"/>
              <a:endCxn id="2" idx="5"/>
            </p:cNvCxnSpPr>
            <p:nvPr/>
          </p:nvCxnSpPr>
          <p:spPr>
            <a:xfrm flipH="1" flipV="1">
              <a:off x="2612328" y="3279078"/>
              <a:ext cx="130754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791C32E-2E0E-43F2-8AEC-F9856D90B267}"/>
                </a:ext>
              </a:extLst>
            </p:cNvPr>
            <p:cNvCxnSpPr>
              <a:cxnSpLocks/>
              <a:stCxn id="3" idx="3"/>
              <a:endCxn id="2" idx="6"/>
            </p:cNvCxnSpPr>
            <p:nvPr/>
          </p:nvCxnSpPr>
          <p:spPr>
            <a:xfrm flipH="1" flipV="1">
              <a:off x="2665049" y="3151799"/>
              <a:ext cx="2797871" cy="127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7B53FA8-BB18-4E97-849D-69BC7EF65418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4047149" y="3151799"/>
              <a:ext cx="46649" cy="102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8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805487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0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005387" y="3933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453062" y="25470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662862" y="15144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835131-26A4-4F3F-82A8-F2CA284E3E64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605E3C-E417-4E5E-B35C-FA96AF7EB395}"/>
              </a:ext>
            </a:extLst>
          </p:cNvPr>
          <p:cNvSpPr/>
          <p:nvPr/>
        </p:nvSpPr>
        <p:spPr>
          <a:xfrm>
            <a:off x="6902812" y="2112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3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6855187" y="3689212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802675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481887" y="28765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3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 descr="Imagen que contiene aire, tabla, parado, grande&#10;&#10;Descripción generada automáticamente">
            <a:extLst>
              <a:ext uri="{FF2B5EF4-FFF2-40B4-BE49-F238E27FC236}">
                <a16:creationId xmlns:a16="http://schemas.microsoft.com/office/drawing/2014/main" id="{669AB1D5-9EBA-473B-ABFC-886B149C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3" y="875095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E05C1-61C8-412C-B8A6-416EC3F7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5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889575-EA60-4D14-8DBE-A41BD16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12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 de la mora</dc:creator>
  <cp:lastModifiedBy>sofia de la mora</cp:lastModifiedBy>
  <cp:revision>13</cp:revision>
  <dcterms:created xsi:type="dcterms:W3CDTF">2020-08-30T22:07:30Z</dcterms:created>
  <dcterms:modified xsi:type="dcterms:W3CDTF">2021-02-04T04:43:03Z</dcterms:modified>
</cp:coreProperties>
</file>