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E4EB5-4D24-40C7-9664-A06A59820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650236-40C8-4553-AA0F-4FF1FD402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98565-0CDF-48CB-A1E9-4ED10525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68CC9-00C8-4BD5-AFED-C5E32439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96797-8B7E-443B-8925-5D37B0E0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980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0BE2C-D91B-47C6-B700-526DF901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579444-C970-4FB7-9A33-0E8AFF908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B10B58-CC82-48ED-A2DF-3A292B29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4184E-6C89-449C-B808-79C5CA1D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A1EA1-7D9C-4F47-9FE9-359BD27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06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12245A-B6E9-4AC1-8003-D9373AF65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7AA701-4565-485E-A450-1CC08AB6B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FC87E-CC66-4938-84FC-D38C6186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14774E-3AA1-4A84-8F36-EA88FA30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04F1B-1313-4758-8CFA-07BAE6A4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32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66E57-BBDC-4A35-BD21-4F603AEC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5E546-9AE5-4B9F-A57B-D2970488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04B5A-46C5-4561-9D92-D69F5353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4DB7A-402D-4E3D-ADB9-0CAB5E67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1F92D-17FD-4892-B383-232953B6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0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71E3B-8D5F-424A-A2CF-0ADA0787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A8D918-A676-4E83-A35F-3285AA96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81827-9905-41B2-8CCF-07B28265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B1ACD-9E14-4FB0-BEC9-3C882C0B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860AF8-804C-4D09-AA01-007E69EF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0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BAB31-F877-435E-A0B7-2FF252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39E9F-8AEC-4356-9D39-FEA7A61D9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5EE56B-196D-4DA4-BE23-90F95854C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F8704F-E403-4031-99F8-8B3CF38C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DACB46-0D06-40C1-8EE8-CD33EA02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AE84A7-87CC-45C2-A9A1-F663ABDB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12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7F06C-0A12-4824-988F-B90252C4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F2797F-6F79-41B8-8AEE-C6A6B7B7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342319-613C-4E02-B960-C09E34B8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52C907-861F-4E6A-A2C2-D1848BC86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323F12-FC87-4B0E-B960-AACD02F56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FC9EFC-9F65-4A4B-8F15-F11490B2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2C6284-A718-4A31-A649-38C78E59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6BDD81-3660-47ED-A1E1-5AC9604D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62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4283-AD02-4547-8B62-C8F82EA4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337914-8FF0-4565-886A-D43B2FD5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9B0388-FD6E-4DE4-BF02-2BDC267A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C4C263-7C8A-4C2E-B328-7E8DBB76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7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891FE3-22E2-4407-B1FC-501130EC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0BEC2C-DBA0-43ED-9E02-0509FC4C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FC9694-4CAA-4D1A-AF73-ADCC99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9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AD2C5-72E2-482F-BD30-8103C8DE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06425-51A6-495E-84DD-B51D1792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83F11B-9392-442A-9D50-7BC69059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3E3110-C284-4709-89CE-93914DF8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B16E19-78F3-4D81-ACAF-E12210D2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3290AF-0048-4D4E-AE4E-9B90F636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72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97B2B-C6CD-4D38-9C19-D1877CFC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2EDAEE-2CF8-4D36-9237-3DB343320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396C06-D5BA-4111-BB77-E00FFBCD4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24D64-360A-4777-A1A7-4CF3E630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5725-B663-4950-A947-154B4CFC5EBF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9E8A9B-7826-4BBC-A19E-60F0980C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1EB563-214E-4FCC-AC5B-8B2652B9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2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813B97-0876-43CD-A8E3-29D75A8E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004FD1-8625-4314-94C3-95750B43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16204-D847-492C-BFEF-36B5DA99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5725-B663-4950-A947-154B4CFC5EBF}" type="datetimeFigureOut">
              <a:rPr lang="es-MX" smtClean="0"/>
              <a:t>29/01/2021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AD7E4E-5925-4F69-8D13-3B0944DC3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44C6D-732B-4982-93F5-E5B1C912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4EB6-AE5C-4B38-9566-0AC9936E09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46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25FC550-7D6A-4409-8423-1558473FEE74}"/>
              </a:ext>
            </a:extLst>
          </p:cNvPr>
          <p:cNvSpPr/>
          <p:nvPr/>
        </p:nvSpPr>
        <p:spPr>
          <a:xfrm>
            <a:off x="2305049" y="2971799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CDEA380-9C52-4FB5-BA34-018A08EFD81F}"/>
              </a:ext>
            </a:extLst>
          </p:cNvPr>
          <p:cNvSpPr/>
          <p:nvPr/>
        </p:nvSpPr>
        <p:spPr>
          <a:xfrm>
            <a:off x="9429749" y="297082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0F70A25-9085-473B-9830-224724EEBCCE}"/>
              </a:ext>
            </a:extLst>
          </p:cNvPr>
          <p:cNvSpPr/>
          <p:nvPr/>
        </p:nvSpPr>
        <p:spPr>
          <a:xfrm>
            <a:off x="6172199" y="297082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C4F5581-3076-4265-B6CF-17984D122960}"/>
              </a:ext>
            </a:extLst>
          </p:cNvPr>
          <p:cNvSpPr/>
          <p:nvPr/>
        </p:nvSpPr>
        <p:spPr>
          <a:xfrm>
            <a:off x="7953374" y="1446823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EBC7F03-9F43-4B2A-B882-924C92A62DD1}"/>
              </a:ext>
            </a:extLst>
          </p:cNvPr>
          <p:cNvSpPr/>
          <p:nvPr/>
        </p:nvSpPr>
        <p:spPr>
          <a:xfrm>
            <a:off x="7952398" y="467017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6F7FBD6-EDA2-4A94-9DB4-5E409539C359}"/>
              </a:ext>
            </a:extLst>
          </p:cNvPr>
          <p:cNvCxnSpPr>
            <a:cxnSpLocks/>
            <a:stCxn id="4" idx="7"/>
            <a:endCxn id="10" idx="2"/>
          </p:cNvCxnSpPr>
          <p:nvPr/>
        </p:nvCxnSpPr>
        <p:spPr>
          <a:xfrm flipV="1">
            <a:off x="2612328" y="1626823"/>
            <a:ext cx="5341046" cy="13976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2A5B510-EB7C-4E01-B335-84B0DDDEE304}"/>
              </a:ext>
            </a:extLst>
          </p:cNvPr>
          <p:cNvCxnSpPr>
            <a:cxnSpLocks/>
          </p:cNvCxnSpPr>
          <p:nvPr/>
        </p:nvCxnSpPr>
        <p:spPr>
          <a:xfrm flipV="1">
            <a:off x="2665049" y="3150823"/>
            <a:ext cx="3507150" cy="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EC7FD77-71F5-4F8E-BF8B-77036DAED8BE}"/>
              </a:ext>
            </a:extLst>
          </p:cNvPr>
          <p:cNvCxnSpPr>
            <a:cxnSpLocks/>
            <a:stCxn id="4" idx="5"/>
            <a:endCxn id="11" idx="2"/>
          </p:cNvCxnSpPr>
          <p:nvPr/>
        </p:nvCxnSpPr>
        <p:spPr>
          <a:xfrm>
            <a:off x="2612328" y="3279078"/>
            <a:ext cx="5340070" cy="157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B24FB92-0C2A-4BDC-A716-972755B9141E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6479478" y="1754102"/>
            <a:ext cx="1526617" cy="1269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108B9C8-D1B2-49CA-BCDE-50187E386E0A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479478" y="3278102"/>
            <a:ext cx="1525641" cy="1444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4F76FA1-6E5B-4976-8084-04829C79F05B}"/>
              </a:ext>
            </a:extLst>
          </p:cNvPr>
          <p:cNvCxnSpPr>
            <a:cxnSpLocks/>
            <a:stCxn id="10" idx="5"/>
            <a:endCxn id="6" idx="1"/>
          </p:cNvCxnSpPr>
          <p:nvPr/>
        </p:nvCxnSpPr>
        <p:spPr>
          <a:xfrm>
            <a:off x="8260653" y="1754102"/>
            <a:ext cx="1221817" cy="1269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4D717D3-7AC5-40E3-9942-457A0E8E11B7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8259677" y="3278102"/>
            <a:ext cx="1222793" cy="1444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04037B7-4E91-463A-BA67-72606F7BE914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8132398" y="1806823"/>
            <a:ext cx="976" cy="2863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82FAF5E-8AA2-4E7E-A088-4D00F5962B4B}"/>
              </a:ext>
            </a:extLst>
          </p:cNvPr>
          <p:cNvSpPr txBox="1"/>
          <p:nvPr/>
        </p:nvSpPr>
        <p:spPr>
          <a:xfrm>
            <a:off x="2342328" y="253318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C533E1B-2DED-4904-8FCF-6062C91D9707}"/>
              </a:ext>
            </a:extLst>
          </p:cNvPr>
          <p:cNvSpPr txBox="1"/>
          <p:nvPr/>
        </p:nvSpPr>
        <p:spPr>
          <a:xfrm>
            <a:off x="8005119" y="1007599"/>
            <a:ext cx="3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861567F-4320-4691-AB04-6D4846EFA591}"/>
              </a:ext>
            </a:extLst>
          </p:cNvPr>
          <p:cNvSpPr txBox="1"/>
          <p:nvPr/>
        </p:nvSpPr>
        <p:spPr>
          <a:xfrm>
            <a:off x="6172199" y="2601003"/>
            <a:ext cx="3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Z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EFB1AA7-2C29-40AE-8BAA-8580ED47F478}"/>
              </a:ext>
            </a:extLst>
          </p:cNvPr>
          <p:cNvSpPr txBox="1"/>
          <p:nvPr/>
        </p:nvSpPr>
        <p:spPr>
          <a:xfrm>
            <a:off x="9859348" y="2884314"/>
            <a:ext cx="3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w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E991076-ACBA-418C-9CB5-03769B131A4B}"/>
              </a:ext>
            </a:extLst>
          </p:cNvPr>
          <p:cNvSpPr txBox="1"/>
          <p:nvPr/>
        </p:nvSpPr>
        <p:spPr>
          <a:xfrm>
            <a:off x="7953579" y="5041845"/>
            <a:ext cx="3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6668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F69FB0B5-BB94-4C1E-A676-02C4A63981DD}"/>
              </a:ext>
            </a:extLst>
          </p:cNvPr>
          <p:cNvGrpSpPr/>
          <p:nvPr/>
        </p:nvGrpSpPr>
        <p:grpSpPr>
          <a:xfrm>
            <a:off x="3147110" y="1934932"/>
            <a:ext cx="6594305" cy="2594890"/>
            <a:chOff x="1994585" y="2344507"/>
            <a:chExt cx="6594305" cy="259489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678265A-7370-43BE-B47E-286F593AE206}"/>
                </a:ext>
              </a:extLst>
            </p:cNvPr>
            <p:cNvSpPr/>
            <p:nvPr/>
          </p:nvSpPr>
          <p:spPr>
            <a:xfrm>
              <a:off x="3403003" y="234450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ADD4BA8-5F2B-4027-B75A-BA357B81795F}"/>
                </a:ext>
              </a:extLst>
            </p:cNvPr>
            <p:cNvSpPr/>
            <p:nvPr/>
          </p:nvSpPr>
          <p:spPr>
            <a:xfrm>
              <a:off x="7976890" y="3202206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C8B0068-1CDA-43EC-81F3-AB74B126AE1B}"/>
                </a:ext>
              </a:extLst>
            </p:cNvPr>
            <p:cNvSpPr/>
            <p:nvPr/>
          </p:nvSpPr>
          <p:spPr>
            <a:xfrm>
              <a:off x="5800750" y="432739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333B6AE-6C12-4C3B-A41A-17900E34C423}"/>
                </a:ext>
              </a:extLst>
            </p:cNvPr>
            <p:cNvSpPr/>
            <p:nvPr/>
          </p:nvSpPr>
          <p:spPr>
            <a:xfrm>
              <a:off x="5800750" y="234450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235F9C4-D302-4E68-8956-819E05E5F80C}"/>
                </a:ext>
              </a:extLst>
            </p:cNvPr>
            <p:cNvSpPr/>
            <p:nvPr/>
          </p:nvSpPr>
          <p:spPr>
            <a:xfrm>
              <a:off x="3403003" y="4327397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889FCC04-B09E-43DB-9722-6BD213DE6B88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4015003" y="2650507"/>
              <a:ext cx="1785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7200FE7-FAFD-42E5-A765-5BED62D0A19F}"/>
                </a:ext>
              </a:extLst>
            </p:cNvPr>
            <p:cNvCxnSpPr>
              <a:cxnSpLocks/>
              <a:stCxn id="6" idx="6"/>
              <a:endCxn id="4" idx="2"/>
            </p:cNvCxnSpPr>
            <p:nvPr/>
          </p:nvCxnSpPr>
          <p:spPr>
            <a:xfrm>
              <a:off x="6412750" y="2650507"/>
              <a:ext cx="1564140" cy="8576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7FA331F-EBB8-497C-B133-19524BBC3173}"/>
                </a:ext>
              </a:extLst>
            </p:cNvPr>
            <p:cNvCxnSpPr>
              <a:cxnSpLocks/>
              <a:stCxn id="5" idx="6"/>
              <a:endCxn id="4" idx="3"/>
            </p:cNvCxnSpPr>
            <p:nvPr/>
          </p:nvCxnSpPr>
          <p:spPr>
            <a:xfrm flipV="1">
              <a:off x="6412750" y="3724581"/>
              <a:ext cx="1653765" cy="9088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70BF2562-B708-4EBD-8945-8B7519F177D6}"/>
                </a:ext>
              </a:extLst>
            </p:cNvPr>
            <p:cNvCxnSpPr>
              <a:cxnSpLocks/>
              <a:stCxn id="5" idx="2"/>
              <a:endCxn id="7" idx="6"/>
            </p:cNvCxnSpPr>
            <p:nvPr/>
          </p:nvCxnSpPr>
          <p:spPr>
            <a:xfrm flipH="1">
              <a:off x="4015003" y="4633397"/>
              <a:ext cx="17857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B5FDC622-FD88-4E95-9EA3-2E1EE75E5F43}"/>
                </a:ext>
              </a:extLst>
            </p:cNvPr>
            <p:cNvCxnSpPr>
              <a:cxnSpLocks/>
              <a:stCxn id="7" idx="0"/>
              <a:endCxn id="3" idx="4"/>
            </p:cNvCxnSpPr>
            <p:nvPr/>
          </p:nvCxnSpPr>
          <p:spPr>
            <a:xfrm flipV="1">
              <a:off x="3709003" y="2956507"/>
              <a:ext cx="0" cy="1370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AF3E891E-915E-4F22-9D91-3C0CFD4E23B3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 flipV="1">
              <a:off x="2416550" y="3684981"/>
              <a:ext cx="986453" cy="948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BCBABD2-2D82-4E79-B4F0-A8BEA9FB6637}"/>
                </a:ext>
              </a:extLst>
            </p:cNvPr>
            <p:cNvCxnSpPr>
              <a:cxnSpLocks/>
              <a:stCxn id="18" idx="7"/>
              <a:endCxn id="3" idx="2"/>
            </p:cNvCxnSpPr>
            <p:nvPr/>
          </p:nvCxnSpPr>
          <p:spPr>
            <a:xfrm flipV="1">
              <a:off x="2516960" y="2650507"/>
              <a:ext cx="886043" cy="6413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4926932-CF94-4691-845F-E9953E2F6A2E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6106750" y="2956507"/>
              <a:ext cx="0" cy="1370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0413FBD-D957-4C3D-A8AF-E6AC93B0213E}"/>
                </a:ext>
              </a:extLst>
            </p:cNvPr>
            <p:cNvSpPr/>
            <p:nvPr/>
          </p:nvSpPr>
          <p:spPr>
            <a:xfrm>
              <a:off x="1994585" y="3202206"/>
              <a:ext cx="612000" cy="61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4F3C432-52F1-44C8-82A9-610D5AAF1BC7}"/>
              </a:ext>
            </a:extLst>
          </p:cNvPr>
          <p:cNvCxnSpPr/>
          <p:nvPr/>
        </p:nvCxnSpPr>
        <p:spPr>
          <a:xfrm>
            <a:off x="5086350" y="1504950"/>
            <a:ext cx="1866925" cy="367665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0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388DFAF-1885-44C0-810A-01ECD5898FBF}"/>
              </a:ext>
            </a:extLst>
          </p:cNvPr>
          <p:cNvGrpSpPr/>
          <p:nvPr/>
        </p:nvGrpSpPr>
        <p:grpSpPr>
          <a:xfrm>
            <a:off x="2305049" y="2971799"/>
            <a:ext cx="360000" cy="360000"/>
            <a:chOff x="2305049" y="2971799"/>
            <a:chExt cx="360000" cy="3600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8723B05-81BC-4A13-BBAF-BE5FB28F7F1C}"/>
                </a:ext>
              </a:extLst>
            </p:cNvPr>
            <p:cNvSpPr/>
            <p:nvPr/>
          </p:nvSpPr>
          <p:spPr>
            <a:xfrm>
              <a:off x="2305049" y="297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" name="Conector: curvado 3">
              <a:extLst>
                <a:ext uri="{FF2B5EF4-FFF2-40B4-BE49-F238E27FC236}">
                  <a16:creationId xmlns:a16="http://schemas.microsoft.com/office/drawing/2014/main" id="{51657CE7-B136-49DA-9AD1-C7E8A3F174FE}"/>
                </a:ext>
              </a:extLst>
            </p:cNvPr>
            <p:cNvCxnSpPr>
              <a:cxnSpLocks/>
              <a:stCxn id="2" idx="0"/>
              <a:endCxn id="2" idx="6"/>
            </p:cNvCxnSpPr>
            <p:nvPr/>
          </p:nvCxnSpPr>
          <p:spPr>
            <a:xfrm rot="16200000" flipH="1">
              <a:off x="2485049" y="2971799"/>
              <a:ext cx="180000" cy="180000"/>
            </a:xfrm>
            <a:prstGeom prst="curvedConnector4">
              <a:avLst>
                <a:gd name="adj1" fmla="val -423333"/>
                <a:gd name="adj2" fmla="val 4651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754754C7-343C-4E8B-A742-68EC195B09D8}"/>
              </a:ext>
            </a:extLst>
          </p:cNvPr>
          <p:cNvGrpSpPr/>
          <p:nvPr/>
        </p:nvGrpSpPr>
        <p:grpSpPr>
          <a:xfrm>
            <a:off x="5736000" y="3055449"/>
            <a:ext cx="1781424" cy="368300"/>
            <a:chOff x="5736000" y="3055449"/>
            <a:chExt cx="1781424" cy="3683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5053488-E7CC-408F-90E6-D9B828E76B5D}"/>
                </a:ext>
              </a:extLst>
            </p:cNvPr>
            <p:cNvSpPr/>
            <p:nvPr/>
          </p:nvSpPr>
          <p:spPr>
            <a:xfrm>
              <a:off x="5736000" y="306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0" name="Conector: curvado 9">
              <a:extLst>
                <a:ext uri="{FF2B5EF4-FFF2-40B4-BE49-F238E27FC236}">
                  <a16:creationId xmlns:a16="http://schemas.microsoft.com/office/drawing/2014/main" id="{7CB3E95E-0CC1-4508-9F30-63C47F741992}"/>
                </a:ext>
              </a:extLst>
            </p:cNvPr>
            <p:cNvCxnSpPr>
              <a:cxnSpLocks/>
              <a:stCxn id="9" idx="0"/>
              <a:endCxn id="12" idx="0"/>
            </p:cNvCxnSpPr>
            <p:nvPr/>
          </p:nvCxnSpPr>
          <p:spPr>
            <a:xfrm rot="5400000" flipH="1" flipV="1">
              <a:off x="6623537" y="2347912"/>
              <a:ext cx="6350" cy="1421424"/>
            </a:xfrm>
            <a:prstGeom prst="curvedConnector3">
              <a:avLst>
                <a:gd name="adj1" fmla="val 37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91D62D5-1E7A-451D-988A-E4F8BA512601}"/>
                </a:ext>
              </a:extLst>
            </p:cNvPr>
            <p:cNvSpPr/>
            <p:nvPr/>
          </p:nvSpPr>
          <p:spPr>
            <a:xfrm>
              <a:off x="7157424" y="305544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7" name="Conector: curvado 16">
              <a:extLst>
                <a:ext uri="{FF2B5EF4-FFF2-40B4-BE49-F238E27FC236}">
                  <a16:creationId xmlns:a16="http://schemas.microsoft.com/office/drawing/2014/main" id="{94EEE98B-E951-4CEF-B468-ECAE35E5F7C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3537" y="2709862"/>
              <a:ext cx="6350" cy="1421424"/>
            </a:xfrm>
            <a:prstGeom prst="curvedConnector3">
              <a:avLst>
                <a:gd name="adj1" fmla="val 37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4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00AABE9-9E05-437F-9413-206D183F4C5A}"/>
              </a:ext>
            </a:extLst>
          </p:cNvPr>
          <p:cNvGrpSpPr/>
          <p:nvPr/>
        </p:nvGrpSpPr>
        <p:grpSpPr>
          <a:xfrm>
            <a:off x="3352798" y="2105999"/>
            <a:ext cx="5295901" cy="3056551"/>
            <a:chOff x="2305049" y="2791799"/>
            <a:chExt cx="3465150" cy="1749675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656C421B-410A-46E8-85D5-82432BBCF03A}"/>
                </a:ext>
              </a:extLst>
            </p:cNvPr>
            <p:cNvSpPr/>
            <p:nvPr/>
          </p:nvSpPr>
          <p:spPr>
            <a:xfrm>
              <a:off x="2305049" y="297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2BB4C6C-E24B-4153-B559-E1DAAB32B537}"/>
                </a:ext>
              </a:extLst>
            </p:cNvPr>
            <p:cNvSpPr/>
            <p:nvPr/>
          </p:nvSpPr>
          <p:spPr>
            <a:xfrm>
              <a:off x="5410199" y="297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9E3CC825-80EF-43CC-B78A-C8356DA39815}"/>
                </a:ext>
              </a:extLst>
            </p:cNvPr>
            <p:cNvSpPr/>
            <p:nvPr/>
          </p:nvSpPr>
          <p:spPr>
            <a:xfrm>
              <a:off x="3867149" y="418147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187385C-736E-4B29-9822-EB61B49D9A07}"/>
                </a:ext>
              </a:extLst>
            </p:cNvPr>
            <p:cNvSpPr/>
            <p:nvPr/>
          </p:nvSpPr>
          <p:spPr>
            <a:xfrm>
              <a:off x="3913798" y="27917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022605A-7C1D-4D88-8808-572F9B77014F}"/>
                </a:ext>
              </a:extLst>
            </p:cNvPr>
            <p:cNvSpPr/>
            <p:nvPr/>
          </p:nvSpPr>
          <p:spPr>
            <a:xfrm>
              <a:off x="2370748" y="400147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5E03167-D224-4815-A6F0-D447A7D971C7}"/>
                </a:ext>
              </a:extLst>
            </p:cNvPr>
            <p:cNvCxnSpPr>
              <a:cxnSpLocks/>
              <a:stCxn id="2" idx="7"/>
              <a:endCxn id="5" idx="2"/>
            </p:cNvCxnSpPr>
            <p:nvPr/>
          </p:nvCxnSpPr>
          <p:spPr>
            <a:xfrm flipV="1">
              <a:off x="2612328" y="2971799"/>
              <a:ext cx="1301470" cy="52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768D8C46-5690-4FE9-B5EE-A9C6B58F2A59}"/>
                </a:ext>
              </a:extLst>
            </p:cNvPr>
            <p:cNvCxnSpPr>
              <a:cxnSpLocks/>
              <a:stCxn id="5" idx="6"/>
              <a:endCxn id="3" idx="2"/>
            </p:cNvCxnSpPr>
            <p:nvPr/>
          </p:nvCxnSpPr>
          <p:spPr>
            <a:xfrm>
              <a:off x="4273798" y="2971799"/>
              <a:ext cx="1136401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7C35517-F940-40A9-AE5E-E50AB8F6F102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V="1">
              <a:off x="4212636" y="3279078"/>
              <a:ext cx="1250284" cy="1022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DA40564-5E17-4415-A2F9-AED0B7556174}"/>
                </a:ext>
              </a:extLst>
            </p:cNvPr>
            <p:cNvCxnSpPr>
              <a:cxnSpLocks/>
              <a:stCxn id="4" idx="2"/>
              <a:endCxn id="6" idx="5"/>
            </p:cNvCxnSpPr>
            <p:nvPr/>
          </p:nvCxnSpPr>
          <p:spPr>
            <a:xfrm flipH="1" flipV="1">
              <a:off x="2678027" y="4308753"/>
              <a:ext cx="1189122" cy="52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6E760733-8162-4A57-B54B-2F088D74103B}"/>
                </a:ext>
              </a:extLst>
            </p:cNvPr>
            <p:cNvCxnSpPr>
              <a:cxnSpLocks/>
              <a:stCxn id="6" idx="0"/>
              <a:endCxn id="2" idx="4"/>
            </p:cNvCxnSpPr>
            <p:nvPr/>
          </p:nvCxnSpPr>
          <p:spPr>
            <a:xfrm flipH="1" flipV="1">
              <a:off x="2485049" y="3331799"/>
              <a:ext cx="65699" cy="66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25E58A3-3BED-4D4A-8E1E-746AF538627E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678027" y="3099078"/>
              <a:ext cx="1288492" cy="955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3EBBA339-6E98-4F33-B9A6-918BAB7341E7}"/>
                </a:ext>
              </a:extLst>
            </p:cNvPr>
            <p:cNvCxnSpPr>
              <a:cxnSpLocks/>
              <a:stCxn id="6" idx="6"/>
              <a:endCxn id="3" idx="3"/>
            </p:cNvCxnSpPr>
            <p:nvPr/>
          </p:nvCxnSpPr>
          <p:spPr>
            <a:xfrm flipV="1">
              <a:off x="2730748" y="3279078"/>
              <a:ext cx="2732172" cy="9023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E4537BE0-7D6F-4A82-A536-17B1B3ABFB07}"/>
                </a:ext>
              </a:extLst>
            </p:cNvPr>
            <p:cNvCxnSpPr>
              <a:cxnSpLocks/>
              <a:stCxn id="4" idx="1"/>
              <a:endCxn id="2" idx="5"/>
            </p:cNvCxnSpPr>
            <p:nvPr/>
          </p:nvCxnSpPr>
          <p:spPr>
            <a:xfrm flipH="1" flipV="1">
              <a:off x="2612328" y="3279078"/>
              <a:ext cx="1307542" cy="955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7791C32E-2E0E-43F2-8AEC-F9856D90B267}"/>
                </a:ext>
              </a:extLst>
            </p:cNvPr>
            <p:cNvCxnSpPr>
              <a:cxnSpLocks/>
              <a:stCxn id="3" idx="3"/>
              <a:endCxn id="2" idx="6"/>
            </p:cNvCxnSpPr>
            <p:nvPr/>
          </p:nvCxnSpPr>
          <p:spPr>
            <a:xfrm flipH="1" flipV="1">
              <a:off x="2665049" y="3151799"/>
              <a:ext cx="2797871" cy="1272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F7B53FA8-BB18-4E97-849D-69BC7EF65418}"/>
                </a:ext>
              </a:extLst>
            </p:cNvPr>
            <p:cNvCxnSpPr>
              <a:cxnSpLocks/>
              <a:stCxn id="4" idx="0"/>
              <a:endCxn id="5" idx="4"/>
            </p:cNvCxnSpPr>
            <p:nvPr/>
          </p:nvCxnSpPr>
          <p:spPr>
            <a:xfrm flipV="1">
              <a:off x="4047149" y="3151799"/>
              <a:ext cx="46649" cy="1029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488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657D4B-B1D9-4FF6-8F18-7FF52D95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ln>
            <a:noFill/>
          </a:ln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9BF06882-8958-482C-9E7F-53C0E1A08C8E}"/>
              </a:ext>
            </a:extLst>
          </p:cNvPr>
          <p:cNvSpPr/>
          <p:nvPr/>
        </p:nvSpPr>
        <p:spPr>
          <a:xfrm>
            <a:off x="5805487" y="348615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80830DF-62F4-4440-B119-FB16F43D0DD8}"/>
              </a:ext>
            </a:extLst>
          </p:cNvPr>
          <p:cNvSpPr/>
          <p:nvPr/>
        </p:nvSpPr>
        <p:spPr>
          <a:xfrm>
            <a:off x="6338887" y="278520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002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657D4B-B1D9-4FF6-8F18-7FF52D95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ln>
            <a:noFill/>
          </a:ln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9BF06882-8958-482C-9E7F-53C0E1A08C8E}"/>
              </a:ext>
            </a:extLst>
          </p:cNvPr>
          <p:cNvSpPr/>
          <p:nvPr/>
        </p:nvSpPr>
        <p:spPr>
          <a:xfrm>
            <a:off x="5005387" y="3933825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80830DF-62F4-4440-B119-FB16F43D0DD8}"/>
              </a:ext>
            </a:extLst>
          </p:cNvPr>
          <p:cNvSpPr/>
          <p:nvPr/>
        </p:nvSpPr>
        <p:spPr>
          <a:xfrm>
            <a:off x="5453062" y="2547075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763024F-D6A2-4800-8ECF-95BE486F5825}"/>
              </a:ext>
            </a:extLst>
          </p:cNvPr>
          <p:cNvSpPr/>
          <p:nvPr/>
        </p:nvSpPr>
        <p:spPr>
          <a:xfrm>
            <a:off x="7662862" y="1514475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835131-26A4-4F3F-82A8-F2CA284E3E64}"/>
              </a:ext>
            </a:extLst>
          </p:cNvPr>
          <p:cNvSpPr/>
          <p:nvPr/>
        </p:nvSpPr>
        <p:spPr>
          <a:xfrm>
            <a:off x="6338887" y="278520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7605E3C-E417-4E5E-B35C-FA96AF7EB395}"/>
              </a:ext>
            </a:extLst>
          </p:cNvPr>
          <p:cNvSpPr/>
          <p:nvPr/>
        </p:nvSpPr>
        <p:spPr>
          <a:xfrm>
            <a:off x="6902812" y="2112825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136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657D4B-B1D9-4FF6-8F18-7FF52D95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ln>
            <a:noFill/>
          </a:ln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9BF06882-8958-482C-9E7F-53C0E1A08C8E}"/>
              </a:ext>
            </a:extLst>
          </p:cNvPr>
          <p:cNvSpPr/>
          <p:nvPr/>
        </p:nvSpPr>
        <p:spPr>
          <a:xfrm>
            <a:off x="6855187" y="3689212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80830DF-62F4-4440-B119-FB16F43D0DD8}"/>
              </a:ext>
            </a:extLst>
          </p:cNvPr>
          <p:cNvSpPr/>
          <p:nvPr/>
        </p:nvSpPr>
        <p:spPr>
          <a:xfrm>
            <a:off x="5802675" y="348615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763024F-D6A2-4800-8ECF-95BE486F5825}"/>
              </a:ext>
            </a:extLst>
          </p:cNvPr>
          <p:cNvSpPr/>
          <p:nvPr/>
        </p:nvSpPr>
        <p:spPr>
          <a:xfrm>
            <a:off x="7481887" y="2876550"/>
            <a:ext cx="720000" cy="72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839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C78D47-588B-4D57-A59D-B75A8A9F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" y="875095"/>
            <a:ext cx="5129784" cy="5129784"/>
          </a:xfrm>
          <a:prstGeom prst="rect">
            <a:avLst/>
          </a:prstGeom>
        </p:spPr>
      </p:pic>
      <p:pic>
        <p:nvPicPr>
          <p:cNvPr id="3" name="Imagen 2" descr="Imagen que contiene aire, tabla, parado, grande&#10;&#10;Descripción generada automáticamente">
            <a:extLst>
              <a:ext uri="{FF2B5EF4-FFF2-40B4-BE49-F238E27FC236}">
                <a16:creationId xmlns:a16="http://schemas.microsoft.com/office/drawing/2014/main" id="{669AB1D5-9EBA-473B-ABFC-886B149CC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23" y="875095"/>
            <a:ext cx="5129784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C78D47-588B-4D57-A59D-B75A8A9F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" y="875095"/>
            <a:ext cx="5129784" cy="51297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1E05C1-61C8-412C-B8A6-416EC3F72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45" y="864000"/>
            <a:ext cx="513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3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084A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C78D47-588B-4D57-A59D-B75A8A9F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" y="875095"/>
            <a:ext cx="5129784" cy="512978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9889575-EA60-4D14-8DBE-A41BD16F2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12" y="864000"/>
            <a:ext cx="513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30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</Words>
  <Application>Microsoft Office PowerPoint</Application>
  <PresentationFormat>Panorámica</PresentationFormat>
  <Paragraphs>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sofia de la mora</dc:creator>
  <cp:lastModifiedBy>sofia de la mora</cp:lastModifiedBy>
  <cp:revision>8</cp:revision>
  <dcterms:created xsi:type="dcterms:W3CDTF">2020-08-30T22:07:30Z</dcterms:created>
  <dcterms:modified xsi:type="dcterms:W3CDTF">2021-01-29T17:58:05Z</dcterms:modified>
</cp:coreProperties>
</file>