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0"/>
    <a:srgbClr val="00B4D8"/>
    <a:srgbClr val="93CBED"/>
    <a:srgbClr val="0086B0"/>
    <a:srgbClr val="007183"/>
    <a:srgbClr val="B1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8123F-C600-40AE-BCC6-63163E43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52620-CA00-40AA-85E9-C61A7193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2ADFA-BA75-4D24-B338-2E2381E0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E31AF-884D-43AC-A745-6A8A7B98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9E27-EEB4-4915-B2DD-13E4D8A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6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DC0D6-F10A-4A49-88FE-FC8D87B3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BEE34D-01BF-4154-B8CB-11909351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19984-D2D9-476D-8EEF-993B9C2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A88A4-2611-4ABC-BABD-67F1E7B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E0E49-5EBD-45AD-975B-17A518FB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1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8575C3-95A2-46F1-8FFF-577CB7093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ED07F-665F-4E24-BEAF-FD2B3A8AC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E508A-3374-493A-B781-9D0966C2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2BF92-1907-4905-8CF5-2A86E95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708C9-2E7C-4AB2-947D-D81F9E5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2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56B2E-31DE-4AEC-8CBB-EE131C41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9823D-DE31-44FD-94B6-6C7B7392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E619C-602A-4E4A-AB74-58F98C5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5CC82-8FBB-43E4-988C-4F3774DB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342AEE-1D7D-4C62-A872-B1273A52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A9F38-68DC-4D95-9123-5CD7C0CD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D561FB-BAA5-4CA0-B401-8D16346EB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93825-B6D4-4B32-878D-C1830F6F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22D4A1-2F34-4279-B7A0-C6AFDA4F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81A24-3CFD-4FD0-A54F-0E3BDFE1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1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036CB-A53E-498A-A8EE-CD1BCFD8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72262-4579-45B8-AC73-FEB27A112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3FFF5-E57E-4F8B-8849-1651D242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F3654E-574E-4F42-84F4-2DD553DA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E21948-4603-4B9A-AA77-F9002C5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D5624B-6E69-4663-A74B-194B07D8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6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9CD6D-69A9-4A4B-8C37-49B0CCA7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D23F5-7787-4075-9949-65A84329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BED8E6-3DA0-4500-BC61-193CE1BD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D5B9D-455F-4582-B8FB-6A3112DB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4AA4EA-B803-451A-A36A-279D556A7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5458E6-3DAB-4A11-AADD-CC05804F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6800D5-2EAC-4B3B-8EA8-4A122E47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42A5F9-60FB-4A88-968E-F76B6B39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A501B-993E-407D-9DC5-B6F46EF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2A243-1E7C-42BF-B408-0C4565DE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D51AD5-017F-4E89-9FE2-5C8A38EE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FF78A2-E9CA-43F6-A775-27D09461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F0DBFE-01E4-4AAD-ACF6-29F5C61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62375F-0D2D-4BE4-8330-8B8C59B7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F9F63D-CFA3-4422-8B31-400BDA24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4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2BEA3-F1A4-414F-BCAD-02C151B6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49C64-5BD6-4266-8038-52A6D79E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C7420B-E5E7-4784-8F77-33ED7657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FBCDC-44F4-4FC2-8704-CFA66396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9EAB1B-1C23-4830-9508-12C74707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63188-445E-4118-B2F2-E1787467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91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A3C4A-F1AC-422D-ACFE-C1AF209B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B2C01B-C7EE-4DA2-AAF3-3F64FADC1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FC17BF-221E-4D6D-AF2C-DEA642E86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37ABF5-9AE2-4939-A88D-37C2F130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AF427-A4F5-4122-A004-0D90786B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058658-9CE9-4333-97DF-B96B4B95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35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133279-6591-4944-A659-03FC127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4015-6E36-4516-8D60-047F8CCE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2CE0A-3840-4219-AF4A-60623E63C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5DA6-B5F2-4D09-871E-A866D52E0A10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DAAFE-9381-467C-8F14-A898B1767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F83F9-210D-4211-B2F4-9FE362A0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38E8-ED92-4DE6-A120-84AE7B2D1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211B2F-CC7D-117A-FA57-EC120DC3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05" y="484377"/>
            <a:ext cx="12101609" cy="58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35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Sofia Demmou</dc:creator>
  <cp:lastModifiedBy>Sofia Demmou</cp:lastModifiedBy>
  <cp:revision>27</cp:revision>
  <dcterms:created xsi:type="dcterms:W3CDTF">2022-03-22T16:04:02Z</dcterms:created>
  <dcterms:modified xsi:type="dcterms:W3CDTF">2022-08-29T13:07:03Z</dcterms:modified>
</cp:coreProperties>
</file>