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366f4864de180c" providerId="LiveId" clId="{C39B85FF-1CFA-45BC-BBCA-B1FCE194A440}"/>
    <pc:docChg chg="modSld">
      <pc:chgData name="" userId="fd366f4864de180c" providerId="LiveId" clId="{C39B85FF-1CFA-45BC-BBCA-B1FCE194A440}" dt="2022-04-15T09:45:42.811" v="7" actId="14100"/>
      <pc:docMkLst>
        <pc:docMk/>
      </pc:docMkLst>
      <pc:sldChg chg="modSp">
        <pc:chgData name="" userId="fd366f4864de180c" providerId="LiveId" clId="{C39B85FF-1CFA-45BC-BBCA-B1FCE194A440}" dt="2022-04-15T09:45:42.811" v="7" actId="14100"/>
        <pc:sldMkLst>
          <pc:docMk/>
          <pc:sldMk cId="2039879054" sldId="256"/>
        </pc:sldMkLst>
        <pc:picChg chg="mod">
          <ac:chgData name="" userId="fd366f4864de180c" providerId="LiveId" clId="{C39B85FF-1CFA-45BC-BBCA-B1FCE194A440}" dt="2022-04-15T09:45:42.811" v="7" actId="14100"/>
          <ac:picMkLst>
            <pc:docMk/>
            <pc:sldMk cId="2039879054" sldId="256"/>
            <ac:picMk id="9" creationId="{C9F66268-8AB5-40C0-8E5F-9160B57BD7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D119-CA23-48A3-965D-B76ADB76B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AC70CC-F5B0-44B0-AC63-AEAEBA85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F71F8-0E5C-49A0-84CC-80F949E4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CF590-02CF-434F-ADB0-7E0D556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714D2-C69B-4903-9D88-3906EF6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23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67E81-DD26-412D-B6B2-8FC526EE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E0ED04-73AE-4D02-80CB-7554F5407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C937B-C1C9-4A34-AD3A-3A1B64E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3A6A6-4DCF-4986-98C6-3F5268C3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10B334-FFAE-419D-8F70-F5506B2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7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B9CE95-4A1B-4F45-9923-FC7F1D41A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B235D0-3F11-440E-961D-FAA3AE77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5EF25-0A22-4BC7-95F3-EB5B5101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308F7-7552-47D9-8DEE-40790673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F887B-A641-4BD1-8C0E-C7747692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40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58EFB-94CD-4971-BC3B-86FCACC4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3B1A3-4A94-40A7-8E70-8998A7CE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ACBA87-CE2B-4A3A-8A58-6FE32E12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65000-49BB-4832-91D4-4D097B7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E47EA-7367-45F7-9A94-30D30A01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4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6C22F-018C-4808-8469-D218C85C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A8B1BE-AB07-44C8-9EA2-211C2970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B5C47-C26A-4D37-825E-CECC9A34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048C7-DEC8-40B3-841C-9E818D75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5C116-65B1-45CA-ACED-0258E9B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8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E1305-4876-45AB-B02F-67315AFA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80F4C-F8E8-4A61-BF7F-4417BAA84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AAA0E-593C-424E-BB1B-F3537062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75FC2-58C3-466A-B143-CCEE9755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6D3015-51B8-438D-AB35-685B4A93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7C88B-E9B7-45AC-961F-DB8AC040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72E8F-A197-4FC0-ABD8-208B2B8F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53C2C4-7466-4D69-89AA-11CB98F3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416505-3C46-453B-806C-020A18A3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1B119C-8F0F-484F-B5E1-CCC10930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D25FE8-7B29-44B8-9B53-701A8E59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9B74BA-F4F2-42B0-9B33-FE6EAC3B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A7B5A-F057-4657-9C01-71B9E1E5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C7A267-69D6-4A9D-9C9C-4912A9C0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8AE6-28F7-4D2A-ABA9-D7AED227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92F9A-7591-4951-94E4-E0FA50CF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16E748-8E2F-4D62-B450-81B91FD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CD7327-AEDE-4F8B-B23F-CDB1AA6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3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D0F953-7DBA-497A-B449-60D1C33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DD51C-FD68-44DF-AE8E-13A044A5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0B0DF6-83FD-479B-B1F9-57FCF43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153EB-802F-4F51-9B2C-888F3F4A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765CF-E5F5-4D10-A348-E4FF4817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8BA73F-A40A-4275-9430-AA9EA205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76FE3-1661-4B02-8153-E609BB5C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14F7E-C534-4442-9DEB-BAA3CFA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D9A65-64D5-4CE5-9172-0AB68A1F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C881C-3CFC-4D26-BE30-6987CDB8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A173B1-17FC-4F2B-9E18-A2E1A6046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6F7DFC-24EA-49BB-9ADA-CC8ACB80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73116-D2BF-41A3-A9ED-3407115D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16260-20D5-4844-B33F-FF90521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0B29F-E2F5-45BA-B5C3-19204014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83D6B-AC5A-47AC-988D-FE83EA6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752A3B-1840-4412-AF37-10384E67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8FAFC-EC24-4F4C-AEB8-08F5EE8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4406-C203-4CF5-9637-2D754C3322FC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990831-DFA9-4B17-B9A8-681BD46F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600C3-5ECC-495B-84BD-8F960EC3C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EA85-B953-4805-B3A6-D6B5D25E7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01B10CB8-47D5-431E-A320-4B81711C265B}"/>
              </a:ext>
            </a:extLst>
          </p:cNvPr>
          <p:cNvGrpSpPr/>
          <p:nvPr/>
        </p:nvGrpSpPr>
        <p:grpSpPr>
          <a:xfrm>
            <a:off x="2162175" y="457200"/>
            <a:ext cx="6400800" cy="5991225"/>
            <a:chOff x="2162175" y="457200"/>
            <a:chExt cx="6400800" cy="5991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CC13D8-3176-492A-9001-5623C87793CE}"/>
                </a:ext>
              </a:extLst>
            </p:cNvPr>
            <p:cNvSpPr/>
            <p:nvPr/>
          </p:nvSpPr>
          <p:spPr>
            <a:xfrm>
              <a:off x="2162175" y="457200"/>
              <a:ext cx="6400800" cy="5991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BFC09AB-6BAB-471C-8549-A559AE52AD99}"/>
                </a:ext>
              </a:extLst>
            </p:cNvPr>
            <p:cNvGrpSpPr/>
            <p:nvPr/>
          </p:nvGrpSpPr>
          <p:grpSpPr>
            <a:xfrm>
              <a:off x="2319673" y="598161"/>
              <a:ext cx="5862301" cy="5469264"/>
              <a:chOff x="395624" y="988686"/>
              <a:chExt cx="5243111" cy="4677428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63F0A872-292F-467F-9545-796D4ABE5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1580"/>
              <a:stretch/>
            </p:blipFill>
            <p:spPr>
              <a:xfrm>
                <a:off x="395624" y="988686"/>
                <a:ext cx="5081250" cy="4677428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C9F66268-8AB5-40C0-8E5F-9160B57BD7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332" b="84318" l="55956" r="84857">
                            <a14:foregroundMark x1="70175" y1="42159" x2="70175" y2="42159"/>
                            <a14:foregroundMark x1="70452" y1="46640" x2="70452" y2="46640"/>
                            <a14:foregroundMark x1="59095" y1="54175" x2="59095" y2="54175"/>
                            <a14:foregroundMark x1="60480" y1="62525" x2="60480" y2="62525"/>
                            <a14:foregroundMark x1="60572" y1="67617" x2="60572" y2="67617"/>
                            <a14:foregroundMark x1="59557" y1="77393" x2="59557" y2="77393"/>
                            <a14:foregroundMark x1="59464" y1="7739" x2="59464" y2="7739"/>
                            <a14:foregroundMark x1="57710" y1="63136" x2="57710" y2="63136"/>
                            <a14:foregroundMark x1="82087" y1="51120" x2="82087" y2="51120"/>
                            <a14:foregroundMark x1="82179" y1="57026" x2="82179" y2="57026"/>
                            <a14:foregroundMark x1="70729" y1="59878" x2="70729" y2="59878"/>
                            <a14:foregroundMark x1="70637" y1="67210" x2="70637" y2="67210"/>
                            <a14:foregroundMark x1="81440" y1="84318" x2="81440" y2="84318"/>
                            <a14:foregroundMark x1="82271" y1="46843" x2="82271" y2="46843"/>
                            <a14:foregroundMark x1="82456" y1="40530" x2="82456" y2="40530"/>
                            <a14:foregroundMark x1="81440" y1="36253" x2="81440" y2="36253"/>
                            <a14:foregroundMark x1="58910" y1="53157" x2="58910" y2="53157"/>
                            <a14:foregroundMark x1="58910" y1="53768" x2="58910" y2="53768"/>
                            <a14:foregroundMark x1="58910" y1="54582" x2="58910" y2="54582"/>
                            <a14:foregroundMark x1="59187" y1="54990" x2="59187" y2="54990"/>
                            <a14:foregroundMark x1="59557" y1="55193" x2="59557" y2="55193"/>
                            <a14:foregroundMark x1="59649" y1="54786" x2="59649" y2="54786"/>
                            <a14:foregroundMark x1="59741" y1="54175" x2="59741" y2="54175"/>
                            <a14:foregroundMark x1="59649" y1="53768" x2="59649" y2="53768"/>
                            <a14:foregroundMark x1="59557" y1="53564" x2="59557" y2="53564"/>
                            <a14:foregroundMark x1="59372" y1="53360" x2="59372" y2="53360"/>
                            <a14:foregroundMark x1="59187" y1="53360" x2="59187" y2="53360"/>
                            <a14:foregroundMark x1="59187" y1="64562" x2="59187" y2="64562"/>
                            <a14:foregroundMark x1="58910" y1="63951" x2="58910" y2="63951"/>
                            <a14:foregroundMark x1="59003" y1="62933" x2="59003" y2="62933"/>
                            <a14:foregroundMark x1="59095" y1="62525" x2="59095" y2="62525"/>
                            <a14:foregroundMark x1="59464" y1="62525" x2="59464" y2="62525"/>
                            <a14:foregroundMark x1="59649" y1="64358" x2="59649" y2="64358"/>
                            <a14:foregroundMark x1="58449" y1="62729" x2="58449" y2="62729"/>
                            <a14:foregroundMark x1="58172" y1="62525" x2="58172" y2="62525"/>
                            <a14:foregroundMark x1="57987" y1="64155" x2="57987" y2="64155"/>
                            <a14:foregroundMark x1="58356" y1="68228" x2="58356" y2="68228"/>
                            <a14:foregroundMark x1="58172" y1="69654" x2="58172" y2="69654"/>
                            <a14:foregroundMark x1="57710" y1="69450" x2="57710" y2="69450"/>
                            <a14:foregroundMark x1="57618" y1="69043" x2="57618" y2="69043"/>
                            <a14:foregroundMark x1="57710" y1="68432" x2="57710" y2="68432"/>
                            <a14:foregroundMark x1="57802" y1="68024" x2="57802" y2="68024"/>
                            <a14:foregroundMark x1="57895" y1="67821" x2="57895" y2="67821"/>
                            <a14:foregroundMark x1="58079" y1="67617" x2="58079" y2="67617"/>
                            <a14:foregroundMark x1="58172" y1="67617" x2="58172" y2="67617"/>
                            <a14:foregroundMark x1="58356" y1="68024" x2="58356" y2="68024"/>
                            <a14:foregroundMark x1="58356" y1="68635" x2="58356" y2="68635"/>
                            <a14:foregroundMark x1="58356" y1="68839" x2="58356" y2="68839"/>
                            <a14:foregroundMark x1="58356" y1="68635" x2="58356" y2="68635"/>
                            <a14:foregroundMark x1="58541" y1="68432" x2="58541" y2="68432"/>
                            <a14:foregroundMark x1="59095" y1="68635" x2="59095" y2="68635"/>
                            <a14:foregroundMark x1="59095" y1="69246" x2="59095" y2="69246"/>
                            <a14:foregroundMark x1="59187" y1="69246" x2="59187" y2="69246"/>
                            <a14:foregroundMark x1="59464" y1="69246" x2="59464" y2="69246"/>
                            <a14:foregroundMark x1="59464" y1="68228" x2="59464" y2="68228"/>
                            <a14:foregroundMark x1="59464" y1="67821" x2="59464" y2="67821"/>
                            <a14:foregroundMark x1="59464" y1="67821" x2="59464" y2="67821"/>
                            <a14:foregroundMark x1="59372" y1="67617" x2="59372" y2="67617"/>
                            <a14:foregroundMark x1="59003" y1="67821" x2="59003" y2="67821"/>
                            <a14:foregroundMark x1="58910" y1="68024" x2="58910" y2="68024"/>
                            <a14:foregroundMark x1="58356" y1="68839" x2="58356" y2="68839"/>
                            <a14:foregroundMark x1="58264" y1="69043" x2="58264" y2="69043"/>
                            <a14:foregroundMark x1="58172" y1="69246" x2="58172" y2="69246"/>
                            <a14:foregroundMark x1="60388" y1="69043" x2="60388" y2="69043"/>
                            <a14:foregroundMark x1="60203" y1="69246" x2="60203" y2="69246"/>
                            <a14:foregroundMark x1="60295" y1="64358" x2="60295" y2="64358"/>
                            <a14:foregroundMark x1="60388" y1="64358" x2="60388" y2="64358"/>
                            <a14:foregroundMark x1="60757" y1="63951" x2="60757" y2="63951"/>
                            <a14:foregroundMark x1="60757" y1="63340" x2="60757" y2="63340"/>
                            <a14:foregroundMark x1="60665" y1="68228" x2="60665" y2="68228"/>
                            <a14:foregroundMark x1="60757" y1="68635" x2="60757" y2="68635"/>
                            <a14:foregroundMark x1="59003" y1="8350" x2="59003" y2="8350"/>
                            <a14:foregroundMark x1="58910" y1="7943" x2="58910" y2="7943"/>
                            <a14:foregroundMark x1="59003" y1="7536" x2="59003" y2="7536"/>
                            <a14:foregroundMark x1="59187" y1="7332" x2="59187" y2="7332"/>
                            <a14:foregroundMark x1="59187" y1="7332" x2="59187" y2="7332"/>
                            <a14:foregroundMark x1="59280" y1="7332" x2="59280" y2="7332"/>
                            <a14:foregroundMark x1="59557" y1="7943" x2="59557" y2="7943"/>
                            <a14:foregroundMark x1="59649" y1="8350" x2="59649" y2="8350"/>
                            <a14:foregroundMark x1="59464" y1="8758" x2="59464" y2="8758"/>
                            <a14:foregroundMark x1="59372" y1="8758" x2="59372" y2="8758"/>
                            <a14:foregroundMark x1="59187" y1="8758" x2="59187" y2="8758"/>
                            <a14:foregroundMark x1="82733" y1="48473" x2="82733" y2="48473"/>
                            <a14:backgroundMark x1="58264" y1="69857" x2="58264" y2="69857"/>
                            <a14:backgroundMark x1="57525" y1="69450" x2="57525" y2="69450"/>
                            <a14:backgroundMark x1="57618" y1="69654" x2="57618" y2="69654"/>
                            <a14:backgroundMark x1="59557" y1="64766" x2="59557" y2="64766"/>
                            <a14:backgroundMark x1="59649" y1="64562" x2="59649" y2="64562"/>
                            <a14:backgroundMark x1="59187" y1="64766" x2="59187" y2="64766"/>
                            <a14:backgroundMark x1="58633" y1="62525" x2="58633" y2="62525"/>
                            <a14:backgroundMark x1="59741" y1="55601" x2="59741" y2="55601"/>
                            <a14:backgroundMark x1="59649" y1="55601" x2="59649" y2="55601"/>
                            <a14:backgroundMark x1="58726" y1="52953" x2="58726" y2="52953"/>
                            <a14:backgroundMark x1="82271" y1="50916" x2="82271" y2="509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82" t="2357" r="11477" b="9761"/>
              <a:stretch/>
            </p:blipFill>
            <p:spPr>
              <a:xfrm>
                <a:off x="912010" y="1064936"/>
                <a:ext cx="3742885" cy="4180164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4EA0DBE5-44C5-4C7B-BDDC-5FD6E2419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243" t="34639" r="1632" b="40110"/>
              <a:stretch/>
            </p:blipFill>
            <p:spPr>
              <a:xfrm>
                <a:off x="4816755" y="3694787"/>
                <a:ext cx="821980" cy="10671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9879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Sophia DEMMOU</dc:creator>
  <cp:lastModifiedBy>Sophia DEMMOU</cp:lastModifiedBy>
  <cp:revision>2</cp:revision>
  <dcterms:created xsi:type="dcterms:W3CDTF">2022-04-15T09:40:17Z</dcterms:created>
  <dcterms:modified xsi:type="dcterms:W3CDTF">2022-04-15T09:46:01Z</dcterms:modified>
</cp:coreProperties>
</file>