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366f4864de180c" providerId="LiveId" clId="{C39B85FF-1CFA-45BC-BBCA-B1FCE194A440}"/>
    <pc:docChg chg="modSld">
      <pc:chgData name="" userId="fd366f4864de180c" providerId="LiveId" clId="{C39B85FF-1CFA-45BC-BBCA-B1FCE194A440}" dt="2022-04-15T10:06:36.869" v="314" actId="1076"/>
      <pc:docMkLst>
        <pc:docMk/>
      </pc:docMkLst>
      <pc:sldChg chg="addSp modSp">
        <pc:chgData name="" userId="fd366f4864de180c" providerId="LiveId" clId="{C39B85FF-1CFA-45BC-BBCA-B1FCE194A440}" dt="2022-04-15T10:06:36.869" v="314" actId="1076"/>
        <pc:sldMkLst>
          <pc:docMk/>
          <pc:sldMk cId="2039879054" sldId="256"/>
        </pc:sldMkLst>
        <pc:grpChg chg="add mod">
          <ac:chgData name="" userId="fd366f4864de180c" providerId="LiveId" clId="{C39B85FF-1CFA-45BC-BBCA-B1FCE194A440}" dt="2022-04-15T10:06:27.032" v="310" actId="164"/>
          <ac:grpSpMkLst>
            <pc:docMk/>
            <pc:sldMk cId="2039879054" sldId="256"/>
            <ac:grpSpMk id="4" creationId="{DBA43DB6-327E-46C1-B9F0-F0FA031AE126}"/>
          </ac:grpSpMkLst>
        </pc:grpChg>
        <pc:grpChg chg="add mod">
          <ac:chgData name="" userId="fd366f4864de180c" providerId="LiveId" clId="{C39B85FF-1CFA-45BC-BBCA-B1FCE194A440}" dt="2022-04-15T10:06:36.869" v="314" actId="1076"/>
          <ac:grpSpMkLst>
            <pc:docMk/>
            <pc:sldMk cId="2039879054" sldId="256"/>
            <ac:grpSpMk id="5" creationId="{75535B5B-3B8B-47C1-A285-16A27C765D59}"/>
          </ac:grpSpMkLst>
        </pc:grpChg>
        <pc:picChg chg="add mod modCrop">
          <ac:chgData name="" userId="fd366f4864de180c" providerId="LiveId" clId="{C39B85FF-1CFA-45BC-BBCA-B1FCE194A440}" dt="2022-04-15T10:06:31.293" v="311" actId="732"/>
          <ac:picMkLst>
            <pc:docMk/>
            <pc:sldMk cId="2039879054" sldId="256"/>
            <ac:picMk id="3" creationId="{2F792FA5-70DE-4958-84FF-9891A2A15C58}"/>
          </ac:picMkLst>
        </pc:picChg>
        <pc:picChg chg="add mod modCrop">
          <ac:chgData name="" userId="fd366f4864de180c" providerId="LiveId" clId="{C39B85FF-1CFA-45BC-BBCA-B1FCE194A440}" dt="2022-04-15T10:05:59.813" v="300" actId="164"/>
          <ac:picMkLst>
            <pc:docMk/>
            <pc:sldMk cId="2039879054" sldId="256"/>
            <ac:picMk id="14" creationId="{9E7CB742-3067-4068-B588-0678DEB1E006}"/>
          </ac:picMkLst>
        </pc:picChg>
        <pc:picChg chg="add mod modCrop">
          <ac:chgData name="" userId="fd366f4864de180c" providerId="LiveId" clId="{C39B85FF-1CFA-45BC-BBCA-B1FCE194A440}" dt="2022-04-15T10:06:27.032" v="310" actId="164"/>
          <ac:picMkLst>
            <pc:docMk/>
            <pc:sldMk cId="2039879054" sldId="256"/>
            <ac:picMk id="15" creationId="{907EED0E-00BB-43C0-83F9-FE7076E12E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D119-CA23-48A3-965D-B76ADB76B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AC70CC-F5B0-44B0-AC63-AEAEBA850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F71F8-0E5C-49A0-84CC-80F949E4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CF590-02CF-434F-ADB0-7E0D5568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714D2-C69B-4903-9D88-3906EF6B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2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67E81-DD26-412D-B6B2-8FC526EE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E0ED04-73AE-4D02-80CB-7554F5407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5C937B-C1C9-4A34-AD3A-3A1B64ED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3A6A6-4DCF-4986-98C6-3F5268C3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10B334-FFAE-419D-8F70-F5506B2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7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B9CE95-4A1B-4F45-9923-FC7F1D41A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B235D0-3F11-440E-961D-FAA3AE77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5EF25-0A22-4BC7-95F3-EB5B5101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308F7-7552-47D9-8DEE-40790673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5F887B-A641-4BD1-8C0E-C7747692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40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58EFB-94CD-4971-BC3B-86FCACC4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D3B1A3-4A94-40A7-8E70-8998A7CE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ACBA87-CE2B-4A3A-8A58-6FE32E12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65000-49BB-4832-91D4-4D097B70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E47EA-7367-45F7-9A94-30D30A01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9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6C22F-018C-4808-8469-D218C85C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A8B1BE-AB07-44C8-9EA2-211C29706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8B5C47-C26A-4D37-825E-CECC9A34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048C7-DEC8-40B3-841C-9E818D75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5C116-65B1-45CA-ACED-0258E9BC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8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E1305-4876-45AB-B02F-67315AFA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B80F4C-F8E8-4A61-BF7F-4417BAA84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AAA0E-593C-424E-BB1B-F3537062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575FC2-58C3-466A-B143-CCEE9755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6D3015-51B8-438D-AB35-685B4A93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7C88B-E9B7-45AC-961F-DB8AC040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72E8F-A197-4FC0-ABD8-208B2B8F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53C2C4-7466-4D69-89AA-11CB98F3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416505-3C46-453B-806C-020A18A3C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1B119C-8F0F-484F-B5E1-CCC109304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D25FE8-7B29-44B8-9B53-701A8E59F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9B74BA-F4F2-42B0-9B33-FE6EAC3B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DA7B5A-F057-4657-9C01-71B9E1E5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C7A267-69D6-4A9D-9C9C-4912A9C0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38AE6-28F7-4D2A-ABA9-D7AED227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E92F9A-7591-4951-94E4-E0FA50CF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16E748-8E2F-4D62-B450-81B91FDA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CD7327-AEDE-4F8B-B23F-CDB1AA67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3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D0F953-7DBA-497A-B449-60D1C33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3DD51C-FD68-44DF-AE8E-13A044A5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0B0DF6-83FD-479B-B1F9-57FCF43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46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153EB-802F-4F51-9B2C-888F3F4A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765CF-E5F5-4D10-A348-E4FF481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8BA73F-A40A-4275-9430-AA9EA205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876FE3-1661-4B02-8153-E609BB5C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14F7E-C534-4442-9DEB-BAA3CFAB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0D9A65-64D5-4CE5-9172-0AB68A1F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5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C881C-3CFC-4D26-BE30-6987CDB8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A173B1-17FC-4F2B-9E18-A2E1A6046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6F7DFC-24EA-49BB-9ADA-CC8ACB80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73116-D2BF-41A3-A9ED-3407115D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16260-20D5-4844-B33F-FF905217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A0B29F-E2F5-45BA-B5C3-19204014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83D6B-AC5A-47AC-988D-FE83EA6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752A3B-1840-4412-AF37-10384E67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8FAFC-EC24-4F4C-AEB8-08F5EE864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990831-DFA9-4B17-B9A8-681BD46F2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A600C3-5ECC-495B-84BD-8F960EC3C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5535B5B-3B8B-47C1-A285-16A27C765D59}"/>
              </a:ext>
            </a:extLst>
          </p:cNvPr>
          <p:cNvGrpSpPr/>
          <p:nvPr/>
        </p:nvGrpSpPr>
        <p:grpSpPr>
          <a:xfrm>
            <a:off x="3596988" y="806993"/>
            <a:ext cx="5213637" cy="5244013"/>
            <a:chOff x="1206213" y="880562"/>
            <a:chExt cx="4565937" cy="467742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BA43DB6-327E-46C1-B9F0-F0FA031AE126}"/>
                </a:ext>
              </a:extLst>
            </p:cNvPr>
            <p:cNvGrpSpPr/>
            <p:nvPr/>
          </p:nvGrpSpPr>
          <p:grpSpPr>
            <a:xfrm>
              <a:off x="1206213" y="880562"/>
              <a:ext cx="4565937" cy="4677428"/>
              <a:chOff x="1206213" y="880562"/>
              <a:chExt cx="4565937" cy="4677428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2F792FA5-70DE-4958-84FF-9891A2A15C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738"/>
              <a:stretch/>
            </p:blipFill>
            <p:spPr>
              <a:xfrm>
                <a:off x="1206213" y="880562"/>
                <a:ext cx="4565937" cy="4677428"/>
              </a:xfrm>
              <a:prstGeom prst="rect">
                <a:avLst/>
              </a:prstGeom>
            </p:spPr>
          </p:pic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9E7CB742-3067-4068-B588-0678DEB1E0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10" b="85540" l="58824" r="85455">
                            <a14:foregroundMark x1="62460" y1="70468" x2="62460" y2="70468"/>
                            <a14:foregroundMark x1="59679" y1="75560" x2="59679" y2="75560"/>
                            <a14:foregroundMark x1="61390" y1="84114" x2="61390" y2="84114"/>
                            <a14:foregroundMark x1="61818" y1="57434" x2="61818" y2="57434"/>
                            <a14:foregroundMark x1="61070" y1="60692" x2="61070" y2="60692"/>
                            <a14:foregroundMark x1="61176" y1="62525" x2="61176" y2="62525"/>
                            <a14:foregroundMark x1="69733" y1="67210" x2="69733" y2="67210"/>
                            <a14:foregroundMark x1="69412" y1="51324" x2="69412" y2="51324"/>
                            <a14:foregroundMark x1="69198" y1="47862" x2="69198" y2="47862"/>
                            <a14:foregroundMark x1="60749" y1="16090" x2="60749" y2="16090"/>
                            <a14:foregroundMark x1="76791" y1="26273" x2="76791" y2="26273"/>
                            <a14:foregroundMark x1="77219" y1="29939" x2="77219" y2="29939"/>
                            <a14:foregroundMark x1="85027" y1="49491" x2="85027" y2="49491"/>
                            <a14:foregroundMark x1="85241" y1="57026" x2="85241" y2="57026"/>
                            <a14:foregroundMark x1="85241" y1="61100" x2="85241" y2="61100"/>
                            <a14:foregroundMark x1="85348" y1="65377" x2="85348" y2="65377"/>
                            <a14:foregroundMark x1="77647" y1="8147" x2="77647" y2="8147"/>
                            <a14:foregroundMark x1="59893" y1="71690" x2="59893" y2="71690"/>
                            <a14:foregroundMark x1="59465" y1="71079" x2="59465" y2="71079"/>
                            <a14:foregroundMark x1="59358" y1="70265" x2="59358" y2="70265"/>
                            <a14:foregroundMark x1="59358" y1="71079" x2="59358" y2="71079"/>
                            <a14:foregroundMark x1="59786" y1="69654" x2="59786" y2="69654"/>
                            <a14:foregroundMark x1="59893" y1="69246" x2="59893" y2="69246"/>
                            <a14:foregroundMark x1="60107" y1="70061" x2="60107" y2="70061"/>
                            <a14:foregroundMark x1="60321" y1="70876" x2="60321" y2="70876"/>
                            <a14:foregroundMark x1="61390" y1="71283" x2="61390" y2="71283"/>
                            <a14:foregroundMark x1="61176" y1="71690" x2="61176" y2="71690"/>
                            <a14:foregroundMark x1="61176" y1="70265" x2="61176" y2="70265"/>
                            <a14:foregroundMark x1="61283" y1="69654" x2="61283" y2="69654"/>
                            <a14:foregroundMark x1="61283" y1="69450" x2="61283" y2="69450"/>
                            <a14:foregroundMark x1="60856" y1="69654" x2="60856" y2="69654"/>
                            <a14:foregroundMark x1="62781" y1="70265" x2="62781" y2="70265"/>
                            <a14:foregroundMark x1="62460" y1="71283" x2="62460" y2="71283"/>
                            <a14:foregroundMark x1="62353" y1="71487" x2="62353" y2="71487"/>
                            <a14:foregroundMark x1="62995" y1="71283" x2="62995" y2="71283"/>
                            <a14:foregroundMark x1="62995" y1="70672" x2="62995" y2="70672"/>
                            <a14:foregroundMark x1="62781" y1="70265" x2="62781" y2="70265"/>
                            <a14:foregroundMark x1="62674" y1="69857" x2="62674" y2="69857"/>
                            <a14:foregroundMark x1="62353" y1="69654" x2="62353" y2="69654"/>
                            <a14:foregroundMark x1="62246" y1="69654" x2="62246" y2="69654"/>
                            <a14:foregroundMark x1="62674" y1="75764" x2="62674" y2="75764"/>
                            <a14:foregroundMark x1="62353" y1="76578" x2="62353" y2="76578"/>
                            <a14:foregroundMark x1="62674" y1="76782" x2="62674" y2="76782"/>
                            <a14:foregroundMark x1="62139" y1="76171" x2="62139" y2="76171"/>
                            <a14:foregroundMark x1="62353" y1="76375" x2="62353" y2="76375"/>
                            <a14:foregroundMark x1="62353" y1="74542" x2="62353" y2="74542"/>
                            <a14:foregroundMark x1="62995" y1="74949" x2="62995" y2="74949"/>
                            <a14:foregroundMark x1="63209" y1="75764" x2="63209" y2="75764"/>
                            <a14:foregroundMark x1="60749" y1="76782" x2="60749" y2="76782"/>
                            <a14:foregroundMark x1="61070" y1="76782" x2="61070" y2="76782"/>
                            <a14:foregroundMark x1="61497" y1="76782" x2="61497" y2="76782"/>
                            <a14:foregroundMark x1="61604" y1="75764" x2="61604" y2="75764"/>
                            <a14:foregroundMark x1="61390" y1="74949" x2="61390" y2="74949"/>
                            <a14:foregroundMark x1="61070" y1="74745" x2="61070" y2="74745"/>
                            <a14:foregroundMark x1="60321" y1="75560" x2="60321" y2="75560"/>
                            <a14:foregroundMark x1="60000" y1="76578" x2="60000" y2="76578"/>
                            <a14:foregroundMark x1="59572" y1="76578" x2="59572" y2="76578"/>
                            <a14:foregroundMark x1="59465" y1="76171" x2="59465" y2="76171"/>
                            <a14:foregroundMark x1="59251" y1="75967" x2="59251" y2="75967"/>
                            <a14:foregroundMark x1="59465" y1="75356" x2="59465" y2="75356"/>
                            <a14:foregroundMark x1="59679" y1="74745" x2="59679" y2="74745"/>
                            <a14:foregroundMark x1="59893" y1="74745" x2="59893" y2="74745"/>
                            <a14:foregroundMark x1="60963" y1="84929" x2="60963" y2="84929"/>
                            <a14:foregroundMark x1="60535" y1="84318" x2="60535" y2="84318"/>
                            <a14:foregroundMark x1="60749" y1="84725" x2="60749" y2="84725"/>
                            <a14:foregroundMark x1="61070" y1="85132" x2="61070" y2="85132"/>
                            <a14:foregroundMark x1="61390" y1="85336" x2="61390" y2="85336"/>
                            <a14:foregroundMark x1="61070" y1="85540" x2="61070" y2="85540"/>
                            <a14:foregroundMark x1="61497" y1="84725" x2="61497" y2="84725"/>
                            <a14:foregroundMark x1="61604" y1="84318" x2="61604" y2="84318"/>
                            <a14:foregroundMark x1="61711" y1="83910" x2="61711" y2="83910"/>
                            <a14:foregroundMark x1="61390" y1="83299" x2="61390" y2="83299"/>
                            <a14:foregroundMark x1="61070" y1="83299" x2="61070" y2="83299"/>
                            <a14:foregroundMark x1="60749" y1="83707" x2="60749" y2="83707"/>
                            <a14:foregroundMark x1="61070" y1="17515" x2="61070" y2="17515"/>
                            <a14:foregroundMark x1="60749" y1="16701" x2="60749" y2="16701"/>
                            <a14:foregroundMark x1="60642" y1="15682" x2="60642" y2="15682"/>
                            <a14:foregroundMark x1="61070" y1="15479" x2="61070" y2="15479"/>
                            <a14:foregroundMark x1="61497" y1="15275" x2="61497" y2="15275"/>
                            <a14:foregroundMark x1="61711" y1="16701" x2="61711" y2="16701"/>
                            <a14:foregroundMark x1="61070" y1="15071" x2="61070" y2="15071"/>
                            <a14:foregroundMark x1="68877" y1="49084" x2="68877" y2="49084"/>
                            <a14:foregroundMark x1="68663" y1="48065" x2="68663" y2="48065"/>
                            <a14:foregroundMark x1="68770" y1="47658" x2="68770" y2="47658"/>
                            <a14:foregroundMark x1="69198" y1="47251" x2="69198" y2="47251"/>
                            <a14:foregroundMark x1="69412" y1="47251" x2="69412" y2="47251"/>
                            <a14:foregroundMark x1="69626" y1="47658" x2="69626" y2="47658"/>
                            <a14:foregroundMark x1="69519" y1="48269" x2="69519" y2="48269"/>
                            <a14:foregroundMark x1="69305" y1="49084" x2="69305" y2="49084"/>
                            <a14:foregroundMark x1="69091" y1="47251" x2="69091" y2="47251"/>
                            <a14:foregroundMark x1="68984" y1="46843" x2="68984" y2="46843"/>
                            <a14:foregroundMark x1="69091" y1="52138" x2="69091" y2="52138"/>
                            <a14:foregroundMark x1="69091" y1="52749" x2="69091" y2="52749"/>
                            <a14:foregroundMark x1="68877" y1="52953" x2="68877" y2="52953"/>
                            <a14:foregroundMark x1="68770" y1="52138" x2="68770" y2="52138"/>
                            <a14:foregroundMark x1="68663" y1="51731" x2="68663" y2="51731"/>
                            <a14:foregroundMark x1="68984" y1="51120" x2="68984" y2="51120"/>
                            <a14:foregroundMark x1="69198" y1="50916" x2="69198" y2="50916"/>
                            <a14:foregroundMark x1="69412" y1="50916" x2="69412" y2="50916"/>
                            <a14:foregroundMark x1="69412" y1="51731" x2="69412" y2="51731"/>
                            <a14:foregroundMark x1="69305" y1="52342" x2="69305" y2="52342"/>
                            <a14:foregroundMark x1="69412" y1="52546" x2="69412" y2="52546"/>
                            <a14:foregroundMark x1="69626" y1="51935" x2="69626" y2="51935"/>
                            <a14:foregroundMark x1="68449" y1="66395" x2="68449" y2="66395"/>
                            <a14:foregroundMark x1="60535" y1="62729" x2="60535" y2="62729"/>
                            <a14:foregroundMark x1="60321" y1="60692" x2="60321" y2="60692"/>
                            <a14:foregroundMark x1="60321" y1="60489" x2="60321" y2="60489"/>
                            <a14:foregroundMark x1="60321" y1="60489" x2="60321" y2="60489"/>
                            <a14:foregroundMark x1="60321" y1="60489" x2="60321" y2="60489"/>
                            <a14:foregroundMark x1="60321" y1="60285" x2="60321" y2="60285"/>
                            <a14:foregroundMark x1="62032" y1="62729" x2="62032" y2="62729"/>
                            <a14:foregroundMark x1="62032" y1="60896" x2="62032" y2="60896"/>
                            <a14:foregroundMark x1="61925" y1="60285" x2="61925" y2="60285"/>
                            <a14:foregroundMark x1="68556" y1="67821" x2="68556" y2="67821"/>
                            <a14:foregroundMark x1="68556" y1="65988" x2="68556" y2="65988"/>
                            <a14:foregroundMark x1="68342" y1="65580" x2="68342" y2="65580"/>
                            <a14:foregroundMark x1="68556" y1="66191" x2="68984" y2="67006"/>
                            <a14:foregroundMark x1="69840" y1="67821" x2="69840" y2="67821"/>
                            <a14:foregroundMark x1="69733" y1="66395" x2="69733" y2="66395"/>
                            <a14:foregroundMark x1="69733" y1="65988" x2="69733" y2="65988"/>
                            <a14:foregroundMark x1="69733" y1="65784" x2="69733" y2="65784"/>
                            <a14:foregroundMark x1="84920" y1="66191" x2="84920" y2="66191"/>
                            <a14:foregroundMark x1="84920" y1="63951" x2="84920" y2="63951"/>
                            <a14:foregroundMark x1="85134" y1="61507" x2="85134" y2="61507"/>
                            <a14:foregroundMark x1="84813" y1="61303" x2="84813" y2="61303"/>
                            <a14:foregroundMark x1="84813" y1="60692" x2="84813" y2="60692"/>
                            <a14:foregroundMark x1="84599" y1="59878" x2="84599" y2="59878"/>
                            <a14:foregroundMark x1="84599" y1="60692" x2="84599" y2="60692"/>
                            <a14:foregroundMark x1="85027" y1="60081" x2="85027" y2="60081"/>
                            <a14:foregroundMark x1="85027" y1="59878" x2="85027" y2="59878"/>
                            <a14:foregroundMark x1="85241" y1="59878" x2="85241" y2="59878"/>
                            <a14:foregroundMark x1="85455" y1="60081" x2="85455" y2="60081"/>
                            <a14:foregroundMark x1="85561" y1="60692" x2="85561" y2="60692"/>
                            <a14:foregroundMark x1="85241" y1="59470" x2="85241" y2="59470"/>
                            <a14:foregroundMark x1="84920" y1="59470" x2="84920" y2="59470"/>
                            <a14:foregroundMark x1="85027" y1="56415" x2="85027" y2="56415"/>
                            <a14:foregroundMark x1="85027" y1="57434" x2="85027" y2="57434"/>
                            <a14:foregroundMark x1="84813" y1="57434" x2="84813" y2="57434"/>
                            <a14:foregroundMark x1="84813" y1="57230" x2="84813" y2="57230"/>
                            <a14:foregroundMark x1="84706" y1="57026" x2="84706" y2="57026"/>
                            <a14:foregroundMark x1="84706" y1="56415" x2="84706" y2="56415"/>
                            <a14:foregroundMark x1="84492" y1="56415" x2="84492" y2="56415"/>
                            <a14:foregroundMark x1="84706" y1="56415" x2="84706" y2="56415"/>
                            <a14:foregroundMark x1="85241" y1="56008" x2="85241" y2="56008"/>
                            <a14:foregroundMark x1="85134" y1="55804" x2="85134" y2="55804"/>
                            <a14:foregroundMark x1="85455" y1="57637" x2="85455" y2="57637"/>
                            <a14:foregroundMark x1="85455" y1="56823" x2="85455" y2="56823"/>
                            <a14:foregroundMark x1="85561" y1="56415" x2="85561" y2="56415"/>
                            <a14:foregroundMark x1="85134" y1="50102" x2="85134" y2="50102"/>
                            <a14:foregroundMark x1="85027" y1="49491" x2="85027" y2="49491"/>
                            <a14:foregroundMark x1="84920" y1="47862" x2="84920" y2="47862"/>
                            <a14:foregroundMark x1="85134" y1="47862" x2="85134" y2="47862"/>
                            <a14:foregroundMark x1="85027" y1="47658" x2="85027" y2="47658"/>
                            <a14:foregroundMark x1="84813" y1="47862" x2="84813" y2="47862"/>
                            <a14:foregroundMark x1="76791" y1="29939" x2="76791" y2="29939"/>
                            <a14:foregroundMark x1="76578" y1="29939" x2="76578" y2="29939"/>
                            <a14:foregroundMark x1="76791" y1="30143" x2="76791" y2="30143"/>
                            <a14:foregroundMark x1="77219" y1="30550" x2="77219" y2="30550"/>
                            <a14:foregroundMark x1="77219" y1="30346" x2="77219" y2="30346"/>
                            <a14:foregroundMark x1="77326" y1="29939" x2="77326" y2="29939"/>
                            <a14:foregroundMark x1="77540" y1="29939" x2="77540" y2="29939"/>
                            <a14:foregroundMark x1="77219" y1="29532" x2="77219" y2="29532"/>
                            <a14:foregroundMark x1="77112" y1="29124" x2="77112" y2="29124"/>
                            <a14:foregroundMark x1="76791" y1="28921" x2="76791" y2="28921"/>
                            <a14:foregroundMark x1="76684" y1="28921" x2="76684" y2="28921"/>
                            <a14:foregroundMark x1="76791" y1="28921" x2="76791" y2="28921"/>
                            <a14:foregroundMark x1="77219" y1="28513" x2="77219" y2="28513"/>
                            <a14:foregroundMark x1="77540" y1="29328" x2="77540" y2="29328"/>
                            <a14:foregroundMark x1="76791" y1="26680" x2="76791" y2="26680"/>
                            <a14:foregroundMark x1="76791" y1="25866" x2="76791" y2="25866"/>
                            <a14:foregroundMark x1="76578" y1="25662" x2="76578" y2="25662"/>
                            <a14:foregroundMark x1="76898" y1="25051" x2="76898" y2="25051"/>
                            <a14:foregroundMark x1="76578" y1="25255" x2="76578" y2="25255"/>
                            <a14:foregroundMark x1="76898" y1="25051" x2="76898" y2="25051"/>
                            <a14:foregroundMark x1="77005" y1="24644" x2="77005" y2="24644"/>
                            <a14:foregroundMark x1="77219" y1="24644" x2="77219" y2="24644"/>
                            <a14:foregroundMark x1="77540" y1="25458" x2="77540" y2="25458"/>
                            <a14:foregroundMark x1="77540" y1="26069" x2="77540" y2="26069"/>
                            <a14:foregroundMark x1="77326" y1="26477" x2="77326" y2="26477"/>
                            <a14:foregroundMark x1="77219" y1="26680" x2="77219" y2="26680"/>
                            <a14:foregroundMark x1="76150" y1="9165" x2="76150" y2="9165"/>
                            <a14:foregroundMark x1="76471" y1="9165" x2="76471" y2="9165"/>
                            <a14:foregroundMark x1="76471" y1="7536" x2="76471" y2="7536"/>
                            <a14:foregroundMark x1="76257" y1="7128" x2="76257" y2="7128"/>
                            <a14:foregroundMark x1="76471" y1="7128" x2="76471" y2="7128"/>
                            <a14:foregroundMark x1="77861" y1="8961" x2="77861" y2="8961"/>
                            <a14:foregroundMark x1="77647" y1="9572" x2="77647" y2="9572"/>
                            <a14:foregroundMark x1="77861" y1="9369" x2="77861" y2="9369"/>
                            <a14:foregroundMark x1="77968" y1="8147" x2="77968" y2="8147"/>
                            <a14:foregroundMark x1="77861" y1="7536" x2="77861" y2="7536"/>
                            <a14:foregroundMark x1="77647" y1="7332" x2="77647" y2="7332"/>
                            <a14:foregroundMark x1="77754" y1="7739" x2="77754" y2="7739"/>
                            <a14:foregroundMark x1="77968" y1="7536" x2="77968" y2="7536"/>
                            <a14:foregroundMark x1="78075" y1="7536" x2="78075" y2="7536"/>
                            <a14:foregroundMark x1="78075" y1="7128" x2="78075" y2="7128"/>
                            <a14:foregroundMark x1="60107" y1="58045" x2="60107" y2="58045"/>
                            <a14:foregroundMark x1="60321" y1="57841" x2="60321" y2="57841"/>
                            <a14:foregroundMark x1="60642" y1="58045" x2="60642" y2="58045"/>
                            <a14:foregroundMark x1="60642" y1="58452" x2="60642" y2="58452"/>
                            <a14:foregroundMark x1="60535" y1="58452" x2="60535" y2="58452"/>
                            <a14:foregroundMark x1="60321" y1="58248" x2="60321" y2="58248"/>
                            <a14:foregroundMark x1="60428" y1="58452" x2="60428" y2="58452"/>
                            <a14:foregroundMark x1="60107" y1="57434" x2="60107" y2="57434"/>
                            <a14:foregroundMark x1="59893" y1="57434" x2="59893" y2="57434"/>
                            <a14:foregroundMark x1="60107" y1="56823" x2="60107" y2="56823"/>
                            <a14:foregroundMark x1="60428" y1="56823" x2="60428" y2="56823"/>
                            <a14:foregroundMark x1="60749" y1="56415" x2="60749" y2="56415"/>
                            <a14:foregroundMark x1="60856" y1="56823" x2="60856" y2="56823"/>
                            <a14:foregroundMark x1="61604" y1="58045" x2="61604" y2="58045"/>
                            <a14:foregroundMark x1="61925" y1="58452" x2="61925" y2="58452"/>
                            <a14:foregroundMark x1="62246" y1="58248" x2="62246" y2="58248"/>
                            <a14:foregroundMark x1="62246" y1="58045" x2="62246" y2="58045"/>
                            <a14:foregroundMark x1="62246" y1="57434" x2="62246" y2="57434"/>
                            <a14:foregroundMark x1="62246" y1="57434" x2="62246" y2="57434"/>
                            <a14:foregroundMark x1="62246" y1="57026" x2="62246" y2="57026"/>
                            <a14:foregroundMark x1="61925" y1="56823" x2="61925" y2="56823"/>
                            <a14:foregroundMark x1="61711" y1="56619" x2="61711" y2="56619"/>
                            <a14:foregroundMark x1="61604" y1="56619" x2="61604" y2="56619"/>
                            <a14:foregroundMark x1="61818" y1="58452" x2="61818" y2="58452"/>
                            <a14:foregroundMark x1="61925" y1="58859" x2="61925" y2="58859"/>
                            <a14:foregroundMark x1="76471" y1="7332" x2="76471" y2="7332"/>
                            <a14:foregroundMark x1="76364" y1="7536" x2="76364" y2="7536"/>
                            <a14:foregroundMark x1="76364" y1="7332" x2="76364" y2="7332"/>
                            <a14:foregroundMark x1="76364" y1="7332" x2="76364" y2="7332"/>
                            <a14:foregroundMark x1="76364" y1="7332" x2="76364" y2="7332"/>
                            <a14:foregroundMark x1="76364" y1="7128" x2="76364" y2="7128"/>
                            <a14:foregroundMark x1="76471" y1="7128" x2="76471" y2="7128"/>
                            <a14:foregroundMark x1="76364" y1="7128" x2="76364" y2="7128"/>
                            <a14:foregroundMark x1="76471" y1="7128" x2="76471" y2="7128"/>
                            <a14:foregroundMark x1="76471" y1="7128" x2="76471" y2="7128"/>
                            <a14:foregroundMark x1="76471" y1="7536" x2="76471" y2="7536"/>
                            <a14:foregroundMark x1="76471" y1="7332" x2="76471" y2="7332"/>
                            <a14:foregroundMark x1="76471" y1="7332" x2="76471" y2="7332"/>
                            <a14:foregroundMark x1="76471" y1="7332" x2="76471" y2="7332"/>
                            <a14:foregroundMark x1="76364" y1="7332" x2="76364" y2="7332"/>
                            <a14:foregroundMark x1="76364" y1="7332" x2="76364" y2="7332"/>
                            <a14:foregroundMark x1="76364" y1="7332" x2="76364" y2="7332"/>
                            <a14:foregroundMark x1="76364" y1="7128" x2="76364" y2="7128"/>
                            <a14:foregroundMark x1="76578" y1="6925" x2="76578" y2="6925"/>
                            <a14:foregroundMark x1="76364" y1="6721" x2="76364" y2="6721"/>
                            <a14:foregroundMark x1="60642" y1="83707" x2="60642" y2="83707"/>
                            <a14:foregroundMark x1="76471" y1="7128" x2="76471" y2="7128"/>
                            <a14:foregroundMark x1="76578" y1="7128" x2="76578" y2="7128"/>
                            <a14:foregroundMark x1="76471" y1="7128" x2="76471" y2="7128"/>
                            <a14:foregroundMark x1="76471" y1="6925" x2="76471" y2="6925"/>
                            <a14:foregroundMark x1="76684" y1="6925" x2="76684" y2="6925"/>
                            <a14:foregroundMark x1="76471" y1="6721" x2="76471" y2="6721"/>
                            <a14:foregroundMark x1="76471" y1="6721" x2="76471" y2="6721"/>
                            <a14:foregroundMark x1="76471" y1="6721" x2="76471" y2="6721"/>
                            <a14:foregroundMark x1="76471" y1="6721" x2="76471" y2="6721"/>
                            <a14:foregroundMark x1="76748" y1="6517" x2="76684" y2="7128"/>
                            <a14:foregroundMark x1="76791" y1="6110" x2="76748" y2="6517"/>
                            <a14:foregroundMark x1="78075" y1="6925" x2="78075" y2="6925"/>
                            <a14:foregroundMark x1="77861" y1="7332" x2="77861" y2="7332"/>
                            <a14:foregroundMark x1="78075" y1="6925" x2="78075" y2="6925"/>
                            <a14:foregroundMark x1="78075" y1="7128" x2="77861" y2="6925"/>
                            <a14:backgroundMark x1="61283" y1="56619" x2="61283" y2="56619"/>
                            <a14:backgroundMark x1="60963" y1="56212" x2="60963" y2="56212"/>
                            <a14:backgroundMark x1="60856" y1="55804" x2="60856" y2="55804"/>
                            <a14:backgroundMark x1="61497" y1="56212" x2="61497" y2="56212"/>
                            <a14:backgroundMark x1="68235" y1="65377" x2="68235" y2="65377"/>
                            <a14:backgroundMark x1="68449" y1="64969" x2="68449" y2="64969"/>
                            <a14:backgroundMark x1="69840" y1="65173" x2="69840" y2="65173"/>
                            <a14:backgroundMark x1="59893" y1="68635" x2="59893" y2="68635"/>
                            <a14:backgroundMark x1="59893" y1="68839" x2="59893" y2="68839"/>
                            <a14:backgroundMark x1="63209" y1="74745" x2="63209" y2="74745"/>
                            <a14:backgroundMark x1="63529" y1="75967" x2="63529" y2="75967"/>
                            <a14:backgroundMark x1="63422" y1="75967" x2="63422" y2="75967"/>
                            <a14:backgroundMark x1="61176" y1="86151" x2="61176" y2="86151"/>
                            <a14:backgroundMark x1="61176" y1="85947" x2="61176" y2="85947"/>
                            <a14:backgroundMark x1="85241" y1="50713" x2="85241" y2="50713"/>
                            <a14:backgroundMark x1="85241" y1="50713" x2="85241" y2="50713"/>
                            <a14:backgroundMark x1="85134" y1="50509" x2="85134" y2="50509"/>
                            <a14:backgroundMark x1="76684" y1="6314" x2="76684" y2="6314"/>
                            <a14:backgroundMark x1="76791" y1="6110" x2="76791" y2="6110"/>
                            <a14:backgroundMark x1="76791" y1="6517" x2="76791" y2="6517"/>
                            <a14:backgroundMark x1="76578" y1="6517" x2="76578" y2="6517"/>
                            <a14:backgroundMark x1="76364" y1="6517" x2="76364" y2="65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26" t="2486" r="10051" b="10349"/>
              <a:stretch/>
            </p:blipFill>
            <p:spPr>
              <a:xfrm>
                <a:off x="1677797" y="989901"/>
                <a:ext cx="3008503" cy="4077049"/>
              </a:xfrm>
              <a:prstGeom prst="rect">
                <a:avLst/>
              </a:prstGeom>
            </p:spPr>
          </p:pic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907EED0E-00BB-43C0-83F9-FE7076E12E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21" t="36466" r="1642" b="43577"/>
            <a:stretch/>
          </p:blipFill>
          <p:spPr>
            <a:xfrm>
              <a:off x="4843607" y="3657600"/>
              <a:ext cx="628553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790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Sophia DEMMOU</dc:creator>
  <cp:lastModifiedBy>Sophia DEMMOU</cp:lastModifiedBy>
  <cp:revision>3</cp:revision>
  <dcterms:created xsi:type="dcterms:W3CDTF">2022-04-15T09:40:17Z</dcterms:created>
  <dcterms:modified xsi:type="dcterms:W3CDTF">2022-04-15T10:06:49Z</dcterms:modified>
</cp:coreProperties>
</file>