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366f4864de180c" providerId="LiveId" clId="{F397A8E6-F847-4D17-82A8-7B1CA0E31D80}"/>
    <pc:docChg chg="undo modSld">
      <pc:chgData name="" userId="fd366f4864de180c" providerId="LiveId" clId="{F397A8E6-F847-4D17-82A8-7B1CA0E31D80}" dt="2022-06-20T15:45:16.943" v="88"/>
      <pc:docMkLst>
        <pc:docMk/>
      </pc:docMkLst>
      <pc:sldChg chg="addSp delSp modSp">
        <pc:chgData name="" userId="fd366f4864de180c" providerId="LiveId" clId="{F397A8E6-F847-4D17-82A8-7B1CA0E31D80}" dt="2022-06-20T15:45:16.943" v="88"/>
        <pc:sldMkLst>
          <pc:docMk/>
          <pc:sldMk cId="255265285" sldId="357"/>
        </pc:sldMkLst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4" creationId="{550528C1-053B-4F5B-997E-C669B252C546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5" creationId="{D7694F61-5AD3-4699-9E87-07DE74AF89DD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9" creationId="{48868295-AC0C-419F-880E-6AD25217F972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0" creationId="{AB9E739D-DF66-41B1-96DC-F4BA0C0B3949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7" creationId="{0709FB81-E7ED-420F-9002-5150F2BD9D20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8" creationId="{92449D3B-86D1-46C8-A59B-8EDA9698C8F4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25" creationId="{EE03050A-BFD9-4F0D-9D76-EEF6FFB7B73A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30" creationId="{5D92D73F-25B2-4FAA-B350-50C8E42AF400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36" creationId="{5BC97EC4-4192-41BC-969D-9A538A953B33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40" creationId="{05884A91-76F5-43A5-962F-55D1B6CF9A12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44" creationId="{3400D441-D9CE-4462-9644-EA4F7E560A4A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54" creationId="{C980F525-93B6-4561-A1C2-BCFF9BA04449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55" creationId="{D5A97765-AC8A-4AAD-A288-BF3CFD162F38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56" creationId="{68F450E7-0A2E-4701-8F97-4631FC511508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64" creationId="{9E938363-50EB-4C40-B4F5-1884E379246D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65" creationId="{82C96864-122D-4C10-A3BA-2392C0729083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66" creationId="{3426D964-2B90-48F8-8D9A-7C75E452B13F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74" creationId="{CE71EE53-140F-4384-9A49-3041E3BE720E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95" creationId="{6B26571F-10C7-410A-98D1-8D22B49394C4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96" creationId="{E0B29033-CCAB-49E7-A2FA-D46CB7E77ADB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98" creationId="{C79CDB01-F884-4CCF-A347-ADA67F1FB964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01" creationId="{055F9EF0-EBA5-4939-A8DD-CFEB76253DD9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02" creationId="{C8AB9D39-E217-4D07-BEFA-0BF1D756E1BC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15" creationId="{DE920ABC-919E-4E26-8A84-47FE42DC83A9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17" creationId="{2ED99029-7CAC-4189-BC2A-CFFCE7CCE1B3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20" creationId="{AA774BFD-24C6-4A8C-A380-4543A582583C}"/>
          </ac:spMkLst>
        </pc:spChg>
        <pc:spChg chg="add del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33" creationId="{6164D761-40B9-481D-8C45-475C2BC05DD9}"/>
          </ac:spMkLst>
        </pc:spChg>
        <pc:spChg chg="add del mod">
          <ac:chgData name="" userId="fd366f4864de180c" providerId="LiveId" clId="{F397A8E6-F847-4D17-82A8-7B1CA0E31D80}" dt="2022-06-20T15:45:16.943" v="88"/>
          <ac:spMkLst>
            <pc:docMk/>
            <pc:sldMk cId="255265285" sldId="357"/>
            <ac:spMk id="157" creationId="{597EAADB-346E-4303-AAE0-F2144651DC6D}"/>
          </ac:spMkLst>
        </pc:spChg>
        <pc:grpChg chg="add del">
          <ac:chgData name="" userId="fd366f4864de180c" providerId="LiveId" clId="{F397A8E6-F847-4D17-82A8-7B1CA0E31D80}" dt="2022-06-20T15:45:16.943" v="88"/>
          <ac:grpSpMkLst>
            <pc:docMk/>
            <pc:sldMk cId="255265285" sldId="357"/>
            <ac:grpSpMk id="39" creationId="{739AABF9-0492-4B67-B836-86AAF0C79FA2}"/>
          </ac:grpSpMkLst>
        </pc:grp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7" creationId="{633B7D19-D980-4B7A-869A-DD2CC8A3D3EA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1" creationId="{6F90153B-4C23-4B38-83B7-C2F2F5CA02ED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4" creationId="{1BD358DD-4D81-4EB0-8547-FC7A10DA6BDA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5" creationId="{F42820D9-7B7C-4451-AC23-48B1CF9C7B65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9" creationId="{968533B3-C94C-4610-9AEE-713F25D63C7D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26" creationId="{CB542473-16C7-4EB5-BB9F-F54F8CCDC499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28" creationId="{B623F158-866C-4EC3-A235-E139FEA5EC12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33" creationId="{5AC5BB69-7F93-41F2-8E3D-9CC0DF219B5E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42" creationId="{04D10098-8CC1-44DE-9EEC-F52A61666C75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48" creationId="{5D5A47E4-4248-448A-927B-EA81568B6990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51" creationId="{FF10CEB9-3997-4089-A1AB-487D2E02C6A3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67" creationId="{E6A13E97-F32D-4204-BBA6-8F5A7DFDF441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70" creationId="{A02646EB-C55F-4748-825D-74B84EC71E51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73" creationId="{9201F737-67A1-4E64-9AD6-DEDFAE5CABD2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75" creationId="{324C6EDA-24C6-4B03-B598-D7CD39013AD2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77" creationId="{0A75C654-B837-4A51-A529-4AF9BB9A8E59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80" creationId="{A9CA984D-4ADB-4CEE-93E1-5561815CD9A1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83" creationId="{8C11F899-D499-4FF1-938C-3B8F9D4009EB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87" creationId="{B6BBD639-A474-47E8-AEAE-5B5ECE610DFC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97" creationId="{7C5B8E98-8734-4BE3-B589-3288569C4B24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09" creationId="{24B3C3CE-FBE6-4284-B3D9-3AE0B72B4B40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10" creationId="{B6771486-0EBC-4849-850F-C41725DDB103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13" creationId="{DBFF6E35-9CE6-4092-ADFB-C2F2E61DAF76}"/>
          </ac:cxnSpMkLst>
        </pc:cxnChg>
        <pc:cxnChg chg="add del mod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16" creationId="{65291573-49DF-44D9-8C78-4570B0AFE9C7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21" creationId="{49F5A860-EC48-44E0-BB9D-CD827D4E0B5F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24" creationId="{F707C5A9-8636-4923-8CBC-7F029D5A3943}"/>
          </ac:cxnSpMkLst>
        </pc:cxnChg>
        <pc:cxnChg chg="add del">
          <ac:chgData name="" userId="fd366f4864de180c" providerId="LiveId" clId="{F397A8E6-F847-4D17-82A8-7B1CA0E31D80}" dt="2022-06-20T15:45:16.943" v="88"/>
          <ac:cxnSpMkLst>
            <pc:docMk/>
            <pc:sldMk cId="255265285" sldId="357"/>
            <ac:cxnSpMk id="134" creationId="{DC66FD49-058F-4FBB-AAF8-7C865F346E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4D4E-AB0C-48D4-A4C8-5FF9429513B4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CF2A-402E-420D-A96B-16B3DCC5E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5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FE7C0-94B1-4E4F-852A-BAA8CFC6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099662-945F-4E11-9442-551F19F2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41AC1-764D-4937-BBD6-91D1F3B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B117F-3F22-4C2F-85E3-8F544036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C4AC5-BDAB-4899-B5AC-8FC030A0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BE6B4-2730-4FE0-9846-179D3C43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4ECCA3-ED79-42D2-9C80-92B7C7926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6CDE3-59F5-48AF-9A8C-04046749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2282E-7EDC-4CF7-BB0D-660A639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15F4F-DE2C-467C-87BD-79F2E8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1CD776-9B69-4CDF-A438-8A43F671A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C74DB-6C9C-4BBA-A184-421A8CC5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849DF-ECBC-4620-B83B-73A834AF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0F07C-243A-4FFB-A9C1-F8EBCD70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87710-83B0-43CF-A376-34CC7364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87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89134-74E6-450D-AD48-2CF81BE0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9BB5B-B470-47FC-AE21-C2CEDA50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BED10-3162-4251-A2EE-427B0A33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D466A-BF8B-4DCB-A1A9-DAB6AF9E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2CF5E-6889-4678-A2E3-FCE8993E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9A7EB-17B8-4C0D-AB12-6141D2D8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DA9755-A142-4ED7-83EE-69A3D576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637DBE-2F79-4E24-8697-5D757D2C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97D29-A4A9-47FA-810A-AC21990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EE1EC-04C9-49DA-9462-4CFF17B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9FDCA-ED08-4649-9245-6F83ECE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4346A-2D6D-4872-AC16-021A609C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2F82BE-62E3-4E81-B12D-C8066AF3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93E88-6A2F-49D5-88B1-8BA976FD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DA446-9169-4019-93C8-F6CFA07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8CA2F-130C-456B-BC18-E8D5432A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3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12B3F-4B97-4D6B-9D1A-2AFFF327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06CF1-0EE4-40C6-A86A-24C7EDB7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2E25E4-8583-4F83-B07E-D65F71D7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819E32-20E7-4693-B522-6F47C2600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026581-67D8-47A5-AC49-97375071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E082E2-5CED-456F-8674-54A088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E3A1C0-AEC3-40B9-84E2-2ECC805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2D91B2-B3D4-4B7A-BD84-32A5129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1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93B47-A129-4611-B199-41B19671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BE740F-C57D-4EFA-A4B8-EC8601AE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2BC06A-A72E-4C3F-B140-FCE97AF6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434687-E4B0-4DC6-8245-F532706A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BC9A0-2EDD-49FD-AD67-2814B9E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C00A1B-74B8-4FC0-B693-A3B7CAA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98DED2-E9DF-44FF-8737-767EF3D5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6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BC91C-EF23-450B-8F4C-7A2317A9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D2458-3AED-4594-8612-86648FD3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674986-9725-40A9-8DAD-CF2CEB37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0016E-CF8F-4B4D-9B1D-DB9142E0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8F75B6-E321-4B08-95C1-F814C98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9A98F-B62B-49DC-93DC-1E4462B4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3E581-1B90-44EF-837C-8AC932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B2AE18-9B1B-4D0D-A55B-DAC1E3B21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6AB950-D7A2-413E-B35D-163D61E2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16F1CD-B35D-4E56-8874-3E8B3A4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82EB78-9DA5-40AE-9A4D-50E3A6C4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A8509-0180-4589-B11C-E85012BC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32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6DE02-C282-4749-B1D7-4C308419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A9E72-E1D2-47CA-951B-81B766EC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E790F-88E2-47C8-8A2B-948C7E76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1609-D075-4083-8E16-264E477269B0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3D9A5-1391-4DB0-A02C-4263EA7BC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4B358-0A4E-4FFB-A7B2-848510E3B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D7A8-CD20-4EF4-A365-7EE850D1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528C1-053B-4F5B-997E-C669B252C546}"/>
              </a:ext>
            </a:extLst>
          </p:cNvPr>
          <p:cNvSpPr/>
          <p:nvPr/>
        </p:nvSpPr>
        <p:spPr>
          <a:xfrm>
            <a:off x="4041556" y="931978"/>
            <a:ext cx="1779105" cy="377687"/>
          </a:xfrm>
          <a:prstGeom prst="rect">
            <a:avLst/>
          </a:prstGeom>
          <a:solidFill>
            <a:srgbClr val="007183"/>
          </a:solidFill>
          <a:ln w="3175">
            <a:solidFill>
              <a:srgbClr val="008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Tableau </a:t>
            </a:r>
            <a:r>
              <a:rPr lang="fr-FR" sz="1400" dirty="0" err="1">
                <a:latin typeface="Roboto Slab" pitchFamily="2" charset="0"/>
                <a:ea typeface="Roboto Slab" pitchFamily="2" charset="0"/>
              </a:rPr>
              <a:t>excel</a:t>
            </a:r>
            <a:endParaRPr lang="fr-FR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D7694F61-5AD3-4699-9E87-07DE74AF89DD}"/>
              </a:ext>
            </a:extLst>
          </p:cNvPr>
          <p:cNvSpPr/>
          <p:nvPr/>
        </p:nvSpPr>
        <p:spPr>
          <a:xfrm>
            <a:off x="4041557" y="1585964"/>
            <a:ext cx="1779105" cy="552600"/>
          </a:xfrm>
          <a:prstGeom prst="diamond">
            <a:avLst/>
          </a:prstGeom>
          <a:solidFill>
            <a:srgbClr val="007183"/>
          </a:solidFill>
          <a:ln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Script 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33B7D19-D980-4B7A-869A-DD2CC8A3D3E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31109" y="1309665"/>
            <a:ext cx="1" cy="276300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xagone 8">
            <a:extLst>
              <a:ext uri="{FF2B5EF4-FFF2-40B4-BE49-F238E27FC236}">
                <a16:creationId xmlns:a16="http://schemas.microsoft.com/office/drawing/2014/main" id="{48868295-AC0C-419F-880E-6AD25217F972}"/>
              </a:ext>
            </a:extLst>
          </p:cNvPr>
          <p:cNvSpPr/>
          <p:nvPr/>
        </p:nvSpPr>
        <p:spPr>
          <a:xfrm>
            <a:off x="2777705" y="945899"/>
            <a:ext cx="984811" cy="377687"/>
          </a:xfrm>
          <a:prstGeom prst="hexagon">
            <a:avLst/>
          </a:prstGeom>
          <a:solidFill>
            <a:srgbClr val="009ED0"/>
          </a:solidFill>
          <a:ln w="3175">
            <a:solidFill>
              <a:srgbClr val="008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Roboto Slab" pitchFamily="2" charset="0"/>
                <a:ea typeface="Roboto Slab" pitchFamily="2" charset="0"/>
              </a:rPr>
              <a:t>target</a:t>
            </a:r>
            <a:endParaRPr lang="fr-FR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AB9E739D-DF66-41B1-96DC-F4BA0C0B3949}"/>
              </a:ext>
            </a:extLst>
          </p:cNvPr>
          <p:cNvSpPr/>
          <p:nvPr/>
        </p:nvSpPr>
        <p:spPr>
          <a:xfrm>
            <a:off x="6108751" y="959474"/>
            <a:ext cx="1101588" cy="371773"/>
          </a:xfrm>
          <a:prstGeom prst="hexagon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NTC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90153B-4C23-4B38-83B7-C2F2F5CA02E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77257" y="1323586"/>
            <a:ext cx="764300" cy="538679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D358DD-4D81-4EB0-8547-FC7A10DA6BD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820662" y="1331248"/>
            <a:ext cx="875831" cy="531017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709FB81-E7ED-420F-9002-5150F2BD9D20}"/>
              </a:ext>
            </a:extLst>
          </p:cNvPr>
          <p:cNvSpPr/>
          <p:nvPr/>
        </p:nvSpPr>
        <p:spPr>
          <a:xfrm>
            <a:off x="1846040" y="4103451"/>
            <a:ext cx="1702245" cy="329831"/>
          </a:xfrm>
          <a:prstGeom prst="roundRect">
            <a:avLst/>
          </a:prstGeom>
          <a:solidFill>
            <a:srgbClr val="009ED0"/>
          </a:solidFill>
          <a:ln w="3175"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Tm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fr-FR" sz="1600" dirty="0"/>
              <a:t>≠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Tm</a:t>
            </a:r>
            <a:r>
              <a:rPr lang="fr-FR" sz="1600" baseline="-25000" dirty="0"/>
              <a:t>( STD)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2449D3B-86D1-46C8-A59B-8EDA9698C8F4}"/>
              </a:ext>
            </a:extLst>
          </p:cNvPr>
          <p:cNvSpPr/>
          <p:nvPr/>
        </p:nvSpPr>
        <p:spPr>
          <a:xfrm>
            <a:off x="3953562" y="2615938"/>
            <a:ext cx="1956489" cy="487823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NTC avec Ct et Tm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Tm</a:t>
            </a:r>
            <a:r>
              <a:rPr lang="fr-FR" sz="1600" baseline="-25000" dirty="0"/>
              <a:t>(STD)</a:t>
            </a:r>
            <a:endParaRPr lang="fr-FR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8533B3-C94C-4610-9AEE-713F25D63C7D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1847786" y="2138564"/>
            <a:ext cx="3083324" cy="1078147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E03050A-BFD9-4F0D-9D76-EEF6FFB7B73A}"/>
              </a:ext>
            </a:extLst>
          </p:cNvPr>
          <p:cNvSpPr/>
          <p:nvPr/>
        </p:nvSpPr>
        <p:spPr>
          <a:xfrm>
            <a:off x="2034862" y="4735112"/>
            <a:ext cx="1284673" cy="308113"/>
          </a:xfrm>
          <a:prstGeom prst="roundRect">
            <a:avLst/>
          </a:prstGeom>
          <a:solidFill>
            <a:srgbClr val="009ED0"/>
          </a:solidFill>
          <a:ln w="3175"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35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B542473-16C7-4EB5-BB9F-F54F8CCDC499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2677199" y="4433282"/>
            <a:ext cx="19964" cy="301830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e 29">
            <a:extLst>
              <a:ext uri="{FF2B5EF4-FFF2-40B4-BE49-F238E27FC236}">
                <a16:creationId xmlns:a16="http://schemas.microsoft.com/office/drawing/2014/main" id="{5D92D73F-25B2-4FAA-B350-50C8E42AF400}"/>
              </a:ext>
            </a:extLst>
          </p:cNvPr>
          <p:cNvSpPr/>
          <p:nvPr/>
        </p:nvSpPr>
        <p:spPr>
          <a:xfrm>
            <a:off x="6841084" y="1401314"/>
            <a:ext cx="1293747" cy="362071"/>
          </a:xfrm>
          <a:prstGeom prst="hexagon">
            <a:avLst/>
          </a:prstGeom>
          <a:solidFill>
            <a:srgbClr val="00B4D8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gamme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AC5BB69-7F93-41F2-8E3D-9CC0DF219B5E}"/>
              </a:ext>
            </a:extLst>
          </p:cNvPr>
          <p:cNvCxnSpPr>
            <a:cxnSpLocks/>
            <a:stCxn id="30" idx="3"/>
            <a:endCxn id="5" idx="3"/>
          </p:cNvCxnSpPr>
          <p:nvPr/>
        </p:nvCxnSpPr>
        <p:spPr>
          <a:xfrm flipH="1">
            <a:off x="5820662" y="1582349"/>
            <a:ext cx="1020423" cy="279915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BC97EC4-4192-41BC-969D-9A538A953B33}"/>
              </a:ext>
            </a:extLst>
          </p:cNvPr>
          <p:cNvSpPr/>
          <p:nvPr/>
        </p:nvSpPr>
        <p:spPr>
          <a:xfrm>
            <a:off x="7170609" y="3196700"/>
            <a:ext cx="1421295" cy="308113"/>
          </a:xfrm>
          <a:prstGeom prst="roundRect">
            <a:avLst/>
          </a:prstGeom>
          <a:solidFill>
            <a:srgbClr val="00B4D8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gamme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05884A91-76F5-43A5-962F-55D1B6CF9A12}"/>
              </a:ext>
            </a:extLst>
          </p:cNvPr>
          <p:cNvSpPr/>
          <p:nvPr/>
        </p:nvSpPr>
        <p:spPr>
          <a:xfrm>
            <a:off x="1032776" y="3216711"/>
            <a:ext cx="1630019" cy="359391"/>
          </a:xfrm>
          <a:prstGeom prst="roundRect">
            <a:avLst/>
          </a:prstGeom>
          <a:solidFill>
            <a:srgbClr val="009ED0"/>
          </a:solidFill>
          <a:ln w="3175"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Roboto Slab" pitchFamily="2" charset="0"/>
                <a:ea typeface="Roboto Slab" pitchFamily="2" charset="0"/>
              </a:rPr>
              <a:t>Mean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Tm</a:t>
            </a:r>
            <a:r>
              <a:rPr lang="fr-FR" sz="1600" baseline="-25000" dirty="0"/>
              <a:t>(STD)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4D10098-8CC1-44DE-9EEC-F52A61666C75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>
            <a:off x="1847786" y="3576102"/>
            <a:ext cx="849377" cy="527349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D5A47E4-4248-448A-927B-EA81568B699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931110" y="2138564"/>
            <a:ext cx="697" cy="477373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F10CEB9-3997-4089-A1AB-487D2E02C6A3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4931109" y="2138565"/>
            <a:ext cx="2950147" cy="1058135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980F525-93B6-4561-A1C2-BCFF9BA04449}"/>
              </a:ext>
            </a:extLst>
          </p:cNvPr>
          <p:cNvSpPr/>
          <p:nvPr/>
        </p:nvSpPr>
        <p:spPr>
          <a:xfrm>
            <a:off x="3917003" y="3315089"/>
            <a:ext cx="2029607" cy="543460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Affichage </a:t>
            </a:r>
            <a:r>
              <a:rPr lang="fr-FR" sz="1600" dirty="0" err="1">
                <a:latin typeface="Roboto Slab" pitchFamily="2" charset="0"/>
                <a:ea typeface="Roboto Slab" pitchFamily="2" charset="0"/>
              </a:rPr>
              <a:t>mean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et range Ct</a:t>
            </a:r>
            <a:r>
              <a:rPr lang="fr-FR" sz="1600" baseline="-25000" dirty="0"/>
              <a:t>(NTC) </a:t>
            </a:r>
            <a:endParaRPr lang="fr-FR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5A97765-AC8A-4AAD-A288-BF3CFD162F38}"/>
              </a:ext>
            </a:extLst>
          </p:cNvPr>
          <p:cNvSpPr/>
          <p:nvPr/>
        </p:nvSpPr>
        <p:spPr>
          <a:xfrm>
            <a:off x="3671361" y="4050255"/>
            <a:ext cx="2537803" cy="543460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Sélection des </a:t>
            </a:r>
            <a:r>
              <a:rPr lang="fr-FR" sz="1600" dirty="0" err="1">
                <a:latin typeface="Roboto Slab" pitchFamily="2" charset="0"/>
                <a:ea typeface="Roboto Slab" pitchFamily="2" charset="0"/>
              </a:rPr>
              <a:t>ech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avec Tm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Tm</a:t>
            </a:r>
            <a:r>
              <a:rPr lang="fr-FR" sz="1600" baseline="-25000" dirty="0"/>
              <a:t>(STD)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8F450E7-0A2E-4701-8F97-4631FC511508}"/>
              </a:ext>
            </a:extLst>
          </p:cNvPr>
          <p:cNvSpPr/>
          <p:nvPr/>
        </p:nvSpPr>
        <p:spPr>
          <a:xfrm>
            <a:off x="3875399" y="4806866"/>
            <a:ext cx="2112815" cy="377687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Si 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&gt;= LOQ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E938363-50EB-4C40-B4F5-1884E379246D}"/>
              </a:ext>
            </a:extLst>
          </p:cNvPr>
          <p:cNvSpPr/>
          <p:nvPr/>
        </p:nvSpPr>
        <p:spPr>
          <a:xfrm>
            <a:off x="2577967" y="5653170"/>
            <a:ext cx="1938667" cy="346957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Si </a:t>
            </a:r>
            <a:r>
              <a:rPr lang="fr-FR" sz="1600" dirty="0" err="1">
                <a:latin typeface="Roboto Slab" pitchFamily="2" charset="0"/>
                <a:ea typeface="Roboto Slab" pitchFamily="2" charset="0"/>
              </a:rPr>
              <a:t>moy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Ct</a:t>
            </a:r>
            <a:r>
              <a:rPr lang="fr-FR" sz="1600" baseline="-25000" dirty="0"/>
              <a:t>(NTC) 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&lt; 35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2C96864-122D-4C10-A3BA-2392C0729083}"/>
              </a:ext>
            </a:extLst>
          </p:cNvPr>
          <p:cNvSpPr/>
          <p:nvPr/>
        </p:nvSpPr>
        <p:spPr>
          <a:xfrm>
            <a:off x="5272380" y="6248743"/>
            <a:ext cx="1944083" cy="351635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35-2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426D964-2B90-48F8-8D9A-7C75E452B13F}"/>
              </a:ext>
            </a:extLst>
          </p:cNvPr>
          <p:cNvSpPr/>
          <p:nvPr/>
        </p:nvSpPr>
        <p:spPr>
          <a:xfrm>
            <a:off x="2561554" y="6251082"/>
            <a:ext cx="1979442" cy="346959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</a:t>
            </a:r>
            <a:r>
              <a:rPr lang="fr-FR" sz="1600" dirty="0" err="1">
                <a:latin typeface="Roboto Slab" pitchFamily="2" charset="0"/>
                <a:ea typeface="Roboto Slab" pitchFamily="2" charset="0"/>
              </a:rPr>
              <a:t>moy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Ct</a:t>
            </a:r>
            <a:r>
              <a:rPr lang="fr-FR" sz="1600" baseline="-25000" dirty="0"/>
              <a:t>(NTC) </a:t>
            </a:r>
            <a:endParaRPr lang="fr-FR" sz="16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6A13E97-F32D-4204-BBA6-8F5A7DFDF441}"/>
              </a:ext>
            </a:extLst>
          </p:cNvPr>
          <p:cNvCxnSpPr>
            <a:cxnSpLocks/>
            <a:stCxn id="18" idx="2"/>
            <a:endCxn id="54" idx="0"/>
          </p:cNvCxnSpPr>
          <p:nvPr/>
        </p:nvCxnSpPr>
        <p:spPr>
          <a:xfrm>
            <a:off x="4931807" y="3103760"/>
            <a:ext cx="0" cy="211328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02646EB-C55F-4748-825D-74B84EC71E51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4931807" y="3858548"/>
            <a:ext cx="8456" cy="191707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201F737-67A1-4E64-9AD6-DEDFAE5CABD2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4931807" y="4593715"/>
            <a:ext cx="8456" cy="213151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A75C654-B837-4A51-A529-4AF9BB9A8E59}"/>
              </a:ext>
            </a:extLst>
          </p:cNvPr>
          <p:cNvCxnSpPr>
            <a:cxnSpLocks/>
            <a:stCxn id="56" idx="2"/>
            <a:endCxn id="64" idx="0"/>
          </p:cNvCxnSpPr>
          <p:nvPr/>
        </p:nvCxnSpPr>
        <p:spPr>
          <a:xfrm flipH="1">
            <a:off x="3547300" y="5184553"/>
            <a:ext cx="1384507" cy="468617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A9CA984D-4ADB-4CEE-93E1-5561815CD9A1}"/>
              </a:ext>
            </a:extLst>
          </p:cNvPr>
          <p:cNvCxnSpPr>
            <a:cxnSpLocks/>
            <a:stCxn id="56" idx="2"/>
            <a:endCxn id="157" idx="0"/>
          </p:cNvCxnSpPr>
          <p:nvPr/>
        </p:nvCxnSpPr>
        <p:spPr>
          <a:xfrm>
            <a:off x="4931807" y="5184553"/>
            <a:ext cx="1312615" cy="468617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8C11F899-D499-4FF1-938C-3B8F9D4009EB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3547301" y="6000127"/>
            <a:ext cx="3974" cy="250955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B6BBD639-A474-47E8-AEAE-5B5ECE610DFC}"/>
              </a:ext>
            </a:extLst>
          </p:cNvPr>
          <p:cNvCxnSpPr>
            <a:cxnSpLocks/>
            <a:stCxn id="157" idx="2"/>
            <a:endCxn id="65" idx="0"/>
          </p:cNvCxnSpPr>
          <p:nvPr/>
        </p:nvCxnSpPr>
        <p:spPr>
          <a:xfrm>
            <a:off x="6244421" y="6000127"/>
            <a:ext cx="0" cy="248616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6B26571F-10C7-410A-98D1-8D22B49394C4}"/>
              </a:ext>
            </a:extLst>
          </p:cNvPr>
          <p:cNvSpPr/>
          <p:nvPr/>
        </p:nvSpPr>
        <p:spPr>
          <a:xfrm>
            <a:off x="6585906" y="3857047"/>
            <a:ext cx="2598836" cy="386559"/>
          </a:xfrm>
          <a:prstGeom prst="roundRect">
            <a:avLst/>
          </a:prstGeom>
          <a:solidFill>
            <a:srgbClr val="00B4D8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Si 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&gt; max des Ct</a:t>
            </a:r>
            <a:r>
              <a:rPr lang="fr-FR" sz="1600" baseline="-25000" dirty="0"/>
              <a:t>(STD)</a:t>
            </a:r>
            <a:endParaRPr lang="fr-FR" sz="16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E0B29033-CCAB-49E7-A2FA-D46CB7E77ADB}"/>
              </a:ext>
            </a:extLst>
          </p:cNvPr>
          <p:cNvSpPr/>
          <p:nvPr/>
        </p:nvSpPr>
        <p:spPr>
          <a:xfrm>
            <a:off x="7010680" y="4557976"/>
            <a:ext cx="1741149" cy="552401"/>
          </a:xfrm>
          <a:prstGeom prst="roundRect">
            <a:avLst/>
          </a:prstGeom>
          <a:solidFill>
            <a:srgbClr val="00B4D8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Ct</a:t>
            </a:r>
            <a:r>
              <a:rPr lang="fr-FR" sz="1600" baseline="-25000" dirty="0"/>
              <a:t>(ECH) 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= moyLOQ+2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6771486-0EBC-4849-850F-C41725DDB103}"/>
              </a:ext>
            </a:extLst>
          </p:cNvPr>
          <p:cNvCxnSpPr>
            <a:cxnSpLocks/>
            <a:stCxn id="36" idx="2"/>
            <a:endCxn id="95" idx="0"/>
          </p:cNvCxnSpPr>
          <p:nvPr/>
        </p:nvCxnSpPr>
        <p:spPr>
          <a:xfrm>
            <a:off x="7881257" y="3504812"/>
            <a:ext cx="4068" cy="352235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DBFF6E35-9CE6-4092-ADFB-C2F2E61DAF76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flipH="1">
            <a:off x="7881255" y="4243606"/>
            <a:ext cx="4069" cy="314369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exagone 116">
            <a:extLst>
              <a:ext uri="{FF2B5EF4-FFF2-40B4-BE49-F238E27FC236}">
                <a16:creationId xmlns:a16="http://schemas.microsoft.com/office/drawing/2014/main" id="{2ED99029-7CAC-4189-BC2A-CFFCE7CCE1B3}"/>
              </a:ext>
            </a:extLst>
          </p:cNvPr>
          <p:cNvSpPr/>
          <p:nvPr/>
        </p:nvSpPr>
        <p:spPr>
          <a:xfrm>
            <a:off x="1692388" y="1166866"/>
            <a:ext cx="984811" cy="328761"/>
          </a:xfrm>
          <a:prstGeom prst="hexagon">
            <a:avLst/>
          </a:prstGeom>
          <a:solidFill>
            <a:srgbClr val="009ED0"/>
          </a:solidFill>
          <a:ln w="3175">
            <a:solidFill>
              <a:srgbClr val="008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Roboto Slab" pitchFamily="2" charset="0"/>
                <a:ea typeface="Roboto Slab" pitchFamily="2" charset="0"/>
              </a:rPr>
              <a:t>slope</a:t>
            </a:r>
            <a:endParaRPr lang="fr-FR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0" name="Hexagone 119">
            <a:extLst>
              <a:ext uri="{FF2B5EF4-FFF2-40B4-BE49-F238E27FC236}">
                <a16:creationId xmlns:a16="http://schemas.microsoft.com/office/drawing/2014/main" id="{AA774BFD-24C6-4A8C-A380-4543A582583C}"/>
              </a:ext>
            </a:extLst>
          </p:cNvPr>
          <p:cNvSpPr/>
          <p:nvPr/>
        </p:nvSpPr>
        <p:spPr>
          <a:xfrm>
            <a:off x="1411247" y="1629920"/>
            <a:ext cx="1510307" cy="296441"/>
          </a:xfrm>
          <a:prstGeom prst="hexagon">
            <a:avLst/>
          </a:prstGeom>
          <a:solidFill>
            <a:srgbClr val="009ED0"/>
          </a:solidFill>
          <a:ln w="3175">
            <a:solidFill>
              <a:srgbClr val="008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Roboto Slab" pitchFamily="2" charset="0"/>
                <a:ea typeface="Roboto Slab" pitchFamily="2" charset="0"/>
              </a:rPr>
              <a:t>Y intercept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49F5A860-EC48-44E0-BB9D-CD827D4E0B5F}"/>
              </a:ext>
            </a:extLst>
          </p:cNvPr>
          <p:cNvCxnSpPr>
            <a:cxnSpLocks/>
            <a:stCxn id="117" idx="0"/>
            <a:endCxn id="5" idx="1"/>
          </p:cNvCxnSpPr>
          <p:nvPr/>
        </p:nvCxnSpPr>
        <p:spPr>
          <a:xfrm>
            <a:off x="2677199" y="1331248"/>
            <a:ext cx="1364357" cy="531017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F707C5A9-8636-4923-8CBC-7F029D5A3943}"/>
              </a:ext>
            </a:extLst>
          </p:cNvPr>
          <p:cNvCxnSpPr>
            <a:cxnSpLocks/>
            <a:stCxn id="120" idx="0"/>
            <a:endCxn id="5" idx="1"/>
          </p:cNvCxnSpPr>
          <p:nvPr/>
        </p:nvCxnSpPr>
        <p:spPr>
          <a:xfrm>
            <a:off x="2921553" y="1778141"/>
            <a:ext cx="1120003" cy="84124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Hexagone 132">
            <a:extLst>
              <a:ext uri="{FF2B5EF4-FFF2-40B4-BE49-F238E27FC236}">
                <a16:creationId xmlns:a16="http://schemas.microsoft.com/office/drawing/2014/main" id="{6164D761-40B9-481D-8C45-475C2BC05DD9}"/>
              </a:ext>
            </a:extLst>
          </p:cNvPr>
          <p:cNvSpPr/>
          <p:nvPr/>
        </p:nvSpPr>
        <p:spPr>
          <a:xfrm>
            <a:off x="6844156" y="1888331"/>
            <a:ext cx="1293747" cy="362071"/>
          </a:xfrm>
          <a:prstGeom prst="hexagon">
            <a:avLst/>
          </a:prstGeom>
          <a:solidFill>
            <a:srgbClr val="00B4D8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Roboto Slab" pitchFamily="2" charset="0"/>
                <a:ea typeface="Roboto Slab" pitchFamily="2" charset="0"/>
              </a:rPr>
              <a:t>moyLOQ</a:t>
            </a:r>
            <a:endParaRPr lang="fr-FR" sz="14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DC66FD49-058F-4FBB-AAF8-7C865F346E7F}"/>
              </a:ext>
            </a:extLst>
          </p:cNvPr>
          <p:cNvCxnSpPr>
            <a:cxnSpLocks/>
            <a:stCxn id="133" idx="3"/>
            <a:endCxn id="5" idx="3"/>
          </p:cNvCxnSpPr>
          <p:nvPr/>
        </p:nvCxnSpPr>
        <p:spPr>
          <a:xfrm flipH="1" flipV="1">
            <a:off x="5820662" y="1862265"/>
            <a:ext cx="1023495" cy="207103"/>
          </a:xfrm>
          <a:prstGeom prst="straightConnector1">
            <a:avLst/>
          </a:prstGeom>
          <a:ln>
            <a:solidFill>
              <a:srgbClr val="0086B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597EAADB-346E-4303-AAE0-F2144651DC6D}"/>
              </a:ext>
            </a:extLst>
          </p:cNvPr>
          <p:cNvSpPr/>
          <p:nvPr/>
        </p:nvSpPr>
        <p:spPr>
          <a:xfrm>
            <a:off x="5277947" y="5653170"/>
            <a:ext cx="1932949" cy="346957"/>
          </a:xfrm>
          <a:prstGeom prst="roundRect">
            <a:avLst/>
          </a:prstGeom>
          <a:solidFill>
            <a:srgbClr val="93CBED"/>
          </a:solidFill>
          <a:ln w="3175">
            <a:solidFill>
              <a:srgbClr val="0086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Si </a:t>
            </a:r>
            <a:r>
              <a:rPr lang="fr-FR" sz="1600" dirty="0" err="1">
                <a:latin typeface="Roboto Slab" pitchFamily="2" charset="0"/>
                <a:ea typeface="Roboto Slab" pitchFamily="2" charset="0"/>
              </a:rPr>
              <a:t>moy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Ct</a:t>
            </a:r>
            <a:r>
              <a:rPr lang="fr-FR" sz="1600" baseline="-25000" dirty="0"/>
              <a:t>(NTC) 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&gt; 35</a:t>
            </a:r>
          </a:p>
        </p:txBody>
      </p:sp>
      <p:sp>
        <p:nvSpPr>
          <p:cNvPr id="74" name="Hexagone 73">
            <a:extLst>
              <a:ext uri="{FF2B5EF4-FFF2-40B4-BE49-F238E27FC236}">
                <a16:creationId xmlns:a16="http://schemas.microsoft.com/office/drawing/2014/main" id="{CE71EE53-140F-4384-9A49-3041E3BE720E}"/>
              </a:ext>
            </a:extLst>
          </p:cNvPr>
          <p:cNvSpPr/>
          <p:nvPr/>
        </p:nvSpPr>
        <p:spPr>
          <a:xfrm>
            <a:off x="1826874" y="2037039"/>
            <a:ext cx="746399" cy="308527"/>
          </a:xfrm>
          <a:prstGeom prst="hexagon">
            <a:avLst/>
          </a:prstGeom>
          <a:solidFill>
            <a:srgbClr val="009ED0"/>
          </a:solidFill>
          <a:ln w="3175">
            <a:solidFill>
              <a:srgbClr val="008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Roboto Slab" pitchFamily="2" charset="0"/>
                <a:ea typeface="Roboto Slab" pitchFamily="2" charset="0"/>
              </a:rPr>
              <a:t>ref</a:t>
            </a:r>
            <a:endParaRPr lang="fr-FR" sz="14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24C6EDA-24C6-4B03-B598-D7CD39013AD2}"/>
              </a:ext>
            </a:extLst>
          </p:cNvPr>
          <p:cNvCxnSpPr>
            <a:cxnSpLocks/>
            <a:stCxn id="74" idx="0"/>
            <a:endCxn id="5" idx="1"/>
          </p:cNvCxnSpPr>
          <p:nvPr/>
        </p:nvCxnSpPr>
        <p:spPr>
          <a:xfrm flipV="1">
            <a:off x="2573273" y="1862265"/>
            <a:ext cx="1468284" cy="329039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5F9C6F4-E7F6-472B-8390-FB983437872E}"/>
              </a:ext>
            </a:extLst>
          </p:cNvPr>
          <p:cNvSpPr/>
          <p:nvPr/>
        </p:nvSpPr>
        <p:spPr>
          <a:xfrm>
            <a:off x="0" y="-30735"/>
            <a:ext cx="12192000" cy="889379"/>
          </a:xfrm>
          <a:prstGeom prst="rect">
            <a:avLst/>
          </a:prstGeom>
          <a:solidFill>
            <a:srgbClr val="007183"/>
          </a:solidFill>
          <a:ln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4" name="Shape 111">
            <a:extLst>
              <a:ext uri="{FF2B5EF4-FFF2-40B4-BE49-F238E27FC236}">
                <a16:creationId xmlns:a16="http://schemas.microsoft.com/office/drawing/2014/main" id="{24F9593E-9B48-42E1-8A6F-E77ED715CAA4}"/>
              </a:ext>
            </a:extLst>
          </p:cNvPr>
          <p:cNvSpPr txBox="1">
            <a:spLocks/>
          </p:cNvSpPr>
          <p:nvPr/>
        </p:nvSpPr>
        <p:spPr>
          <a:xfrm>
            <a:off x="1288864" y="19669"/>
            <a:ext cx="10662851" cy="78857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Tri automatique des données de </a:t>
            </a:r>
            <a:r>
              <a:rPr lang="fr-FR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qPCR</a:t>
            </a:r>
            <a:endParaRPr lang="en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DD1893D-66B1-4B70-B305-E651759AD14B}"/>
              </a:ext>
            </a:extLst>
          </p:cNvPr>
          <p:cNvCxnSpPr>
            <a:cxnSpLocks/>
          </p:cNvCxnSpPr>
          <p:nvPr/>
        </p:nvCxnSpPr>
        <p:spPr>
          <a:xfrm>
            <a:off x="1033367" y="157480"/>
            <a:ext cx="0" cy="533209"/>
          </a:xfrm>
          <a:prstGeom prst="line">
            <a:avLst/>
          </a:prstGeom>
          <a:ln>
            <a:solidFill>
              <a:srgbClr val="94D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Shape 589">
            <a:extLst>
              <a:ext uri="{FF2B5EF4-FFF2-40B4-BE49-F238E27FC236}">
                <a16:creationId xmlns:a16="http://schemas.microsoft.com/office/drawing/2014/main" id="{939332E1-CD92-4BDD-ABCC-7039F2EA166E}"/>
              </a:ext>
            </a:extLst>
          </p:cNvPr>
          <p:cNvGrpSpPr/>
          <p:nvPr/>
        </p:nvGrpSpPr>
        <p:grpSpPr>
          <a:xfrm>
            <a:off x="305475" y="203167"/>
            <a:ext cx="549563" cy="527164"/>
            <a:chOff x="5241175" y="4959100"/>
            <a:chExt cx="539775" cy="517775"/>
          </a:xfrm>
        </p:grpSpPr>
        <p:sp>
          <p:nvSpPr>
            <p:cNvPr id="88" name="Shape 590">
              <a:extLst>
                <a:ext uri="{FF2B5EF4-FFF2-40B4-BE49-F238E27FC236}">
                  <a16:creationId xmlns:a16="http://schemas.microsoft.com/office/drawing/2014/main" id="{DEC7E26A-29CA-409E-8563-35D008D59C08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Shape 591">
              <a:extLst>
                <a:ext uri="{FF2B5EF4-FFF2-40B4-BE49-F238E27FC236}">
                  <a16:creationId xmlns:a16="http://schemas.microsoft.com/office/drawing/2014/main" id="{6E1F9F1F-9935-431E-99F1-DDC148ADF445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Shape 592">
              <a:extLst>
                <a:ext uri="{FF2B5EF4-FFF2-40B4-BE49-F238E27FC236}">
                  <a16:creationId xmlns:a16="http://schemas.microsoft.com/office/drawing/2014/main" id="{8F56DE5E-F027-4E92-9072-1D00EEDEDD8B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Shape 593">
              <a:extLst>
                <a:ext uri="{FF2B5EF4-FFF2-40B4-BE49-F238E27FC236}">
                  <a16:creationId xmlns:a16="http://schemas.microsoft.com/office/drawing/2014/main" id="{1A5D4F10-8B92-4790-ACD7-A39ADAE20909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Shape 594">
              <a:extLst>
                <a:ext uri="{FF2B5EF4-FFF2-40B4-BE49-F238E27FC236}">
                  <a16:creationId xmlns:a16="http://schemas.microsoft.com/office/drawing/2014/main" id="{B6E78241-49F9-4B6D-B4C0-DA7EA3E53355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Shape 595">
              <a:extLst>
                <a:ext uri="{FF2B5EF4-FFF2-40B4-BE49-F238E27FC236}">
                  <a16:creationId xmlns:a16="http://schemas.microsoft.com/office/drawing/2014/main" id="{D491C4EF-2F2A-4228-B947-1A3E27B3EF1B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F42820D9-7B7C-4451-AC23-48B1CF9C7B65}"/>
              </a:ext>
            </a:extLst>
          </p:cNvPr>
          <p:cNvCxnSpPr>
            <a:cxnSpLocks/>
            <a:stCxn id="44" idx="2"/>
            <a:endCxn id="98" idx="2"/>
          </p:cNvCxnSpPr>
          <p:nvPr/>
        </p:nvCxnSpPr>
        <p:spPr>
          <a:xfrm rot="16200000" flipH="1">
            <a:off x="4575065" y="1731211"/>
            <a:ext cx="118249" cy="8912717"/>
          </a:xfrm>
          <a:prstGeom prst="bentConnector3">
            <a:avLst>
              <a:gd name="adj1" fmla="val 493150"/>
            </a:avLst>
          </a:prstGeom>
          <a:ln>
            <a:solidFill>
              <a:srgbClr val="008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623F158-866C-4EC3-A235-E139FEA5EC12}"/>
              </a:ext>
            </a:extLst>
          </p:cNvPr>
          <p:cNvCxnSpPr>
            <a:cxnSpLocks/>
            <a:stCxn id="101" idx="2"/>
            <a:endCxn id="8" idx="0"/>
          </p:cNvCxnSpPr>
          <p:nvPr/>
        </p:nvCxnSpPr>
        <p:spPr>
          <a:xfrm rot="5400000" flipH="1" flipV="1">
            <a:off x="5811359" y="1553810"/>
            <a:ext cx="4045008" cy="6259151"/>
          </a:xfrm>
          <a:prstGeom prst="bentConnector5">
            <a:avLst>
              <a:gd name="adj1" fmla="val -2664"/>
              <a:gd name="adj2" fmla="val 79301"/>
              <a:gd name="adj3" fmla="val 107535"/>
            </a:avLst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39AABF9-0492-4B67-B836-86AAF0C79FA2}"/>
              </a:ext>
            </a:extLst>
          </p:cNvPr>
          <p:cNvGrpSpPr/>
          <p:nvPr/>
        </p:nvGrpSpPr>
        <p:grpSpPr>
          <a:xfrm>
            <a:off x="10110223" y="2660882"/>
            <a:ext cx="1706431" cy="2807045"/>
            <a:chOff x="7582667" y="1995661"/>
            <a:chExt cx="1279823" cy="175112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4EDDC1CC-8513-4FFA-87AD-B8EE0800EA4D}"/>
                </a:ext>
              </a:extLst>
            </p:cNvPr>
            <p:cNvGrpSpPr/>
            <p:nvPr/>
          </p:nvGrpSpPr>
          <p:grpSpPr>
            <a:xfrm>
              <a:off x="7582667" y="1995661"/>
              <a:ext cx="1279823" cy="1751120"/>
              <a:chOff x="7324575" y="3846238"/>
              <a:chExt cx="1279823" cy="175112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4CB3012-F448-40E3-AD00-392F72EACE6C}"/>
                  </a:ext>
                </a:extLst>
              </p:cNvPr>
              <p:cNvSpPr/>
              <p:nvPr/>
            </p:nvSpPr>
            <p:spPr>
              <a:xfrm>
                <a:off x="7517484" y="4495242"/>
                <a:ext cx="958619" cy="451556"/>
              </a:xfrm>
              <a:prstGeom prst="rect">
                <a:avLst/>
              </a:prstGeom>
              <a:solidFill>
                <a:srgbClr val="007183"/>
              </a:solidFill>
              <a:ln>
                <a:solidFill>
                  <a:srgbClr val="007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Roboto Slab" pitchFamily="2" charset="0"/>
                    <a:ea typeface="Roboto Slab" pitchFamily="2" charset="0"/>
                  </a:rPr>
                  <a:t>Calcul abondance absolue 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C61113-44A8-48A8-B814-739D7B788484}"/>
                  </a:ext>
                </a:extLst>
              </p:cNvPr>
              <p:cNvSpPr/>
              <p:nvPr/>
            </p:nvSpPr>
            <p:spPr>
              <a:xfrm>
                <a:off x="7517484" y="5077175"/>
                <a:ext cx="958619" cy="451556"/>
              </a:xfrm>
              <a:prstGeom prst="rect">
                <a:avLst/>
              </a:prstGeom>
              <a:solidFill>
                <a:srgbClr val="007183"/>
              </a:solidFill>
              <a:ln>
                <a:solidFill>
                  <a:srgbClr val="007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Roboto Slab" pitchFamily="2" charset="0"/>
                    <a:ea typeface="Roboto Slab" pitchFamily="2" charset="0"/>
                  </a:rPr>
                  <a:t>Calcul abondance relative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28DDE3-6BE3-4687-B966-01694AB8868B}"/>
                  </a:ext>
                </a:extLst>
              </p:cNvPr>
              <p:cNvSpPr/>
              <p:nvPr/>
            </p:nvSpPr>
            <p:spPr>
              <a:xfrm>
                <a:off x="7324575" y="3846238"/>
                <a:ext cx="1279823" cy="175112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Roboto Slab" pitchFamily="2" charset="0"/>
                  <a:ea typeface="Roboto Slab" pitchFamily="2" charset="0"/>
                </a:endParaRPr>
              </a:p>
            </p:txBody>
          </p:sp>
          <p:cxnSp>
            <p:nvCxnSpPr>
              <p:cNvPr id="79" name="Connecteur droit avec flèche 78">
                <a:extLst>
                  <a:ext uri="{FF2B5EF4-FFF2-40B4-BE49-F238E27FC236}">
                    <a16:creationId xmlns:a16="http://schemas.microsoft.com/office/drawing/2014/main" id="{D790B8E8-DE98-4D88-8486-45EAC899E934}"/>
                  </a:ext>
                </a:extLst>
              </p:cNvPr>
              <p:cNvCxnSpPr>
                <a:cxnSpLocks/>
                <a:stCxn id="76" idx="2"/>
                <a:endCxn id="78" idx="0"/>
              </p:cNvCxnSpPr>
              <p:nvPr/>
            </p:nvCxnSpPr>
            <p:spPr>
              <a:xfrm>
                <a:off x="7996794" y="4946798"/>
                <a:ext cx="0" cy="130377"/>
              </a:xfrm>
              <a:prstGeom prst="straightConnector1">
                <a:avLst/>
              </a:prstGeom>
              <a:ln>
                <a:solidFill>
                  <a:srgbClr val="0086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9385BDF-6695-4650-9FD8-1C919682A062}"/>
                </a:ext>
              </a:extLst>
            </p:cNvPr>
            <p:cNvSpPr/>
            <p:nvPr/>
          </p:nvSpPr>
          <p:spPr>
            <a:xfrm>
              <a:off x="7775576" y="2117134"/>
              <a:ext cx="958619" cy="397153"/>
            </a:xfrm>
            <a:prstGeom prst="rect">
              <a:avLst/>
            </a:prstGeom>
            <a:solidFill>
              <a:srgbClr val="007183"/>
            </a:solidFill>
            <a:ln>
              <a:solidFill>
                <a:srgbClr val="007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Roboto Slab" pitchFamily="2" charset="0"/>
                  <a:ea typeface="Roboto Slab" pitchFamily="2" charset="0"/>
                </a:rPr>
                <a:t>Ct modifiés</a:t>
              </a:r>
            </a:p>
          </p:txBody>
        </p:sp>
      </p:grp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C5B8E98-8734-4BE3-B589-3288569C4B24}"/>
              </a:ext>
            </a:extLst>
          </p:cNvPr>
          <p:cNvCxnSpPr>
            <a:cxnSpLocks/>
            <a:stCxn id="94" idx="2"/>
            <a:endCxn id="76" idx="0"/>
          </p:cNvCxnSpPr>
          <p:nvPr/>
        </p:nvCxnSpPr>
        <p:spPr>
          <a:xfrm>
            <a:off x="11006515" y="3492239"/>
            <a:ext cx="0" cy="208996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00D441-D9CE-4462-9644-EA4F7E560A4A}"/>
              </a:ext>
            </a:extLst>
          </p:cNvPr>
          <p:cNvSpPr/>
          <p:nvPr/>
        </p:nvSpPr>
        <p:spPr>
          <a:xfrm>
            <a:off x="-268175" y="5820333"/>
            <a:ext cx="892008" cy="308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CDB01-F884-4CCF-A347-ADA67F1FB964}"/>
              </a:ext>
            </a:extLst>
          </p:cNvPr>
          <p:cNvSpPr/>
          <p:nvPr/>
        </p:nvSpPr>
        <p:spPr>
          <a:xfrm>
            <a:off x="8644543" y="5938582"/>
            <a:ext cx="892008" cy="308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5F9EF0-EBA5-4939-A8DD-CFEB76253DD9}"/>
              </a:ext>
            </a:extLst>
          </p:cNvPr>
          <p:cNvSpPr/>
          <p:nvPr/>
        </p:nvSpPr>
        <p:spPr>
          <a:xfrm>
            <a:off x="4542645" y="6397777"/>
            <a:ext cx="323287" cy="308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C8AB9D39-E217-4D07-BEFA-0BF1D756E1BC}"/>
              </a:ext>
            </a:extLst>
          </p:cNvPr>
          <p:cNvSpPr/>
          <p:nvPr/>
        </p:nvSpPr>
        <p:spPr>
          <a:xfrm>
            <a:off x="92947" y="4103451"/>
            <a:ext cx="1630017" cy="308112"/>
          </a:xfrm>
          <a:prstGeom prst="roundRect">
            <a:avLst/>
          </a:prstGeom>
          <a:solidFill>
            <a:srgbClr val="009ED0"/>
          </a:solidFill>
          <a:ln w="3175"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Tm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None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4B3C3CE-FBE6-4284-B3D9-3AE0B72B4B40}"/>
              </a:ext>
            </a:extLst>
          </p:cNvPr>
          <p:cNvCxnSpPr>
            <a:cxnSpLocks/>
            <a:stCxn id="40" idx="2"/>
            <a:endCxn id="102" idx="0"/>
          </p:cNvCxnSpPr>
          <p:nvPr/>
        </p:nvCxnSpPr>
        <p:spPr>
          <a:xfrm flipH="1">
            <a:off x="907956" y="3576102"/>
            <a:ext cx="939830" cy="527349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DE920ABC-919E-4E26-8A84-47FE42DC83A9}"/>
              </a:ext>
            </a:extLst>
          </p:cNvPr>
          <p:cNvSpPr/>
          <p:nvPr/>
        </p:nvSpPr>
        <p:spPr>
          <a:xfrm>
            <a:off x="269830" y="4735112"/>
            <a:ext cx="1284673" cy="308113"/>
          </a:xfrm>
          <a:prstGeom prst="roundRect">
            <a:avLst/>
          </a:prstGeom>
          <a:solidFill>
            <a:srgbClr val="009ED0"/>
          </a:solidFill>
          <a:ln w="3175">
            <a:solidFill>
              <a:srgbClr val="007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Roboto Slab" pitchFamily="2" charset="0"/>
                <a:ea typeface="Roboto Slab" pitchFamily="2" charset="0"/>
              </a:rPr>
              <a:t>Ct</a:t>
            </a:r>
            <a:r>
              <a:rPr lang="fr-FR" sz="1600" baseline="-25000" dirty="0"/>
              <a:t>(ECH)</a:t>
            </a:r>
            <a:r>
              <a:rPr lang="fr-FR" sz="1600" dirty="0">
                <a:latin typeface="Roboto Slab" pitchFamily="2" charset="0"/>
                <a:ea typeface="Roboto Slab" pitchFamily="2" charset="0"/>
              </a:rPr>
              <a:t> = 35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65291573-49DF-44D9-8C78-4570B0AFE9C7}"/>
              </a:ext>
            </a:extLst>
          </p:cNvPr>
          <p:cNvCxnSpPr>
            <a:cxnSpLocks/>
            <a:stCxn id="102" idx="2"/>
            <a:endCxn id="115" idx="0"/>
          </p:cNvCxnSpPr>
          <p:nvPr/>
        </p:nvCxnSpPr>
        <p:spPr>
          <a:xfrm>
            <a:off x="907956" y="4411563"/>
            <a:ext cx="4211" cy="323549"/>
          </a:xfrm>
          <a:prstGeom prst="straightConnector1">
            <a:avLst/>
          </a:prstGeom>
          <a:ln>
            <a:solidFill>
              <a:srgbClr val="008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Grand écran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Sophia DEMMOU</dc:creator>
  <cp:lastModifiedBy>Sophia DEMMOU</cp:lastModifiedBy>
  <cp:revision>2</cp:revision>
  <dcterms:created xsi:type="dcterms:W3CDTF">2022-06-20T15:10:08Z</dcterms:created>
  <dcterms:modified xsi:type="dcterms:W3CDTF">2022-06-20T15:45:27Z</dcterms:modified>
</cp:coreProperties>
</file>