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YPDC Project: Student Mental Health Analysis &amp;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Sofia Ghulam Nabi | BS Data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Collect more data for better accuracy</a:t>
            </a:r>
          </a:p>
          <a:p>
            <a:r>
              <a:t>• Add more psychological &amp; socioeconomic features</a:t>
            </a:r>
          </a:p>
          <a:p>
            <a:r>
              <a:t>• Deploy model as a web app or dashboard</a:t>
            </a:r>
          </a:p>
          <a:p>
            <a:r>
              <a:t>• Hyperparameter tuning &amp; ensemble methods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Comprehensive analysis of student mental health data</a:t>
            </a:r>
          </a:p>
          <a:p>
            <a:r>
              <a:t>• Depression, anxiety, panic attack analysis</a:t>
            </a:r>
          </a:p>
          <a:p>
            <a:r>
              <a:t>• Predictive model to foresee mental health issues</a:t>
            </a:r>
          </a:p>
          <a:p>
            <a:r>
              <a:t>• Helps in early intervention and decision-making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Gender, Age, Course, Year of Study</a:t>
            </a:r>
          </a:p>
          <a:p>
            <a:r>
              <a:t>• CGPA, Marital Status</a:t>
            </a:r>
          </a:p>
          <a:p>
            <a:r>
              <a:t>• Depression, Anxiety, Panic Attacks</a:t>
            </a:r>
          </a:p>
          <a:p>
            <a:r>
              <a:t>• Treatment Seeking Behavior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Clean and preprocess data</a:t>
            </a:r>
          </a:p>
          <a:p>
            <a:r>
              <a:t>• Perform Exploratory Data Analysis (EDA)</a:t>
            </a:r>
          </a:p>
          <a:p>
            <a:r>
              <a:t>• Build ML model for prediction</a:t>
            </a:r>
          </a:p>
          <a:p>
            <a:r>
              <a:t>• Identify key risk factors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What's 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Added ML Model Training (Logistic Regression, Decision Tree, Random Forest)</a:t>
            </a:r>
          </a:p>
          <a:p>
            <a:r>
              <a:t>• Improved Matplotlib visualizations with better readability</a:t>
            </a:r>
          </a:p>
          <a:p>
            <a:r>
              <a:t>• Added feature engineering: Age Category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Libraries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Pandas, NumPy</a:t>
            </a:r>
          </a:p>
          <a:p>
            <a:r>
              <a:t>• Matplotlib, Seaborn</a:t>
            </a:r>
          </a:p>
          <a:p>
            <a:r>
              <a:t>• Scikit-learn</a:t>
            </a:r>
          </a:p>
          <a:p>
            <a:r>
              <a:t>• Jupyter Notebook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Preprocessing: handle missing values, encode categories</a:t>
            </a:r>
          </a:p>
          <a:p>
            <a:r>
              <a:t>2. Feature Selection: correlation analysis</a:t>
            </a:r>
          </a:p>
          <a:p>
            <a:r>
              <a:t>3. Model: train-test split (80/20)</a:t>
            </a:r>
          </a:p>
          <a:p>
            <a:r>
              <a:t>4. Evaluation: Accuracy, Precision, Recall, F1-Score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&amp;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Gender-wise barplots</a:t>
            </a:r>
          </a:p>
          <a:p>
            <a:r>
              <a:t>• Age distribution histograms</a:t>
            </a:r>
          </a:p>
          <a:p>
            <a:r>
              <a:t>• Marital status pie chart</a:t>
            </a:r>
          </a:p>
          <a:p>
            <a:r>
              <a:t>• Correlation heatmap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Mental health issues are common among students</a:t>
            </a:r>
          </a:p>
          <a:p>
            <a:r>
              <a:t>• Gender and Age show significant differences</a:t>
            </a:r>
          </a:p>
          <a:p>
            <a:r>
              <a:t>• CGPA has a moderate effect</a:t>
            </a:r>
          </a:p>
          <a:p>
            <a:r>
              <a:t>• Model performance: Add accuracy/F1 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