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GUEIRAS GARCIA, SANTIAGO" userId="11d01287-995f-48ce-973f-efade9d47871" providerId="ADAL" clId="{A397A442-F1AE-439C-B399-06F93A5D11CE}"/>
    <pc:docChg chg="custSel addSld modSld">
      <pc:chgData name="FIGUEIRAS GARCIA, SANTIAGO" userId="11d01287-995f-48ce-973f-efade9d47871" providerId="ADAL" clId="{A397A442-F1AE-439C-B399-06F93A5D11CE}" dt="2022-05-08T16:13:19.201" v="418" actId="20577"/>
      <pc:docMkLst>
        <pc:docMk/>
      </pc:docMkLst>
      <pc:sldChg chg="modSp mod">
        <pc:chgData name="FIGUEIRAS GARCIA, SANTIAGO" userId="11d01287-995f-48ce-973f-efade9d47871" providerId="ADAL" clId="{A397A442-F1AE-439C-B399-06F93A5D11CE}" dt="2022-05-08T16:13:19.201" v="418" actId="20577"/>
        <pc:sldMkLst>
          <pc:docMk/>
          <pc:sldMk cId="776513368" sldId="256"/>
        </pc:sldMkLst>
        <pc:spChg chg="mod">
          <ac:chgData name="FIGUEIRAS GARCIA, SANTIAGO" userId="11d01287-995f-48ce-973f-efade9d47871" providerId="ADAL" clId="{A397A442-F1AE-439C-B399-06F93A5D11CE}" dt="2022-05-08T16:13:19.201" v="418" actId="20577"/>
          <ac:spMkLst>
            <pc:docMk/>
            <pc:sldMk cId="776513368" sldId="256"/>
            <ac:spMk id="3" creationId="{D8CBDBE9-B555-25E7-9BA4-7C00164ADEAD}"/>
          </ac:spMkLst>
        </pc:spChg>
      </pc:sldChg>
      <pc:sldChg chg="modSp mod">
        <pc:chgData name="FIGUEIRAS GARCIA, SANTIAGO" userId="11d01287-995f-48ce-973f-efade9d47871" providerId="ADAL" clId="{A397A442-F1AE-439C-B399-06F93A5D11CE}" dt="2022-05-08T16:06:35.969" v="29" actId="5793"/>
        <pc:sldMkLst>
          <pc:docMk/>
          <pc:sldMk cId="1228520102" sldId="258"/>
        </pc:sldMkLst>
        <pc:spChg chg="mod">
          <ac:chgData name="FIGUEIRAS GARCIA, SANTIAGO" userId="11d01287-995f-48ce-973f-efade9d47871" providerId="ADAL" clId="{A397A442-F1AE-439C-B399-06F93A5D11CE}" dt="2022-05-08T16:06:24.458" v="27" actId="20577"/>
          <ac:spMkLst>
            <pc:docMk/>
            <pc:sldMk cId="1228520102" sldId="258"/>
            <ac:spMk id="2" creationId="{43D7442F-B89A-B1CE-4307-6B67647872D3}"/>
          </ac:spMkLst>
        </pc:spChg>
        <pc:spChg chg="mod">
          <ac:chgData name="FIGUEIRAS GARCIA, SANTIAGO" userId="11d01287-995f-48ce-973f-efade9d47871" providerId="ADAL" clId="{A397A442-F1AE-439C-B399-06F93A5D11CE}" dt="2022-05-08T16:06:35.969" v="29" actId="5793"/>
          <ac:spMkLst>
            <pc:docMk/>
            <pc:sldMk cId="1228520102" sldId="258"/>
            <ac:spMk id="3" creationId="{14D21F03-96A4-E8E0-64E0-911DABD557C4}"/>
          </ac:spMkLst>
        </pc:spChg>
      </pc:sldChg>
      <pc:sldChg chg="modSp new mod">
        <pc:chgData name="FIGUEIRAS GARCIA, SANTIAGO" userId="11d01287-995f-48ce-973f-efade9d47871" providerId="ADAL" clId="{A397A442-F1AE-439C-B399-06F93A5D11CE}" dt="2022-05-08T16:06:54.860" v="42" actId="5793"/>
        <pc:sldMkLst>
          <pc:docMk/>
          <pc:sldMk cId="1351216014" sldId="259"/>
        </pc:sldMkLst>
        <pc:spChg chg="mod">
          <ac:chgData name="FIGUEIRAS GARCIA, SANTIAGO" userId="11d01287-995f-48ce-973f-efade9d47871" providerId="ADAL" clId="{A397A442-F1AE-439C-B399-06F93A5D11CE}" dt="2022-05-08T16:06:43.752" v="39" actId="20577"/>
          <ac:spMkLst>
            <pc:docMk/>
            <pc:sldMk cId="1351216014" sldId="259"/>
            <ac:spMk id="2" creationId="{E1492BC5-3E50-51E4-43E9-7726F291FCE3}"/>
          </ac:spMkLst>
        </pc:spChg>
        <pc:spChg chg="mod">
          <ac:chgData name="FIGUEIRAS GARCIA, SANTIAGO" userId="11d01287-995f-48ce-973f-efade9d47871" providerId="ADAL" clId="{A397A442-F1AE-439C-B399-06F93A5D11CE}" dt="2022-05-08T16:06:54.860" v="42" actId="5793"/>
          <ac:spMkLst>
            <pc:docMk/>
            <pc:sldMk cId="1351216014" sldId="259"/>
            <ac:spMk id="3" creationId="{00A6D0CD-F29D-2C33-72BB-C7C443950768}"/>
          </ac:spMkLst>
        </pc:spChg>
      </pc:sldChg>
      <pc:sldChg chg="addSp delSp modSp new mod setBg">
        <pc:chgData name="FIGUEIRAS GARCIA, SANTIAGO" userId="11d01287-995f-48ce-973f-efade9d47871" providerId="ADAL" clId="{A397A442-F1AE-439C-B399-06F93A5D11CE}" dt="2022-05-08T16:07:20.363" v="66" actId="26606"/>
        <pc:sldMkLst>
          <pc:docMk/>
          <pc:sldMk cId="1560817192" sldId="260"/>
        </pc:sldMkLst>
        <pc:spChg chg="mod">
          <ac:chgData name="FIGUEIRAS GARCIA, SANTIAGO" userId="11d01287-995f-48ce-973f-efade9d47871" providerId="ADAL" clId="{A397A442-F1AE-439C-B399-06F93A5D11CE}" dt="2022-05-08T16:07:20.363" v="66" actId="26606"/>
          <ac:spMkLst>
            <pc:docMk/>
            <pc:sldMk cId="1560817192" sldId="260"/>
            <ac:spMk id="2" creationId="{B996DFCC-A4CE-7FA2-C80B-50678893A3D4}"/>
          </ac:spMkLst>
        </pc:spChg>
        <pc:spChg chg="del">
          <ac:chgData name="FIGUEIRAS GARCIA, SANTIAGO" userId="11d01287-995f-48ce-973f-efade9d47871" providerId="ADAL" clId="{A397A442-F1AE-439C-B399-06F93A5D11CE}" dt="2022-05-08T16:07:14.102" v="65" actId="22"/>
          <ac:spMkLst>
            <pc:docMk/>
            <pc:sldMk cId="1560817192" sldId="260"/>
            <ac:spMk id="3" creationId="{C622F2D9-381F-E721-F85D-1131F54D6FDD}"/>
          </ac:spMkLst>
        </pc:spChg>
        <pc:spChg chg="add">
          <ac:chgData name="FIGUEIRAS GARCIA, SANTIAGO" userId="11d01287-995f-48ce-973f-efade9d47871" providerId="ADAL" clId="{A397A442-F1AE-439C-B399-06F93A5D11CE}" dt="2022-05-08T16:07:20.363" v="66" actId="26606"/>
          <ac:spMkLst>
            <pc:docMk/>
            <pc:sldMk cId="1560817192" sldId="260"/>
            <ac:spMk id="22" creationId="{AA330523-F25B-4007-B3E5-ABB5637D160A}"/>
          </ac:spMkLst>
        </pc:spChg>
        <pc:grpChg chg="add">
          <ac:chgData name="FIGUEIRAS GARCIA, SANTIAGO" userId="11d01287-995f-48ce-973f-efade9d47871" providerId="ADAL" clId="{A397A442-F1AE-439C-B399-06F93A5D11CE}" dt="2022-05-08T16:07:20.363" v="66" actId="26606"/>
          <ac:grpSpMkLst>
            <pc:docMk/>
            <pc:sldMk cId="1560817192" sldId="260"/>
            <ac:grpSpMk id="10" creationId="{B4DE830A-B531-4A3B-96F6-0ECE88B08555}"/>
          </ac:grpSpMkLst>
        </pc:grpChg>
        <pc:picChg chg="add mod ord">
          <ac:chgData name="FIGUEIRAS GARCIA, SANTIAGO" userId="11d01287-995f-48ce-973f-efade9d47871" providerId="ADAL" clId="{A397A442-F1AE-439C-B399-06F93A5D11CE}" dt="2022-05-08T16:07:20.363" v="66" actId="26606"/>
          <ac:picMkLst>
            <pc:docMk/>
            <pc:sldMk cId="1560817192" sldId="260"/>
            <ac:picMk id="5" creationId="{BA868B96-AAE4-0347-6B9D-805C244DBCDA}"/>
          </ac:picMkLst>
        </pc:picChg>
      </pc:sldChg>
      <pc:sldChg chg="addSp delSp modSp new mod setBg">
        <pc:chgData name="FIGUEIRAS GARCIA, SANTIAGO" userId="11d01287-995f-48ce-973f-efade9d47871" providerId="ADAL" clId="{A397A442-F1AE-439C-B399-06F93A5D11CE}" dt="2022-05-08T16:08:11.215" v="110" actId="1076"/>
        <pc:sldMkLst>
          <pc:docMk/>
          <pc:sldMk cId="4090519711" sldId="261"/>
        </pc:sldMkLst>
        <pc:spChg chg="mod">
          <ac:chgData name="FIGUEIRAS GARCIA, SANTIAGO" userId="11d01287-995f-48ce-973f-efade9d47871" providerId="ADAL" clId="{A397A442-F1AE-439C-B399-06F93A5D11CE}" dt="2022-05-08T16:08:08.466" v="109" actId="962"/>
          <ac:spMkLst>
            <pc:docMk/>
            <pc:sldMk cId="4090519711" sldId="261"/>
            <ac:spMk id="2" creationId="{63EB244F-7F32-EE1B-37F3-2D11425E8141}"/>
          </ac:spMkLst>
        </pc:spChg>
        <pc:spChg chg="del">
          <ac:chgData name="FIGUEIRAS GARCIA, SANTIAGO" userId="11d01287-995f-48ce-973f-efade9d47871" providerId="ADAL" clId="{A397A442-F1AE-439C-B399-06F93A5D11CE}" dt="2022-05-08T16:07:53.579" v="105" actId="22"/>
          <ac:spMkLst>
            <pc:docMk/>
            <pc:sldMk cId="4090519711" sldId="261"/>
            <ac:spMk id="3" creationId="{67297348-CC65-C144-A08F-051D5DEF6651}"/>
          </ac:spMkLst>
        </pc:spChg>
        <pc:grpChg chg="add">
          <ac:chgData name="FIGUEIRAS GARCIA, SANTIAGO" userId="11d01287-995f-48ce-973f-efade9d47871" providerId="ADAL" clId="{A397A442-F1AE-439C-B399-06F93A5D11CE}" dt="2022-05-08T16:08:03.434" v="106" actId="26606"/>
          <ac:grpSpMkLst>
            <pc:docMk/>
            <pc:sldMk cId="4090519711" sldId="261"/>
            <ac:grpSpMk id="10" creationId="{B4DE830A-B531-4A3B-96F6-0ECE88B08555}"/>
          </ac:grpSpMkLst>
        </pc:grpChg>
        <pc:picChg chg="add mod ord">
          <ac:chgData name="FIGUEIRAS GARCIA, SANTIAGO" userId="11d01287-995f-48ce-973f-efade9d47871" providerId="ADAL" clId="{A397A442-F1AE-439C-B399-06F93A5D11CE}" dt="2022-05-08T16:08:11.215" v="110" actId="1076"/>
          <ac:picMkLst>
            <pc:docMk/>
            <pc:sldMk cId="4090519711" sldId="261"/>
            <ac:picMk id="5" creationId="{BC7A9873-0C71-4C98-5F27-9C574C7209E2}"/>
          </ac:picMkLst>
        </pc:picChg>
      </pc:sldChg>
      <pc:sldChg chg="modSp new mod">
        <pc:chgData name="FIGUEIRAS GARCIA, SANTIAGO" userId="11d01287-995f-48ce-973f-efade9d47871" providerId="ADAL" clId="{A397A442-F1AE-439C-B399-06F93A5D11CE}" dt="2022-05-08T16:09:03.267" v="240" actId="20577"/>
        <pc:sldMkLst>
          <pc:docMk/>
          <pc:sldMk cId="211374480" sldId="262"/>
        </pc:sldMkLst>
        <pc:spChg chg="mod">
          <ac:chgData name="FIGUEIRAS GARCIA, SANTIAGO" userId="11d01287-995f-48ce-973f-efade9d47871" providerId="ADAL" clId="{A397A442-F1AE-439C-B399-06F93A5D11CE}" dt="2022-05-08T16:08:23.960" v="132" actId="20577"/>
          <ac:spMkLst>
            <pc:docMk/>
            <pc:sldMk cId="211374480" sldId="262"/>
            <ac:spMk id="2" creationId="{ED3EDFAE-A94E-21DD-1589-F015D8251EA4}"/>
          </ac:spMkLst>
        </pc:spChg>
        <pc:spChg chg="mod">
          <ac:chgData name="FIGUEIRAS GARCIA, SANTIAGO" userId="11d01287-995f-48ce-973f-efade9d47871" providerId="ADAL" clId="{A397A442-F1AE-439C-B399-06F93A5D11CE}" dt="2022-05-08T16:09:03.267" v="240" actId="20577"/>
          <ac:spMkLst>
            <pc:docMk/>
            <pc:sldMk cId="211374480" sldId="262"/>
            <ac:spMk id="3" creationId="{74CE9725-29D1-0BC9-B32B-E59B2F5BAB09}"/>
          </ac:spMkLst>
        </pc:spChg>
      </pc:sldChg>
      <pc:sldChg chg="addSp delSp modSp new mod setBg">
        <pc:chgData name="FIGUEIRAS GARCIA, SANTIAGO" userId="11d01287-995f-48ce-973f-efade9d47871" providerId="ADAL" clId="{A397A442-F1AE-439C-B399-06F93A5D11CE}" dt="2022-05-08T16:11:07.221" v="305" actId="1076"/>
        <pc:sldMkLst>
          <pc:docMk/>
          <pc:sldMk cId="3492659215" sldId="263"/>
        </pc:sldMkLst>
        <pc:spChg chg="mod">
          <ac:chgData name="FIGUEIRAS GARCIA, SANTIAGO" userId="11d01287-995f-48ce-973f-efade9d47871" providerId="ADAL" clId="{A397A442-F1AE-439C-B399-06F93A5D11CE}" dt="2022-05-08T16:10:58.614" v="304" actId="26606"/>
          <ac:spMkLst>
            <pc:docMk/>
            <pc:sldMk cId="3492659215" sldId="263"/>
            <ac:spMk id="2" creationId="{1B6D5E03-46AC-4F0F-BCA1-33F25E0924CD}"/>
          </ac:spMkLst>
        </pc:spChg>
        <pc:spChg chg="del">
          <ac:chgData name="FIGUEIRAS GARCIA, SANTIAGO" userId="11d01287-995f-48ce-973f-efade9d47871" providerId="ADAL" clId="{A397A442-F1AE-439C-B399-06F93A5D11CE}" dt="2022-05-08T16:09:51.355" v="283" actId="22"/>
          <ac:spMkLst>
            <pc:docMk/>
            <pc:sldMk cId="3492659215" sldId="263"/>
            <ac:spMk id="3" creationId="{C108AE72-817F-B5E7-B27F-6EB5D80B1EAF}"/>
          </ac:spMkLst>
        </pc:spChg>
        <pc:spChg chg="add mod">
          <ac:chgData name="FIGUEIRAS GARCIA, SANTIAGO" userId="11d01287-995f-48ce-973f-efade9d47871" providerId="ADAL" clId="{A397A442-F1AE-439C-B399-06F93A5D11CE}" dt="2022-05-08T16:11:07.221" v="305" actId="1076"/>
          <ac:spMkLst>
            <pc:docMk/>
            <pc:sldMk cId="3492659215" sldId="263"/>
            <ac:spMk id="9" creationId="{19EA833F-4B81-1313-3ED8-C63D4F2AD489}"/>
          </ac:spMkLst>
        </pc:spChg>
        <pc:grpChg chg="add">
          <ac:chgData name="FIGUEIRAS GARCIA, SANTIAGO" userId="11d01287-995f-48ce-973f-efade9d47871" providerId="ADAL" clId="{A397A442-F1AE-439C-B399-06F93A5D11CE}" dt="2022-05-08T16:10:58.614" v="304" actId="26606"/>
          <ac:grpSpMkLst>
            <pc:docMk/>
            <pc:sldMk cId="3492659215" sldId="263"/>
            <ac:grpSpMk id="14" creationId="{B4DE830A-B531-4A3B-96F6-0ECE88B08555}"/>
          </ac:grpSpMkLst>
        </pc:grpChg>
        <pc:picChg chg="add mod ord">
          <ac:chgData name="FIGUEIRAS GARCIA, SANTIAGO" userId="11d01287-995f-48ce-973f-efade9d47871" providerId="ADAL" clId="{A397A442-F1AE-439C-B399-06F93A5D11CE}" dt="2022-05-08T16:10:58.614" v="304" actId="26606"/>
          <ac:picMkLst>
            <pc:docMk/>
            <pc:sldMk cId="3492659215" sldId="263"/>
            <ac:picMk id="5" creationId="{35EFE19D-2809-5945-3F80-846C8FA16CAA}"/>
          </ac:picMkLst>
        </pc:picChg>
      </pc:sldChg>
      <pc:sldChg chg="addSp delSp modSp new mod setBg">
        <pc:chgData name="FIGUEIRAS GARCIA, SANTIAGO" userId="11d01287-995f-48ce-973f-efade9d47871" providerId="ADAL" clId="{A397A442-F1AE-439C-B399-06F93A5D11CE}" dt="2022-05-08T16:10:50.382" v="303" actId="26606"/>
        <pc:sldMkLst>
          <pc:docMk/>
          <pc:sldMk cId="2354351247" sldId="264"/>
        </pc:sldMkLst>
        <pc:spChg chg="mod">
          <ac:chgData name="FIGUEIRAS GARCIA, SANTIAGO" userId="11d01287-995f-48ce-973f-efade9d47871" providerId="ADAL" clId="{A397A442-F1AE-439C-B399-06F93A5D11CE}" dt="2022-05-08T16:10:50.382" v="303" actId="26606"/>
          <ac:spMkLst>
            <pc:docMk/>
            <pc:sldMk cId="2354351247" sldId="264"/>
            <ac:spMk id="2" creationId="{C4878471-CCB4-26D6-BFC4-29E857885A25}"/>
          </ac:spMkLst>
        </pc:spChg>
        <pc:spChg chg="del">
          <ac:chgData name="FIGUEIRAS GARCIA, SANTIAGO" userId="11d01287-995f-48ce-973f-efade9d47871" providerId="ADAL" clId="{A397A442-F1AE-439C-B399-06F93A5D11CE}" dt="2022-05-08T16:10:50.382" v="303" actId="26606"/>
          <ac:spMkLst>
            <pc:docMk/>
            <pc:sldMk cId="2354351247" sldId="264"/>
            <ac:spMk id="3" creationId="{58724A0F-02C1-C282-2E20-D81CE6AF5D6F}"/>
          </ac:spMkLst>
        </pc:spChg>
        <pc:grpChg chg="add">
          <ac:chgData name="FIGUEIRAS GARCIA, SANTIAGO" userId="11d01287-995f-48ce-973f-efade9d47871" providerId="ADAL" clId="{A397A442-F1AE-439C-B399-06F93A5D11CE}" dt="2022-05-08T16:10:50.382" v="303" actId="26606"/>
          <ac:grpSpMkLst>
            <pc:docMk/>
            <pc:sldMk cId="2354351247" sldId="264"/>
            <ac:grpSpMk id="10" creationId="{B4DE830A-B531-4A3B-96F6-0ECE88B08555}"/>
          </ac:grpSpMkLst>
        </pc:grpChg>
        <pc:picChg chg="add mod">
          <ac:chgData name="FIGUEIRAS GARCIA, SANTIAGO" userId="11d01287-995f-48ce-973f-efade9d47871" providerId="ADAL" clId="{A397A442-F1AE-439C-B399-06F93A5D11CE}" dt="2022-05-08T16:10:50.382" v="303" actId="26606"/>
          <ac:picMkLst>
            <pc:docMk/>
            <pc:sldMk cId="2354351247" sldId="264"/>
            <ac:picMk id="5" creationId="{BE9E4642-8F2A-C884-9C11-4B580FA0F160}"/>
          </ac:picMkLst>
        </pc:picChg>
      </pc:sldChg>
      <pc:sldChg chg="addSp delSp modSp new mod setBg">
        <pc:chgData name="FIGUEIRAS GARCIA, SANTIAGO" userId="11d01287-995f-48ce-973f-efade9d47871" providerId="ADAL" clId="{A397A442-F1AE-439C-B399-06F93A5D11CE}" dt="2022-05-08T16:11:30.366" v="315" actId="26606"/>
        <pc:sldMkLst>
          <pc:docMk/>
          <pc:sldMk cId="1815240142" sldId="265"/>
        </pc:sldMkLst>
        <pc:spChg chg="mod">
          <ac:chgData name="FIGUEIRAS GARCIA, SANTIAGO" userId="11d01287-995f-48ce-973f-efade9d47871" providerId="ADAL" clId="{A397A442-F1AE-439C-B399-06F93A5D11CE}" dt="2022-05-08T16:11:30.366" v="315" actId="26606"/>
          <ac:spMkLst>
            <pc:docMk/>
            <pc:sldMk cId="1815240142" sldId="265"/>
            <ac:spMk id="2" creationId="{8617B21B-6599-8E19-A0F2-43E3BBF1F673}"/>
          </ac:spMkLst>
        </pc:spChg>
        <pc:spChg chg="del">
          <ac:chgData name="FIGUEIRAS GARCIA, SANTIAGO" userId="11d01287-995f-48ce-973f-efade9d47871" providerId="ADAL" clId="{A397A442-F1AE-439C-B399-06F93A5D11CE}" dt="2022-05-08T16:11:25.220" v="314" actId="22"/>
          <ac:spMkLst>
            <pc:docMk/>
            <pc:sldMk cId="1815240142" sldId="265"/>
            <ac:spMk id="3" creationId="{C16939CA-F077-95BA-F3E2-A3044B59C030}"/>
          </ac:spMkLst>
        </pc:spChg>
        <pc:grpChg chg="add">
          <ac:chgData name="FIGUEIRAS GARCIA, SANTIAGO" userId="11d01287-995f-48ce-973f-efade9d47871" providerId="ADAL" clId="{A397A442-F1AE-439C-B399-06F93A5D11CE}" dt="2022-05-08T16:11:30.366" v="315" actId="26606"/>
          <ac:grpSpMkLst>
            <pc:docMk/>
            <pc:sldMk cId="1815240142" sldId="265"/>
            <ac:grpSpMk id="10" creationId="{B4DE830A-B531-4A3B-96F6-0ECE88B08555}"/>
          </ac:grpSpMkLst>
        </pc:grpChg>
        <pc:picChg chg="add mod ord">
          <ac:chgData name="FIGUEIRAS GARCIA, SANTIAGO" userId="11d01287-995f-48ce-973f-efade9d47871" providerId="ADAL" clId="{A397A442-F1AE-439C-B399-06F93A5D11CE}" dt="2022-05-08T16:11:30.366" v="315" actId="26606"/>
          <ac:picMkLst>
            <pc:docMk/>
            <pc:sldMk cId="1815240142" sldId="265"/>
            <ac:picMk id="5" creationId="{EED814DC-ED79-AFBF-F30F-6BB57FF731F9}"/>
          </ac:picMkLst>
        </pc:picChg>
      </pc:sldChg>
      <pc:sldChg chg="addSp delSp modSp new mod setBg">
        <pc:chgData name="FIGUEIRAS GARCIA, SANTIAGO" userId="11d01287-995f-48ce-973f-efade9d47871" providerId="ADAL" clId="{A397A442-F1AE-439C-B399-06F93A5D11CE}" dt="2022-05-08T16:12:07.394" v="350" actId="26606"/>
        <pc:sldMkLst>
          <pc:docMk/>
          <pc:sldMk cId="3206451647" sldId="266"/>
        </pc:sldMkLst>
        <pc:spChg chg="mod">
          <ac:chgData name="FIGUEIRAS GARCIA, SANTIAGO" userId="11d01287-995f-48ce-973f-efade9d47871" providerId="ADAL" clId="{A397A442-F1AE-439C-B399-06F93A5D11CE}" dt="2022-05-08T16:12:07.394" v="350" actId="26606"/>
          <ac:spMkLst>
            <pc:docMk/>
            <pc:sldMk cId="3206451647" sldId="266"/>
            <ac:spMk id="2" creationId="{1DF3175B-F52E-6D2B-D447-74ECD6416B25}"/>
          </ac:spMkLst>
        </pc:spChg>
        <pc:spChg chg="del">
          <ac:chgData name="FIGUEIRAS GARCIA, SANTIAGO" userId="11d01287-995f-48ce-973f-efade9d47871" providerId="ADAL" clId="{A397A442-F1AE-439C-B399-06F93A5D11CE}" dt="2022-05-08T16:12:04.690" v="349" actId="22"/>
          <ac:spMkLst>
            <pc:docMk/>
            <pc:sldMk cId="3206451647" sldId="266"/>
            <ac:spMk id="3" creationId="{C60C2B2E-DA39-6D24-F49D-FE1953155081}"/>
          </ac:spMkLst>
        </pc:spChg>
        <pc:grpChg chg="add">
          <ac:chgData name="FIGUEIRAS GARCIA, SANTIAGO" userId="11d01287-995f-48ce-973f-efade9d47871" providerId="ADAL" clId="{A397A442-F1AE-439C-B399-06F93A5D11CE}" dt="2022-05-08T16:12:07.394" v="350" actId="26606"/>
          <ac:grpSpMkLst>
            <pc:docMk/>
            <pc:sldMk cId="3206451647" sldId="266"/>
            <ac:grpSpMk id="10" creationId="{B4DE830A-B531-4A3B-96F6-0ECE88B08555}"/>
          </ac:grpSpMkLst>
        </pc:grpChg>
        <pc:picChg chg="add mod ord">
          <ac:chgData name="FIGUEIRAS GARCIA, SANTIAGO" userId="11d01287-995f-48ce-973f-efade9d47871" providerId="ADAL" clId="{A397A442-F1AE-439C-B399-06F93A5D11CE}" dt="2022-05-08T16:12:07.394" v="350" actId="26606"/>
          <ac:picMkLst>
            <pc:docMk/>
            <pc:sldMk cId="3206451647" sldId="266"/>
            <ac:picMk id="5" creationId="{326A990B-91B8-6AC7-1615-4740EC13CC0C}"/>
          </ac:picMkLst>
        </pc:picChg>
      </pc:sldChg>
      <pc:sldChg chg="modSp new mod">
        <pc:chgData name="FIGUEIRAS GARCIA, SANTIAGO" userId="11d01287-995f-48ce-973f-efade9d47871" providerId="ADAL" clId="{A397A442-F1AE-439C-B399-06F93A5D11CE}" dt="2022-05-08T16:12:26.675" v="365" actId="5793"/>
        <pc:sldMkLst>
          <pc:docMk/>
          <pc:sldMk cId="2541076587" sldId="267"/>
        </pc:sldMkLst>
        <pc:spChg chg="mod">
          <ac:chgData name="FIGUEIRAS GARCIA, SANTIAGO" userId="11d01287-995f-48ce-973f-efade9d47871" providerId="ADAL" clId="{A397A442-F1AE-439C-B399-06F93A5D11CE}" dt="2022-05-08T16:12:16.030" v="363" actId="20577"/>
          <ac:spMkLst>
            <pc:docMk/>
            <pc:sldMk cId="2541076587" sldId="267"/>
            <ac:spMk id="2" creationId="{58FB3DC4-5BE6-A9E0-F218-BD28D10B9C98}"/>
          </ac:spMkLst>
        </pc:spChg>
        <pc:spChg chg="mod">
          <ac:chgData name="FIGUEIRAS GARCIA, SANTIAGO" userId="11d01287-995f-48ce-973f-efade9d47871" providerId="ADAL" clId="{A397A442-F1AE-439C-B399-06F93A5D11CE}" dt="2022-05-08T16:12:26.675" v="365" actId="5793"/>
          <ac:spMkLst>
            <pc:docMk/>
            <pc:sldMk cId="2541076587" sldId="267"/>
            <ac:spMk id="3" creationId="{296A7823-2DAA-6B94-8F80-86A9585EA0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92684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259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9592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193783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0038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336110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390341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278226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174354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2C2B94-D8AA-423E-AC20-7B85A772DB7B}" type="datetimeFigureOut">
              <a:rPr lang="es-ES" smtClean="0"/>
              <a:t>08/05/2022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232093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2C2B94-D8AA-423E-AC20-7B85A772DB7B}" type="datetimeFigureOut">
              <a:rPr lang="es-ES" smtClean="0"/>
              <a:t>08/05/2022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311555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2C2B94-D8AA-423E-AC20-7B85A772DB7B}" type="datetimeFigureOut">
              <a:rPr lang="es-ES" smtClean="0"/>
              <a:t>08/05/2022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269287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C2C2B94-D8AA-423E-AC20-7B85A772DB7B}" type="datetimeFigureOut">
              <a:rPr lang="es-ES" smtClean="0"/>
              <a:t>08/05/2022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6619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2B94-D8AA-423E-AC20-7B85A772DB7B}" type="datetimeFigureOut">
              <a:rPr lang="es-ES" smtClean="0"/>
              <a:t>08/05/2022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312014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2C2B94-D8AA-423E-AC20-7B85A772DB7B}" type="datetimeFigureOut">
              <a:rPr lang="es-ES" smtClean="0"/>
              <a:t>08/05/2022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256119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2C2B94-D8AA-423E-AC20-7B85A772DB7B}" type="datetimeFigureOut">
              <a:rPr lang="es-ES" smtClean="0"/>
              <a:t>08/05/2022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665743-CA2A-49C4-B04D-199914B94F5A}" type="slidenum">
              <a:rPr lang="es-ES" smtClean="0"/>
              <a:t>‹Nº›</a:t>
            </a:fld>
            <a:endParaRPr lang="es-ES"/>
          </a:p>
        </p:txBody>
      </p:sp>
    </p:spTree>
    <p:extLst>
      <p:ext uri="{BB962C8B-B14F-4D97-AF65-F5344CB8AC3E}">
        <p14:creationId xmlns:p14="http://schemas.microsoft.com/office/powerpoint/2010/main" val="3335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C2B94-D8AA-423E-AC20-7B85A772DB7B}" type="datetimeFigureOut">
              <a:rPr lang="es-ES" smtClean="0"/>
              <a:t>08/05/2022</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665743-CA2A-49C4-B04D-199914B94F5A}" type="slidenum">
              <a:rPr lang="es-ES" smtClean="0"/>
              <a:t>‹Nº›</a:t>
            </a:fld>
            <a:endParaRPr lang="es-ES"/>
          </a:p>
        </p:txBody>
      </p:sp>
    </p:spTree>
    <p:extLst>
      <p:ext uri="{BB962C8B-B14F-4D97-AF65-F5344CB8AC3E}">
        <p14:creationId xmlns:p14="http://schemas.microsoft.com/office/powerpoint/2010/main" val="3309207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EAA79-6878-F110-B452-79CB770F2398}"/>
              </a:ext>
            </a:extLst>
          </p:cNvPr>
          <p:cNvSpPr>
            <a:spLocks noGrp="1"/>
          </p:cNvSpPr>
          <p:nvPr>
            <p:ph type="ctrTitle"/>
          </p:nvPr>
        </p:nvSpPr>
        <p:spPr/>
        <p:txBody>
          <a:bodyPr/>
          <a:lstStyle/>
          <a:p>
            <a:r>
              <a:rPr lang="es-ES" dirty="0"/>
              <a:t>Rendimiento de una Cuenta de Ahorro</a:t>
            </a:r>
          </a:p>
        </p:txBody>
      </p:sp>
      <p:sp>
        <p:nvSpPr>
          <p:cNvPr id="3" name="Subtítulo 2">
            <a:extLst>
              <a:ext uri="{FF2B5EF4-FFF2-40B4-BE49-F238E27FC236}">
                <a16:creationId xmlns:a16="http://schemas.microsoft.com/office/drawing/2014/main" id="{D8CBDBE9-B555-25E7-9BA4-7C00164ADEAD}"/>
              </a:ext>
            </a:extLst>
          </p:cNvPr>
          <p:cNvSpPr>
            <a:spLocks noGrp="1"/>
          </p:cNvSpPr>
          <p:nvPr>
            <p:ph type="subTitle" idx="1"/>
          </p:nvPr>
        </p:nvSpPr>
        <p:spPr/>
        <p:txBody>
          <a:bodyPr>
            <a:normAutofit lnSpcReduction="10000"/>
          </a:bodyPr>
          <a:lstStyle/>
          <a:p>
            <a:r>
              <a:rPr lang="es-ES" dirty="0"/>
              <a:t>Santiago Figueiras García</a:t>
            </a:r>
          </a:p>
          <a:p>
            <a:r>
              <a:rPr lang="es-ES" dirty="0"/>
              <a:t>Ilse Valeria Gutiérrez Vizcaíno</a:t>
            </a:r>
          </a:p>
          <a:p>
            <a:r>
              <a:rPr lang="es-ES" dirty="0"/>
              <a:t>Sofía Hernández Zatarain</a:t>
            </a:r>
          </a:p>
        </p:txBody>
      </p:sp>
    </p:spTree>
    <p:extLst>
      <p:ext uri="{BB962C8B-B14F-4D97-AF65-F5344CB8AC3E}">
        <p14:creationId xmlns:p14="http://schemas.microsoft.com/office/powerpoint/2010/main" val="77651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8617B21B-6599-8E19-A0F2-43E3BBF1F67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Banco B</a:t>
            </a:r>
          </a:p>
        </p:txBody>
      </p:sp>
      <p:pic>
        <p:nvPicPr>
          <p:cNvPr id="5" name="Marcador de contenido 4">
            <a:extLst>
              <a:ext uri="{FF2B5EF4-FFF2-40B4-BE49-F238E27FC236}">
                <a16:creationId xmlns:a16="http://schemas.microsoft.com/office/drawing/2014/main" id="{EED814DC-ED79-AFBF-F30F-6BB57FF731F9}"/>
              </a:ext>
            </a:extLst>
          </p:cNvPr>
          <p:cNvPicPr>
            <a:picLocks noGrp="1" noChangeAspect="1"/>
          </p:cNvPicPr>
          <p:nvPr>
            <p:ph idx="1"/>
          </p:nvPr>
        </p:nvPicPr>
        <p:blipFill>
          <a:blip r:embed="rId2"/>
          <a:stretch>
            <a:fillRect/>
          </a:stretch>
        </p:blipFill>
        <p:spPr>
          <a:xfrm>
            <a:off x="2562319" y="934222"/>
            <a:ext cx="5135330" cy="3299450"/>
          </a:xfrm>
          <a:prstGeom prst="rect">
            <a:avLst/>
          </a:prstGeom>
        </p:spPr>
      </p:pic>
    </p:spTree>
    <p:extLst>
      <p:ext uri="{BB962C8B-B14F-4D97-AF65-F5344CB8AC3E}">
        <p14:creationId xmlns:p14="http://schemas.microsoft.com/office/powerpoint/2010/main" val="181524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1DF3175B-F52E-6D2B-D447-74ECD6416B2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700" kern="1200">
                <a:solidFill>
                  <a:schemeClr val="accent1"/>
                </a:solidFill>
                <a:latin typeface="+mj-lt"/>
                <a:ea typeface="+mj-ea"/>
                <a:cs typeface="+mj-cs"/>
              </a:rPr>
              <a:t>Representación de los resultados</a:t>
            </a:r>
          </a:p>
        </p:txBody>
      </p:sp>
      <p:pic>
        <p:nvPicPr>
          <p:cNvPr id="5" name="Marcador de contenido 4">
            <a:extLst>
              <a:ext uri="{FF2B5EF4-FFF2-40B4-BE49-F238E27FC236}">
                <a16:creationId xmlns:a16="http://schemas.microsoft.com/office/drawing/2014/main" id="{326A990B-91B8-6AC7-1615-4740EC13CC0C}"/>
              </a:ext>
            </a:extLst>
          </p:cNvPr>
          <p:cNvPicPr>
            <a:picLocks noGrp="1" noChangeAspect="1"/>
          </p:cNvPicPr>
          <p:nvPr>
            <p:ph idx="1"/>
          </p:nvPr>
        </p:nvPicPr>
        <p:blipFill>
          <a:blip r:embed="rId2"/>
          <a:stretch>
            <a:fillRect/>
          </a:stretch>
        </p:blipFill>
        <p:spPr>
          <a:xfrm>
            <a:off x="1600201" y="889308"/>
            <a:ext cx="7625162" cy="3362649"/>
          </a:xfrm>
          <a:prstGeom prst="rect">
            <a:avLst/>
          </a:prstGeom>
        </p:spPr>
      </p:pic>
    </p:spTree>
    <p:extLst>
      <p:ext uri="{BB962C8B-B14F-4D97-AF65-F5344CB8AC3E}">
        <p14:creationId xmlns:p14="http://schemas.microsoft.com/office/powerpoint/2010/main" val="320645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B3DC4-5BE6-A9E0-F218-BD28D10B9C98}"/>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296A7823-2DAA-6B94-8F80-86A9585EA070}"/>
              </a:ext>
            </a:extLst>
          </p:cNvPr>
          <p:cNvSpPr>
            <a:spLocks noGrp="1"/>
          </p:cNvSpPr>
          <p:nvPr>
            <p:ph idx="1"/>
          </p:nvPr>
        </p:nvSpPr>
        <p:spPr/>
        <p:txBody>
          <a:bodyPr/>
          <a:lstStyle/>
          <a:p>
            <a:pPr algn="l">
              <a:buFont typeface="Arial" panose="020B0604020202020204" pitchFamily="34" charset="0"/>
              <a:buChar char="•"/>
            </a:pPr>
            <a:r>
              <a:rPr lang="es-MX" b="0" i="0" dirty="0">
                <a:effectLst/>
                <a:latin typeface="-apple-system"/>
              </a:rPr>
              <a:t>El Banco B ofrece una mejor tasa de interés, pues llega a la meta en menos tiempo.</a:t>
            </a:r>
          </a:p>
          <a:p>
            <a:pPr algn="l">
              <a:buFont typeface="Arial" panose="020B0604020202020204" pitchFamily="34" charset="0"/>
              <a:buChar char="•"/>
            </a:pPr>
            <a:r>
              <a:rPr lang="es-MX" b="0" i="0" dirty="0">
                <a:effectLst/>
                <a:latin typeface="-apple-system"/>
              </a:rPr>
              <a:t>Si buscamos hacer una inversión a largo plazo, es recomendable optar por una opción que ofrezca interés compuesto, ya que éste tiene una curva de rendimiento exponencial, a diferencia del interés simple donde el rendimiento siempre es lineal.</a:t>
            </a:r>
          </a:p>
          <a:p>
            <a:pPr algn="l">
              <a:buFont typeface="Arial" panose="020B0604020202020204" pitchFamily="34" charset="0"/>
              <a:buChar char="•"/>
            </a:pPr>
            <a:r>
              <a:rPr lang="es-MX" b="0" i="0" dirty="0">
                <a:effectLst/>
                <a:latin typeface="-apple-system"/>
              </a:rPr>
              <a:t>Al simular el modelo fue necesario modificar las tasas de interés para que fuera posible cumplir con la meta antes de que el estudiante terminara la universidad (4.5 años).</a:t>
            </a:r>
          </a:p>
          <a:p>
            <a:pPr marL="0" indent="0">
              <a:buNone/>
            </a:pPr>
            <a:endParaRPr lang="es-ES" dirty="0"/>
          </a:p>
        </p:txBody>
      </p:sp>
    </p:spTree>
    <p:extLst>
      <p:ext uri="{BB962C8B-B14F-4D97-AF65-F5344CB8AC3E}">
        <p14:creationId xmlns:p14="http://schemas.microsoft.com/office/powerpoint/2010/main" val="25410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00CBC-B7A6-4B2E-1969-197923EEE44C}"/>
              </a:ext>
            </a:extLst>
          </p:cNvPr>
          <p:cNvSpPr>
            <a:spLocks noGrp="1"/>
          </p:cNvSpPr>
          <p:nvPr>
            <p:ph type="title"/>
          </p:nvPr>
        </p:nvSpPr>
        <p:spPr/>
        <p:txBody>
          <a:bodyPr/>
          <a:lstStyle/>
          <a:p>
            <a:r>
              <a:rPr lang="es-ES" dirty="0"/>
              <a:t>Tabla de contenido</a:t>
            </a:r>
          </a:p>
        </p:txBody>
      </p:sp>
      <p:sp>
        <p:nvSpPr>
          <p:cNvPr id="3" name="Marcador de contenido 2">
            <a:extLst>
              <a:ext uri="{FF2B5EF4-FFF2-40B4-BE49-F238E27FC236}">
                <a16:creationId xmlns:a16="http://schemas.microsoft.com/office/drawing/2014/main" id="{BA53C0A2-883C-6934-8D3B-B02DF2806B00}"/>
              </a:ext>
            </a:extLst>
          </p:cNvPr>
          <p:cNvSpPr>
            <a:spLocks noGrp="1"/>
          </p:cNvSpPr>
          <p:nvPr>
            <p:ph idx="1"/>
          </p:nvPr>
        </p:nvSpPr>
        <p:spPr/>
        <p:txBody>
          <a:bodyPr/>
          <a:lstStyle/>
          <a:p>
            <a:r>
              <a:rPr lang="es-ES" dirty="0"/>
              <a:t>Planteamiento del problema</a:t>
            </a:r>
          </a:p>
          <a:p>
            <a:r>
              <a:rPr lang="es-ES" dirty="0"/>
              <a:t>Objetivos</a:t>
            </a:r>
          </a:p>
          <a:p>
            <a:r>
              <a:rPr lang="es-ES" dirty="0"/>
              <a:t>Modelo que representa</a:t>
            </a:r>
          </a:p>
          <a:p>
            <a:r>
              <a:rPr lang="es-ES" dirty="0"/>
              <a:t>Significado y valor de los parámetros</a:t>
            </a:r>
          </a:p>
          <a:p>
            <a:r>
              <a:rPr lang="es-ES" dirty="0"/>
              <a:t>Condiciones iniciales</a:t>
            </a:r>
          </a:p>
          <a:p>
            <a:r>
              <a:rPr lang="es-ES" dirty="0"/>
              <a:t>Visualización de los resultados</a:t>
            </a:r>
          </a:p>
          <a:p>
            <a:r>
              <a:rPr lang="es-ES" dirty="0"/>
              <a:t>Conclusiones</a:t>
            </a:r>
          </a:p>
        </p:txBody>
      </p:sp>
    </p:spTree>
    <p:extLst>
      <p:ext uri="{BB962C8B-B14F-4D97-AF65-F5344CB8AC3E}">
        <p14:creationId xmlns:p14="http://schemas.microsoft.com/office/powerpoint/2010/main" val="342847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7442F-B89A-B1CE-4307-6B67647872D3}"/>
              </a:ext>
            </a:extLst>
          </p:cNvPr>
          <p:cNvSpPr>
            <a:spLocks noGrp="1"/>
          </p:cNvSpPr>
          <p:nvPr>
            <p:ph type="title"/>
          </p:nvPr>
        </p:nvSpPr>
        <p:spPr/>
        <p:txBody>
          <a:bodyPr/>
          <a:lstStyle/>
          <a:p>
            <a:r>
              <a:rPr lang="es-ES" dirty="0"/>
              <a:t>Planteamiento del problema</a:t>
            </a:r>
          </a:p>
        </p:txBody>
      </p:sp>
      <p:sp>
        <p:nvSpPr>
          <p:cNvPr id="3" name="Marcador de contenido 2">
            <a:extLst>
              <a:ext uri="{FF2B5EF4-FFF2-40B4-BE49-F238E27FC236}">
                <a16:creationId xmlns:a16="http://schemas.microsoft.com/office/drawing/2014/main" id="{14D21F03-96A4-E8E0-64E0-911DABD557C4}"/>
              </a:ext>
            </a:extLst>
          </p:cNvPr>
          <p:cNvSpPr>
            <a:spLocks noGrp="1"/>
          </p:cNvSpPr>
          <p:nvPr>
            <p:ph idx="1"/>
          </p:nvPr>
        </p:nvSpPr>
        <p:spPr/>
        <p:txBody>
          <a:bodyPr/>
          <a:lstStyle/>
          <a:p>
            <a:pPr marL="0" indent="0" algn="l">
              <a:buNone/>
            </a:pPr>
            <a:r>
              <a:rPr lang="es-MX" b="0" i="0" dirty="0">
                <a:effectLst/>
                <a:latin typeface="-apple-system"/>
              </a:rPr>
              <a:t>Un estudiante de primer semestre está interesado en abrir una cuenta de ahorro, con el fin de irse de viaje con sus amigos al graduarse, el monto inicial es de 20,000 MXN y se fijó una meta de 27,000 MXN y no está seguro de cuál banco le dará mejor rendimiento.</a:t>
            </a:r>
          </a:p>
          <a:p>
            <a:pPr algn="l">
              <a:buFont typeface="Arial" panose="020B0604020202020204" pitchFamily="34" charset="0"/>
              <a:buChar char="•"/>
            </a:pPr>
            <a:r>
              <a:rPr lang="es-MX" b="0" i="0" dirty="0">
                <a:effectLst/>
                <a:latin typeface="-apple-system"/>
              </a:rPr>
              <a:t>El banco A le ofrece una tasa de interés simple mensual del 0.7%</a:t>
            </a:r>
          </a:p>
          <a:p>
            <a:pPr algn="l">
              <a:buFont typeface="Arial" panose="020B0604020202020204" pitchFamily="34" charset="0"/>
              <a:buChar char="•"/>
            </a:pPr>
            <a:r>
              <a:rPr lang="es-MX" b="0" i="0" dirty="0">
                <a:effectLst/>
                <a:latin typeface="-apple-system"/>
              </a:rPr>
              <a:t>El banco B le ofrece una tasa de interés compuesto mensual del 0.65%</a:t>
            </a:r>
          </a:p>
          <a:p>
            <a:pPr algn="l">
              <a:buFont typeface="Arial" panose="020B0604020202020204" pitchFamily="34" charset="0"/>
              <a:buChar char="•"/>
            </a:pPr>
            <a:r>
              <a:rPr lang="es-MX" b="0" i="0" dirty="0">
                <a:effectLst/>
                <a:latin typeface="-apple-system"/>
              </a:rPr>
              <a:t>El banco C le ofrece una tasa de interés simple anual del 7.5%</a:t>
            </a:r>
          </a:p>
          <a:p>
            <a:endParaRPr lang="es-ES" dirty="0"/>
          </a:p>
        </p:txBody>
      </p:sp>
    </p:spTree>
    <p:extLst>
      <p:ext uri="{BB962C8B-B14F-4D97-AF65-F5344CB8AC3E}">
        <p14:creationId xmlns:p14="http://schemas.microsoft.com/office/powerpoint/2010/main" val="122852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92BC5-3E50-51E4-43E9-7726F291FCE3}"/>
              </a:ext>
            </a:extLst>
          </p:cNvPr>
          <p:cNvSpPr>
            <a:spLocks noGrp="1"/>
          </p:cNvSpPr>
          <p:nvPr>
            <p:ph type="title"/>
          </p:nvPr>
        </p:nvSpPr>
        <p:spPr/>
        <p:txBody>
          <a:bodyPr/>
          <a:lstStyle/>
          <a:p>
            <a:r>
              <a:rPr lang="es-ES" dirty="0"/>
              <a:t>Objetivos</a:t>
            </a:r>
          </a:p>
        </p:txBody>
      </p:sp>
      <p:sp>
        <p:nvSpPr>
          <p:cNvPr id="3" name="Marcador de contenido 2">
            <a:extLst>
              <a:ext uri="{FF2B5EF4-FFF2-40B4-BE49-F238E27FC236}">
                <a16:creationId xmlns:a16="http://schemas.microsoft.com/office/drawing/2014/main" id="{00A6D0CD-F29D-2C33-72BB-C7C443950768}"/>
              </a:ext>
            </a:extLst>
          </p:cNvPr>
          <p:cNvSpPr>
            <a:spLocks noGrp="1"/>
          </p:cNvSpPr>
          <p:nvPr>
            <p:ph idx="1"/>
          </p:nvPr>
        </p:nvSpPr>
        <p:spPr/>
        <p:txBody>
          <a:bodyPr/>
          <a:lstStyle/>
          <a:p>
            <a:pPr marL="0" indent="0" algn="l">
              <a:buNone/>
            </a:pPr>
            <a:r>
              <a:rPr lang="es-MX" b="1" i="0" dirty="0">
                <a:effectLst/>
                <a:latin typeface="-apple-system"/>
              </a:rPr>
              <a:t>Objetivo general</a:t>
            </a:r>
          </a:p>
          <a:p>
            <a:pPr algn="l">
              <a:buFont typeface="Arial" panose="020B0604020202020204" pitchFamily="34" charset="0"/>
              <a:buChar char="•"/>
            </a:pPr>
            <a:r>
              <a:rPr lang="es-MX" b="0" i="0" dirty="0">
                <a:effectLst/>
                <a:latin typeface="-apple-system"/>
              </a:rPr>
              <a:t>Elegir el banco que ofrezca la mejor opción para alcanzar la meta del estudiante.</a:t>
            </a:r>
          </a:p>
          <a:p>
            <a:pPr marL="0" indent="0" algn="l">
              <a:buNone/>
            </a:pPr>
            <a:r>
              <a:rPr lang="es-MX" b="1" i="0" dirty="0">
                <a:effectLst/>
                <a:latin typeface="-apple-system"/>
              </a:rPr>
              <a:t>Objetivos específicos</a:t>
            </a:r>
          </a:p>
          <a:p>
            <a:pPr algn="l">
              <a:buFont typeface="Arial" panose="020B0604020202020204" pitchFamily="34" charset="0"/>
              <a:buChar char="•"/>
            </a:pPr>
            <a:r>
              <a:rPr lang="es-MX" b="0" i="0" dirty="0">
                <a:effectLst/>
                <a:latin typeface="-apple-system"/>
              </a:rPr>
              <a:t>Utilizar las fórmulas de interés simple e interés compuesto para realizar los cálculos</a:t>
            </a:r>
          </a:p>
          <a:p>
            <a:pPr algn="l">
              <a:buFont typeface="Arial" panose="020B0604020202020204" pitchFamily="34" charset="0"/>
              <a:buChar char="•"/>
            </a:pPr>
            <a:r>
              <a:rPr lang="es-MX" b="0" i="0" dirty="0">
                <a:effectLst/>
                <a:latin typeface="-apple-system"/>
              </a:rPr>
              <a:t>Obtener los rendimientos de cada una de las opciones</a:t>
            </a:r>
          </a:p>
          <a:p>
            <a:pPr algn="l">
              <a:buFont typeface="Arial" panose="020B0604020202020204" pitchFamily="34" charset="0"/>
              <a:buChar char="•"/>
            </a:pPr>
            <a:r>
              <a:rPr lang="es-MX" b="0" i="0" dirty="0">
                <a:effectLst/>
                <a:latin typeface="-apple-system"/>
              </a:rPr>
              <a:t>Decidir en cuál de las opciones se alcanza la meta en un menor periodo de tiempo</a:t>
            </a:r>
          </a:p>
          <a:p>
            <a:endParaRPr lang="es-ES" dirty="0"/>
          </a:p>
        </p:txBody>
      </p:sp>
    </p:spTree>
    <p:extLst>
      <p:ext uri="{BB962C8B-B14F-4D97-AF65-F5344CB8AC3E}">
        <p14:creationId xmlns:p14="http://schemas.microsoft.com/office/powerpoint/2010/main" val="135121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B996DFCC-A4CE-7FA2-C80B-50678893A3D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Modelo que representa</a:t>
            </a: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Marcador de contenido 4">
            <a:extLst>
              <a:ext uri="{FF2B5EF4-FFF2-40B4-BE49-F238E27FC236}">
                <a16:creationId xmlns:a16="http://schemas.microsoft.com/office/drawing/2014/main" id="{BA868B96-AAE4-0347-6B9D-805C244DBCDA}"/>
              </a:ext>
            </a:extLst>
          </p:cNvPr>
          <p:cNvPicPr>
            <a:picLocks noGrp="1" noChangeAspect="1"/>
          </p:cNvPicPr>
          <p:nvPr>
            <p:ph idx="1"/>
          </p:nvPr>
        </p:nvPicPr>
        <p:blipFill>
          <a:blip r:embed="rId2"/>
          <a:stretch>
            <a:fillRect/>
          </a:stretch>
        </p:blipFill>
        <p:spPr>
          <a:xfrm>
            <a:off x="1237687" y="1261330"/>
            <a:ext cx="4538270" cy="4335340"/>
          </a:xfrm>
          <a:prstGeom prst="rect">
            <a:avLst/>
          </a:prstGeom>
        </p:spPr>
      </p:pic>
    </p:spTree>
    <p:extLst>
      <p:ext uri="{BB962C8B-B14F-4D97-AF65-F5344CB8AC3E}">
        <p14:creationId xmlns:p14="http://schemas.microsoft.com/office/powerpoint/2010/main" val="156081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63EB244F-7F32-EE1B-37F3-2D11425E8141}"/>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just"/>
            <a:r>
              <a:rPr lang="en-US" sz="5400" kern="1200" dirty="0">
                <a:solidFill>
                  <a:schemeClr val="accent1"/>
                </a:solidFill>
                <a:latin typeface="+mj-lt"/>
                <a:ea typeface="+mj-ea"/>
                <a:cs typeface="+mj-cs"/>
              </a:rPr>
              <a:t>Significado y valor de los parámetros</a:t>
            </a:r>
          </a:p>
        </p:txBody>
      </p:sp>
      <p:pic>
        <p:nvPicPr>
          <p:cNvPr id="5" name="Marcador de contenido 4" descr="Texto, Carta&#10;&#10;Descripción generada automáticamente">
            <a:extLst>
              <a:ext uri="{FF2B5EF4-FFF2-40B4-BE49-F238E27FC236}">
                <a16:creationId xmlns:a16="http://schemas.microsoft.com/office/drawing/2014/main" id="{BC7A9873-0C71-4C98-5F27-9C574C7209E2}"/>
              </a:ext>
            </a:extLst>
          </p:cNvPr>
          <p:cNvPicPr>
            <a:picLocks noGrp="1" noChangeAspect="1"/>
          </p:cNvPicPr>
          <p:nvPr>
            <p:ph idx="1"/>
          </p:nvPr>
        </p:nvPicPr>
        <p:blipFill>
          <a:blip r:embed="rId2"/>
          <a:stretch>
            <a:fillRect/>
          </a:stretch>
        </p:blipFill>
        <p:spPr>
          <a:xfrm>
            <a:off x="6349467" y="1578133"/>
            <a:ext cx="3280613" cy="3570611"/>
          </a:xfrm>
          <a:prstGeom prst="rect">
            <a:avLst/>
          </a:prstGeom>
        </p:spPr>
      </p:pic>
    </p:spTree>
    <p:extLst>
      <p:ext uri="{BB962C8B-B14F-4D97-AF65-F5344CB8AC3E}">
        <p14:creationId xmlns:p14="http://schemas.microsoft.com/office/powerpoint/2010/main" val="409051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DFAE-A94E-21DD-1589-F015D8251EA4}"/>
              </a:ext>
            </a:extLst>
          </p:cNvPr>
          <p:cNvSpPr>
            <a:spLocks noGrp="1"/>
          </p:cNvSpPr>
          <p:nvPr>
            <p:ph type="title"/>
          </p:nvPr>
        </p:nvSpPr>
        <p:spPr/>
        <p:txBody>
          <a:bodyPr/>
          <a:lstStyle/>
          <a:p>
            <a:r>
              <a:rPr lang="es-ES" dirty="0"/>
              <a:t>Condiciones iniciales</a:t>
            </a:r>
          </a:p>
        </p:txBody>
      </p:sp>
      <p:sp>
        <p:nvSpPr>
          <p:cNvPr id="3" name="Marcador de contenido 2">
            <a:extLst>
              <a:ext uri="{FF2B5EF4-FFF2-40B4-BE49-F238E27FC236}">
                <a16:creationId xmlns:a16="http://schemas.microsoft.com/office/drawing/2014/main" id="{74CE9725-29D1-0BC9-B32B-E59B2F5BAB09}"/>
              </a:ext>
            </a:extLst>
          </p:cNvPr>
          <p:cNvSpPr>
            <a:spLocks noGrp="1"/>
          </p:cNvSpPr>
          <p:nvPr>
            <p:ph idx="1"/>
          </p:nvPr>
        </p:nvSpPr>
        <p:spPr/>
        <p:txBody>
          <a:bodyPr/>
          <a:lstStyle/>
          <a:p>
            <a:r>
              <a:rPr lang="es-ES" dirty="0"/>
              <a:t>Monto inicial = 20,000 MXN</a:t>
            </a:r>
          </a:p>
          <a:p>
            <a:r>
              <a:rPr lang="es-ES" dirty="0"/>
              <a:t>Tiene que llegar a su objetivo de dinero antes de terminar la carrera (4.5 años).</a:t>
            </a:r>
          </a:p>
        </p:txBody>
      </p:sp>
    </p:spTree>
    <p:extLst>
      <p:ext uri="{BB962C8B-B14F-4D97-AF65-F5344CB8AC3E}">
        <p14:creationId xmlns:p14="http://schemas.microsoft.com/office/powerpoint/2010/main" val="21137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1B6D5E03-46AC-4F0F-BCA1-33F25E0924C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Visualización de los resultados</a:t>
            </a:r>
          </a:p>
        </p:txBody>
      </p:sp>
      <p:sp>
        <p:nvSpPr>
          <p:cNvPr id="9" name="Content Placeholder 8">
            <a:extLst>
              <a:ext uri="{FF2B5EF4-FFF2-40B4-BE49-F238E27FC236}">
                <a16:creationId xmlns:a16="http://schemas.microsoft.com/office/drawing/2014/main" id="{19EA833F-4B81-1313-3ED8-C63D4F2AD489}"/>
              </a:ext>
            </a:extLst>
          </p:cNvPr>
          <p:cNvSpPr>
            <a:spLocks noGrp="1"/>
          </p:cNvSpPr>
          <p:nvPr>
            <p:ph idx="1"/>
          </p:nvPr>
        </p:nvSpPr>
        <p:spPr>
          <a:xfrm>
            <a:off x="1016219" y="4176844"/>
            <a:ext cx="8288032" cy="469122"/>
          </a:xfrm>
        </p:spPr>
        <p:txBody>
          <a:bodyPr vert="horz" lIns="91440" tIns="45720" rIns="91440" bIns="45720" rtlCol="0" anchor="t">
            <a:normAutofit/>
          </a:bodyPr>
          <a:lstStyle/>
          <a:p>
            <a:pPr marL="0" indent="0" algn="ctr">
              <a:buNone/>
            </a:pPr>
            <a:r>
              <a:rPr lang="en-US" dirty="0">
                <a:solidFill>
                  <a:schemeClr val="tx1">
                    <a:lumMod val="50000"/>
                    <a:lumOff val="50000"/>
                  </a:schemeClr>
                </a:solidFill>
              </a:rPr>
              <a:t>Banco A</a:t>
            </a:r>
          </a:p>
        </p:txBody>
      </p:sp>
      <p:pic>
        <p:nvPicPr>
          <p:cNvPr id="5" name="Marcador de contenido 4">
            <a:extLst>
              <a:ext uri="{FF2B5EF4-FFF2-40B4-BE49-F238E27FC236}">
                <a16:creationId xmlns:a16="http://schemas.microsoft.com/office/drawing/2014/main" id="{35EFE19D-2809-5945-3F80-846C8FA16CAA}"/>
              </a:ext>
            </a:extLst>
          </p:cNvPr>
          <p:cNvPicPr>
            <a:picLocks noChangeAspect="1"/>
          </p:cNvPicPr>
          <p:nvPr/>
        </p:nvPicPr>
        <p:blipFill rotWithShape="1">
          <a:blip r:embed="rId2"/>
          <a:srcRect l="6351" r="1801" b="1"/>
          <a:stretch/>
        </p:blipFill>
        <p:spPr>
          <a:xfrm>
            <a:off x="2825414" y="934222"/>
            <a:ext cx="4609141" cy="3299450"/>
          </a:xfrm>
          <a:prstGeom prst="rect">
            <a:avLst/>
          </a:prstGeom>
        </p:spPr>
      </p:pic>
    </p:spTree>
    <p:extLst>
      <p:ext uri="{BB962C8B-B14F-4D97-AF65-F5344CB8AC3E}">
        <p14:creationId xmlns:p14="http://schemas.microsoft.com/office/powerpoint/2010/main" val="349265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C4878471-CCB4-26D6-BFC4-29E857885A2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Banco B</a:t>
            </a:r>
          </a:p>
        </p:txBody>
      </p:sp>
      <p:pic>
        <p:nvPicPr>
          <p:cNvPr id="5" name="Marcador de contenido 4">
            <a:extLst>
              <a:ext uri="{FF2B5EF4-FFF2-40B4-BE49-F238E27FC236}">
                <a16:creationId xmlns:a16="http://schemas.microsoft.com/office/drawing/2014/main" id="{BE9E4642-8F2A-C884-9C11-4B580FA0F160}"/>
              </a:ext>
            </a:extLst>
          </p:cNvPr>
          <p:cNvPicPr>
            <a:picLocks noGrp="1" noChangeAspect="1"/>
          </p:cNvPicPr>
          <p:nvPr>
            <p:ph idx="1"/>
          </p:nvPr>
        </p:nvPicPr>
        <p:blipFill>
          <a:blip r:embed="rId2"/>
          <a:stretch>
            <a:fillRect/>
          </a:stretch>
        </p:blipFill>
        <p:spPr>
          <a:xfrm>
            <a:off x="2639833" y="934222"/>
            <a:ext cx="4980302" cy="3299450"/>
          </a:xfrm>
          <a:prstGeom prst="rect">
            <a:avLst/>
          </a:prstGeom>
        </p:spPr>
      </p:pic>
    </p:spTree>
    <p:extLst>
      <p:ext uri="{BB962C8B-B14F-4D97-AF65-F5344CB8AC3E}">
        <p14:creationId xmlns:p14="http://schemas.microsoft.com/office/powerpoint/2010/main" val="235435124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336</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-apple-system</vt:lpstr>
      <vt:lpstr>Arial</vt:lpstr>
      <vt:lpstr>Trebuchet MS</vt:lpstr>
      <vt:lpstr>Wingdings 3</vt:lpstr>
      <vt:lpstr>Faceta</vt:lpstr>
      <vt:lpstr>Rendimiento de una Cuenta de Ahorro</vt:lpstr>
      <vt:lpstr>Tabla de contenido</vt:lpstr>
      <vt:lpstr>Planteamiento del problema</vt:lpstr>
      <vt:lpstr>Objetivos</vt:lpstr>
      <vt:lpstr>Modelo que representa</vt:lpstr>
      <vt:lpstr>Significado y valor de los parámetros</vt:lpstr>
      <vt:lpstr>Condiciones iniciales</vt:lpstr>
      <vt:lpstr>Visualización de los resultados</vt:lpstr>
      <vt:lpstr>Banco B</vt:lpstr>
      <vt:lpstr>Banco B</vt:lpstr>
      <vt:lpstr>Representación de los 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Rendimiento de una Cuenta de Ahorro</dc:title>
  <dc:creator>FIGUEIRAS GARCIA, SANTIAGO</dc:creator>
  <cp:lastModifiedBy>FIGUEIRAS GARCIA, SANTIAGO</cp:lastModifiedBy>
  <cp:revision>1</cp:revision>
  <dcterms:created xsi:type="dcterms:W3CDTF">2022-05-08T16:02:31Z</dcterms:created>
  <dcterms:modified xsi:type="dcterms:W3CDTF">2022-05-08T16:13:21Z</dcterms:modified>
</cp:coreProperties>
</file>