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8" r:id="rId3"/>
    <p:sldId id="257" r:id="rId4"/>
    <p:sldId id="259" r:id="rId5"/>
    <p:sldId id="256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F5A"/>
    <a:srgbClr val="FF3F38"/>
    <a:srgbClr val="FF3B34"/>
    <a:srgbClr val="B25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270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9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6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7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0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7E12-15E0-4CC9-9736-18FA200E278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7E12-15E0-4CC9-9736-18FA200E278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DCD5-A7A7-4DE3-BB8D-6502001E3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1" y="2605508"/>
            <a:ext cx="5300497" cy="353366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92" y="5962906"/>
            <a:ext cx="5555257" cy="2777629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2A66A649-EB79-FB46-A583-12FC059E60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40" y="103415"/>
            <a:ext cx="2888521" cy="2598975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1607158" y="8831041"/>
            <a:ext cx="3649752" cy="169277"/>
            <a:chOff x="1430886" y="8831041"/>
            <a:chExt cx="3649752" cy="169277"/>
          </a:xfrm>
        </p:grpSpPr>
        <p:grpSp>
          <p:nvGrpSpPr>
            <p:cNvPr id="7" name="Grupo 6"/>
            <p:cNvGrpSpPr/>
            <p:nvPr/>
          </p:nvGrpSpPr>
          <p:grpSpPr>
            <a:xfrm>
              <a:off x="1430886" y="8831041"/>
              <a:ext cx="682255" cy="169277"/>
              <a:chOff x="1356266" y="9012823"/>
              <a:chExt cx="682255" cy="169277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1356266" y="9021261"/>
                <a:ext cx="152400" cy="152400"/>
              </a:xfrm>
              <a:prstGeom prst="ellipse">
                <a:avLst/>
              </a:prstGeom>
              <a:solidFill>
                <a:srgbClr val="77C632"/>
              </a:solidFill>
              <a:ln>
                <a:solidFill>
                  <a:srgbClr val="77C6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1582722" y="9012823"/>
                <a:ext cx="455799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/>
                  <a:t>Control</a:t>
                </a:r>
                <a:endParaRPr lang="es-ES" sz="1100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2225297" y="8831041"/>
              <a:ext cx="529855" cy="169277"/>
              <a:chOff x="2112577" y="9012823"/>
              <a:chExt cx="529855" cy="169277"/>
            </a:xfrm>
          </p:grpSpPr>
          <p:sp>
            <p:nvSpPr>
              <p:cNvPr id="11" name="Elipse 10"/>
              <p:cNvSpPr/>
              <p:nvPr/>
            </p:nvSpPr>
            <p:spPr>
              <a:xfrm>
                <a:off x="2112577" y="9021261"/>
                <a:ext cx="152400" cy="152400"/>
              </a:xfrm>
              <a:prstGeom prst="ellipse">
                <a:avLst/>
              </a:prstGeom>
              <a:solidFill>
                <a:srgbClr val="FC7D09"/>
              </a:solidFill>
              <a:ln>
                <a:solidFill>
                  <a:srgbClr val="FC7D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2339033" y="9012823"/>
                <a:ext cx="303399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/>
                  <a:t>GRIN</a:t>
                </a:r>
                <a:endParaRPr lang="es-ES" sz="1100" dirty="0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2867308" y="8831041"/>
              <a:ext cx="682255" cy="169277"/>
              <a:chOff x="2868888" y="9012823"/>
              <a:chExt cx="682255" cy="169277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2868888" y="9021261"/>
                <a:ext cx="152400" cy="152400"/>
              </a:xfrm>
              <a:prstGeom prst="ellipse">
                <a:avLst/>
              </a:prstGeom>
              <a:solidFill>
                <a:srgbClr val="00D8F2"/>
              </a:solidFill>
              <a:ln>
                <a:solidFill>
                  <a:srgbClr val="00D8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CuadroTexto 14"/>
              <p:cNvSpPr txBox="1"/>
              <p:nvPr/>
            </p:nvSpPr>
            <p:spPr>
              <a:xfrm>
                <a:off x="3095344" y="9012823"/>
                <a:ext cx="455799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/>
                  <a:t>STXBP1</a:t>
                </a:r>
                <a:endParaRPr lang="es-ES" sz="1100" dirty="0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3661719" y="8831041"/>
              <a:ext cx="682255" cy="169277"/>
              <a:chOff x="3625199" y="9012823"/>
              <a:chExt cx="682255" cy="169277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3625199" y="9021261"/>
                <a:ext cx="152400" cy="152400"/>
              </a:xfrm>
              <a:prstGeom prst="ellipse">
                <a:avLst/>
              </a:prstGeom>
              <a:solidFill>
                <a:srgbClr val="CA0069"/>
              </a:solidFill>
              <a:ln>
                <a:solidFill>
                  <a:srgbClr val="CA006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3851655" y="9012823"/>
                <a:ext cx="455799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/>
                  <a:t>MeCP2</a:t>
                </a:r>
                <a:endParaRPr lang="es-ES" sz="1100" dirty="0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4456130" y="8831041"/>
              <a:ext cx="624508" cy="169277"/>
              <a:chOff x="4381510" y="9012824"/>
              <a:chExt cx="624508" cy="169277"/>
            </a:xfrm>
          </p:grpSpPr>
          <p:sp>
            <p:nvSpPr>
              <p:cNvPr id="20" name="Elipse 19"/>
              <p:cNvSpPr/>
              <p:nvPr/>
            </p:nvSpPr>
            <p:spPr>
              <a:xfrm>
                <a:off x="4381510" y="9021261"/>
                <a:ext cx="152400" cy="152400"/>
              </a:xfrm>
              <a:prstGeom prst="ellipse">
                <a:avLst/>
              </a:prstGeom>
              <a:solidFill>
                <a:srgbClr val="808B96"/>
              </a:solidFill>
              <a:ln>
                <a:solidFill>
                  <a:srgbClr val="808B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CuadroTexto 20"/>
              <p:cNvSpPr txBox="1"/>
              <p:nvPr/>
            </p:nvSpPr>
            <p:spPr>
              <a:xfrm>
                <a:off x="4607966" y="9012824"/>
                <a:ext cx="398052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 smtClean="0"/>
                  <a:t>CDKL5</a:t>
                </a:r>
                <a:endParaRPr lang="es-ES" sz="1100" dirty="0"/>
              </a:p>
            </p:txBody>
          </p:sp>
        </p:grpSp>
      </p:grpSp>
      <p:sp>
        <p:nvSpPr>
          <p:cNvPr id="23" name="CuadroTexto 22"/>
          <p:cNvSpPr txBox="1"/>
          <p:nvPr/>
        </p:nvSpPr>
        <p:spPr>
          <a:xfrm>
            <a:off x="877902" y="14274"/>
            <a:ext cx="33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endParaRPr lang="es-ES" sz="1600" dirty="0"/>
          </a:p>
        </p:txBody>
      </p:sp>
      <p:sp>
        <p:nvSpPr>
          <p:cNvPr id="2" name="Elipse 1"/>
          <p:cNvSpPr/>
          <p:nvPr/>
        </p:nvSpPr>
        <p:spPr>
          <a:xfrm>
            <a:off x="4064447" y="953403"/>
            <a:ext cx="273536" cy="221016"/>
          </a:xfrm>
          <a:prstGeom prst="ellipse">
            <a:avLst/>
          </a:prstGeom>
          <a:noFill/>
          <a:ln>
            <a:solidFill>
              <a:srgbClr val="39FF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" r="10305"/>
          <a:stretch/>
        </p:blipFill>
        <p:spPr>
          <a:xfrm>
            <a:off x="202108" y="5924961"/>
            <a:ext cx="3398342" cy="3079833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 r="15063"/>
          <a:stretch/>
        </p:blipFill>
        <p:spPr>
          <a:xfrm>
            <a:off x="3601247" y="6048786"/>
            <a:ext cx="2782890" cy="2708972"/>
          </a:xfrm>
          <a:prstGeom prst="rect">
            <a:avLst/>
          </a:prstGeom>
        </p:spPr>
      </p:pic>
      <p:sp>
        <p:nvSpPr>
          <p:cNvPr id="50" name="Rectángulo 49"/>
          <p:cNvSpPr/>
          <p:nvPr/>
        </p:nvSpPr>
        <p:spPr>
          <a:xfrm>
            <a:off x="224599" y="6228384"/>
            <a:ext cx="220131" cy="168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7" y="3606626"/>
            <a:ext cx="5316495" cy="26582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66"/>
          <a:stretch/>
        </p:blipFill>
        <p:spPr>
          <a:xfrm>
            <a:off x="729021" y="1691435"/>
            <a:ext cx="5331011" cy="188996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82"/>
          <a:stretch/>
        </p:blipFill>
        <p:spPr>
          <a:xfrm>
            <a:off x="929227" y="228600"/>
            <a:ext cx="4930601" cy="1457325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3386994" y="6246137"/>
            <a:ext cx="334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</a:t>
            </a:r>
            <a:endParaRPr lang="en-US" sz="12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430886" y="8831041"/>
            <a:ext cx="682255" cy="169277"/>
            <a:chOff x="1356266" y="9012823"/>
            <a:chExt cx="682255" cy="169277"/>
          </a:xfrm>
        </p:grpSpPr>
        <p:sp>
          <p:nvSpPr>
            <p:cNvPr id="11" name="Elipse 10"/>
            <p:cNvSpPr/>
            <p:nvPr/>
          </p:nvSpPr>
          <p:spPr>
            <a:xfrm>
              <a:off x="1356266" y="9021261"/>
              <a:ext cx="152400" cy="152400"/>
            </a:xfrm>
            <a:prstGeom prst="ellipse">
              <a:avLst/>
            </a:prstGeom>
            <a:solidFill>
              <a:srgbClr val="77C632"/>
            </a:solidFill>
            <a:ln>
              <a:solidFill>
                <a:srgbClr val="77C6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582722" y="9012823"/>
              <a:ext cx="45579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Control</a:t>
              </a:r>
              <a:endParaRPr lang="es-ES" sz="11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2225297" y="8831041"/>
            <a:ext cx="2855341" cy="169277"/>
            <a:chOff x="2112577" y="9012823"/>
            <a:chExt cx="2855341" cy="169277"/>
          </a:xfrm>
        </p:grpSpPr>
        <p:sp>
          <p:nvSpPr>
            <p:cNvPr id="14" name="Elipse 13"/>
            <p:cNvSpPr/>
            <p:nvPr/>
          </p:nvSpPr>
          <p:spPr>
            <a:xfrm>
              <a:off x="2112577" y="9021261"/>
              <a:ext cx="152400" cy="152400"/>
            </a:xfrm>
            <a:prstGeom prst="ellipse">
              <a:avLst/>
            </a:prstGeom>
            <a:solidFill>
              <a:srgbClr val="B25D91"/>
            </a:solidFill>
            <a:ln>
              <a:solidFill>
                <a:srgbClr val="B25D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2339033" y="9012823"/>
              <a:ext cx="262888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Hyper-glutamatergic</a:t>
              </a:r>
              <a:endParaRPr lang="es-ES" sz="1100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661719" y="8831041"/>
            <a:ext cx="2005656" cy="338554"/>
            <a:chOff x="3625199" y="9012823"/>
            <a:chExt cx="2005656" cy="338554"/>
          </a:xfrm>
        </p:grpSpPr>
        <p:sp>
          <p:nvSpPr>
            <p:cNvPr id="23" name="Elipse 22"/>
            <p:cNvSpPr/>
            <p:nvPr/>
          </p:nvSpPr>
          <p:spPr>
            <a:xfrm>
              <a:off x="3625199" y="9021261"/>
              <a:ext cx="152400" cy="152400"/>
            </a:xfrm>
            <a:prstGeom prst="ellipse">
              <a:avLst/>
            </a:prstGeom>
            <a:solidFill>
              <a:srgbClr val="FF3B34"/>
            </a:solidFill>
            <a:ln>
              <a:solidFill>
                <a:srgbClr val="FF3F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851655" y="9012823"/>
              <a:ext cx="177920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err="1" smtClean="0"/>
                <a:t>Hypoglutamatergic</a:t>
              </a:r>
              <a:endParaRPr lang="es-ES" sz="1100" dirty="0"/>
            </a:p>
            <a:p>
              <a:endParaRPr lang="es-ES" sz="1100" dirty="0"/>
            </a:p>
          </p:txBody>
        </p:sp>
      </p:grpSp>
      <p:sp>
        <p:nvSpPr>
          <p:cNvPr id="45" name="CuadroTexto 44"/>
          <p:cNvSpPr txBox="1"/>
          <p:nvPr/>
        </p:nvSpPr>
        <p:spPr>
          <a:xfrm>
            <a:off x="598529" y="6121999"/>
            <a:ext cx="3344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846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06" y="408225"/>
            <a:ext cx="2463355" cy="115856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31293" y="179528"/>
            <a:ext cx="335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  <a:endParaRPr lang="es-ES" sz="11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54" y="1566789"/>
            <a:ext cx="5460281" cy="70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6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59" y="935528"/>
            <a:ext cx="4195053" cy="36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4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800936" y="475369"/>
            <a:ext cx="2286599" cy="918890"/>
            <a:chOff x="565373" y="655560"/>
            <a:chExt cx="2037210" cy="1007658"/>
          </a:xfrm>
        </p:grpSpPr>
        <p:graphicFrame>
          <p:nvGraphicFramePr>
            <p:cNvPr id="5" name="Objeto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341644"/>
                </p:ext>
              </p:extLst>
            </p:nvPr>
          </p:nvGraphicFramePr>
          <p:xfrm>
            <a:off x="565373" y="943076"/>
            <a:ext cx="1420408" cy="470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r:id="rId3" imgW="460080" imgH="152280" progId="">
                    <p:embed/>
                  </p:oleObj>
                </mc:Choice>
                <mc:Fallback>
                  <p:oleObj r:id="rId3" imgW="460080" imgH="152280" progId="">
                    <p:embed/>
                    <p:pic>
                      <p:nvPicPr>
                        <p:cNvPr id="4" name="Objeto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5373" y="943076"/>
                          <a:ext cx="1420408" cy="470204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to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6027285"/>
                </p:ext>
              </p:extLst>
            </p:nvPr>
          </p:nvGraphicFramePr>
          <p:xfrm>
            <a:off x="565666" y="1456553"/>
            <a:ext cx="1420812" cy="174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r:id="rId5" imgW="462960" imgH="57600" progId="">
                    <p:embed/>
                  </p:oleObj>
                </mc:Choice>
                <mc:Fallback>
                  <p:oleObj r:id="rId5" imgW="462960" imgH="57600" progId="">
                    <p:embed/>
                    <p:pic>
                      <p:nvPicPr>
                        <p:cNvPr id="5" name="Objeto 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5666" y="1456553"/>
                          <a:ext cx="1420812" cy="174625"/>
                        </a:xfrm>
                        <a:prstGeom prst="rect">
                          <a:avLst/>
                        </a:prstGeom>
                        <a:ln w="6350"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Conector recto 6"/>
            <p:cNvCxnSpPr/>
            <p:nvPr/>
          </p:nvCxnSpPr>
          <p:spPr>
            <a:xfrm>
              <a:off x="605353" y="851715"/>
              <a:ext cx="6191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>
              <a:off x="1291153" y="851715"/>
              <a:ext cx="6191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605353" y="655561"/>
              <a:ext cx="559651" cy="23625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 dirty="0"/>
                <a:t>Control</a:t>
              </a:r>
              <a:endParaRPr lang="es-ES" sz="10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20890" y="655560"/>
              <a:ext cx="559651" cy="23625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800"/>
                <a:t>Rett</a:t>
              </a:r>
              <a:endParaRPr lang="es-ES" sz="100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2042932" y="1078150"/>
              <a:ext cx="559651" cy="2193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700"/>
                <a:t>SLC7A5</a:t>
              </a:r>
              <a:endParaRPr lang="es-ES" sz="90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042931" y="1443837"/>
              <a:ext cx="559650" cy="2193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700"/>
                <a:t>Tubulin</a:t>
              </a:r>
              <a:endParaRPr lang="es-ES" sz="900"/>
            </a:p>
          </p:txBody>
        </p:sp>
      </p:grpSp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6834" y="468809"/>
            <a:ext cx="1274157" cy="129877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33863" y="353309"/>
            <a:ext cx="502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</a:t>
            </a:r>
            <a:endParaRPr lang="es-ES" sz="105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15116" y="343774"/>
            <a:ext cx="502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  <a:endParaRPr lang="es-ES" sz="1050" b="1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4"/>
          <a:stretch/>
        </p:blipFill>
        <p:spPr>
          <a:xfrm>
            <a:off x="726208" y="502922"/>
            <a:ext cx="1582356" cy="124772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82" t="-784" r="132" b="53723"/>
          <a:stretch/>
        </p:blipFill>
        <p:spPr>
          <a:xfrm>
            <a:off x="1629405" y="171006"/>
            <a:ext cx="967742" cy="60872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2641267" y="353309"/>
            <a:ext cx="502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</a:t>
            </a:r>
            <a:endParaRPr lang="es-ES" sz="1050" b="1" dirty="0"/>
          </a:p>
        </p:txBody>
      </p:sp>
    </p:spTree>
    <p:extLst>
      <p:ext uri="{BB962C8B-B14F-4D97-AF65-F5344CB8AC3E}">
        <p14:creationId xmlns:p14="http://schemas.microsoft.com/office/powerpoint/2010/main" val="2432430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1341</TotalTime>
  <Words>19</Words>
  <Application>Microsoft Office PowerPoint</Application>
  <PresentationFormat>Carta (216 x 279 mm)</PresentationFormat>
  <Paragraphs>19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HSJDBCN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Katia Sofia Illescas Brol</dc:creator>
  <cp:lastModifiedBy>Katia Sofia Illescas Brol</cp:lastModifiedBy>
  <cp:revision>35</cp:revision>
  <dcterms:created xsi:type="dcterms:W3CDTF">2023-09-07T09:51:21Z</dcterms:created>
  <dcterms:modified xsi:type="dcterms:W3CDTF">2023-09-28T10:57:24Z</dcterms:modified>
</cp:coreProperties>
</file>