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2502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6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8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3D14D-DFC2-4CC7-9F37-69ED37BD146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561A-1410-47DC-A9B9-D4DBDB1A82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19" y="243105"/>
            <a:ext cx="2436558" cy="19492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63" y="243104"/>
            <a:ext cx="2436558" cy="19492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85" y="2123848"/>
            <a:ext cx="2917192" cy="23337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3642"/>
          <a:stretch/>
        </p:blipFill>
        <p:spPr>
          <a:xfrm>
            <a:off x="3167825" y="2123848"/>
            <a:ext cx="2810944" cy="233375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6"/>
          <a:srcRect b="3817"/>
          <a:stretch/>
        </p:blipFill>
        <p:spPr>
          <a:xfrm>
            <a:off x="658719" y="4457601"/>
            <a:ext cx="2436558" cy="187483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7"/>
          <a:srcRect b="3546"/>
          <a:stretch/>
        </p:blipFill>
        <p:spPr>
          <a:xfrm>
            <a:off x="3528565" y="4452633"/>
            <a:ext cx="2411356" cy="186068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95" y="6332436"/>
            <a:ext cx="3736862" cy="230617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9"/>
          <a:srcRect r="18013"/>
          <a:stretch/>
        </p:blipFill>
        <p:spPr>
          <a:xfrm>
            <a:off x="3785801" y="6302036"/>
            <a:ext cx="2987489" cy="22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859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Carta (216 x 279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HSJDBCN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Sofia Illescas Brol</dc:creator>
  <cp:lastModifiedBy>Katia Sofia Illescas Brol</cp:lastModifiedBy>
  <cp:revision>4</cp:revision>
  <dcterms:created xsi:type="dcterms:W3CDTF">2023-07-27T17:06:18Z</dcterms:created>
  <dcterms:modified xsi:type="dcterms:W3CDTF">2023-07-27T17:47:38Z</dcterms:modified>
</cp:coreProperties>
</file>