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5F6B-1B2A-4AC4-8803-9293DE08793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969-04B1-4C26-9868-4C5409C3E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5F6B-1B2A-4AC4-8803-9293DE08793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969-04B1-4C26-9868-4C5409C3E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5F6B-1B2A-4AC4-8803-9293DE08793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969-04B1-4C26-9868-4C5409C3E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5F6B-1B2A-4AC4-8803-9293DE08793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969-04B1-4C26-9868-4C5409C3E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5F6B-1B2A-4AC4-8803-9293DE08793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969-04B1-4C26-9868-4C5409C3E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5F6B-1B2A-4AC4-8803-9293DE08793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969-04B1-4C26-9868-4C5409C3E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5F6B-1B2A-4AC4-8803-9293DE08793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969-04B1-4C26-9868-4C5409C3E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4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5F6B-1B2A-4AC4-8803-9293DE08793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969-04B1-4C26-9868-4C5409C3E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5F6B-1B2A-4AC4-8803-9293DE08793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969-04B1-4C26-9868-4C5409C3E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5F6B-1B2A-4AC4-8803-9293DE08793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969-04B1-4C26-9868-4C5409C3E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5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5F6B-1B2A-4AC4-8803-9293DE08793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969-04B1-4C26-9868-4C5409C3E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5F6B-1B2A-4AC4-8803-9293DE08793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D969-04B1-4C26-9868-4C5409C3E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371600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93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HSJDBCN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Katia Sofia Illescas Brol</dc:creator>
  <cp:lastModifiedBy>Katia Sofia Illescas Brol</cp:lastModifiedBy>
  <cp:revision>1</cp:revision>
  <dcterms:created xsi:type="dcterms:W3CDTF">2023-07-31T16:20:41Z</dcterms:created>
  <dcterms:modified xsi:type="dcterms:W3CDTF">2023-07-31T16:20:56Z</dcterms:modified>
</cp:coreProperties>
</file>