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0" r:id="rId5"/>
    <p:sldId id="261" r:id="rId6"/>
    <p:sldId id="262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Lunkes" initials="SL" lastIdx="1" clrIdx="0">
    <p:extLst>
      <p:ext uri="{19B8F6BF-5375-455C-9EA6-DF929625EA0E}">
        <p15:presenceInfo xmlns:p15="http://schemas.microsoft.com/office/powerpoint/2012/main" userId="779cac61f2090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1AC"/>
    <a:srgbClr val="54217C"/>
    <a:srgbClr val="B0D137"/>
    <a:srgbClr val="8BA626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0844" autoAdjust="0"/>
  </p:normalViewPr>
  <p:slideViewPr>
    <p:cSldViewPr snapToGrid="0">
      <p:cViewPr varScale="1">
        <p:scale>
          <a:sx n="64" d="100"/>
          <a:sy n="64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B49E-8B06-47F4-BE18-701B71B4DDB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C9D1-C91E-4A3A-9FBD-253EDB5AFF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Colocar lupa</a:t>
            </a:r>
            <a:r>
              <a:rPr lang="pt-BR" baseline="0" dirty="0" smtClean="0"/>
              <a:t> roxa;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C837-FF61-485D-885D-CDA0C211A32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" y="1305236"/>
            <a:ext cx="12121874" cy="42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Leilão reverso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5" y="1044085"/>
            <a:ext cx="9081576" cy="51058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278911" y="1044085"/>
            <a:ext cx="2828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Pesquisar profissional;</a:t>
            </a:r>
          </a:p>
          <a:p>
            <a:endParaRPr lang="pt-BR" dirty="0" smtClean="0"/>
          </a:p>
          <a:p>
            <a:r>
              <a:rPr lang="pt-BR" dirty="0" smtClean="0"/>
              <a:t>Cliente: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Propor </a:t>
            </a:r>
            <a:r>
              <a:rPr lang="pt-BR" dirty="0" smtClean="0"/>
              <a:t>serviço</a:t>
            </a:r>
            <a:r>
              <a:rPr lang="pt-BR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Editar serviço</a:t>
            </a:r>
            <a:endParaRPr lang="pt-BR" dirty="0" smtClean="0"/>
          </a:p>
          <a:p>
            <a:r>
              <a:rPr lang="pt-BR" dirty="0" smtClean="0"/>
              <a:t>- Recusar serviço;</a:t>
            </a:r>
          </a:p>
          <a:p>
            <a:r>
              <a:rPr lang="pt-BR" dirty="0" smtClean="0"/>
              <a:t>- Encerrar leilão;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Autônomo:</a:t>
            </a:r>
          </a:p>
          <a:p>
            <a:r>
              <a:rPr lang="pt-BR" dirty="0" smtClean="0"/>
              <a:t>- Dar lance;</a:t>
            </a:r>
          </a:p>
          <a:p>
            <a:r>
              <a:rPr lang="pt-BR" dirty="0" smtClean="0"/>
              <a:t>- Pesquisar por </a:t>
            </a:r>
            <a:r>
              <a:rPr lang="pt-BR" smtClean="0"/>
              <a:t>leilões em aberto</a:t>
            </a:r>
            <a:r>
              <a:rPr lang="pt-BR" dirty="0" smtClean="0"/>
              <a:t>;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4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19" y="1406134"/>
            <a:ext cx="6153443" cy="1325563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solidFill>
                  <a:schemeClr val="bg1"/>
                </a:solidFill>
              </a:rPr>
              <a:t>INTEGRANTES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485613"/>
            <a:ext cx="4704471" cy="226807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Denise C. T. Sant’Anna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Diogo T. Bianchi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Sofia L. da Silva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Vitor B. Shimura</a:t>
            </a:r>
          </a:p>
        </p:txBody>
      </p:sp>
    </p:spTree>
    <p:extLst>
      <p:ext uri="{BB962C8B-B14F-4D97-AF65-F5344CB8AC3E}">
        <p14:creationId xmlns:p14="http://schemas.microsoft.com/office/powerpoint/2010/main" val="13954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ATORES</a:t>
            </a:r>
            <a:endParaRPr lang="pt-BR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67" y="3097075"/>
            <a:ext cx="1859408" cy="2172145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99" y="3374271"/>
            <a:ext cx="1661720" cy="1894949"/>
          </a:xfrm>
          <a:prstGeom prst="rect">
            <a:avLst/>
          </a:prstGeom>
        </p:spPr>
      </p:pic>
      <p:sp>
        <p:nvSpPr>
          <p:cNvPr id="6" name="Losango 5"/>
          <p:cNvSpPr/>
          <p:nvPr/>
        </p:nvSpPr>
        <p:spPr>
          <a:xfrm>
            <a:off x="2503358" y="4426676"/>
            <a:ext cx="269823" cy="295226"/>
          </a:xfrm>
          <a:prstGeom prst="diamond">
            <a:avLst/>
          </a:prstGeom>
          <a:solidFill>
            <a:schemeClr val="bg1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2498580" y="4670355"/>
            <a:ext cx="269823" cy="25407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98580" y="4800600"/>
            <a:ext cx="269823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80" y="3235672"/>
            <a:ext cx="1859408" cy="2172145"/>
          </a:xfrm>
          <a:prstGeom prst="rect">
            <a:avLst/>
          </a:prstGeom>
        </p:spPr>
      </p:pic>
      <p:sp>
        <p:nvSpPr>
          <p:cNvPr id="10" name="Texto explicativo retangular com cantos arredondados 9"/>
          <p:cNvSpPr/>
          <p:nvPr/>
        </p:nvSpPr>
        <p:spPr>
          <a:xfrm>
            <a:off x="2243471" y="2459626"/>
            <a:ext cx="1862443" cy="842571"/>
          </a:xfrm>
          <a:prstGeom prst="wedgeRoundRectCallout">
            <a:avLst/>
          </a:prstGeom>
          <a:solidFill>
            <a:srgbClr val="9271AC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5292333" y="2459625"/>
            <a:ext cx="1607334" cy="842571"/>
          </a:xfrm>
          <a:prstGeom prst="wedgeRoundRectCallout">
            <a:avLst/>
          </a:prstGeom>
          <a:solidFill>
            <a:srgbClr val="9271AC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8093428" y="2459624"/>
            <a:ext cx="1607334" cy="842571"/>
          </a:xfrm>
          <a:prstGeom prst="wedgeRoundRectCallout">
            <a:avLst/>
          </a:prstGeom>
          <a:solidFill>
            <a:srgbClr val="9271AC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353456" y="2709886"/>
            <a:ext cx="17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Administrador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Losango 14"/>
          <p:cNvSpPr/>
          <p:nvPr/>
        </p:nvSpPr>
        <p:spPr>
          <a:xfrm>
            <a:off x="2243471" y="4225487"/>
            <a:ext cx="361507" cy="35848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osango 15"/>
          <p:cNvSpPr/>
          <p:nvPr/>
        </p:nvSpPr>
        <p:spPr>
          <a:xfrm>
            <a:off x="2672325" y="4229031"/>
            <a:ext cx="361507" cy="35848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5491061" y="2696243"/>
            <a:ext cx="152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Autônomo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471721" y="2723316"/>
            <a:ext cx="152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7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2000" cy="1726447"/>
          </a:xfrm>
          <a:prstGeom prst="rect">
            <a:avLst/>
          </a:prstGeom>
          <a:solidFill>
            <a:srgbClr val="B0D137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43" y="-1117"/>
            <a:ext cx="8347485" cy="1727564"/>
          </a:xfrm>
        </p:spPr>
        <p:txBody>
          <a:bodyPr>
            <a:noAutofit/>
          </a:bodyPr>
          <a:lstStyle/>
          <a:p>
            <a:r>
              <a:rPr lang="pt-BR" sz="8000" dirty="0"/>
              <a:t>FUNCIONALIDADES</a:t>
            </a:r>
            <a:r>
              <a:rPr lang="pt-BR" sz="8800" dirty="0"/>
              <a:t> </a:t>
            </a:r>
            <a:endParaRPr lang="en-US" sz="8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58" y="2873213"/>
            <a:ext cx="1226170" cy="1155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94" y="2860302"/>
            <a:ext cx="1190089" cy="1181370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798861" y="2090911"/>
            <a:ext cx="1140234" cy="1022151"/>
          </a:xfrm>
          <a:prstGeom prst="star5">
            <a:avLst>
              <a:gd name="adj" fmla="val 21807"/>
              <a:gd name="hf" fmla="val 105146"/>
              <a:gd name="vf" fmla="val 110557"/>
            </a:avLst>
          </a:prstGeom>
          <a:solidFill>
            <a:srgbClr val="54217C"/>
          </a:solidFill>
          <a:ln>
            <a:solidFill>
              <a:srgbClr val="54217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8" y="2793045"/>
            <a:ext cx="1356393" cy="1315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87" y="3036826"/>
            <a:ext cx="1006783" cy="854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4837" y="2860302"/>
            <a:ext cx="1171575" cy="1143000"/>
          </a:xfrm>
          <a:prstGeom prst="rect">
            <a:avLst/>
          </a:prstGeom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9" y="4626072"/>
            <a:ext cx="1859408" cy="2172145"/>
          </a:xfrm>
          <a:prstGeom prst="rect">
            <a:avLst/>
          </a:prstGeom>
        </p:spPr>
      </p:pic>
      <p:pic>
        <p:nvPicPr>
          <p:cNvPr id="1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68" y="4766871"/>
            <a:ext cx="1661720" cy="1894949"/>
          </a:xfrm>
          <a:prstGeom prst="rect">
            <a:avLst/>
          </a:prstGeom>
        </p:spPr>
      </p:pic>
      <p:sp>
        <p:nvSpPr>
          <p:cNvPr id="11" name="Texto explicativo retangular com cantos arredondados 10"/>
          <p:cNvSpPr/>
          <p:nvPr/>
        </p:nvSpPr>
        <p:spPr>
          <a:xfrm>
            <a:off x="516740" y="1915028"/>
            <a:ext cx="7847771" cy="2851843"/>
          </a:xfrm>
          <a:prstGeom prst="wedgeRoundRectCallou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unded Rectangular Callout 5"/>
          <p:cNvSpPr/>
          <p:nvPr/>
        </p:nvSpPr>
        <p:spPr>
          <a:xfrm flipH="1">
            <a:off x="3400630" y="1915029"/>
            <a:ext cx="8201754" cy="2851842"/>
          </a:xfrm>
          <a:prstGeom prst="wedgeRoundRectCallou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400630" y="1915028"/>
            <a:ext cx="4963881" cy="285184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ular Callout 4"/>
          <p:cNvSpPr/>
          <p:nvPr/>
        </p:nvSpPr>
        <p:spPr>
          <a:xfrm flipH="1">
            <a:off x="1888924" y="3503528"/>
            <a:ext cx="1019756" cy="774883"/>
          </a:xfrm>
          <a:prstGeom prst="wedgeRoundRectCallout">
            <a:avLst/>
          </a:prstGeom>
          <a:solidFill>
            <a:srgbClr val="54217C"/>
          </a:solidFill>
          <a:ln>
            <a:solidFill>
              <a:srgbClr val="7030A0"/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0880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420914" y="-203200"/>
            <a:ext cx="13222514" cy="1893888"/>
          </a:xfrm>
          <a:prstGeom prst="rect">
            <a:avLst/>
          </a:prstGeom>
          <a:solidFill>
            <a:srgbClr val="B0D137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Pesquisar por profissional ou por serviço;</a:t>
            </a:r>
          </a:p>
          <a:p>
            <a:r>
              <a:rPr lang="pt-BR" dirty="0" smtClean="0"/>
              <a:t>Pesquisar leilões;</a:t>
            </a:r>
          </a:p>
          <a:p>
            <a:r>
              <a:rPr lang="pt-BR" dirty="0" smtClean="0"/>
              <a:t>Entrar em contato com o D2VS;</a:t>
            </a:r>
          </a:p>
          <a:p>
            <a:r>
              <a:rPr lang="pt-BR" dirty="0" smtClean="0"/>
              <a:t>Desenvolver agenda;</a:t>
            </a:r>
          </a:p>
          <a:p>
            <a:r>
              <a:rPr lang="pt-BR" dirty="0" smtClean="0"/>
              <a:t>Desenvolver comanda;</a:t>
            </a:r>
          </a:p>
          <a:p>
            <a:r>
              <a:rPr lang="pt-BR" dirty="0" smtClean="0"/>
              <a:t>Desenvolver leilão reverso;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9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30629" y="0"/>
            <a:ext cx="12482286" cy="3497943"/>
          </a:xfrm>
          <a:prstGeom prst="rect">
            <a:avLst/>
          </a:prstGeom>
          <a:solidFill>
            <a:srgbClr val="54217C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7457" y="2404609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Banco 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Entrar em contato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8252567" cy="463980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636000" y="1325563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Entrar em contato com o D2VS;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6805"/>
          </a:xfrm>
        </p:spPr>
        <p:txBody>
          <a:bodyPr/>
          <a:lstStyle/>
          <a:p>
            <a:r>
              <a:rPr lang="pt-BR" dirty="0" smtClean="0"/>
              <a:t>Comanda e relatório</a:t>
            </a:r>
            <a:endParaRPr lang="pt-BR" dirty="0"/>
          </a:p>
        </p:txBody>
      </p:sp>
      <p:pic>
        <p:nvPicPr>
          <p:cNvPr id="4" name="image16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68362"/>
            <a:ext cx="9050077" cy="4554528"/>
          </a:xfrm>
          <a:prstGeom prst="rect">
            <a:avLst/>
          </a:prstGeom>
          <a:ln w="6350">
            <a:solidFill>
              <a:srgbClr val="000000"/>
            </a:solidFill>
            <a:prstDash val="solid"/>
          </a:ln>
        </p:spPr>
      </p:pic>
      <p:sp>
        <p:nvSpPr>
          <p:cNvPr id="5" name="CaixaDeTexto 4"/>
          <p:cNvSpPr txBox="1"/>
          <p:nvPr/>
        </p:nvSpPr>
        <p:spPr>
          <a:xfrm>
            <a:off x="9192890" y="868362"/>
            <a:ext cx="3144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Inlcuir um relatório de visualização de perfil;</a:t>
            </a:r>
          </a:p>
          <a:p>
            <a:endParaRPr lang="pt-BR" dirty="0"/>
          </a:p>
          <a:p>
            <a:r>
              <a:rPr lang="pt-BR" dirty="0" smtClean="0"/>
              <a:t>- Incluir um relatório de comanda mensal;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1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87185"/>
            <a:ext cx="9608695" cy="5398625"/>
          </a:xfrm>
          <a:prstGeom prst="rect">
            <a:avLst/>
          </a:prstGeom>
          <a:ln/>
        </p:spPr>
      </p:pic>
      <p:sp>
        <p:nvSpPr>
          <p:cNvPr id="5" name="CaixaDeTexto 4"/>
          <p:cNvSpPr txBox="1"/>
          <p:nvPr/>
        </p:nvSpPr>
        <p:spPr>
          <a:xfrm>
            <a:off x="9608695" y="987185"/>
            <a:ext cx="2483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Agendar horário de serviço;</a:t>
            </a:r>
          </a:p>
          <a:p>
            <a:endParaRPr lang="pt-BR" dirty="0"/>
          </a:p>
          <a:p>
            <a:r>
              <a:rPr lang="pt-BR" dirty="0" smtClean="0"/>
              <a:t>- Editar agenda;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D137"/>
        </a:solidFill>
        <a:ln>
          <a:solidFill>
            <a:srgbClr val="B0D13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546</TotalTime>
  <Words>143</Words>
  <Application>Microsoft Office PowerPoint</Application>
  <PresentationFormat>Widescreen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INTEGRANTES</vt:lpstr>
      <vt:lpstr>ATORES</vt:lpstr>
      <vt:lpstr>FUNCIONALIDADES </vt:lpstr>
      <vt:lpstr>Proposta de desenvolvimento</vt:lpstr>
      <vt:lpstr>Banco de Dados</vt:lpstr>
      <vt:lpstr>Entrar em contato </vt:lpstr>
      <vt:lpstr>Comanda e relatório</vt:lpstr>
      <vt:lpstr>Agenda</vt:lpstr>
      <vt:lpstr>Leilão reverso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Lunkes</dc:creator>
  <cp:lastModifiedBy>Diogo</cp:lastModifiedBy>
  <cp:revision>42</cp:revision>
  <dcterms:created xsi:type="dcterms:W3CDTF">2016-05-18T20:21:09Z</dcterms:created>
  <dcterms:modified xsi:type="dcterms:W3CDTF">2016-08-10T14:02:54Z</dcterms:modified>
</cp:coreProperties>
</file>