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fia Lunkes" initials="SL" lastIdx="1" clrIdx="0">
    <p:extLst>
      <p:ext uri="{19B8F6BF-5375-455C-9EA6-DF929625EA0E}">
        <p15:presenceInfo xmlns:p15="http://schemas.microsoft.com/office/powerpoint/2012/main" userId="779cac61f209005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217C"/>
    <a:srgbClr val="9271AC"/>
    <a:srgbClr val="B0D137"/>
    <a:srgbClr val="8BA626"/>
    <a:srgbClr val="9494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0844" autoAdjust="0"/>
  </p:normalViewPr>
  <p:slideViewPr>
    <p:cSldViewPr snapToGrid="0">
      <p:cViewPr>
        <p:scale>
          <a:sx n="80" d="100"/>
          <a:sy n="80" d="100"/>
        </p:scale>
        <p:origin x="300" y="-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EB49E-8B06-47F4-BE18-701B71B4DDBC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D8C9D1-C91E-4A3A-9FBD-253EDB5AFF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21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Diogo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8C9D1-C91E-4A3A-9FBD-253EDB5AFF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43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Colocar lupa</a:t>
            </a:r>
            <a:r>
              <a:rPr lang="pt-BR" baseline="0" dirty="0" smtClean="0"/>
              <a:t> roxa;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8C9D1-C91E-4A3A-9FBD-253EDB5AFF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87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8C9D1-C91E-4A3A-9FBD-253EDB5AFF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68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8C9D1-C91E-4A3A-9FBD-253EDB5AFF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97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C837-FF61-485D-885D-CDA0C211A325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5E775-4E84-4514-9C78-D56CA28701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26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C837-FF61-485D-885D-CDA0C211A325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5E775-4E84-4514-9C78-D56CA28701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0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C837-FF61-485D-885D-CDA0C211A325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5E775-4E84-4514-9C78-D56CA28701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76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C837-FF61-485D-885D-CDA0C211A325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5E775-4E84-4514-9C78-D56CA28701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773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C837-FF61-485D-885D-CDA0C211A325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5E775-4E84-4514-9C78-D56CA28701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527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C837-FF61-485D-885D-CDA0C211A325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5E775-4E84-4514-9C78-D56CA28701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84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C837-FF61-485D-885D-CDA0C211A325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5E775-4E84-4514-9C78-D56CA28701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07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C837-FF61-485D-885D-CDA0C211A325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5E775-4E84-4514-9C78-D56CA28701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50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C837-FF61-485D-885D-CDA0C211A325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5E775-4E84-4514-9C78-D56CA28701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71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C837-FF61-485D-885D-CDA0C211A325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5E775-4E84-4514-9C78-D56CA28701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50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C837-FF61-485D-885D-CDA0C211A325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5E775-4E84-4514-9C78-D56CA28701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109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1C837-FF61-485D-885D-CDA0C211A325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5E775-4E84-4514-9C78-D56CA28701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5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93" y="1463481"/>
            <a:ext cx="10914527" cy="403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732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319" y="1406134"/>
            <a:ext cx="6153443" cy="1325563"/>
          </a:xfrm>
        </p:spPr>
        <p:txBody>
          <a:bodyPr>
            <a:normAutofit fontScale="90000"/>
          </a:bodyPr>
          <a:lstStyle/>
          <a:p>
            <a:r>
              <a:rPr lang="pt-BR" sz="8900" dirty="0">
                <a:solidFill>
                  <a:schemeClr val="bg1"/>
                </a:solidFill>
              </a:rPr>
              <a:t>INTEGRANTES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3485613"/>
            <a:ext cx="4704471" cy="2268073"/>
          </a:xfrm>
        </p:spPr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Denise C. T. Sant’Anna</a:t>
            </a: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Diogo T. Bianchi</a:t>
            </a: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Sofia L. da Silva</a:t>
            </a: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Vitor B. Shimura</a:t>
            </a:r>
          </a:p>
        </p:txBody>
      </p:sp>
    </p:spTree>
    <p:extLst>
      <p:ext uri="{BB962C8B-B14F-4D97-AF65-F5344CB8AC3E}">
        <p14:creationId xmlns:p14="http://schemas.microsoft.com/office/powerpoint/2010/main" val="1395407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0"/>
            <a:ext cx="12192000" cy="3546764"/>
          </a:xfrm>
          <a:prstGeom prst="rect">
            <a:avLst/>
          </a:prstGeom>
          <a:solidFill>
            <a:srgbClr val="B0D137"/>
          </a:solidFill>
          <a:ln>
            <a:solidFill>
              <a:srgbClr val="B0D1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4043" y="-1117"/>
            <a:ext cx="8347485" cy="1727564"/>
          </a:xfrm>
        </p:spPr>
        <p:txBody>
          <a:bodyPr>
            <a:noAutofit/>
          </a:bodyPr>
          <a:lstStyle/>
          <a:p>
            <a:r>
              <a:rPr lang="pt-BR" sz="8000" dirty="0"/>
              <a:t>FUNCIONALIDADES</a:t>
            </a:r>
            <a:r>
              <a:rPr lang="pt-BR" sz="8800" dirty="0"/>
              <a:t> 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408" y="2988997"/>
            <a:ext cx="1599636" cy="3731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dirty="0"/>
              <a:t>AGENDA</a:t>
            </a:r>
            <a:endParaRPr lang="pt-BR" sz="1400" dirty="0"/>
          </a:p>
        </p:txBody>
      </p:sp>
      <p:sp>
        <p:nvSpPr>
          <p:cNvPr id="4" name="Rectangle 3"/>
          <p:cNvSpPr/>
          <p:nvPr/>
        </p:nvSpPr>
        <p:spPr>
          <a:xfrm>
            <a:off x="1734165" y="2944714"/>
            <a:ext cx="16421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COMANDA</a:t>
            </a:r>
            <a:endParaRPr lang="pt-BR" sz="1400" dirty="0"/>
          </a:p>
        </p:txBody>
      </p:sp>
      <p:sp>
        <p:nvSpPr>
          <p:cNvPr id="5" name="Rectangle 4"/>
          <p:cNvSpPr/>
          <p:nvPr/>
        </p:nvSpPr>
        <p:spPr>
          <a:xfrm>
            <a:off x="3646587" y="2988997"/>
            <a:ext cx="24373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AVALIAÇÃO</a:t>
            </a:r>
          </a:p>
        </p:txBody>
      </p:sp>
      <p:sp>
        <p:nvSpPr>
          <p:cNvPr id="6" name="Rectangle 5"/>
          <p:cNvSpPr/>
          <p:nvPr/>
        </p:nvSpPr>
        <p:spPr>
          <a:xfrm>
            <a:off x="5481348" y="2760047"/>
            <a:ext cx="28601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RELATÓRIO DE VISUALIZAÇÃO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77" y="3984625"/>
            <a:ext cx="1226170" cy="11555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057" y="3978537"/>
            <a:ext cx="949551" cy="942594"/>
          </a:xfrm>
          <a:prstGeom prst="rect">
            <a:avLst/>
          </a:prstGeom>
        </p:spPr>
      </p:pic>
      <p:sp>
        <p:nvSpPr>
          <p:cNvPr id="12" name="5-Point Star 11"/>
          <p:cNvSpPr/>
          <p:nvPr/>
        </p:nvSpPr>
        <p:spPr>
          <a:xfrm>
            <a:off x="4013939" y="3978537"/>
            <a:ext cx="973476" cy="953934"/>
          </a:xfrm>
          <a:prstGeom prst="star5">
            <a:avLst>
              <a:gd name="adj" fmla="val 21807"/>
              <a:gd name="hf" fmla="val 105146"/>
              <a:gd name="vf" fmla="val 110557"/>
            </a:avLst>
          </a:prstGeom>
          <a:solidFill>
            <a:srgbClr val="54217C"/>
          </a:solidFill>
          <a:ln>
            <a:solidFill>
              <a:srgbClr val="54217C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020" y="3824288"/>
            <a:ext cx="1356393" cy="131588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517" y="3978537"/>
            <a:ext cx="1006783" cy="854144"/>
          </a:xfrm>
          <a:prstGeom prst="rect">
            <a:avLst/>
          </a:prstGeom>
        </p:spPr>
      </p:pic>
      <p:sp>
        <p:nvSpPr>
          <p:cNvPr id="14" name="Rectangle 5"/>
          <p:cNvSpPr/>
          <p:nvPr/>
        </p:nvSpPr>
        <p:spPr>
          <a:xfrm>
            <a:off x="7672575" y="2876407"/>
            <a:ext cx="2344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/>
              <a:t>LEILÃO REVERSO</a:t>
            </a:r>
            <a:endParaRPr lang="pt-BR" sz="24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42209" y="3878334"/>
            <a:ext cx="1171575" cy="1143000"/>
          </a:xfrm>
          <a:prstGeom prst="rect">
            <a:avLst/>
          </a:prstGeom>
        </p:spPr>
      </p:pic>
      <p:sp>
        <p:nvSpPr>
          <p:cNvPr id="16" name="Rectangle 5"/>
          <p:cNvSpPr/>
          <p:nvPr/>
        </p:nvSpPr>
        <p:spPr>
          <a:xfrm>
            <a:off x="9930183" y="2905373"/>
            <a:ext cx="2344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/>
              <a:t>LEILÃO REVERSO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208809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Proposta de desenvolvimento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Pesquisar por profissional ou por serviço;</a:t>
            </a:r>
          </a:p>
          <a:p>
            <a:r>
              <a:rPr lang="pt-BR" dirty="0" smtClean="0"/>
              <a:t>Pesquisar leilões</a:t>
            </a:r>
            <a:r>
              <a:rPr lang="pt-BR" dirty="0" smtClean="0"/>
              <a:t>;</a:t>
            </a:r>
          </a:p>
          <a:p>
            <a:r>
              <a:rPr lang="pt-BR" dirty="0" smtClean="0"/>
              <a:t>Entrar em contato com o D2VS;</a:t>
            </a:r>
            <a:endParaRPr lang="pt-BR" dirty="0" smtClean="0"/>
          </a:p>
          <a:p>
            <a:r>
              <a:rPr lang="pt-BR" dirty="0" smtClean="0"/>
              <a:t>Desenvolver agenda;</a:t>
            </a:r>
          </a:p>
          <a:p>
            <a:r>
              <a:rPr lang="pt-BR" dirty="0" smtClean="0"/>
              <a:t>Desenvolver comanda;</a:t>
            </a:r>
          </a:p>
          <a:p>
            <a:r>
              <a:rPr lang="pt-BR" dirty="0" smtClean="0"/>
              <a:t>Desenvolver leilão reversa;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2914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Incluir banco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789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pic>
        <p:nvPicPr>
          <p:cNvPr id="4" name="image169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987185"/>
            <a:ext cx="9608695" cy="5398625"/>
          </a:xfrm>
          <a:prstGeom prst="rect">
            <a:avLst/>
          </a:prstGeom>
          <a:ln/>
        </p:spPr>
      </p:pic>
      <p:sp>
        <p:nvSpPr>
          <p:cNvPr id="5" name="CaixaDeTexto 4"/>
          <p:cNvSpPr txBox="1"/>
          <p:nvPr/>
        </p:nvSpPr>
        <p:spPr>
          <a:xfrm>
            <a:off x="9608695" y="987185"/>
            <a:ext cx="24830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Agendar horário de serviço;</a:t>
            </a:r>
          </a:p>
          <a:p>
            <a:endParaRPr lang="pt-BR" dirty="0"/>
          </a:p>
          <a:p>
            <a:r>
              <a:rPr lang="pt-BR" dirty="0" smtClean="0"/>
              <a:t>Editar agenda;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671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36805"/>
          </a:xfrm>
        </p:spPr>
        <p:txBody>
          <a:bodyPr/>
          <a:lstStyle/>
          <a:p>
            <a:r>
              <a:rPr lang="pt-BR" dirty="0" smtClean="0"/>
              <a:t>Comanda e relatório</a:t>
            </a:r>
            <a:endParaRPr lang="pt-BR" dirty="0"/>
          </a:p>
        </p:txBody>
      </p:sp>
      <p:pic>
        <p:nvPicPr>
          <p:cNvPr id="4" name="image161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868362"/>
            <a:ext cx="9050077" cy="4554528"/>
          </a:xfrm>
          <a:prstGeom prst="rect">
            <a:avLst/>
          </a:prstGeom>
          <a:ln w="6350">
            <a:solidFill>
              <a:srgbClr val="000000"/>
            </a:solidFill>
            <a:prstDash val="solid"/>
          </a:ln>
        </p:spPr>
      </p:pic>
      <p:sp>
        <p:nvSpPr>
          <p:cNvPr id="5" name="CaixaDeTexto 4"/>
          <p:cNvSpPr txBox="1"/>
          <p:nvPr/>
        </p:nvSpPr>
        <p:spPr>
          <a:xfrm>
            <a:off x="9047747" y="240632"/>
            <a:ext cx="31442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Inlcuir</a:t>
            </a:r>
            <a:r>
              <a:rPr lang="pt-BR" dirty="0" smtClean="0"/>
              <a:t> um relatório de visualização de perfil;</a:t>
            </a:r>
          </a:p>
          <a:p>
            <a:endParaRPr lang="pt-BR" dirty="0"/>
          </a:p>
          <a:p>
            <a:r>
              <a:rPr lang="pt-BR" dirty="0" smtClean="0"/>
              <a:t>Incluir um relatório de venda mensal;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446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pt-BR" dirty="0" smtClean="0"/>
              <a:t>Leilão reverso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35" y="1044085"/>
            <a:ext cx="9081576" cy="5105893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9278911" y="1044085"/>
            <a:ext cx="28288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Pesquisar profissional;</a:t>
            </a:r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946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pt-BR" dirty="0" smtClean="0"/>
              <a:t>Entrar em contato 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5563"/>
            <a:ext cx="8252567" cy="463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27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B0D137"/>
        </a:solidFill>
        <a:ln>
          <a:solidFill>
            <a:srgbClr val="B0D137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301</TotalTime>
  <Words>107</Words>
  <Application>Microsoft Office PowerPoint</Application>
  <PresentationFormat>Widescreen</PresentationFormat>
  <Paragraphs>39</Paragraphs>
  <Slides>9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Apresentação do PowerPoint</vt:lpstr>
      <vt:lpstr>INTEGRANTES</vt:lpstr>
      <vt:lpstr>FUNCIONALIDADES </vt:lpstr>
      <vt:lpstr>Proposta de desenvolvimento</vt:lpstr>
      <vt:lpstr>Incluir banco</vt:lpstr>
      <vt:lpstr>Agenda</vt:lpstr>
      <vt:lpstr>Comanda e relatório</vt:lpstr>
      <vt:lpstr>Leilão reverso</vt:lpstr>
      <vt:lpstr>Entrar em contato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Sofia Lunkes</dc:creator>
  <cp:lastModifiedBy>Diogo</cp:lastModifiedBy>
  <cp:revision>28</cp:revision>
  <dcterms:created xsi:type="dcterms:W3CDTF">2016-05-18T20:21:09Z</dcterms:created>
  <dcterms:modified xsi:type="dcterms:W3CDTF">2016-08-01T22:41:53Z</dcterms:modified>
</cp:coreProperties>
</file>