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3A1A9-EE5F-40EC-92E7-5D2E61892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872" y="2099388"/>
            <a:ext cx="9243527" cy="2565917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une présentation de 3 types d’outils de maquettage et </a:t>
            </a:r>
            <a:r>
              <a:rPr lang="fr-FR" sz="4000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mockup</a:t>
            </a:r>
            <a:r>
              <a:rPr lang="fr-FR" sz="4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fr-MA" sz="4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82A059-02E3-478C-975B-D9CA38BB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4580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B104E-BB94-4EA1-BF2D-CABF1B1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221"/>
            <a:ext cx="3626498" cy="691203"/>
          </a:xfrm>
        </p:spPr>
        <p:txBody>
          <a:bodyPr>
            <a:noAutofit/>
          </a:bodyPr>
          <a:lstStyle/>
          <a:p>
            <a:pPr algn="ctr"/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Introduction:</a:t>
            </a:r>
            <a:r>
              <a:rPr lang="fr-FR" sz="2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br>
              <a:rPr lang="fr-MA" sz="2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endParaRPr lang="fr-MA" sz="2800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BC119-16A4-48EA-8C26-BEDDFAEE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Aujourd’hui, j’ai cherché une petite application qui me permettrait de réaliser des </a:t>
            </a:r>
            <a:r>
              <a:rPr lang="fr-FR" b="1" dirty="0">
                <a:latin typeface="Comic Sans MS" panose="030F0702030302020204" pitchFamily="66" charset="0"/>
              </a:rPr>
              <a:t>maquettes d’interfaces graphiques</a:t>
            </a:r>
            <a:r>
              <a:rPr lang="fr-FR" dirty="0">
                <a:latin typeface="Comic Sans MS" panose="030F0702030302020204" pitchFamily="66" charset="0"/>
              </a:rPr>
              <a:t> simplement, Puis au fil de mes recherches, j’en ai dégoté plusieurs qui je pense vous intéresseront.</a:t>
            </a:r>
          </a:p>
          <a:p>
            <a:r>
              <a:rPr lang="fr-FR" dirty="0">
                <a:latin typeface="Comic Sans MS" panose="030F0702030302020204" pitchFamily="66" charset="0"/>
              </a:rPr>
              <a:t>Voici donc une sélection de 3 outils de création d’interfaces graphiques (et de schémas) pour vos projets. J’ai fait un mix entre les outils Mac, Windows et Linux (en précisant à chaque fois) Bon, par contre, comme ils font tous relativement la même chose, j’ai mis uniquement en avant leurs petites particularités lorsqu’il y en avait, donc à vous de choisir celui qui vous convient le mieux.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412035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431F7-0CFC-4CD0-9189-80981E40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4" y="251927"/>
            <a:ext cx="3169298" cy="81176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BALSAMIQ</a:t>
            </a:r>
            <a:r>
              <a:rPr lang="fr-FR" dirty="0"/>
              <a:t>: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AB177-56D0-4564-83D8-DF31406F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Proposée par les studios </a:t>
            </a:r>
            <a:r>
              <a:rPr lang="fr-FR" dirty="0" err="1">
                <a:latin typeface="Comic Sans MS" panose="030F0702030302020204" pitchFamily="66" charset="0"/>
              </a:rPr>
              <a:t>Balsamiq</a:t>
            </a:r>
            <a:r>
              <a:rPr lang="fr-FR" dirty="0">
                <a:latin typeface="Comic Sans MS" panose="030F0702030302020204" pitchFamily="66" charset="0"/>
              </a:rPr>
              <a:t>, </a:t>
            </a:r>
            <a:r>
              <a:rPr lang="fr-FR" dirty="0" err="1">
                <a:latin typeface="Comic Sans MS" panose="030F0702030302020204" pitchFamily="66" charset="0"/>
              </a:rPr>
              <a:t>Mockups</a:t>
            </a:r>
            <a:r>
              <a:rPr lang="fr-FR" dirty="0">
                <a:latin typeface="Comic Sans MS" panose="030F0702030302020204" pitchFamily="66" charset="0"/>
              </a:rPr>
              <a:t> est une application permettant de concevoir des modèles d'interface. Entre l'outil de dessin vectoriel et Microsoft Visio, celle-ci donne la possibilité à l'utilisateur de travailler de manière collaborative à l'élaboration de croquis dans lesquels il pourra placer des croquis, des notes, des couleurs, des icônes, des fenêtres flottantes ainsi que divers outils.</a:t>
            </a:r>
            <a:endParaRPr lang="fr-M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C1450-B78D-4A16-8F29-A8259C62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205274"/>
            <a:ext cx="1987421" cy="391885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Pencil:</a:t>
            </a:r>
            <a:endParaRPr lang="fr-MA" sz="28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4FA2F-4C70-42B5-8B33-5D15A428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Pencil est un logiciel visant à reproduire sur votre ordinateur les méthodes d'animation traditionnelle. Vous pourrez créer des animations avec un style dessin à la main en utilisant aussi bien des dessins de type vectoriel ou bitmap.</a:t>
            </a:r>
          </a:p>
          <a:p>
            <a:pPr marL="0" indent="0">
              <a:buNone/>
            </a:pPr>
            <a:r>
              <a:rPr lang="fr-FR" dirty="0">
                <a:latin typeface="Comic Sans MS" panose="030F0702030302020204" pitchFamily="66" charset="0"/>
              </a:rPr>
              <a:t>Le logiciel est conçu afin de mettre à portée de tous l'animation traditionnelle. </a:t>
            </a:r>
          </a:p>
          <a:p>
            <a:pPr marL="0" indent="0">
              <a:buNone/>
            </a:pPr>
            <a:r>
              <a:rPr lang="fr-FR" dirty="0">
                <a:latin typeface="Comic Sans MS" panose="030F0702030302020204" pitchFamily="66" charset="0"/>
              </a:rPr>
              <a:t>L'interface est donc plutôt simple avec les principaux outils à votre gauche, et une timeline en bas de la fenêtre de création.</a:t>
            </a:r>
          </a:p>
          <a:p>
            <a:pPr marL="0" indent="0">
              <a:buNone/>
            </a:pPr>
            <a:r>
              <a:rPr lang="fr-FR" dirty="0">
                <a:latin typeface="Comic Sans MS" panose="030F0702030302020204" pitchFamily="66" charset="0"/>
              </a:rPr>
              <a:t>ce logiciel est sous licence </a:t>
            </a:r>
            <a:r>
              <a:rPr lang="fr-FR" dirty="0" err="1">
                <a:latin typeface="Comic Sans MS" panose="030F0702030302020204" pitchFamily="66" charset="0"/>
              </a:rPr>
              <a:t>OpenSource</a:t>
            </a:r>
            <a:r>
              <a:rPr lang="fr-FR" dirty="0">
                <a:latin typeface="Comic Sans MS" panose="030F0702030302020204" pitchFamily="66" charset="0"/>
              </a:rPr>
              <a:t>.</a:t>
            </a:r>
            <a:endParaRPr lang="fr-M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6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FD54F-5207-42F7-BB9C-08A3B3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67951"/>
            <a:ext cx="1760375" cy="793102"/>
          </a:xfrm>
        </p:spPr>
        <p:txBody>
          <a:bodyPr>
            <a:normAutofit fontScale="90000"/>
          </a:bodyPr>
          <a:lstStyle/>
          <a:p>
            <a:r>
              <a:rPr lang="fr-FR" sz="3600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Axure</a:t>
            </a:r>
            <a:r>
              <a:rPr lang="fr-FR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:</a:t>
            </a:r>
            <a:endParaRPr lang="fr-MA" sz="36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62A81-F54F-4B0B-9B8D-1D707B61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Comic Sans MS" panose="030F0702030302020204" pitchFamily="66" charset="0"/>
              </a:rPr>
              <a:t>Axure</a:t>
            </a:r>
            <a:r>
              <a:rPr lang="fr-FR" dirty="0">
                <a:latin typeface="Comic Sans MS" panose="030F0702030302020204" pitchFamily="66" charset="0"/>
              </a:rPr>
              <a:t>, le logiciel de prototype de base, l’un des plus anciens, récemment traduit en Français, </a:t>
            </a:r>
            <a:r>
              <a:rPr lang="fr-FR" dirty="0" err="1">
                <a:latin typeface="Comic Sans MS" panose="030F0702030302020204" pitchFamily="66" charset="0"/>
              </a:rPr>
              <a:t>Axure</a:t>
            </a:r>
            <a:r>
              <a:rPr lang="fr-FR" dirty="0">
                <a:latin typeface="Comic Sans MS" panose="030F0702030302020204" pitchFamily="66" charset="0"/>
              </a:rPr>
              <a:t> constitue la référence en wireframe pour web et mobile. Il demande un petit peu de temps pour la prise en main, mais une fois acclimaté à l’interface, les possibilités d’interaction sont vraiment larges.</a:t>
            </a:r>
            <a:endParaRPr lang="fr-M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49359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20</TotalTime>
  <Words>341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Comic Sans MS</vt:lpstr>
      <vt:lpstr>Traînée de condensation</vt:lpstr>
      <vt:lpstr>     une présentation de 3 types d’outils de maquettage et mockup.</vt:lpstr>
      <vt:lpstr>Introduction:  </vt:lpstr>
      <vt:lpstr>BALSAMIQ:</vt:lpstr>
      <vt:lpstr>Pencil:</vt:lpstr>
      <vt:lpstr>Axure: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une présentation de 3 types d’outils de maquettage et mockup.</dc:title>
  <dc:creator>adm</dc:creator>
  <cp:lastModifiedBy>adm</cp:lastModifiedBy>
  <cp:revision>3</cp:revision>
  <dcterms:created xsi:type="dcterms:W3CDTF">2019-11-26T16:12:55Z</dcterms:created>
  <dcterms:modified xsi:type="dcterms:W3CDTF">2019-11-26T16:33:02Z</dcterms:modified>
</cp:coreProperties>
</file>