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94C998-06A4-4F25-B678-B533BC70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/>
                </a:solidFill>
                <a:latin typeface="Comic Sans MS" panose="030F0702030302020204" pitchFamily="66" charset="0"/>
              </a:rPr>
              <a:t>Maquettage d’un site vitrine d'une chaîne hôtelière.</a:t>
            </a:r>
            <a:endParaRPr lang="fr-MA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FDCC62-BD4B-44A6-B55D-1EB126758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endParaRPr lang="fr-M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3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EC267C19-7DDF-49D5-8C22-718F2BBF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endParaRPr lang="fr-MA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2B0569-B00B-4114-8CDE-9D148422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Comic Sans MS" panose="030F0702030302020204" pitchFamily="66" charset="0"/>
              </a:rPr>
              <a:t>une présentation de la différence entre :</a:t>
            </a:r>
          </a:p>
          <a:p>
            <a:pPr marL="0" indent="0">
              <a:buNone/>
            </a:pPr>
            <a:r>
              <a:rPr lang="fr-FR" sz="2800" dirty="0">
                <a:latin typeface="Comic Sans MS" panose="030F0702030302020204" pitchFamily="66" charset="0"/>
              </a:rPr>
              <a:t> zoning ,wireframe, maquette , prototype et </a:t>
            </a:r>
            <a:r>
              <a:rPr lang="fr-FR" sz="2800" dirty="0" err="1">
                <a:latin typeface="Comic Sans MS" panose="030F0702030302020204" pitchFamily="66" charset="0"/>
              </a:rPr>
              <a:t>mockup</a:t>
            </a:r>
            <a:r>
              <a:rPr lang="fr-FR" sz="2800" dirty="0">
                <a:latin typeface="Comic Sans MS" panose="030F0702030302020204" pitchFamily="66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2222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F970EB-7AAC-4613-B6EE-B85B82F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Zoning</a:t>
            </a:r>
            <a:r>
              <a:rPr lang="fr-FR"/>
              <a:t>:</a:t>
            </a:r>
            <a:br>
              <a:rPr lang="fr-FR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1BE23-606D-4B7E-B613-38A330D4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Schématisation grossière </a:t>
            </a:r>
            <a:r>
              <a:rPr lang="fr-MA" dirty="0"/>
              <a:t>.</a:t>
            </a:r>
          </a:p>
          <a:p>
            <a:r>
              <a:rPr lang="fr-MA" dirty="0"/>
              <a:t>Représentation rapidement les différentes pages.</a:t>
            </a:r>
          </a:p>
          <a:p>
            <a:r>
              <a:rPr lang="fr-MA" dirty="0"/>
              <a:t>Déterminer le contenu de chaque page.</a:t>
            </a:r>
          </a:p>
          <a:p>
            <a:r>
              <a:rPr lang="fr-MA" dirty="0"/>
              <a:t>Présenter une première approche.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80664EE-C04E-46A0-85B7-ACAAB4613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2" r="6285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5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B5A90F-89E3-461F-B3A3-7D6B2D18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Wireframe:</a:t>
            </a:r>
            <a:br>
              <a:rPr lang="fr-FR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66757-7C68-4F94-A381-38BEBD6A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/>
              <a:t>Maquette basse définition (interactive).</a:t>
            </a:r>
          </a:p>
          <a:p>
            <a:r>
              <a:rPr lang="fr-FR"/>
              <a:t>Organise les différentes éléments.</a:t>
            </a:r>
          </a:p>
          <a:p>
            <a:r>
              <a:rPr lang="fr-FR"/>
              <a:t>Présenter l’ensemble des fonctionnalités.</a:t>
            </a:r>
          </a:p>
          <a:p>
            <a:pPr marL="0" indent="0">
              <a:buNone/>
            </a:pPr>
            <a:endParaRPr lang="fr-FR" dirty="0"/>
          </a:p>
          <a:p>
            <a:endParaRPr lang="fr-MA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C076CD8-41FD-4463-A9B3-BF4387635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0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6FDE5-FDF5-43E8-A4F5-D5BFBFEF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Maquette: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B72FD-8841-48C7-918D-6D0FE401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La représentation graphique du produit digitale.</a:t>
            </a:r>
          </a:p>
          <a:p>
            <a:r>
              <a:rPr lang="fr-FR">
                <a:latin typeface="Comic Sans MS" panose="030F0702030302020204" pitchFamily="66" charset="0"/>
              </a:rPr>
              <a:t>Validation de tous les aspects visuels.</a:t>
            </a:r>
          </a:p>
          <a:p>
            <a:r>
              <a:rPr lang="fr-FR">
                <a:latin typeface="Comic Sans MS" panose="030F0702030302020204" pitchFamily="66" charset="0"/>
              </a:rPr>
              <a:t>Donne un bon aperçu du produit finale.</a:t>
            </a:r>
          </a:p>
          <a:p>
            <a:endParaRPr lang="fr-MA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E1A55-A588-47F9-B389-8A5AE4C7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654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6CAF84-C001-4691-B029-AFBC735F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err="1"/>
              <a:t>Mockup</a:t>
            </a:r>
            <a:r>
              <a:rPr lang="fr-FR" sz="2800"/>
              <a:t>:</a:t>
            </a:r>
            <a:br>
              <a:rPr lang="fr-FR" sz="2800"/>
            </a:br>
            <a:br>
              <a:rPr lang="fr-FR" sz="2800"/>
            </a:br>
            <a:endParaRPr lang="fr-MA" sz="2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D95DC-0346-4AC8-B279-DAE7DAB2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Un Wireframe html au format interactif</a:t>
            </a:r>
            <a:r>
              <a:rPr lang="fr-MA" dirty="0"/>
              <a:t>.</a:t>
            </a:r>
          </a:p>
          <a:p>
            <a:r>
              <a:rPr lang="fr-MA" dirty="0"/>
              <a:t>Un modèle d’une interface utilisateur présenté dans la vie réelle.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F33546-AA44-40F4-A257-0E6AEE7F9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1" r="21104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FF56B-B1CF-4A48-9E67-630C5D1C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Prototype: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EA23C-B978-41CA-AECE-D816DFD6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>
                <a:latin typeface="Comic Sans MS" panose="030F0702030302020204" pitchFamily="66" charset="0"/>
              </a:rPr>
              <a:t>Une simulation du future produit digitale.</a:t>
            </a:r>
          </a:p>
          <a:p>
            <a:r>
              <a:rPr lang="fr-FR">
                <a:latin typeface="Comic Sans MS" panose="030F0702030302020204" pitchFamily="66" charset="0"/>
              </a:rPr>
              <a:t>Le prototype est interactif.</a:t>
            </a:r>
          </a:p>
          <a:p>
            <a:r>
              <a:rPr lang="fr-FR">
                <a:latin typeface="Comic Sans MS" panose="030F0702030302020204" pitchFamily="66" charset="0"/>
              </a:rPr>
              <a:t>Il peut être réaliser de différentes façon.</a:t>
            </a:r>
          </a:p>
          <a:p>
            <a:r>
              <a:rPr lang="fr-FR">
                <a:latin typeface="Comic Sans MS" panose="030F0702030302020204" pitchFamily="66" charset="0"/>
              </a:rPr>
              <a:t>Il peut être réalisé de différentes moments.</a:t>
            </a:r>
          </a:p>
          <a:p>
            <a:pPr marL="0" indent="0">
              <a:buNone/>
            </a:pPr>
            <a:endParaRPr lang="fr-FR" dirty="0"/>
          </a:p>
          <a:p>
            <a:endParaRPr lang="fr-MA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4993D9-3BF6-4EC1-AB11-090372410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5" r="4911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145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Brin</vt:lpstr>
      <vt:lpstr>Maquettage d’un site vitrine d'une chaîne hôtelière.</vt:lpstr>
      <vt:lpstr>Présentation PowerPoint</vt:lpstr>
      <vt:lpstr>Zoning: </vt:lpstr>
      <vt:lpstr>Wireframe: </vt:lpstr>
      <vt:lpstr>Maquette:</vt:lpstr>
      <vt:lpstr>Mockup:  </vt:lpstr>
      <vt:lpstr>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Maquettage d’un site vitrine d'une chaîne hôtelière.</dc:title>
  <dc:creator>adm</dc:creator>
  <cp:lastModifiedBy>adm</cp:lastModifiedBy>
  <cp:revision>5</cp:revision>
  <dcterms:created xsi:type="dcterms:W3CDTF">2019-11-25T17:13:41Z</dcterms:created>
  <dcterms:modified xsi:type="dcterms:W3CDTF">2019-11-25T18:11:13Z</dcterms:modified>
</cp:coreProperties>
</file>