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 snapToObjects="1">
      <p:cViewPr varScale="1">
        <p:scale>
          <a:sx n="102" d="100"/>
          <a:sy n="102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12:48:41.144"/>
    </inkml:context>
    <inkml:brush xml:id="br0">
      <inkml:brushProperty name="width" value="0.1" units="cm"/>
      <inkml:brushProperty name="height" value="0.1" units="cm"/>
      <inkml:brushProperty name="color" value="#EDEDED"/>
    </inkml:brush>
  </inkml:definitions>
  <inkml:trace contextRef="#ctx0" brushRef="#br0">112 325 24575,'0'-13'0,"0"0"0,0-5 0,0 7 0,0-7 0,0 4 0,0 3 0,0-2 0,0 0 0,3 7 0,2-2 0,4 12 0,0 1 0,4 8 0,-3 2 0,8-1 0,-7 5 0,3-8 0,-5 2 0,5 1 0,-4-4 0,4 4 0,-5-5 0,0 0 0,0 0 0,0 0 0,0 0 0,-4-8 0,-6-6 0,-8-8 0,3-1 0,-5 1 0,10 4 0,-8 4 0,4-3 0,0 2 0,-8-3 0,7-5 0,-8 3 0,4-8 0,-4 9 0,3-9 0,-4 8 0,6-3 0,0 5 0,0 4 0,4-3 0,-3 7 0,3-7 0,-4 3 0,4-4 0,-3 4 0,3-3 0,-4 3 0,0 0 0,4-3 0,-2 7 0,2-3 0,1 8 0,0 1 0,8 3 0,1 1 0,4 5 0,8 4 0,-5-2 0,5 1 0,-9-12 0,1 2 0,0-6 0,-4 7 0,3-3 0,-3 0 0,0 3 0,3-7 0,-3 7 0,3-7 0,-3 7 0,3-7 0,-3 3 0,-1-8 0,0-1 0,-4-3 0,0-1 0,0 1 0,0-1 0,0 0 0,-4 4 0,3-2 0,-7 6 0,7-7 0,-7 6 0,7-6 0,-7 7 0,7-7 0,-7 7 0,3-3 0,0 0 0,-3 3 0,3-6 0,-4 6 0,5-6 0,-4 6 0,7-7 0,-7 7 0,3-2 0,-3 3 0,-1 0 0,1 0 0,0 0 0,-1 0 0,1 0 0,-1 0 0,1 0 0,0-4 0,-1 3 0,5-7 0,-4 4 0,7-5 0,-3 1 0,4 0 0,0-1 0,0 1 0,0-1 0,0 1 0,0-1 0,0 1 0,0-1 0,-4 5 0,3-4 0,-3 4 0,1-1 0,2 1 0,-3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12:48:44.680"/>
    </inkml:context>
    <inkml:brush xml:id="br0">
      <inkml:brushProperty name="width" value="0.1" units="cm"/>
      <inkml:brushProperty name="height" value="0.1" units="cm"/>
      <inkml:brushProperty name="color" value="#EDEDED"/>
    </inkml:brush>
  </inkml:definitions>
  <inkml:trace contextRef="#ctx0" brushRef="#br0">0 0 24575,'0'14'0,"0"-2"0,0-3 0,0 0 0,0 5 0,0-4 0,0 8 0,4-9 0,-3 4 0,7-4 0,-3 0 0,0 0 0,3 0 0,-7 0 0,3 0 0,-4 0 0,4 0 0,-3 0 0,3-1 0,-4 1 0,0-1 0,0 1 0,0 0 0,0 0 0,0-1 0,0 1 0,0 0 0,0 0 0,0 0 0,0 0 0,0 0 0,-4-1 0,3 1 0,-7 0 0,7 0 0,-4 0 0,1 0 0,3 0 0,1-4 0,5-6 0,-1-4 0,4-4 0,-3 0 0,8-4 0,-3 3 0,3 1 0,-4 1 0,0 3 0,0 0 0,0-3 0,0 7 0,0-3 0,0 4 0,0 0 0,-1-4 0,1 3 0,0-3 0,-1 0 0,1-1 0,0 0 0,-1-2 0,1 6 0,-1-3 0,1 4 0,-9 0 0,-5-4 0,-4-1 0,-4-4 0,4 4 0,0-3 0,0 3 0,0-4 0,-1 0 0,5 0 0,-3 0 0,3-1 0,-4 5 0,0-3 0,0 3 0,-5-4 0,4-1 0,-4 1 0,5 0 0,0 4 0,0-3 0,0 3 0,8 4 0,6 6 0,4 1 0,4 6 0,-4-11 0,0 7 0,4-3 0,-3 4 0,3-4 0,-8 3 0,-1-3 0,0 0 0,-3 3 0,3-4 0,-4 5 0,0-1 0,4-3 0,-3 2 0,2-10 0,-3-1 0,0-6 0,0-2 0,0 4 0,0-1 0,0 1 0,0-1 0,0 0 0,-4 4 0,3-2 0,-3 2 0,0 0 0,3-2 0,-7 2 0,8-3 0,-8 3 0,4 2 0,-1 3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12:49:21.390"/>
    </inkml:context>
    <inkml:brush xml:id="br0">
      <inkml:brushProperty name="width" value="0.1" units="cm"/>
      <inkml:brushProperty name="height" value="0.6" units="cm"/>
      <inkml:brushProperty name="color" value="#B0B0B0"/>
      <inkml:brushProperty name="inkEffects" value="pencil"/>
    </inkml:brush>
  </inkml:definitions>
  <inkml:trace contextRef="#ctx0" brushRef="#br0">0 0 16383,'13'4'0,"0"1"0,-4 0 0,0 3 0,-4-3 0,3 0 0,-3 3 0,15 5 0,-8-3 0,8 3 0,-15-6 0,3-6 0,-7 7 0,7-7 0,-7 6 0,7-6 0,-7 6 0,6-6 0,-2 7 0,3-4 0,1 5 0,-1-1 0,0-3 0,-3 3 0,2-7 0,-6 7 0,7-7 0,-7 7 0,7-7 0,-7 7 0,7-7 0,-3 7 0,4-3 0,-1 3 0,1 1 0,-4 0 0,2-5 0,-6 4 0,7-7 0,-7 7 0,7-7 0,-7 7 0,7-3 0,-7 4 0,7-4 0,-7 2 0,3-2 0,0 0 0,-3 2 0,6-2 0,-2 4 0,0-1 0,-2 0 0,-3 0 0,-3-7 0,-2-6 0,1-4 0,-4 0 0,7 2 0,-3 6 0,4-3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12:49:26.728"/>
    </inkml:context>
    <inkml:brush xml:id="br0">
      <inkml:brushProperty name="width" value="0.1" units="cm"/>
      <inkml:brushProperty name="height" value="0.6" units="cm"/>
      <inkml:brushProperty name="color" value="#B0B0B0"/>
      <inkml:brushProperty name="inkEffects" value="pencil"/>
    </inkml:brush>
  </inkml:definitions>
  <inkml:trace contextRef="#ctx0" brushRef="#br0">1 0 16383,'0'0'0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12:49:30.031"/>
    </inkml:context>
    <inkml:brush xml:id="br0">
      <inkml:brushProperty name="width" value="0.1" units="cm"/>
      <inkml:brushProperty name="height" value="0.6" units="cm"/>
      <inkml:brushProperty name="color" value="#B0B0B0"/>
      <inkml:brushProperty name="inkEffects" value="pencil"/>
    </inkml:brush>
  </inkml:definitions>
  <inkml:trace contextRef="#ctx0" brushRef="#br0">161 78 16383,'-8'-9'0,"3"-2"0,-3 10 0,4-3 0,-5 4 0,1-4 0,-1 3 0,0-7 0,0 8 0,1-8 0,-1 7 0,0-7 0,0 7 0,0-2 0,1 3 0,-1-4 0,0 3 0,0-4 0,4 1 0,-3 3 0,11-3 0,2 4 0,4 0 0,4 0 0,-5 0 0,1 0 0,0 4 0,0-3 0,0 3 0,0 0 0,0-3 0,5 8 0,-4-8 0,8 8 0,-7-8 0,7 8 0,-8-8 0,4 7 0,-5-7 0,0 7 0,0-7 0,0 3 0,0 0 0,0-3 0,-4 7 0,2-7 0,-6 7 0,7-7 0,-7 6 0,7-6 0,-7 6 0,7-2 0,-7 3 0,2 0 0,-3 1 0,0-1 0,4-3 0,-3 2 0,3-2 0,-4 3 0,4-3 0,-3 2 0,7-6 0,-7 7 0,6-4 0,-6 5 0,7 0 0,-3-1 0,0 1 0,3-5 0,-8 4 0,8-3 0,-3 0 0,0 3 0,3-3 0,-3 4 0,4-4 0,-4 2 0,3-6 0,-3 7 0,-1-3 0,4 0 0,-7 2 0,-1-6 0,-1 2 0,-3-3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A450-A14D-FA4E-A6B1-58D8CE14A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EFEE4-B417-6B44-9AF6-72DFA9822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69993-24DC-3A4A-A7CB-60EA0F89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B543-5F2C-F74E-B3AB-6264A0A8E21A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FD504-E702-DF4F-997F-76C1D4B65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DD117-658F-6641-AA2D-20021710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49C4-55CD-3440-97BB-BFA2E72C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4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C413-FA93-9346-B636-BE5D1D6E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D60B5-4DDA-FC49-BD1E-3831A327C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D62ED-5AB0-5D45-BD65-B0B4E4B2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B543-5F2C-F74E-B3AB-6264A0A8E21A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F8DDA-4B00-1843-A856-FDEDC5F4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F991-7140-6847-80F9-660A8EF5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49C4-55CD-3440-97BB-BFA2E72C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9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25CE9-B55F-7846-9FF0-10605C240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B4115-24AC-D846-B08C-CDFC27D88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A6AAB-8BF2-664F-BE57-0D6BF879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B543-5F2C-F74E-B3AB-6264A0A8E21A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35690-FFB5-3A4C-96CC-7B6B9038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929D5-3274-6C48-AD4E-5A5D7D4C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49C4-55CD-3440-97BB-BFA2E72C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3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5CD5D-724B-DA48-9E95-54CCAAD5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6DBD6-EA96-974F-B1B2-CEC1ACB5B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48169-0DC3-4846-82B4-F081DED3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B543-5F2C-F74E-B3AB-6264A0A8E21A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11F2A-E019-5348-BC21-8E0F3999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7AD70-600D-6F4E-A1BB-B421D30C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49C4-55CD-3440-97BB-BFA2E72C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7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44AE-FD63-D148-95CE-3BD67970C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D5CD6-5F99-B04B-A74B-B3FB24D70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C82B1-7471-F343-AE72-8AFF2887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B543-5F2C-F74E-B3AB-6264A0A8E21A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6C054-3CE3-5C4F-9141-DC47AF3B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6BBBB-4FA9-6D46-B4A7-3CE421562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49C4-55CD-3440-97BB-BFA2E72C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3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C64A1-DB01-EC49-830F-0D1D4DF0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5EFA3-7136-ED40-B7F3-8B8A32A42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EA8F4-2222-C140-B546-CBF01F628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0CD82-1551-814D-9BFF-B00F5081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B543-5F2C-F74E-B3AB-6264A0A8E21A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D6AA8-1DD4-D540-8714-B29BE1009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810A3-E1C2-1047-9A4D-5C325EFA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49C4-55CD-3440-97BB-BFA2E72C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7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34BF-3BB8-5143-B829-47A30AC4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D3E21-43CD-4145-ABB0-2E2C7AC5E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8742A-2D9B-CB45-B80E-6734D5652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191E8-7846-C944-A59D-383B2CC7C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ED5F2-D4C2-F540-9066-D6E4613A8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476EC6-B190-F843-BADD-DE1536A10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B543-5F2C-F74E-B3AB-6264A0A8E21A}" type="datetimeFigureOut">
              <a:rPr lang="en-US" smtClean="0"/>
              <a:t>3/3/22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EB0F53-0A2D-3643-8D96-2CB3F062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8DFBB6-F25D-2E4F-A300-A4217E9C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49C4-55CD-3440-97BB-BFA2E72C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5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49CD-0D03-0844-B148-F1846F18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9D774-FF61-384F-A67C-FF6B5E9D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B543-5F2C-F74E-B3AB-6264A0A8E21A}" type="datetimeFigureOut">
              <a:rPr lang="en-US" smtClean="0"/>
              <a:t>3/3/22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82719-D361-AF43-B999-8647E66A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2F98B-7EEA-5947-B9CD-B883BB43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49C4-55CD-3440-97BB-BFA2E72C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1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57542-C2A0-904C-BC47-CAE4EE75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B543-5F2C-F74E-B3AB-6264A0A8E21A}" type="datetimeFigureOut">
              <a:rPr lang="en-US" smtClean="0"/>
              <a:t>3/3/22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C9E1A3-D7F7-574C-B478-421C5BA7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0AEA6-0638-E24B-B7FB-D3058369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49C4-55CD-3440-97BB-BFA2E72C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3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91E7-C36D-D048-8875-44D4DF3F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AD048-96AB-0D4B-850B-145C0BE63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8D13A-791B-E847-B0A3-C54AF9EBD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73703-437A-BB40-9081-E4389146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B543-5F2C-F74E-B3AB-6264A0A8E21A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D7390-9338-5C46-B4C9-411CB4209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1DF8F-7681-224E-89D6-7D16BE3A1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49C4-55CD-3440-97BB-BFA2E72C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2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84D3-B05E-DA41-B895-0A7D0C85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51323-F3E8-FC4F-B698-5EE4DE224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01D11-5A05-5142-8ED2-0BBA5A673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CBEBA-3560-3F4E-842B-DAFDFDEC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B543-5F2C-F74E-B3AB-6264A0A8E21A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CBABE-60F1-EF45-9499-00514F5E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122E5-7755-D843-80B9-BACE6285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49C4-55CD-3440-97BB-BFA2E72C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9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FB71CF-9535-C94E-95FA-FA1172A1B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E016F-9B95-7E46-BB05-34AF507B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58138-DB98-7E4C-951F-DF4AEB4D5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BB543-5F2C-F74E-B3AB-6264A0A8E21A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37AC4-89CF-8449-B409-C07805F9C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AA78E-BA99-EF4C-8FF0-19B0F9579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F49C4-55CD-3440-97BB-BFA2E72C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6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eef2live.com/story-cattle-inventory-vs-human-population-state-0-114255" TargetMode="External"/><Relationship Id="rId2" Type="http://schemas.openxmlformats.org/officeDocument/2006/relationships/hyperlink" Target="https://www.census.gov/data/tables/time-series/demo/popest/2010s-total-cities-and-town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Geographic_center_of_the_United_States" TargetMode="External"/><Relationship Id="rId4" Type="http://schemas.openxmlformats.org/officeDocument/2006/relationships/hyperlink" Target="https://en.wikipedia.org/wiki/List_of_U.S._states_and_territories_by_GD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map&#10;&#10;Description automatically generated">
            <a:extLst>
              <a:ext uri="{FF2B5EF4-FFF2-40B4-BE49-F238E27FC236}">
                <a16:creationId xmlns:a16="http://schemas.microsoft.com/office/drawing/2014/main" id="{37F3051B-15D0-CD46-B999-D13B704A6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064" y="1346547"/>
            <a:ext cx="8019871" cy="5511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713F5D-0BF4-6B49-BB96-798A71E7AF9E}"/>
              </a:ext>
            </a:extLst>
          </p:cNvPr>
          <p:cNvSpPr txBox="1"/>
          <p:nvPr/>
        </p:nvSpPr>
        <p:spPr>
          <a:xfrm>
            <a:off x="626301" y="237994"/>
            <a:ext cx="11285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Center by Population Density (36.833,-96.975)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Population density of most populated towns represented by size of blue circles.</a:t>
            </a:r>
          </a:p>
        </p:txBody>
      </p:sp>
    </p:spTree>
    <p:extLst>
      <p:ext uri="{BB962C8B-B14F-4D97-AF65-F5344CB8AC3E}">
        <p14:creationId xmlns:p14="http://schemas.microsoft.com/office/powerpoint/2010/main" val="40527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F17CBB-3EDB-2748-AB73-499BCB3B3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429" y="545143"/>
            <a:ext cx="8417142" cy="6312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05F578-776C-8B44-9D10-CAF6F7D22D63}"/>
              </a:ext>
            </a:extLst>
          </p:cNvPr>
          <p:cNvSpPr txBox="1"/>
          <p:nvPr/>
        </p:nvSpPr>
        <p:spPr>
          <a:xfrm>
            <a:off x="626301" y="237994"/>
            <a:ext cx="11285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Center by GDP (37.432,-87.09)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GDP of state is estimated with a corresponding size dot at the capitol of the state.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A70EB6F-4860-464C-883E-E3C7AEF6C643}"/>
                  </a:ext>
                </a:extLst>
              </p14:cNvPr>
              <p14:cNvContentPartPr/>
              <p14:nvPr/>
            </p14:nvContentPartPr>
            <p14:xfrm>
              <a:off x="8409595" y="4521067"/>
              <a:ext cx="108360" cy="131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A70EB6F-4860-464C-883E-E3C7AEF6C6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91595" y="4503067"/>
                <a:ext cx="1440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456B8AA-2DA5-934F-AE52-EB52C49ADCC7}"/>
                  </a:ext>
                </a:extLst>
              </p14:cNvPr>
              <p14:cNvContentPartPr/>
              <p14:nvPr/>
            </p14:nvContentPartPr>
            <p14:xfrm>
              <a:off x="8434435" y="4463107"/>
              <a:ext cx="85680" cy="133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456B8AA-2DA5-934F-AE52-EB52C49ADC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16435" y="4445107"/>
                <a:ext cx="1213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B784631-0058-DC47-97A4-23E11430E05B}"/>
                  </a:ext>
                </a:extLst>
              </p14:cNvPr>
              <p14:cNvContentPartPr/>
              <p14:nvPr/>
            </p14:nvContentPartPr>
            <p14:xfrm>
              <a:off x="8425795" y="4501627"/>
              <a:ext cx="122400" cy="119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B784631-0058-DC47-97A4-23E11430E05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07795" y="4393627"/>
                <a:ext cx="15804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8D6B635-8BCC-794B-9B45-1AC6DCC84A9A}"/>
                  </a:ext>
                </a:extLst>
              </p14:cNvPr>
              <p14:cNvContentPartPr/>
              <p14:nvPr/>
            </p14:nvContentPartPr>
            <p14:xfrm>
              <a:off x="8393395" y="4496227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8D6B635-8BCC-794B-9B45-1AC6DCC84A9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75755" y="4388227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F96E858-868D-A248-84FA-A4A609671259}"/>
                  </a:ext>
                </a:extLst>
              </p14:cNvPr>
              <p14:cNvContentPartPr/>
              <p14:nvPr/>
            </p14:nvContentPartPr>
            <p14:xfrm>
              <a:off x="8386915" y="4496947"/>
              <a:ext cx="148320" cy="113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F96E858-868D-A248-84FA-A4A60967125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68915" y="4388947"/>
                <a:ext cx="183960" cy="32868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0A5F7C3D-F54F-3944-A4EA-E9303C349D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66905" y="3429000"/>
            <a:ext cx="399441" cy="39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8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799A38E-A242-4049-A696-629943CF4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216" y="729641"/>
            <a:ext cx="8003784" cy="60028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509975-8F4A-B34D-944D-9E62745DC58D}"/>
              </a:ext>
            </a:extLst>
          </p:cNvPr>
          <p:cNvSpPr txBox="1"/>
          <p:nvPr/>
        </p:nvSpPr>
        <p:spPr>
          <a:xfrm>
            <a:off x="626301" y="237994"/>
            <a:ext cx="11285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Center by Cattle Population (38.585,-97.16)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Cattle population of state is estimated with a corresponding size dot at the capitol of the state.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24D536-CEE5-3349-9E4B-B96CBA299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468" y="3337141"/>
            <a:ext cx="386915" cy="38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7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EDC400DC-88F1-D646-89DC-CC670BA30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664" y="1164940"/>
            <a:ext cx="8306671" cy="5318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07FC44-8A3F-6A45-B50D-9A951AED0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418" y="2158304"/>
            <a:ext cx="386915" cy="3869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7C9A4E-6EDE-7646-A613-CD3F40E95CD4}"/>
              </a:ext>
            </a:extLst>
          </p:cNvPr>
          <p:cNvSpPr txBox="1"/>
          <p:nvPr/>
        </p:nvSpPr>
        <p:spPr>
          <a:xfrm>
            <a:off x="626301" y="237994"/>
            <a:ext cx="112859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Geographic Center including Alaska/Hawaii (44.967,-103.771)</a:t>
            </a:r>
          </a:p>
        </p:txBody>
      </p:sp>
    </p:spTree>
    <p:extLst>
      <p:ext uri="{BB962C8B-B14F-4D97-AF65-F5344CB8AC3E}">
        <p14:creationId xmlns:p14="http://schemas.microsoft.com/office/powerpoint/2010/main" val="1339792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C111-622F-0C4F-B6E7-23D3F9E6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C3DA-2FB8-8445-9D1C-5BD30EF26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Population: </a:t>
            </a:r>
            <a:r>
              <a:rPr lang="en-US" dirty="0">
                <a:hlinkClick r:id="rId2"/>
              </a:rPr>
              <a:t>https://www.census.gov/data/tables/time-series/demo/popest/2010s-total-cities-and-towns.html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Cattle: </a:t>
            </a:r>
            <a:r>
              <a:rPr lang="en-US" dirty="0">
                <a:hlinkClick r:id="rId3"/>
              </a:rPr>
              <a:t>https://beef2live.com/story-cattle-inventory-vs-human-population-state-0-114255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GDP: </a:t>
            </a:r>
            <a:r>
              <a:rPr lang="en-US" dirty="0">
                <a:hlinkClick r:id="rId4"/>
              </a:rPr>
              <a:t>https://en.wikipedia.org/wiki/List_of_U.S._states_and_territories_by_GDP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Geographic: </a:t>
            </a:r>
            <a:r>
              <a:rPr lang="en-US" dirty="0">
                <a:hlinkClick r:id="rId5"/>
              </a:rPr>
              <a:t>https://en.wikipedia.org/wiki/Geographic_center_of_the_United_States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54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171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Data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Sofia Marina</dc:creator>
  <cp:lastModifiedBy>Sofia Marina</cp:lastModifiedBy>
  <cp:revision>1</cp:revision>
  <dcterms:created xsi:type="dcterms:W3CDTF">2022-03-03T12:13:36Z</dcterms:created>
  <dcterms:modified xsi:type="dcterms:W3CDTF">2022-03-03T13:30:41Z</dcterms:modified>
</cp:coreProperties>
</file>