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A1617F-1210-4C09-A726-8E1EB4F1C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91269D5-88CE-4492-B3C8-00F0A03D5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C8144C-0E0D-4BF4-872A-8B2C65D5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0704-D090-48E5-9793-E1A82410574F}" type="datetimeFigureOut">
              <a:rPr lang="it-IT" smtClean="0"/>
              <a:t>18/06/2021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7793F7-429D-4332-8A0D-70A0BCBD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4B40A7-7D19-4E60-B58E-D8E25DC3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E117-2816-458B-861B-BD913AC89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654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8140CE-75AA-4523-8642-1E7B58C6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C131FFC-8B56-4044-A141-789F3A391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4705FF-85E5-4AF2-8480-90B35E6A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0704-D090-48E5-9793-E1A82410574F}" type="datetimeFigureOut">
              <a:rPr lang="it-IT" smtClean="0"/>
              <a:t>18/06/2021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E86BC4-2913-49B7-827D-8932F761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58C783-4938-4297-A15B-7968AF36A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E117-2816-458B-861B-BD913AC89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204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9C9D0F8-A2D7-4A88-983D-BB0F0CD1B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4F0F659-B15E-4E3C-A767-5615F8C16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389634-20DB-4C83-95BE-067F056AF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0704-D090-48E5-9793-E1A82410574F}" type="datetimeFigureOut">
              <a:rPr lang="it-IT" smtClean="0"/>
              <a:t>18/06/2021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8A2004-34FA-4B65-BEBA-1FECA96C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119ADF-70F5-4CBD-9B6C-C00DCE9A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E117-2816-458B-861B-BD913AC89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817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38644D-85C6-412D-B61C-FFC2FA10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CD55D4-DEE7-43A1-A072-377531259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FC0467-38A4-49F2-A332-B54AAF98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0704-D090-48E5-9793-E1A82410574F}" type="datetimeFigureOut">
              <a:rPr lang="it-IT" smtClean="0"/>
              <a:t>18/06/2021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4A1896-3BED-4309-B952-757F5334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EC02E6-8B57-4A1E-9402-58DFF0B9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E117-2816-458B-861B-BD913AC89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660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B32D9B-8E8F-4F0D-A4A9-40AC2E28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7105012-512B-40A2-B5A4-D31E26FEB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F44A01-2326-4487-BDAC-C254CF7D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0704-D090-48E5-9793-E1A82410574F}" type="datetimeFigureOut">
              <a:rPr lang="it-IT" smtClean="0"/>
              <a:t>18/06/2021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B5C1A3-0561-40C7-A947-D5D012E7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E6E311-72CD-49CC-9CC0-286054A7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E117-2816-458B-861B-BD913AC89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256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6A512A-B0DB-4944-883C-A8B780FA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16DCF0-4E2D-4236-BAEF-B6F1D71A5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2B85AD-DB16-461C-ABFD-54066F0D5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E965C77-B909-4B41-81AC-98AE4C8F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0704-D090-48E5-9793-E1A82410574F}" type="datetimeFigureOut">
              <a:rPr lang="it-IT" smtClean="0"/>
              <a:t>18/06/2021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7353FD0-D1C3-41EE-B478-5F85BC9E7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3202CF-AD70-4935-8DD3-8B5197D4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E117-2816-458B-861B-BD913AC89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206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F6FEA-44C8-4565-8E3B-B2EB9FBDB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782488-F0E6-4C02-9C9B-0640222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5E74E32-2D44-45D2-A972-3DD2364CD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CD30103-199F-49AA-B4D1-55B541E28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F01FCD4-E831-4E77-B003-CE66176B3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D4C8EE8-E787-40CE-A89A-99BF63C7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0704-D090-48E5-9793-E1A82410574F}" type="datetimeFigureOut">
              <a:rPr lang="it-IT" smtClean="0"/>
              <a:t>18/06/2021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C3E80A8-2F6C-4271-A546-EF855CB6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1A57ACB-8B14-4E2C-91AC-82DC45F2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E117-2816-458B-861B-BD913AC89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277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E8D0B4-0379-4A0D-B136-9DF90348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609046A-E71F-49B8-BB90-29925F3F4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0704-D090-48E5-9793-E1A82410574F}" type="datetimeFigureOut">
              <a:rPr lang="it-IT" smtClean="0"/>
              <a:t>18/06/2021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C01D3A-F706-4044-B672-0EF59398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07199DC-0847-4B12-9F0E-18D7C7A4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E117-2816-458B-861B-BD913AC89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979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2680432-F061-44E1-9695-0DD20076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0704-D090-48E5-9793-E1A82410574F}" type="datetimeFigureOut">
              <a:rPr lang="it-IT" smtClean="0"/>
              <a:t>18/06/2021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660132-9AF8-4602-9D25-3B123D29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8D498CE-9885-44B1-BC67-C0717697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E117-2816-458B-861B-BD913AC89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227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F9915-14A8-458D-9ED6-D3D486E94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DA9AE9-B2F2-43CA-BAC7-E10772FEB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12EA2B-95AD-407E-8696-0182287FF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54E61F-0C1E-4305-81A5-E0D7B543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0704-D090-48E5-9793-E1A82410574F}" type="datetimeFigureOut">
              <a:rPr lang="it-IT" smtClean="0"/>
              <a:t>18/06/2021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F31696-90A7-4FD5-B1A2-EE6FBF92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DD3EF3-E4A6-4D9B-9A3F-E9A9D032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E117-2816-458B-861B-BD913AC89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345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B36DFB-4735-460F-B6D4-A5893DDBC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F3D671A-DB3F-4719-97DA-F0800ADAA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9B4791-233B-4225-AB40-2C1044C57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F6AFDA3-1BF3-4AB0-9CEA-2F15B780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0704-D090-48E5-9793-E1A82410574F}" type="datetimeFigureOut">
              <a:rPr lang="it-IT" smtClean="0"/>
              <a:t>18/06/2021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6762CE-5895-4AFB-A684-91BE7378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A1F59DA-0CEE-497B-9535-23030B9A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E117-2816-458B-861B-BD913AC89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532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63686FD-B5BA-4F30-903F-7F19ECF03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836094-A722-4568-8C9B-F63E58C93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4108DD-BB6D-49B3-A663-179310BC3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50704-D090-48E5-9793-E1A82410574F}" type="datetimeFigureOut">
              <a:rPr lang="it-IT" smtClean="0"/>
              <a:t>18/06/2021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E19084-563E-4029-9258-4E774A958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6E4D4B-8F0F-4297-9FA1-BE78E43AD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6E117-2816-458B-861B-BD913AC89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11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28B0E3-D799-466F-B350-48A49BB1B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5814" y="2167557"/>
            <a:ext cx="6706186" cy="1036216"/>
          </a:xfrm>
        </p:spPr>
        <p:txBody>
          <a:bodyPr>
            <a:normAutofit/>
          </a:bodyPr>
          <a:lstStyle/>
          <a:p>
            <a:r>
              <a:rPr lang="it-IT" sz="4400" b="1" dirty="0">
                <a:latin typeface="Hind"/>
              </a:rPr>
              <a:t>Progetto di TIW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BB98D94-1907-459D-85DF-D143CCF83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5814" y="3320731"/>
            <a:ext cx="6706186" cy="2484646"/>
          </a:xfrm>
        </p:spPr>
        <p:txBody>
          <a:bodyPr>
            <a:normAutofit fontScale="70000" lnSpcReduction="20000"/>
          </a:bodyPr>
          <a:lstStyle/>
          <a:p>
            <a:r>
              <a:rPr lang="it-IT" sz="2800" kern="1800" dirty="0">
                <a:effectLst/>
                <a:latin typeface="Hind"/>
                <a:ea typeface="Times New Roman" panose="02020603050405020304" pitchFamily="18" charset="0"/>
                <a:cs typeface="Times New Roman" panose="02020603050405020304" pitchFamily="18" charset="0"/>
              </a:rPr>
              <a:t>Carrello con più fornitori e ordine</a:t>
            </a:r>
          </a:p>
          <a:p>
            <a:endParaRPr lang="it-IT" sz="2800" kern="1800" dirty="0">
              <a:effectLst/>
              <a:latin typeface="Hind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100" kern="1800" dirty="0">
                <a:latin typeface="Hind"/>
                <a:ea typeface="Times New Roman" panose="02020603050405020304" pitchFamily="18" charset="0"/>
                <a:cs typeface="Times New Roman" panose="02020603050405020304" pitchFamily="18" charset="0"/>
              </a:rPr>
              <a:t>PURE HTML &amp; JAVASCRIPT</a:t>
            </a:r>
            <a:endParaRPr lang="it-IT" sz="2100" kern="1800" dirty="0">
              <a:effectLst/>
              <a:latin typeface="Hind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100" kern="1800" dirty="0">
                <a:effectLst/>
                <a:latin typeface="Hind"/>
                <a:ea typeface="Times New Roman" panose="02020603050405020304" pitchFamily="18" charset="0"/>
                <a:cs typeface="Times New Roman" panose="02020603050405020304" pitchFamily="18" charset="0"/>
              </a:rPr>
              <a:t>2021/2021</a:t>
            </a:r>
          </a:p>
          <a:p>
            <a:endParaRPr lang="it-IT" sz="1600" kern="1800" dirty="0">
              <a:latin typeface="Hind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600" kern="1800" dirty="0">
                <a:latin typeface="Hind"/>
                <a:ea typeface="Times New Roman" panose="02020603050405020304" pitchFamily="18" charset="0"/>
                <a:cs typeface="Times New Roman" panose="02020603050405020304" pitchFamily="18" charset="0"/>
              </a:rPr>
              <a:t>Gruppo 43:</a:t>
            </a:r>
          </a:p>
          <a:p>
            <a:r>
              <a:rPr lang="it-IT" sz="1600" i="1" kern="1800" dirty="0">
                <a:latin typeface="Hind"/>
                <a:ea typeface="Times New Roman" panose="02020603050405020304" pitchFamily="18" charset="0"/>
                <a:cs typeface="Times New Roman" panose="02020603050405020304" pitchFamily="18" charset="0"/>
              </a:rPr>
              <a:t>Martellozzo Sofia</a:t>
            </a:r>
          </a:p>
          <a:p>
            <a:r>
              <a:rPr lang="it-IT" sz="1600" i="1" kern="1800" dirty="0">
                <a:effectLst/>
                <a:latin typeface="Hind"/>
                <a:ea typeface="Times New Roman" panose="02020603050405020304" pitchFamily="18" charset="0"/>
                <a:cs typeface="Times New Roman" panose="02020603050405020304" pitchFamily="18" charset="0"/>
              </a:rPr>
              <a:t>Mosconi Alberto</a:t>
            </a:r>
          </a:p>
          <a:p>
            <a:r>
              <a:rPr lang="it-IT" sz="1600" i="1" kern="1800" dirty="0">
                <a:effectLst/>
                <a:latin typeface="Hind"/>
                <a:ea typeface="Times New Roman" panose="02020603050405020304" pitchFamily="18" charset="0"/>
                <a:cs typeface="Times New Roman" panose="02020603050405020304" pitchFamily="18" charset="0"/>
              </a:rPr>
              <a:t>Musumeci Margherita - 907435 </a:t>
            </a:r>
            <a:endParaRPr lang="it-IT" i="1" dirty="0">
              <a:latin typeface="Hind"/>
            </a:endParaRPr>
          </a:p>
        </p:txBody>
      </p:sp>
      <p:pic>
        <p:nvPicPr>
          <p:cNvPr id="5" name="Immagine 4" descr="Immagine che contiene colorato, decorato, dipingendo&#10;&#10;Descrizione generata automaticamente">
            <a:extLst>
              <a:ext uri="{FF2B5EF4-FFF2-40B4-BE49-F238E27FC236}">
                <a16:creationId xmlns:a16="http://schemas.microsoft.com/office/drawing/2014/main" id="{714FD0EF-6750-46A3-9BFD-0B33827EA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5814" cy="6858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ED8A83E-A638-41E2-9108-4A19F7FDA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027" y="189715"/>
            <a:ext cx="4736601" cy="224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8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70E4C8-7674-433A-ABC1-2331541D4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Montserrat"/>
              </a:rPr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4918D9-4E5D-4F77-BAF3-8D1634EB6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>
                <a:latin typeface="Montserrat"/>
              </a:rPr>
              <a:t>Testo con le richieste assegnate ? </a:t>
            </a:r>
          </a:p>
          <a:p>
            <a:r>
              <a:rPr lang="it-IT" dirty="0">
                <a:latin typeface="Montserrat"/>
              </a:rPr>
              <a:t>Strumenti utilizzati per la risoluzione</a:t>
            </a:r>
          </a:p>
          <a:p>
            <a:r>
              <a:rPr lang="it-IT" dirty="0">
                <a:latin typeface="Montserrat"/>
              </a:rPr>
              <a:t>Assunzioni </a:t>
            </a:r>
          </a:p>
          <a:p>
            <a:r>
              <a:rPr lang="it-IT" dirty="0">
                <a:latin typeface="Montserrat"/>
              </a:rPr>
              <a:t>Scelte implementative</a:t>
            </a:r>
          </a:p>
          <a:p>
            <a:r>
              <a:rPr lang="it-IT" dirty="0">
                <a:latin typeface="Montserrat"/>
              </a:rPr>
              <a:t>Ulteriori aggiunte</a:t>
            </a:r>
          </a:p>
          <a:p>
            <a:r>
              <a:rPr lang="it-IT" dirty="0">
                <a:latin typeface="Montserrat"/>
              </a:rPr>
              <a:t>Design del Database (schema ER – definizione delle tabelle – analisi del testo?)</a:t>
            </a:r>
          </a:p>
          <a:p>
            <a:r>
              <a:rPr lang="it-IT" dirty="0">
                <a:latin typeface="Montserrat"/>
              </a:rPr>
              <a:t>Componenti</a:t>
            </a:r>
          </a:p>
          <a:p>
            <a:r>
              <a:rPr lang="it-IT" dirty="0">
                <a:latin typeface="Montserrat"/>
              </a:rPr>
              <a:t>Struttura dell’applicazione (IFML)</a:t>
            </a:r>
          </a:p>
          <a:p>
            <a:r>
              <a:rPr lang="it-IT" dirty="0">
                <a:latin typeface="Montserrat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812429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65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Hind</vt:lpstr>
      <vt:lpstr>Montserrat</vt:lpstr>
      <vt:lpstr>Tema di Office</vt:lpstr>
      <vt:lpstr>Progetto di TIW </vt:lpstr>
      <vt:lpstr>INDICE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di TIW</dc:title>
  <dc:creator>Margherita Musumeci</dc:creator>
  <cp:lastModifiedBy>Margherita Musumeci</cp:lastModifiedBy>
  <cp:revision>3</cp:revision>
  <dcterms:created xsi:type="dcterms:W3CDTF">2021-06-18T16:13:37Z</dcterms:created>
  <dcterms:modified xsi:type="dcterms:W3CDTF">2021-06-18T16:37:05Z</dcterms:modified>
</cp:coreProperties>
</file>