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Maitree"/>
      <p:regular r:id="rId16"/>
      <p:bold r:id="rId17"/>
    </p:embeddedFont>
    <p:embeddedFont>
      <p:font typeface="Bangers"/>
      <p:regular r:id="rId18"/>
    </p:embeddedFont>
    <p:embeddedFont>
      <p:font typeface="Maitree Medium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aitreeMedium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aitree-bold.fntdata"/><Relationship Id="rId16" Type="http://schemas.openxmlformats.org/officeDocument/2006/relationships/font" Target="fonts/Maitree-regular.fntdata"/><Relationship Id="rId19" Type="http://schemas.openxmlformats.org/officeDocument/2006/relationships/font" Target="fonts/MaitreeMedium-regular.fntdata"/><Relationship Id="rId18" Type="http://schemas.openxmlformats.org/officeDocument/2006/relationships/font" Target="fonts/Bangers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b11bb4444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b11bb4444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b11bb44442_0_6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b11bb44442_0_6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Susu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b11bb44442_0_3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b11bb44442_0_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Pedro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b11bb44442_0_3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b11bb44442_0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Pedro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634371bb78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634371bb7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Pedro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6b610c76c4_0_17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6b610c76c4_0_17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Metade metade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63ec31b6eb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63ec31b6eb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Sofia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63ec31b6eb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63ec31b6eb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Sofia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787a05ff60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" name="Google Shape;488;g787a05ff60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Sofia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63ec31b6eb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63ec31b6eb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Sofia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468375" y="0"/>
            <a:ext cx="10080746" cy="5143506"/>
            <a:chOff x="-468375" y="0"/>
            <a:chExt cx="10080746" cy="5143506"/>
          </a:xfrm>
        </p:grpSpPr>
        <p:sp>
          <p:nvSpPr>
            <p:cNvPr id="10" name="Google Shape;10;p2"/>
            <p:cNvSpPr/>
            <p:nvPr/>
          </p:nvSpPr>
          <p:spPr>
            <a:xfrm>
              <a:off x="-12775" y="0"/>
              <a:ext cx="9212423" cy="3981228"/>
            </a:xfrm>
            <a:custGeom>
              <a:rect b="b" l="l" r="r" t="t"/>
              <a:pathLst>
                <a:path extrusionOk="0" h="112655" w="258033">
                  <a:moveTo>
                    <a:pt x="0" y="0"/>
                  </a:moveTo>
                  <a:lnTo>
                    <a:pt x="0" y="112654"/>
                  </a:lnTo>
                  <a:lnTo>
                    <a:pt x="258032" y="112654"/>
                  </a:lnTo>
                  <a:lnTo>
                    <a:pt x="258032" y="0"/>
                  </a:lnTo>
                  <a:close/>
                </a:path>
              </a:pathLst>
            </a:custGeom>
            <a:solidFill>
              <a:srgbClr val="6954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575811" y="3341522"/>
              <a:ext cx="7992388" cy="373685"/>
            </a:xfrm>
            <a:custGeom>
              <a:rect b="b" l="l" r="r" t="t"/>
              <a:pathLst>
                <a:path extrusionOk="0" h="10574" w="226157">
                  <a:moveTo>
                    <a:pt x="0" y="0"/>
                  </a:moveTo>
                  <a:lnTo>
                    <a:pt x="0" y="4280"/>
                  </a:lnTo>
                  <a:cubicBezTo>
                    <a:pt x="0" y="7861"/>
                    <a:pt x="2386" y="10573"/>
                    <a:pt x="5406" y="10573"/>
                  </a:cubicBezTo>
                  <a:cubicBezTo>
                    <a:pt x="5548" y="10573"/>
                    <a:pt x="5692" y="10567"/>
                    <a:pt x="5837" y="10555"/>
                  </a:cubicBezTo>
                  <a:lnTo>
                    <a:pt x="220320" y="10555"/>
                  </a:lnTo>
                  <a:cubicBezTo>
                    <a:pt x="220465" y="10567"/>
                    <a:pt x="220609" y="10573"/>
                    <a:pt x="220751" y="10573"/>
                  </a:cubicBezTo>
                  <a:cubicBezTo>
                    <a:pt x="223771" y="10573"/>
                    <a:pt x="226157" y="7861"/>
                    <a:pt x="226157" y="4280"/>
                  </a:cubicBezTo>
                  <a:lnTo>
                    <a:pt x="226157" y="0"/>
                  </a:lnTo>
                  <a:cubicBezTo>
                    <a:pt x="226157" y="3581"/>
                    <a:pt x="223771" y="6294"/>
                    <a:pt x="220751" y="6294"/>
                  </a:cubicBezTo>
                  <a:cubicBezTo>
                    <a:pt x="220609" y="6294"/>
                    <a:pt x="220465" y="6288"/>
                    <a:pt x="220320" y="6276"/>
                  </a:cubicBezTo>
                  <a:lnTo>
                    <a:pt x="5837" y="6276"/>
                  </a:lnTo>
                  <a:cubicBezTo>
                    <a:pt x="5692" y="6288"/>
                    <a:pt x="5548" y="6294"/>
                    <a:pt x="5406" y="6294"/>
                  </a:cubicBezTo>
                  <a:cubicBezTo>
                    <a:pt x="2386" y="6294"/>
                    <a:pt x="0" y="3581"/>
                    <a:pt x="0" y="0"/>
                  </a:cubicBezTo>
                  <a:close/>
                </a:path>
              </a:pathLst>
            </a:custGeom>
            <a:solidFill>
              <a:srgbClr val="4329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575811" y="394357"/>
              <a:ext cx="7992388" cy="3169680"/>
            </a:xfrm>
            <a:custGeom>
              <a:rect b="b" l="l" r="r" t="t"/>
              <a:pathLst>
                <a:path extrusionOk="0" h="89691" w="226157">
                  <a:moveTo>
                    <a:pt x="7168" y="1"/>
                  </a:moveTo>
                  <a:cubicBezTo>
                    <a:pt x="3206" y="1"/>
                    <a:pt x="0" y="3206"/>
                    <a:pt x="0" y="7168"/>
                  </a:cubicBezTo>
                  <a:lnTo>
                    <a:pt x="0" y="83078"/>
                  </a:lnTo>
                  <a:cubicBezTo>
                    <a:pt x="0" y="86846"/>
                    <a:pt x="2385" y="89690"/>
                    <a:pt x="5403" y="89690"/>
                  </a:cubicBezTo>
                  <a:cubicBezTo>
                    <a:pt x="5547" y="89690"/>
                    <a:pt x="5691" y="89684"/>
                    <a:pt x="5837" y="89671"/>
                  </a:cubicBezTo>
                  <a:lnTo>
                    <a:pt x="220078" y="89671"/>
                  </a:lnTo>
                  <a:cubicBezTo>
                    <a:pt x="220229" y="89671"/>
                    <a:pt x="220395" y="89671"/>
                    <a:pt x="220562" y="89686"/>
                  </a:cubicBezTo>
                  <a:cubicBezTo>
                    <a:pt x="220632" y="89689"/>
                    <a:pt x="220702" y="89690"/>
                    <a:pt x="220772" y="89690"/>
                  </a:cubicBezTo>
                  <a:cubicBezTo>
                    <a:pt x="223787" y="89690"/>
                    <a:pt x="226157" y="86832"/>
                    <a:pt x="226157" y="83078"/>
                  </a:cubicBezTo>
                  <a:lnTo>
                    <a:pt x="226157" y="7168"/>
                  </a:lnTo>
                  <a:cubicBezTo>
                    <a:pt x="226157" y="3206"/>
                    <a:pt x="222951" y="1"/>
                    <a:pt x="218989" y="1"/>
                  </a:cubicBezTo>
                  <a:close/>
                </a:path>
              </a:pathLst>
            </a:custGeom>
            <a:solidFill>
              <a:srgbClr val="FBE3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3101336" y="3961948"/>
              <a:ext cx="151255" cy="128284"/>
            </a:xfrm>
            <a:custGeom>
              <a:rect b="b" l="l" r="r" t="t"/>
              <a:pathLst>
                <a:path extrusionOk="0" h="3630" w="4280">
                  <a:moveTo>
                    <a:pt x="0" y="0"/>
                  </a:moveTo>
                  <a:cubicBezTo>
                    <a:pt x="1240" y="938"/>
                    <a:pt x="2238" y="2178"/>
                    <a:pt x="2888" y="3599"/>
                  </a:cubicBezTo>
                  <a:cubicBezTo>
                    <a:pt x="2934" y="3599"/>
                    <a:pt x="2994" y="3614"/>
                    <a:pt x="3040" y="3629"/>
                  </a:cubicBezTo>
                  <a:cubicBezTo>
                    <a:pt x="3009" y="2314"/>
                    <a:pt x="3448" y="1028"/>
                    <a:pt x="4280" y="0"/>
                  </a:cubicBezTo>
                  <a:close/>
                </a:path>
              </a:pathLst>
            </a:custGeom>
            <a:solidFill>
              <a:srgbClr val="4329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4372651" y="3961948"/>
              <a:ext cx="398671" cy="1181558"/>
            </a:xfrm>
            <a:custGeom>
              <a:rect b="b" l="l" r="r" t="t"/>
              <a:pathLst>
                <a:path extrusionOk="0" h="33434" w="11281">
                  <a:moveTo>
                    <a:pt x="0" y="0"/>
                  </a:moveTo>
                  <a:cubicBezTo>
                    <a:pt x="1618" y="1270"/>
                    <a:pt x="2843" y="3070"/>
                    <a:pt x="3282" y="5066"/>
                  </a:cubicBezTo>
                  <a:lnTo>
                    <a:pt x="4960" y="12732"/>
                  </a:lnTo>
                  <a:cubicBezTo>
                    <a:pt x="5399" y="14728"/>
                    <a:pt x="4945" y="16528"/>
                    <a:pt x="3886" y="17798"/>
                  </a:cubicBezTo>
                  <a:lnTo>
                    <a:pt x="5187" y="24482"/>
                  </a:lnTo>
                  <a:cubicBezTo>
                    <a:pt x="5761" y="27340"/>
                    <a:pt x="5066" y="29910"/>
                    <a:pt x="3508" y="31740"/>
                  </a:cubicBezTo>
                  <a:lnTo>
                    <a:pt x="3735" y="33434"/>
                  </a:lnTo>
                  <a:lnTo>
                    <a:pt x="7561" y="33434"/>
                  </a:lnTo>
                  <a:lnTo>
                    <a:pt x="7773" y="31740"/>
                  </a:lnTo>
                  <a:cubicBezTo>
                    <a:pt x="6215" y="29910"/>
                    <a:pt x="5535" y="27340"/>
                    <a:pt x="6094" y="24482"/>
                  </a:cubicBezTo>
                  <a:lnTo>
                    <a:pt x="7395" y="17798"/>
                  </a:lnTo>
                  <a:cubicBezTo>
                    <a:pt x="6336" y="16528"/>
                    <a:pt x="5882" y="14728"/>
                    <a:pt x="6321" y="12732"/>
                  </a:cubicBezTo>
                  <a:lnTo>
                    <a:pt x="7999" y="5066"/>
                  </a:lnTo>
                  <a:cubicBezTo>
                    <a:pt x="8438" y="3070"/>
                    <a:pt x="9663" y="1270"/>
                    <a:pt x="11281" y="0"/>
                  </a:cubicBezTo>
                  <a:close/>
                </a:path>
              </a:pathLst>
            </a:custGeom>
            <a:solidFill>
              <a:srgbClr val="4329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3738867" y="3961948"/>
              <a:ext cx="147509" cy="122948"/>
            </a:xfrm>
            <a:custGeom>
              <a:rect b="b" l="l" r="r" t="t"/>
              <a:pathLst>
                <a:path extrusionOk="0" h="3479" w="4174">
                  <a:moveTo>
                    <a:pt x="0" y="0"/>
                  </a:moveTo>
                  <a:cubicBezTo>
                    <a:pt x="1180" y="923"/>
                    <a:pt x="2132" y="2117"/>
                    <a:pt x="2752" y="3478"/>
                  </a:cubicBezTo>
                  <a:lnTo>
                    <a:pt x="2949" y="3478"/>
                  </a:lnTo>
                  <a:cubicBezTo>
                    <a:pt x="2949" y="2208"/>
                    <a:pt x="3372" y="983"/>
                    <a:pt x="4174" y="0"/>
                  </a:cubicBezTo>
                  <a:close/>
                </a:path>
              </a:pathLst>
            </a:custGeom>
            <a:solidFill>
              <a:srgbClr val="4329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2467552" y="3961948"/>
              <a:ext cx="155001" cy="145389"/>
            </a:xfrm>
            <a:custGeom>
              <a:rect b="b" l="l" r="r" t="t"/>
              <a:pathLst>
                <a:path extrusionOk="0" h="4114" w="4386">
                  <a:moveTo>
                    <a:pt x="0" y="0"/>
                  </a:moveTo>
                  <a:cubicBezTo>
                    <a:pt x="1391" y="1059"/>
                    <a:pt x="2465" y="2480"/>
                    <a:pt x="3085" y="4113"/>
                  </a:cubicBezTo>
                  <a:cubicBezTo>
                    <a:pt x="2949" y="2616"/>
                    <a:pt x="3418" y="1149"/>
                    <a:pt x="4385" y="0"/>
                  </a:cubicBezTo>
                  <a:close/>
                </a:path>
              </a:pathLst>
            </a:custGeom>
            <a:solidFill>
              <a:srgbClr val="4329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-79354" y="3961948"/>
              <a:ext cx="160868" cy="177442"/>
            </a:xfrm>
            <a:custGeom>
              <a:rect b="b" l="l" r="r" t="t"/>
              <a:pathLst>
                <a:path extrusionOk="0" h="5021" w="4552">
                  <a:moveTo>
                    <a:pt x="0" y="0"/>
                  </a:moveTo>
                  <a:cubicBezTo>
                    <a:pt x="1634" y="1255"/>
                    <a:pt x="2904" y="3024"/>
                    <a:pt x="3372" y="5020"/>
                  </a:cubicBezTo>
                  <a:cubicBezTo>
                    <a:pt x="3327" y="4824"/>
                    <a:pt x="3297" y="4627"/>
                    <a:pt x="3282" y="4446"/>
                  </a:cubicBezTo>
                  <a:cubicBezTo>
                    <a:pt x="3085" y="2692"/>
                    <a:pt x="3569" y="1134"/>
                    <a:pt x="4552" y="0"/>
                  </a:cubicBezTo>
                  <a:close/>
                </a:path>
              </a:pathLst>
            </a:custGeom>
            <a:solidFill>
              <a:srgbClr val="4329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834298" y="3961948"/>
              <a:ext cx="154471" cy="140583"/>
            </a:xfrm>
            <a:custGeom>
              <a:rect b="b" l="l" r="r" t="t"/>
              <a:pathLst>
                <a:path extrusionOk="0" h="3978" w="4371">
                  <a:moveTo>
                    <a:pt x="0" y="0"/>
                  </a:moveTo>
                  <a:cubicBezTo>
                    <a:pt x="1346" y="1028"/>
                    <a:pt x="2405" y="2404"/>
                    <a:pt x="3040" y="3977"/>
                  </a:cubicBezTo>
                  <a:lnTo>
                    <a:pt x="3070" y="3977"/>
                  </a:lnTo>
                  <a:cubicBezTo>
                    <a:pt x="2964" y="2525"/>
                    <a:pt x="3433" y="1104"/>
                    <a:pt x="4370" y="0"/>
                  </a:cubicBezTo>
                  <a:close/>
                </a:path>
              </a:pathLst>
            </a:custGeom>
            <a:solidFill>
              <a:srgbClr val="4329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560297" y="3961948"/>
              <a:ext cx="160903" cy="176912"/>
            </a:xfrm>
            <a:custGeom>
              <a:rect b="b" l="l" r="r" t="t"/>
              <a:pathLst>
                <a:path extrusionOk="0" h="5006" w="4553">
                  <a:moveTo>
                    <a:pt x="1" y="0"/>
                  </a:moveTo>
                  <a:cubicBezTo>
                    <a:pt x="1634" y="1255"/>
                    <a:pt x="2904" y="3024"/>
                    <a:pt x="3373" y="5005"/>
                  </a:cubicBezTo>
                  <a:cubicBezTo>
                    <a:pt x="3328" y="4794"/>
                    <a:pt x="3297" y="4582"/>
                    <a:pt x="3282" y="4385"/>
                  </a:cubicBezTo>
                  <a:cubicBezTo>
                    <a:pt x="3101" y="2661"/>
                    <a:pt x="3585" y="1119"/>
                    <a:pt x="4552" y="0"/>
                  </a:cubicBezTo>
                  <a:close/>
                </a:path>
              </a:pathLst>
            </a:custGeom>
            <a:solidFill>
              <a:srgbClr val="4329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200513" y="3961948"/>
              <a:ext cx="155001" cy="127754"/>
            </a:xfrm>
            <a:custGeom>
              <a:rect b="b" l="l" r="r" t="t"/>
              <a:pathLst>
                <a:path extrusionOk="0" h="3615" w="4386">
                  <a:moveTo>
                    <a:pt x="0" y="0"/>
                  </a:moveTo>
                  <a:cubicBezTo>
                    <a:pt x="1240" y="953"/>
                    <a:pt x="2238" y="2193"/>
                    <a:pt x="2888" y="3614"/>
                  </a:cubicBezTo>
                  <a:lnTo>
                    <a:pt x="3070" y="3614"/>
                  </a:lnTo>
                  <a:cubicBezTo>
                    <a:pt x="3055" y="2299"/>
                    <a:pt x="3524" y="1013"/>
                    <a:pt x="4386" y="0"/>
                  </a:cubicBezTo>
                  <a:close/>
                </a:path>
              </a:pathLst>
            </a:custGeom>
            <a:solidFill>
              <a:srgbClr val="4329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788458" y="3961948"/>
              <a:ext cx="155001" cy="127754"/>
            </a:xfrm>
            <a:custGeom>
              <a:rect b="b" l="l" r="r" t="t"/>
              <a:pathLst>
                <a:path extrusionOk="0" h="3615" w="4386">
                  <a:moveTo>
                    <a:pt x="0" y="0"/>
                  </a:moveTo>
                  <a:cubicBezTo>
                    <a:pt x="862" y="1013"/>
                    <a:pt x="1331" y="2299"/>
                    <a:pt x="1316" y="3614"/>
                  </a:cubicBezTo>
                  <a:lnTo>
                    <a:pt x="1498" y="3614"/>
                  </a:lnTo>
                  <a:cubicBezTo>
                    <a:pt x="2148" y="2193"/>
                    <a:pt x="3146" y="953"/>
                    <a:pt x="4386" y="0"/>
                  </a:cubicBezTo>
                  <a:close/>
                </a:path>
              </a:pathLst>
            </a:custGeom>
            <a:solidFill>
              <a:srgbClr val="4329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422242" y="3961948"/>
              <a:ext cx="161433" cy="176912"/>
            </a:xfrm>
            <a:custGeom>
              <a:rect b="b" l="l" r="r" t="t"/>
              <a:pathLst>
                <a:path extrusionOk="0" h="5006" w="4568">
                  <a:moveTo>
                    <a:pt x="1" y="0"/>
                  </a:moveTo>
                  <a:cubicBezTo>
                    <a:pt x="923" y="1089"/>
                    <a:pt x="1392" y="2480"/>
                    <a:pt x="1316" y="3901"/>
                  </a:cubicBezTo>
                  <a:cubicBezTo>
                    <a:pt x="1301" y="4279"/>
                    <a:pt x="1271" y="4642"/>
                    <a:pt x="1195" y="5005"/>
                  </a:cubicBezTo>
                  <a:cubicBezTo>
                    <a:pt x="1664" y="3024"/>
                    <a:pt x="2934" y="1255"/>
                    <a:pt x="4567" y="0"/>
                  </a:cubicBezTo>
                  <a:close/>
                </a:path>
              </a:pathLst>
            </a:custGeom>
            <a:solidFill>
              <a:srgbClr val="4329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9062459" y="3961948"/>
              <a:ext cx="160868" cy="177442"/>
            </a:xfrm>
            <a:custGeom>
              <a:rect b="b" l="l" r="r" t="t"/>
              <a:pathLst>
                <a:path extrusionOk="0" h="5021" w="4552">
                  <a:moveTo>
                    <a:pt x="0" y="0"/>
                  </a:moveTo>
                  <a:cubicBezTo>
                    <a:pt x="983" y="1134"/>
                    <a:pt x="1467" y="2692"/>
                    <a:pt x="1270" y="4446"/>
                  </a:cubicBezTo>
                  <a:cubicBezTo>
                    <a:pt x="1255" y="4627"/>
                    <a:pt x="1210" y="4824"/>
                    <a:pt x="1180" y="5020"/>
                  </a:cubicBezTo>
                  <a:cubicBezTo>
                    <a:pt x="1648" y="3024"/>
                    <a:pt x="2918" y="1255"/>
                    <a:pt x="4552" y="0"/>
                  </a:cubicBezTo>
                  <a:close/>
                </a:path>
              </a:pathLst>
            </a:custGeom>
            <a:solidFill>
              <a:srgbClr val="4329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155203" y="3961948"/>
              <a:ext cx="154471" cy="140583"/>
            </a:xfrm>
            <a:custGeom>
              <a:rect b="b" l="l" r="r" t="t"/>
              <a:pathLst>
                <a:path extrusionOk="0" h="3978" w="4371">
                  <a:moveTo>
                    <a:pt x="1" y="0"/>
                  </a:moveTo>
                  <a:cubicBezTo>
                    <a:pt x="938" y="1104"/>
                    <a:pt x="1407" y="2525"/>
                    <a:pt x="1301" y="3977"/>
                  </a:cubicBezTo>
                  <a:lnTo>
                    <a:pt x="1331" y="3977"/>
                  </a:lnTo>
                  <a:cubicBezTo>
                    <a:pt x="1966" y="2404"/>
                    <a:pt x="3025" y="1028"/>
                    <a:pt x="4371" y="0"/>
                  </a:cubicBezTo>
                  <a:close/>
                </a:path>
              </a:pathLst>
            </a:custGeom>
            <a:solidFill>
              <a:srgbClr val="4329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5257596" y="3961948"/>
              <a:ext cx="147509" cy="122948"/>
            </a:xfrm>
            <a:custGeom>
              <a:rect b="b" l="l" r="r" t="t"/>
              <a:pathLst>
                <a:path extrusionOk="0" h="3479" w="4174">
                  <a:moveTo>
                    <a:pt x="0" y="0"/>
                  </a:moveTo>
                  <a:cubicBezTo>
                    <a:pt x="802" y="983"/>
                    <a:pt x="1225" y="2208"/>
                    <a:pt x="1225" y="3478"/>
                  </a:cubicBezTo>
                  <a:lnTo>
                    <a:pt x="1422" y="3478"/>
                  </a:lnTo>
                  <a:cubicBezTo>
                    <a:pt x="2042" y="2117"/>
                    <a:pt x="2994" y="923"/>
                    <a:pt x="4174" y="0"/>
                  </a:cubicBezTo>
                  <a:close/>
                </a:path>
              </a:pathLst>
            </a:custGeom>
            <a:solidFill>
              <a:srgbClr val="4329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5891381" y="3961948"/>
              <a:ext cx="151255" cy="128284"/>
            </a:xfrm>
            <a:custGeom>
              <a:rect b="b" l="l" r="r" t="t"/>
              <a:pathLst>
                <a:path extrusionOk="0" h="3630" w="4280">
                  <a:moveTo>
                    <a:pt x="0" y="0"/>
                  </a:moveTo>
                  <a:cubicBezTo>
                    <a:pt x="832" y="1028"/>
                    <a:pt x="1271" y="2314"/>
                    <a:pt x="1240" y="3629"/>
                  </a:cubicBezTo>
                  <a:cubicBezTo>
                    <a:pt x="1286" y="3614"/>
                    <a:pt x="1346" y="3599"/>
                    <a:pt x="1392" y="3599"/>
                  </a:cubicBezTo>
                  <a:cubicBezTo>
                    <a:pt x="2042" y="2178"/>
                    <a:pt x="3040" y="938"/>
                    <a:pt x="4280" y="0"/>
                  </a:cubicBezTo>
                  <a:close/>
                </a:path>
              </a:pathLst>
            </a:custGeom>
            <a:solidFill>
              <a:srgbClr val="4329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521419" y="3961948"/>
              <a:ext cx="155001" cy="145389"/>
            </a:xfrm>
            <a:custGeom>
              <a:rect b="b" l="l" r="r" t="t"/>
              <a:pathLst>
                <a:path extrusionOk="0" h="4114" w="4386">
                  <a:moveTo>
                    <a:pt x="1" y="0"/>
                  </a:moveTo>
                  <a:cubicBezTo>
                    <a:pt x="923" y="1089"/>
                    <a:pt x="1392" y="2480"/>
                    <a:pt x="1316" y="3901"/>
                  </a:cubicBezTo>
                  <a:cubicBezTo>
                    <a:pt x="1316" y="3977"/>
                    <a:pt x="1301" y="4038"/>
                    <a:pt x="1301" y="4113"/>
                  </a:cubicBezTo>
                  <a:cubicBezTo>
                    <a:pt x="1921" y="2480"/>
                    <a:pt x="2995" y="1059"/>
                    <a:pt x="4386" y="0"/>
                  </a:cubicBezTo>
                  <a:close/>
                </a:path>
              </a:pathLst>
            </a:custGeom>
            <a:solidFill>
              <a:srgbClr val="4329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1309536" y="3924523"/>
              <a:ext cx="583569" cy="463873"/>
            </a:xfrm>
            <a:custGeom>
              <a:rect b="b" l="l" r="r" t="t"/>
              <a:pathLst>
                <a:path extrusionOk="0" h="13126" w="16513">
                  <a:moveTo>
                    <a:pt x="5005" y="1"/>
                  </a:moveTo>
                  <a:cubicBezTo>
                    <a:pt x="2102" y="1"/>
                    <a:pt x="106" y="1997"/>
                    <a:pt x="0" y="4673"/>
                  </a:cubicBezTo>
                  <a:lnTo>
                    <a:pt x="681" y="4673"/>
                  </a:lnTo>
                  <a:cubicBezTo>
                    <a:pt x="5686" y="4673"/>
                    <a:pt x="10555" y="8333"/>
                    <a:pt x="12248" y="13126"/>
                  </a:cubicBezTo>
                  <a:cubicBezTo>
                    <a:pt x="12127" y="9769"/>
                    <a:pt x="13776" y="6956"/>
                    <a:pt x="16513" y="5580"/>
                  </a:cubicBezTo>
                  <a:cubicBezTo>
                    <a:pt x="15500" y="2450"/>
                    <a:pt x="12309" y="1"/>
                    <a:pt x="9088" y="1"/>
                  </a:cubicBezTo>
                  <a:close/>
                </a:path>
              </a:pathLst>
            </a:custGeom>
            <a:solidFill>
              <a:srgbClr val="EB5E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66104" y="3924523"/>
              <a:ext cx="579859" cy="462283"/>
            </a:xfrm>
            <a:custGeom>
              <a:rect b="b" l="l" r="r" t="t"/>
              <a:pathLst>
                <a:path extrusionOk="0" h="13081" w="16408">
                  <a:moveTo>
                    <a:pt x="5278" y="1"/>
                  </a:moveTo>
                  <a:cubicBezTo>
                    <a:pt x="2103" y="1"/>
                    <a:pt x="1" y="2375"/>
                    <a:pt x="288" y="5444"/>
                  </a:cubicBezTo>
                  <a:cubicBezTo>
                    <a:pt x="303" y="5641"/>
                    <a:pt x="334" y="5853"/>
                    <a:pt x="379" y="6064"/>
                  </a:cubicBezTo>
                  <a:cubicBezTo>
                    <a:pt x="394" y="6125"/>
                    <a:pt x="409" y="6170"/>
                    <a:pt x="424" y="6216"/>
                  </a:cubicBezTo>
                  <a:lnTo>
                    <a:pt x="696" y="7455"/>
                  </a:lnTo>
                  <a:cubicBezTo>
                    <a:pt x="2541" y="8922"/>
                    <a:pt x="3948" y="10873"/>
                    <a:pt x="4764" y="13081"/>
                  </a:cubicBezTo>
                  <a:cubicBezTo>
                    <a:pt x="4613" y="8317"/>
                    <a:pt x="8030" y="4673"/>
                    <a:pt x="13020" y="4673"/>
                  </a:cubicBezTo>
                  <a:lnTo>
                    <a:pt x="16408" y="4673"/>
                  </a:lnTo>
                  <a:cubicBezTo>
                    <a:pt x="15137" y="1997"/>
                    <a:pt x="12264" y="1"/>
                    <a:pt x="9361" y="1"/>
                  </a:cubicBezTo>
                  <a:close/>
                </a:path>
              </a:pathLst>
            </a:custGeom>
            <a:solidFill>
              <a:srgbClr val="EB5E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5393" y="3924523"/>
              <a:ext cx="599614" cy="219673"/>
            </a:xfrm>
            <a:custGeom>
              <a:rect b="b" l="l" r="r" t="t"/>
              <a:pathLst>
                <a:path extrusionOk="0" h="6216" w="16967">
                  <a:moveTo>
                    <a:pt x="5293" y="1"/>
                  </a:moveTo>
                  <a:cubicBezTo>
                    <a:pt x="2102" y="1"/>
                    <a:pt x="0" y="2405"/>
                    <a:pt x="318" y="5505"/>
                  </a:cubicBezTo>
                  <a:cubicBezTo>
                    <a:pt x="348" y="5686"/>
                    <a:pt x="378" y="5883"/>
                    <a:pt x="408" y="6079"/>
                  </a:cubicBezTo>
                  <a:cubicBezTo>
                    <a:pt x="424" y="6125"/>
                    <a:pt x="439" y="6170"/>
                    <a:pt x="439" y="6216"/>
                  </a:cubicBezTo>
                  <a:lnTo>
                    <a:pt x="454" y="6216"/>
                  </a:lnTo>
                  <a:cubicBezTo>
                    <a:pt x="1882" y="5214"/>
                    <a:pt x="3597" y="4672"/>
                    <a:pt x="5347" y="4672"/>
                  </a:cubicBezTo>
                  <a:cubicBezTo>
                    <a:pt x="5394" y="4672"/>
                    <a:pt x="5442" y="4672"/>
                    <a:pt x="5489" y="4673"/>
                  </a:cubicBezTo>
                  <a:lnTo>
                    <a:pt x="11356" y="4673"/>
                  </a:lnTo>
                  <a:cubicBezTo>
                    <a:pt x="13322" y="4703"/>
                    <a:pt x="15258" y="5233"/>
                    <a:pt x="16966" y="6200"/>
                  </a:cubicBezTo>
                  <a:cubicBezTo>
                    <a:pt x="16210" y="2783"/>
                    <a:pt x="12823" y="1"/>
                    <a:pt x="9391" y="1"/>
                  </a:cubicBezTo>
                  <a:close/>
                </a:path>
              </a:pathLst>
            </a:custGeom>
            <a:solidFill>
              <a:srgbClr val="EB5E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-468375" y="3893530"/>
              <a:ext cx="5044679" cy="1249976"/>
            </a:xfrm>
            <a:custGeom>
              <a:rect b="b" l="l" r="r" t="t"/>
              <a:pathLst>
                <a:path extrusionOk="0" h="35370" w="142747">
                  <a:moveTo>
                    <a:pt x="77331" y="878"/>
                  </a:moveTo>
                  <a:cubicBezTo>
                    <a:pt x="80764" y="878"/>
                    <a:pt x="84166" y="3660"/>
                    <a:pt x="84907" y="7093"/>
                  </a:cubicBezTo>
                  <a:lnTo>
                    <a:pt x="85436" y="9512"/>
                  </a:lnTo>
                  <a:cubicBezTo>
                    <a:pt x="83138" y="7108"/>
                    <a:pt x="79932" y="5550"/>
                    <a:pt x="76681" y="5550"/>
                  </a:cubicBezTo>
                  <a:lnTo>
                    <a:pt x="70814" y="5550"/>
                  </a:lnTo>
                  <a:cubicBezTo>
                    <a:pt x="69937" y="5550"/>
                    <a:pt x="69060" y="5671"/>
                    <a:pt x="68228" y="5913"/>
                  </a:cubicBezTo>
                  <a:cubicBezTo>
                    <a:pt x="68152" y="3040"/>
                    <a:pt x="70209" y="878"/>
                    <a:pt x="73233" y="878"/>
                  </a:cubicBezTo>
                  <a:close/>
                  <a:moveTo>
                    <a:pt x="113904" y="13692"/>
                  </a:moveTo>
                  <a:lnTo>
                    <a:pt x="113904" y="13692"/>
                  </a:lnTo>
                  <a:cubicBezTo>
                    <a:pt x="113904" y="13746"/>
                    <a:pt x="113905" y="13800"/>
                    <a:pt x="113906" y="13855"/>
                  </a:cubicBezTo>
                  <a:lnTo>
                    <a:pt x="113906" y="13855"/>
                  </a:lnTo>
                  <a:cubicBezTo>
                    <a:pt x="113907" y="13859"/>
                    <a:pt x="113908" y="13863"/>
                    <a:pt x="113910" y="13867"/>
                  </a:cubicBezTo>
                  <a:cubicBezTo>
                    <a:pt x="113908" y="13808"/>
                    <a:pt x="113906" y="13750"/>
                    <a:pt x="113904" y="13692"/>
                  </a:cubicBezTo>
                  <a:close/>
                  <a:moveTo>
                    <a:pt x="11205" y="13992"/>
                  </a:moveTo>
                  <a:cubicBezTo>
                    <a:pt x="11205" y="13996"/>
                    <a:pt x="11205" y="13999"/>
                    <a:pt x="11205" y="14002"/>
                  </a:cubicBezTo>
                  <a:lnTo>
                    <a:pt x="11205" y="14002"/>
                  </a:lnTo>
                  <a:cubicBezTo>
                    <a:pt x="11205" y="14002"/>
                    <a:pt x="11205" y="14003"/>
                    <a:pt x="11205" y="14003"/>
                  </a:cubicBezTo>
                  <a:cubicBezTo>
                    <a:pt x="11205" y="13999"/>
                    <a:pt x="11205" y="13996"/>
                    <a:pt x="11205" y="13992"/>
                  </a:cubicBezTo>
                  <a:close/>
                  <a:moveTo>
                    <a:pt x="59412" y="878"/>
                  </a:moveTo>
                  <a:cubicBezTo>
                    <a:pt x="62618" y="878"/>
                    <a:pt x="65809" y="3327"/>
                    <a:pt x="66822" y="6457"/>
                  </a:cubicBezTo>
                  <a:cubicBezTo>
                    <a:pt x="64085" y="7833"/>
                    <a:pt x="62436" y="10646"/>
                    <a:pt x="62557" y="14003"/>
                  </a:cubicBezTo>
                  <a:cubicBezTo>
                    <a:pt x="60864" y="9210"/>
                    <a:pt x="55995" y="5550"/>
                    <a:pt x="50990" y="5550"/>
                  </a:cubicBezTo>
                  <a:lnTo>
                    <a:pt x="50309" y="5550"/>
                  </a:lnTo>
                  <a:cubicBezTo>
                    <a:pt x="50415" y="2874"/>
                    <a:pt x="52411" y="878"/>
                    <a:pt x="55314" y="878"/>
                  </a:cubicBezTo>
                  <a:close/>
                  <a:moveTo>
                    <a:pt x="131118" y="772"/>
                  </a:moveTo>
                  <a:cubicBezTo>
                    <a:pt x="134536" y="772"/>
                    <a:pt x="137938" y="3569"/>
                    <a:pt x="138694" y="7002"/>
                  </a:cubicBezTo>
                  <a:lnTo>
                    <a:pt x="140372" y="14668"/>
                  </a:lnTo>
                  <a:cubicBezTo>
                    <a:pt x="140554" y="15500"/>
                    <a:pt x="140554" y="16377"/>
                    <a:pt x="140372" y="17224"/>
                  </a:cubicBezTo>
                  <a:lnTo>
                    <a:pt x="140025" y="15440"/>
                  </a:lnTo>
                  <a:cubicBezTo>
                    <a:pt x="138936" y="9905"/>
                    <a:pt x="133553" y="5414"/>
                    <a:pt x="128018" y="5414"/>
                  </a:cubicBezTo>
                  <a:lnTo>
                    <a:pt x="122015" y="5414"/>
                  </a:lnTo>
                  <a:cubicBezTo>
                    <a:pt x="122136" y="2753"/>
                    <a:pt x="124132" y="772"/>
                    <a:pt x="127020" y="772"/>
                  </a:cubicBezTo>
                  <a:close/>
                  <a:moveTo>
                    <a:pt x="50082" y="6669"/>
                  </a:moveTo>
                  <a:cubicBezTo>
                    <a:pt x="54997" y="6669"/>
                    <a:pt x="59775" y="10676"/>
                    <a:pt x="60743" y="15591"/>
                  </a:cubicBezTo>
                  <a:lnTo>
                    <a:pt x="61922" y="21579"/>
                  </a:lnTo>
                  <a:cubicBezTo>
                    <a:pt x="58883" y="18403"/>
                    <a:pt x="54649" y="16392"/>
                    <a:pt x="50203" y="16392"/>
                  </a:cubicBezTo>
                  <a:lnTo>
                    <a:pt x="41781" y="16392"/>
                  </a:lnTo>
                  <a:cubicBezTo>
                    <a:pt x="41738" y="16392"/>
                    <a:pt x="41696" y="16392"/>
                    <a:pt x="41654" y="16392"/>
                  </a:cubicBezTo>
                  <a:cubicBezTo>
                    <a:pt x="40185" y="16392"/>
                    <a:pt x="38732" y="16648"/>
                    <a:pt x="37350" y="17118"/>
                  </a:cubicBezTo>
                  <a:lnTo>
                    <a:pt x="37048" y="15591"/>
                  </a:lnTo>
                  <a:cubicBezTo>
                    <a:pt x="36080" y="10676"/>
                    <a:pt x="39301" y="6669"/>
                    <a:pt x="44215" y="6669"/>
                  </a:cubicBezTo>
                  <a:close/>
                  <a:moveTo>
                    <a:pt x="101420" y="6533"/>
                  </a:moveTo>
                  <a:cubicBezTo>
                    <a:pt x="106334" y="6533"/>
                    <a:pt x="111112" y="10525"/>
                    <a:pt x="112080" y="15440"/>
                  </a:cubicBezTo>
                  <a:lnTo>
                    <a:pt x="112307" y="16559"/>
                  </a:lnTo>
                  <a:cubicBezTo>
                    <a:pt x="106788" y="17859"/>
                    <a:pt x="102977" y="22516"/>
                    <a:pt x="102780" y="28323"/>
                  </a:cubicBezTo>
                  <a:cubicBezTo>
                    <a:pt x="100966" y="21927"/>
                    <a:pt x="95129" y="16937"/>
                    <a:pt x="88551" y="16271"/>
                  </a:cubicBezTo>
                  <a:lnTo>
                    <a:pt x="88385" y="15440"/>
                  </a:lnTo>
                  <a:cubicBezTo>
                    <a:pt x="87432" y="10525"/>
                    <a:pt x="90638" y="6533"/>
                    <a:pt x="95552" y="6533"/>
                  </a:cubicBezTo>
                  <a:close/>
                  <a:moveTo>
                    <a:pt x="75758" y="6669"/>
                  </a:moveTo>
                  <a:cubicBezTo>
                    <a:pt x="80673" y="6669"/>
                    <a:pt x="85466" y="10676"/>
                    <a:pt x="86419" y="15591"/>
                  </a:cubicBezTo>
                  <a:lnTo>
                    <a:pt x="86540" y="16196"/>
                  </a:lnTo>
                  <a:lnTo>
                    <a:pt x="78616" y="16196"/>
                  </a:lnTo>
                  <a:cubicBezTo>
                    <a:pt x="71403" y="16196"/>
                    <a:pt x="66081" y="21503"/>
                    <a:pt x="65914" y="28429"/>
                  </a:cubicBezTo>
                  <a:cubicBezTo>
                    <a:pt x="65688" y="27673"/>
                    <a:pt x="65415" y="26917"/>
                    <a:pt x="65083" y="26206"/>
                  </a:cubicBezTo>
                  <a:lnTo>
                    <a:pt x="62996" y="15591"/>
                  </a:lnTo>
                  <a:cubicBezTo>
                    <a:pt x="62890" y="15062"/>
                    <a:pt x="62739" y="14532"/>
                    <a:pt x="62573" y="14018"/>
                  </a:cubicBezTo>
                  <a:cubicBezTo>
                    <a:pt x="62482" y="9860"/>
                    <a:pt x="65521" y="6669"/>
                    <a:pt x="69891" y="6669"/>
                  </a:cubicBezTo>
                  <a:close/>
                  <a:moveTo>
                    <a:pt x="113169" y="772"/>
                  </a:moveTo>
                  <a:cubicBezTo>
                    <a:pt x="116118" y="772"/>
                    <a:pt x="119051" y="2843"/>
                    <a:pt x="120291" y="5596"/>
                  </a:cubicBezTo>
                  <a:cubicBezTo>
                    <a:pt x="116370" y="6371"/>
                    <a:pt x="113816" y="9601"/>
                    <a:pt x="113904" y="13692"/>
                  </a:cubicBezTo>
                  <a:lnTo>
                    <a:pt x="113904" y="13692"/>
                  </a:lnTo>
                  <a:cubicBezTo>
                    <a:pt x="113917" y="9613"/>
                    <a:pt x="116927" y="6533"/>
                    <a:pt x="121244" y="6533"/>
                  </a:cubicBezTo>
                  <a:lnTo>
                    <a:pt x="127111" y="6533"/>
                  </a:lnTo>
                  <a:cubicBezTo>
                    <a:pt x="132025" y="6533"/>
                    <a:pt x="136804" y="10525"/>
                    <a:pt x="137772" y="15440"/>
                  </a:cubicBezTo>
                  <a:lnTo>
                    <a:pt x="139919" y="26418"/>
                  </a:lnTo>
                  <a:cubicBezTo>
                    <a:pt x="140146" y="27476"/>
                    <a:pt x="140146" y="28565"/>
                    <a:pt x="139949" y="29623"/>
                  </a:cubicBezTo>
                  <a:cubicBezTo>
                    <a:pt x="138512" y="22123"/>
                    <a:pt x="131526" y="16196"/>
                    <a:pt x="123905" y="16196"/>
                  </a:cubicBezTo>
                  <a:lnTo>
                    <a:pt x="115483" y="16196"/>
                  </a:lnTo>
                  <a:cubicBezTo>
                    <a:pt x="115059" y="16196"/>
                    <a:pt x="114636" y="16211"/>
                    <a:pt x="114227" y="16241"/>
                  </a:cubicBezTo>
                  <a:lnTo>
                    <a:pt x="114076" y="15440"/>
                  </a:lnTo>
                  <a:cubicBezTo>
                    <a:pt x="113970" y="14899"/>
                    <a:pt x="113914" y="14369"/>
                    <a:pt x="113906" y="13855"/>
                  </a:cubicBezTo>
                  <a:lnTo>
                    <a:pt x="113906" y="13855"/>
                  </a:lnTo>
                  <a:cubicBezTo>
                    <a:pt x="112390" y="9627"/>
                    <a:pt x="108432" y="6290"/>
                    <a:pt x="104081" y="5565"/>
                  </a:cubicBezTo>
                  <a:cubicBezTo>
                    <a:pt x="104126" y="2828"/>
                    <a:pt x="106137" y="772"/>
                    <a:pt x="109086" y="772"/>
                  </a:cubicBezTo>
                  <a:close/>
                  <a:moveTo>
                    <a:pt x="109706" y="1"/>
                  </a:moveTo>
                  <a:cubicBezTo>
                    <a:pt x="106319" y="1"/>
                    <a:pt x="104036" y="2375"/>
                    <a:pt x="104051" y="5565"/>
                  </a:cubicBezTo>
                  <a:cubicBezTo>
                    <a:pt x="104005" y="5550"/>
                    <a:pt x="103945" y="5535"/>
                    <a:pt x="103899" y="5535"/>
                  </a:cubicBezTo>
                  <a:cubicBezTo>
                    <a:pt x="102508" y="2420"/>
                    <a:pt x="99212" y="91"/>
                    <a:pt x="95885" y="91"/>
                  </a:cubicBezTo>
                  <a:lnTo>
                    <a:pt x="91787" y="91"/>
                  </a:lnTo>
                  <a:cubicBezTo>
                    <a:pt x="88279" y="91"/>
                    <a:pt x="85935" y="2677"/>
                    <a:pt x="86162" y="6049"/>
                  </a:cubicBezTo>
                  <a:cubicBezTo>
                    <a:pt x="86026" y="3116"/>
                    <a:pt x="88098" y="878"/>
                    <a:pt x="91167" y="878"/>
                  </a:cubicBezTo>
                  <a:lnTo>
                    <a:pt x="95265" y="878"/>
                  </a:lnTo>
                  <a:cubicBezTo>
                    <a:pt x="98108" y="878"/>
                    <a:pt x="100936" y="2798"/>
                    <a:pt x="102236" y="5414"/>
                  </a:cubicBezTo>
                  <a:lnTo>
                    <a:pt x="96460" y="5414"/>
                  </a:lnTo>
                  <a:cubicBezTo>
                    <a:pt x="91439" y="5414"/>
                    <a:pt x="87992" y="9119"/>
                    <a:pt x="88219" y="13943"/>
                  </a:cubicBezTo>
                  <a:cubicBezTo>
                    <a:pt x="88067" y="13534"/>
                    <a:pt x="87901" y="13156"/>
                    <a:pt x="87720" y="12763"/>
                  </a:cubicBezTo>
                  <a:lnTo>
                    <a:pt x="86480" y="7093"/>
                  </a:lnTo>
                  <a:cubicBezTo>
                    <a:pt x="86404" y="6745"/>
                    <a:pt x="86298" y="6397"/>
                    <a:pt x="86162" y="6049"/>
                  </a:cubicBezTo>
                  <a:cubicBezTo>
                    <a:pt x="84922" y="2677"/>
                    <a:pt x="81459" y="91"/>
                    <a:pt x="77951" y="91"/>
                  </a:cubicBezTo>
                  <a:lnTo>
                    <a:pt x="73853" y="91"/>
                  </a:lnTo>
                  <a:cubicBezTo>
                    <a:pt x="70390" y="91"/>
                    <a:pt x="68062" y="2601"/>
                    <a:pt x="68228" y="5913"/>
                  </a:cubicBezTo>
                  <a:lnTo>
                    <a:pt x="68198" y="5913"/>
                  </a:lnTo>
                  <a:cubicBezTo>
                    <a:pt x="66912" y="2617"/>
                    <a:pt x="63495" y="91"/>
                    <a:pt x="60017" y="91"/>
                  </a:cubicBezTo>
                  <a:lnTo>
                    <a:pt x="55934" y="91"/>
                  </a:lnTo>
                  <a:cubicBezTo>
                    <a:pt x="52592" y="91"/>
                    <a:pt x="50309" y="2420"/>
                    <a:pt x="50294" y="5550"/>
                  </a:cubicBezTo>
                  <a:lnTo>
                    <a:pt x="50112" y="5550"/>
                  </a:lnTo>
                  <a:cubicBezTo>
                    <a:pt x="48721" y="2420"/>
                    <a:pt x="45425" y="91"/>
                    <a:pt x="42083" y="91"/>
                  </a:cubicBezTo>
                  <a:lnTo>
                    <a:pt x="38000" y="91"/>
                  </a:lnTo>
                  <a:cubicBezTo>
                    <a:pt x="34386" y="91"/>
                    <a:pt x="32012" y="2813"/>
                    <a:pt x="32390" y="6321"/>
                  </a:cubicBezTo>
                  <a:cubicBezTo>
                    <a:pt x="32103" y="3252"/>
                    <a:pt x="34205" y="878"/>
                    <a:pt x="37380" y="878"/>
                  </a:cubicBezTo>
                  <a:lnTo>
                    <a:pt x="41478" y="878"/>
                  </a:lnTo>
                  <a:cubicBezTo>
                    <a:pt x="44366" y="878"/>
                    <a:pt x="47239" y="2874"/>
                    <a:pt x="48510" y="5550"/>
                  </a:cubicBezTo>
                  <a:lnTo>
                    <a:pt x="45122" y="5550"/>
                  </a:lnTo>
                  <a:cubicBezTo>
                    <a:pt x="40132" y="5550"/>
                    <a:pt x="36715" y="9194"/>
                    <a:pt x="36866" y="13958"/>
                  </a:cubicBezTo>
                  <a:cubicBezTo>
                    <a:pt x="36050" y="11750"/>
                    <a:pt x="34643" y="9799"/>
                    <a:pt x="32798" y="8332"/>
                  </a:cubicBezTo>
                  <a:lnTo>
                    <a:pt x="32526" y="7093"/>
                  </a:lnTo>
                  <a:cubicBezTo>
                    <a:pt x="32511" y="7047"/>
                    <a:pt x="32496" y="7002"/>
                    <a:pt x="32481" y="6941"/>
                  </a:cubicBezTo>
                  <a:cubicBezTo>
                    <a:pt x="31574" y="3146"/>
                    <a:pt x="27808" y="91"/>
                    <a:pt x="23983" y="91"/>
                  </a:cubicBezTo>
                  <a:lnTo>
                    <a:pt x="19885" y="91"/>
                  </a:lnTo>
                  <a:cubicBezTo>
                    <a:pt x="16256" y="91"/>
                    <a:pt x="13881" y="2843"/>
                    <a:pt x="14290" y="6382"/>
                  </a:cubicBezTo>
                  <a:cubicBezTo>
                    <a:pt x="13972" y="3282"/>
                    <a:pt x="16074" y="878"/>
                    <a:pt x="19265" y="878"/>
                  </a:cubicBezTo>
                  <a:lnTo>
                    <a:pt x="23363" y="878"/>
                  </a:lnTo>
                  <a:cubicBezTo>
                    <a:pt x="26795" y="878"/>
                    <a:pt x="30182" y="3660"/>
                    <a:pt x="30938" y="7077"/>
                  </a:cubicBezTo>
                  <a:cubicBezTo>
                    <a:pt x="29230" y="6095"/>
                    <a:pt x="27294" y="5580"/>
                    <a:pt x="25328" y="5550"/>
                  </a:cubicBezTo>
                  <a:lnTo>
                    <a:pt x="19461" y="5550"/>
                  </a:lnTo>
                  <a:cubicBezTo>
                    <a:pt x="19414" y="5549"/>
                    <a:pt x="19366" y="5549"/>
                    <a:pt x="19319" y="5549"/>
                  </a:cubicBezTo>
                  <a:cubicBezTo>
                    <a:pt x="17569" y="5549"/>
                    <a:pt x="15854" y="6091"/>
                    <a:pt x="14426" y="7093"/>
                  </a:cubicBezTo>
                  <a:cubicBezTo>
                    <a:pt x="14411" y="7047"/>
                    <a:pt x="14396" y="7002"/>
                    <a:pt x="14380" y="6956"/>
                  </a:cubicBezTo>
                  <a:cubicBezTo>
                    <a:pt x="13473" y="3146"/>
                    <a:pt x="9708" y="91"/>
                    <a:pt x="5882" y="91"/>
                  </a:cubicBezTo>
                  <a:lnTo>
                    <a:pt x="1784" y="91"/>
                  </a:lnTo>
                  <a:cubicBezTo>
                    <a:pt x="1179" y="91"/>
                    <a:pt x="575" y="182"/>
                    <a:pt x="0" y="348"/>
                  </a:cubicBezTo>
                  <a:lnTo>
                    <a:pt x="0" y="999"/>
                  </a:lnTo>
                  <a:cubicBezTo>
                    <a:pt x="378" y="908"/>
                    <a:pt x="771" y="878"/>
                    <a:pt x="1164" y="878"/>
                  </a:cubicBezTo>
                  <a:lnTo>
                    <a:pt x="5262" y="878"/>
                  </a:lnTo>
                  <a:cubicBezTo>
                    <a:pt x="8695" y="878"/>
                    <a:pt x="12097" y="3660"/>
                    <a:pt x="12853" y="7093"/>
                  </a:cubicBezTo>
                  <a:lnTo>
                    <a:pt x="13110" y="8287"/>
                  </a:lnTo>
                  <a:cubicBezTo>
                    <a:pt x="11827" y="9782"/>
                    <a:pt x="11117" y="11759"/>
                    <a:pt x="11205" y="13992"/>
                  </a:cubicBezTo>
                  <a:lnTo>
                    <a:pt x="11205" y="13992"/>
                  </a:lnTo>
                  <a:cubicBezTo>
                    <a:pt x="11142" y="9847"/>
                    <a:pt x="14163" y="6669"/>
                    <a:pt x="18539" y="6669"/>
                  </a:cubicBezTo>
                  <a:lnTo>
                    <a:pt x="24406" y="6669"/>
                  </a:lnTo>
                  <a:cubicBezTo>
                    <a:pt x="29320" y="6669"/>
                    <a:pt x="34114" y="10676"/>
                    <a:pt x="35067" y="15591"/>
                  </a:cubicBezTo>
                  <a:lnTo>
                    <a:pt x="35535" y="17904"/>
                  </a:lnTo>
                  <a:cubicBezTo>
                    <a:pt x="31710" y="19946"/>
                    <a:pt x="29230" y="23862"/>
                    <a:pt x="29079" y="28520"/>
                  </a:cubicBezTo>
                  <a:cubicBezTo>
                    <a:pt x="27128" y="21639"/>
                    <a:pt x="20520" y="16392"/>
                    <a:pt x="13337" y="16392"/>
                  </a:cubicBezTo>
                  <a:lnTo>
                    <a:pt x="11795" y="16392"/>
                  </a:lnTo>
                  <a:lnTo>
                    <a:pt x="11644" y="15591"/>
                  </a:lnTo>
                  <a:cubicBezTo>
                    <a:pt x="11538" y="15062"/>
                    <a:pt x="11386" y="14532"/>
                    <a:pt x="11205" y="14018"/>
                  </a:cubicBezTo>
                  <a:cubicBezTo>
                    <a:pt x="11205" y="14013"/>
                    <a:pt x="11205" y="14008"/>
                    <a:pt x="11205" y="14002"/>
                  </a:cubicBezTo>
                  <a:lnTo>
                    <a:pt x="11205" y="14002"/>
                  </a:lnTo>
                  <a:cubicBezTo>
                    <a:pt x="9541" y="9330"/>
                    <a:pt x="4869" y="5732"/>
                    <a:pt x="0" y="5565"/>
                  </a:cubicBezTo>
                  <a:lnTo>
                    <a:pt x="0" y="6760"/>
                  </a:lnTo>
                  <a:cubicBezTo>
                    <a:pt x="4446" y="7380"/>
                    <a:pt x="8513" y="11100"/>
                    <a:pt x="9390" y="15591"/>
                  </a:cubicBezTo>
                  <a:lnTo>
                    <a:pt x="9542" y="16392"/>
                  </a:lnTo>
                  <a:lnTo>
                    <a:pt x="4914" y="16392"/>
                  </a:lnTo>
                  <a:cubicBezTo>
                    <a:pt x="4876" y="16392"/>
                    <a:pt x="4838" y="16392"/>
                    <a:pt x="4800" y="16392"/>
                  </a:cubicBezTo>
                  <a:cubicBezTo>
                    <a:pt x="3160" y="16392"/>
                    <a:pt x="1537" y="16708"/>
                    <a:pt x="0" y="17284"/>
                  </a:cubicBezTo>
                  <a:lnTo>
                    <a:pt x="0" y="18509"/>
                  </a:lnTo>
                  <a:cubicBezTo>
                    <a:pt x="1134" y="18161"/>
                    <a:pt x="2298" y="17995"/>
                    <a:pt x="3493" y="17995"/>
                  </a:cubicBezTo>
                  <a:lnTo>
                    <a:pt x="11901" y="17995"/>
                  </a:lnTo>
                  <a:cubicBezTo>
                    <a:pt x="18962" y="17995"/>
                    <a:pt x="25419" y="23741"/>
                    <a:pt x="26311" y="30788"/>
                  </a:cubicBezTo>
                  <a:lnTo>
                    <a:pt x="26886" y="35370"/>
                  </a:lnTo>
                  <a:lnTo>
                    <a:pt x="30122" y="35370"/>
                  </a:lnTo>
                  <a:lnTo>
                    <a:pt x="29547" y="30788"/>
                  </a:lnTo>
                  <a:cubicBezTo>
                    <a:pt x="29441" y="30032"/>
                    <a:pt x="29290" y="29291"/>
                    <a:pt x="29079" y="28550"/>
                  </a:cubicBezTo>
                  <a:cubicBezTo>
                    <a:pt x="29396" y="22562"/>
                    <a:pt x="34069" y="17995"/>
                    <a:pt x="40359" y="17995"/>
                  </a:cubicBezTo>
                  <a:lnTo>
                    <a:pt x="48767" y="17995"/>
                  </a:lnTo>
                  <a:cubicBezTo>
                    <a:pt x="55828" y="17995"/>
                    <a:pt x="62285" y="23741"/>
                    <a:pt x="63177" y="30788"/>
                  </a:cubicBezTo>
                  <a:lnTo>
                    <a:pt x="63450" y="33011"/>
                  </a:lnTo>
                  <a:cubicBezTo>
                    <a:pt x="61575" y="32527"/>
                    <a:pt x="59639" y="32285"/>
                    <a:pt x="57703" y="32270"/>
                  </a:cubicBezTo>
                  <a:lnTo>
                    <a:pt x="44699" y="32270"/>
                  </a:lnTo>
                  <a:cubicBezTo>
                    <a:pt x="44646" y="32269"/>
                    <a:pt x="44592" y="32269"/>
                    <a:pt x="44539" y="32269"/>
                  </a:cubicBezTo>
                  <a:cubicBezTo>
                    <a:pt x="40693" y="32269"/>
                    <a:pt x="36927" y="33341"/>
                    <a:pt x="33675" y="35370"/>
                  </a:cubicBezTo>
                  <a:lnTo>
                    <a:pt x="37607" y="35370"/>
                  </a:lnTo>
                  <a:cubicBezTo>
                    <a:pt x="39180" y="34961"/>
                    <a:pt x="40798" y="34765"/>
                    <a:pt x="42416" y="34765"/>
                  </a:cubicBezTo>
                  <a:lnTo>
                    <a:pt x="55435" y="34765"/>
                  </a:lnTo>
                  <a:cubicBezTo>
                    <a:pt x="57083" y="34765"/>
                    <a:pt x="58747" y="34961"/>
                    <a:pt x="60350" y="35370"/>
                  </a:cubicBezTo>
                  <a:lnTo>
                    <a:pt x="69317" y="35370"/>
                  </a:lnTo>
                  <a:cubicBezTo>
                    <a:pt x="68379" y="34840"/>
                    <a:pt x="67427" y="34387"/>
                    <a:pt x="66429" y="33994"/>
                  </a:cubicBezTo>
                  <a:lnTo>
                    <a:pt x="66005" y="30591"/>
                  </a:lnTo>
                  <a:cubicBezTo>
                    <a:pt x="65113" y="23529"/>
                    <a:pt x="70133" y="17798"/>
                    <a:pt x="77195" y="17798"/>
                  </a:cubicBezTo>
                  <a:lnTo>
                    <a:pt x="85618" y="17798"/>
                  </a:lnTo>
                  <a:cubicBezTo>
                    <a:pt x="92664" y="17798"/>
                    <a:pt x="99121" y="23529"/>
                    <a:pt x="100013" y="30591"/>
                  </a:cubicBezTo>
                  <a:lnTo>
                    <a:pt x="100240" y="32406"/>
                  </a:lnTo>
                  <a:cubicBezTo>
                    <a:pt x="97155" y="32708"/>
                    <a:pt x="94192" y="33736"/>
                    <a:pt x="91560" y="35370"/>
                  </a:cubicBezTo>
                  <a:lnTo>
                    <a:pt x="95492" y="35370"/>
                  </a:lnTo>
                  <a:cubicBezTo>
                    <a:pt x="97065" y="34961"/>
                    <a:pt x="98683" y="34765"/>
                    <a:pt x="100301" y="34765"/>
                  </a:cubicBezTo>
                  <a:lnTo>
                    <a:pt x="113320" y="34765"/>
                  </a:lnTo>
                  <a:cubicBezTo>
                    <a:pt x="114968" y="34765"/>
                    <a:pt x="116632" y="34961"/>
                    <a:pt x="118235" y="35370"/>
                  </a:cubicBezTo>
                  <a:lnTo>
                    <a:pt x="127202" y="35370"/>
                  </a:lnTo>
                  <a:cubicBezTo>
                    <a:pt x="123663" y="33358"/>
                    <a:pt x="119656" y="32300"/>
                    <a:pt x="115588" y="32270"/>
                  </a:cubicBezTo>
                  <a:lnTo>
                    <a:pt x="103083" y="32270"/>
                  </a:lnTo>
                  <a:lnTo>
                    <a:pt x="102871" y="30591"/>
                  </a:lnTo>
                  <a:cubicBezTo>
                    <a:pt x="101979" y="23529"/>
                    <a:pt x="106999" y="17798"/>
                    <a:pt x="114061" y="17798"/>
                  </a:cubicBezTo>
                  <a:lnTo>
                    <a:pt x="122484" y="17798"/>
                  </a:lnTo>
                  <a:cubicBezTo>
                    <a:pt x="129530" y="17798"/>
                    <a:pt x="135987" y="23529"/>
                    <a:pt x="136879" y="30591"/>
                  </a:cubicBezTo>
                  <a:lnTo>
                    <a:pt x="137484" y="35370"/>
                  </a:lnTo>
                  <a:lnTo>
                    <a:pt x="140720" y="35370"/>
                  </a:lnTo>
                  <a:lnTo>
                    <a:pt x="140493" y="33676"/>
                  </a:lnTo>
                  <a:cubicBezTo>
                    <a:pt x="142051" y="31846"/>
                    <a:pt x="142746" y="29276"/>
                    <a:pt x="142172" y="26418"/>
                  </a:cubicBezTo>
                  <a:lnTo>
                    <a:pt x="140871" y="19734"/>
                  </a:lnTo>
                  <a:cubicBezTo>
                    <a:pt x="141930" y="18464"/>
                    <a:pt x="142384" y="16664"/>
                    <a:pt x="141945" y="14668"/>
                  </a:cubicBezTo>
                  <a:lnTo>
                    <a:pt x="140267" y="7002"/>
                  </a:lnTo>
                  <a:cubicBezTo>
                    <a:pt x="139420" y="3131"/>
                    <a:pt x="135594" y="1"/>
                    <a:pt x="131738" y="1"/>
                  </a:cubicBezTo>
                  <a:lnTo>
                    <a:pt x="127640" y="1"/>
                  </a:lnTo>
                  <a:cubicBezTo>
                    <a:pt x="124313" y="1"/>
                    <a:pt x="122045" y="2314"/>
                    <a:pt x="122000" y="5414"/>
                  </a:cubicBezTo>
                  <a:lnTo>
                    <a:pt x="121803" y="5414"/>
                  </a:lnTo>
                  <a:cubicBezTo>
                    <a:pt x="120412" y="2314"/>
                    <a:pt x="117116" y="1"/>
                    <a:pt x="113804" y="1"/>
                  </a:cubicBezTo>
                  <a:close/>
                </a:path>
              </a:pathLst>
            </a:custGeom>
            <a:solidFill>
              <a:srgbClr val="F39B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-468375" y="3924523"/>
              <a:ext cx="463343" cy="463873"/>
            </a:xfrm>
            <a:custGeom>
              <a:rect b="b" l="l" r="r" t="t"/>
              <a:pathLst>
                <a:path extrusionOk="0" h="13126" w="13111">
                  <a:moveTo>
                    <a:pt x="1164" y="1"/>
                  </a:moveTo>
                  <a:cubicBezTo>
                    <a:pt x="771" y="1"/>
                    <a:pt x="378" y="31"/>
                    <a:pt x="0" y="122"/>
                  </a:cubicBezTo>
                  <a:lnTo>
                    <a:pt x="0" y="4688"/>
                  </a:lnTo>
                  <a:cubicBezTo>
                    <a:pt x="4869" y="4855"/>
                    <a:pt x="9542" y="8453"/>
                    <a:pt x="11205" y="13126"/>
                  </a:cubicBezTo>
                  <a:cubicBezTo>
                    <a:pt x="11114" y="10888"/>
                    <a:pt x="11825" y="8907"/>
                    <a:pt x="13110" y="7410"/>
                  </a:cubicBezTo>
                  <a:lnTo>
                    <a:pt x="12853" y="6216"/>
                  </a:lnTo>
                  <a:cubicBezTo>
                    <a:pt x="12097" y="2783"/>
                    <a:pt x="8695" y="1"/>
                    <a:pt x="5262" y="1"/>
                  </a:cubicBezTo>
                  <a:close/>
                </a:path>
              </a:pathLst>
            </a:custGeom>
            <a:solidFill>
              <a:srgbClr val="EB5E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2571734" y="3924523"/>
              <a:ext cx="572932" cy="461752"/>
            </a:xfrm>
            <a:custGeom>
              <a:rect b="b" l="l" r="r" t="t"/>
              <a:pathLst>
                <a:path extrusionOk="0" h="13066" w="16212">
                  <a:moveTo>
                    <a:pt x="5142" y="1"/>
                  </a:moveTo>
                  <a:cubicBezTo>
                    <a:pt x="2073" y="1"/>
                    <a:pt x="1" y="2239"/>
                    <a:pt x="137" y="5172"/>
                  </a:cubicBezTo>
                  <a:cubicBezTo>
                    <a:pt x="273" y="5520"/>
                    <a:pt x="379" y="5868"/>
                    <a:pt x="455" y="6216"/>
                  </a:cubicBezTo>
                  <a:lnTo>
                    <a:pt x="1695" y="11886"/>
                  </a:lnTo>
                  <a:cubicBezTo>
                    <a:pt x="1876" y="12264"/>
                    <a:pt x="2042" y="12657"/>
                    <a:pt x="2194" y="13066"/>
                  </a:cubicBezTo>
                  <a:cubicBezTo>
                    <a:pt x="1967" y="8242"/>
                    <a:pt x="5414" y="4537"/>
                    <a:pt x="10435" y="4537"/>
                  </a:cubicBezTo>
                  <a:lnTo>
                    <a:pt x="16211" y="4537"/>
                  </a:lnTo>
                  <a:cubicBezTo>
                    <a:pt x="14911" y="1921"/>
                    <a:pt x="12083" y="1"/>
                    <a:pt x="9240" y="1"/>
                  </a:cubicBezTo>
                  <a:close/>
                </a:path>
              </a:pathLst>
            </a:custGeom>
            <a:solidFill>
              <a:srgbClr val="EB5E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1940105" y="3924523"/>
              <a:ext cx="610852" cy="305161"/>
            </a:xfrm>
            <a:custGeom>
              <a:rect b="b" l="l" r="r" t="t"/>
              <a:pathLst>
                <a:path extrusionOk="0" h="8635" w="17285">
                  <a:moveTo>
                    <a:pt x="5081" y="1"/>
                  </a:moveTo>
                  <a:cubicBezTo>
                    <a:pt x="2057" y="1"/>
                    <a:pt x="0" y="2163"/>
                    <a:pt x="76" y="5036"/>
                  </a:cubicBezTo>
                  <a:cubicBezTo>
                    <a:pt x="908" y="4794"/>
                    <a:pt x="1785" y="4673"/>
                    <a:pt x="2662" y="4673"/>
                  </a:cubicBezTo>
                  <a:lnTo>
                    <a:pt x="8529" y="4673"/>
                  </a:lnTo>
                  <a:cubicBezTo>
                    <a:pt x="11780" y="4673"/>
                    <a:pt x="14986" y="6231"/>
                    <a:pt x="17284" y="8635"/>
                  </a:cubicBezTo>
                  <a:lnTo>
                    <a:pt x="16755" y="6216"/>
                  </a:lnTo>
                  <a:cubicBezTo>
                    <a:pt x="16014" y="2783"/>
                    <a:pt x="12612" y="1"/>
                    <a:pt x="9179" y="1"/>
                  </a:cubicBezTo>
                  <a:close/>
                </a:path>
              </a:pathLst>
            </a:custGeom>
            <a:solidFill>
              <a:srgbClr val="EB5E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3209794" y="3920777"/>
              <a:ext cx="572932" cy="462813"/>
            </a:xfrm>
            <a:custGeom>
              <a:rect b="b" l="l" r="r" t="t"/>
              <a:pathLst>
                <a:path extrusionOk="0" h="13096" w="16212">
                  <a:moveTo>
                    <a:pt x="5006" y="1"/>
                  </a:moveTo>
                  <a:cubicBezTo>
                    <a:pt x="2057" y="1"/>
                    <a:pt x="46" y="2057"/>
                    <a:pt x="1" y="4794"/>
                  </a:cubicBezTo>
                  <a:cubicBezTo>
                    <a:pt x="4356" y="5520"/>
                    <a:pt x="8318" y="8862"/>
                    <a:pt x="9815" y="13096"/>
                  </a:cubicBezTo>
                  <a:lnTo>
                    <a:pt x="9830" y="13096"/>
                  </a:lnTo>
                  <a:cubicBezTo>
                    <a:pt x="9664" y="8922"/>
                    <a:pt x="12234" y="5611"/>
                    <a:pt x="16211" y="4825"/>
                  </a:cubicBezTo>
                  <a:cubicBezTo>
                    <a:pt x="14971" y="2072"/>
                    <a:pt x="12038" y="1"/>
                    <a:pt x="9089" y="1"/>
                  </a:cubicBezTo>
                  <a:close/>
                </a:path>
              </a:pathLst>
            </a:custGeom>
            <a:solidFill>
              <a:srgbClr val="EB5E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3843579" y="3920777"/>
              <a:ext cx="655204" cy="581449"/>
            </a:xfrm>
            <a:custGeom>
              <a:rect b="b" l="l" r="r" t="t"/>
              <a:pathLst>
                <a:path extrusionOk="0" h="16453" w="18540">
                  <a:moveTo>
                    <a:pt x="5006" y="1"/>
                  </a:moveTo>
                  <a:cubicBezTo>
                    <a:pt x="2118" y="1"/>
                    <a:pt x="122" y="1982"/>
                    <a:pt x="1" y="4643"/>
                  </a:cubicBezTo>
                  <a:lnTo>
                    <a:pt x="6004" y="4643"/>
                  </a:lnTo>
                  <a:cubicBezTo>
                    <a:pt x="11539" y="4643"/>
                    <a:pt x="16922" y="9134"/>
                    <a:pt x="18011" y="14669"/>
                  </a:cubicBezTo>
                  <a:lnTo>
                    <a:pt x="18358" y="16453"/>
                  </a:lnTo>
                  <a:cubicBezTo>
                    <a:pt x="18540" y="15606"/>
                    <a:pt x="18540" y="14729"/>
                    <a:pt x="18358" y="13897"/>
                  </a:cubicBezTo>
                  <a:lnTo>
                    <a:pt x="16680" y="6231"/>
                  </a:lnTo>
                  <a:cubicBezTo>
                    <a:pt x="15924" y="2798"/>
                    <a:pt x="12537" y="1"/>
                    <a:pt x="9104" y="1"/>
                  </a:cubicBezTo>
                  <a:close/>
                </a:path>
              </a:pathLst>
            </a:custGeom>
            <a:solidFill>
              <a:srgbClr val="EB5E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-75078" y="4129212"/>
              <a:ext cx="862013" cy="772214"/>
            </a:xfrm>
            <a:custGeom>
              <a:rect b="b" l="l" r="r" t="t"/>
              <a:pathLst>
                <a:path extrusionOk="0" h="21851" w="24392">
                  <a:moveTo>
                    <a:pt x="7410" y="0"/>
                  </a:moveTo>
                  <a:cubicBezTo>
                    <a:pt x="3025" y="0"/>
                    <a:pt x="0" y="3191"/>
                    <a:pt x="91" y="7349"/>
                  </a:cubicBezTo>
                  <a:lnTo>
                    <a:pt x="76" y="7349"/>
                  </a:lnTo>
                  <a:cubicBezTo>
                    <a:pt x="257" y="7863"/>
                    <a:pt x="409" y="8393"/>
                    <a:pt x="515" y="8922"/>
                  </a:cubicBezTo>
                  <a:lnTo>
                    <a:pt x="666" y="9723"/>
                  </a:lnTo>
                  <a:lnTo>
                    <a:pt x="2208" y="9723"/>
                  </a:lnTo>
                  <a:cubicBezTo>
                    <a:pt x="9391" y="9723"/>
                    <a:pt x="15999" y="14985"/>
                    <a:pt x="17950" y="21851"/>
                  </a:cubicBezTo>
                  <a:cubicBezTo>
                    <a:pt x="18101" y="17193"/>
                    <a:pt x="20581" y="13277"/>
                    <a:pt x="24391" y="11235"/>
                  </a:cubicBezTo>
                  <a:lnTo>
                    <a:pt x="23938" y="8922"/>
                  </a:lnTo>
                  <a:cubicBezTo>
                    <a:pt x="22970" y="4007"/>
                    <a:pt x="18191" y="0"/>
                    <a:pt x="13277" y="0"/>
                  </a:cubicBezTo>
                  <a:close/>
                </a:path>
              </a:pathLst>
            </a:custGeom>
            <a:solidFill>
              <a:srgbClr val="EB5E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-468375" y="4132392"/>
              <a:ext cx="337214" cy="371989"/>
            </a:xfrm>
            <a:custGeom>
              <a:rect b="b" l="l" r="r" t="t"/>
              <a:pathLst>
                <a:path extrusionOk="0" h="10526" w="9542">
                  <a:moveTo>
                    <a:pt x="0" y="1"/>
                  </a:moveTo>
                  <a:lnTo>
                    <a:pt x="0" y="10525"/>
                  </a:lnTo>
                  <a:cubicBezTo>
                    <a:pt x="1535" y="9935"/>
                    <a:pt x="3157" y="9633"/>
                    <a:pt x="4795" y="9633"/>
                  </a:cubicBezTo>
                  <a:cubicBezTo>
                    <a:pt x="4835" y="9633"/>
                    <a:pt x="4874" y="9633"/>
                    <a:pt x="4914" y="9633"/>
                  </a:cubicBezTo>
                  <a:lnTo>
                    <a:pt x="9542" y="9633"/>
                  </a:lnTo>
                  <a:lnTo>
                    <a:pt x="9390" y="8832"/>
                  </a:lnTo>
                  <a:cubicBezTo>
                    <a:pt x="8513" y="4341"/>
                    <a:pt x="4446" y="621"/>
                    <a:pt x="0" y="1"/>
                  </a:cubicBezTo>
                  <a:close/>
                </a:path>
              </a:pathLst>
            </a:custGeom>
            <a:solidFill>
              <a:srgbClr val="EB5E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1739693" y="4129212"/>
              <a:ext cx="850280" cy="768998"/>
            </a:xfrm>
            <a:custGeom>
              <a:rect b="b" l="l" r="r" t="t"/>
              <a:pathLst>
                <a:path extrusionOk="0" h="21760" w="24060">
                  <a:moveTo>
                    <a:pt x="7410" y="0"/>
                  </a:moveTo>
                  <a:cubicBezTo>
                    <a:pt x="3040" y="0"/>
                    <a:pt x="1" y="3191"/>
                    <a:pt x="92" y="7349"/>
                  </a:cubicBezTo>
                  <a:cubicBezTo>
                    <a:pt x="258" y="7863"/>
                    <a:pt x="409" y="8393"/>
                    <a:pt x="515" y="8922"/>
                  </a:cubicBezTo>
                  <a:lnTo>
                    <a:pt x="2602" y="19537"/>
                  </a:lnTo>
                  <a:cubicBezTo>
                    <a:pt x="2934" y="20248"/>
                    <a:pt x="3207" y="21004"/>
                    <a:pt x="3433" y="21760"/>
                  </a:cubicBezTo>
                  <a:cubicBezTo>
                    <a:pt x="3600" y="14834"/>
                    <a:pt x="8922" y="9527"/>
                    <a:pt x="16135" y="9527"/>
                  </a:cubicBezTo>
                  <a:lnTo>
                    <a:pt x="24059" y="9527"/>
                  </a:lnTo>
                  <a:lnTo>
                    <a:pt x="23938" y="8922"/>
                  </a:lnTo>
                  <a:cubicBezTo>
                    <a:pt x="22985" y="4007"/>
                    <a:pt x="18192" y="0"/>
                    <a:pt x="13277" y="0"/>
                  </a:cubicBezTo>
                  <a:close/>
                </a:path>
              </a:pathLst>
            </a:custGeom>
            <a:solidFill>
              <a:srgbClr val="EB5E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06651" y="4129212"/>
              <a:ext cx="913327" cy="526919"/>
            </a:xfrm>
            <a:custGeom>
              <a:rect b="b" l="l" r="r" t="t"/>
              <a:pathLst>
                <a:path extrusionOk="0" h="14910" w="25844">
                  <a:moveTo>
                    <a:pt x="8136" y="0"/>
                  </a:moveTo>
                  <a:cubicBezTo>
                    <a:pt x="3222" y="0"/>
                    <a:pt x="1" y="4007"/>
                    <a:pt x="969" y="8922"/>
                  </a:cubicBezTo>
                  <a:lnTo>
                    <a:pt x="1271" y="10449"/>
                  </a:lnTo>
                  <a:cubicBezTo>
                    <a:pt x="2653" y="9979"/>
                    <a:pt x="4106" y="9723"/>
                    <a:pt x="5575" y="9723"/>
                  </a:cubicBezTo>
                  <a:cubicBezTo>
                    <a:pt x="5617" y="9723"/>
                    <a:pt x="5659" y="9723"/>
                    <a:pt x="5702" y="9723"/>
                  </a:cubicBezTo>
                  <a:lnTo>
                    <a:pt x="14124" y="9723"/>
                  </a:lnTo>
                  <a:cubicBezTo>
                    <a:pt x="18570" y="9723"/>
                    <a:pt x="22804" y="11734"/>
                    <a:pt x="25843" y="14910"/>
                  </a:cubicBezTo>
                  <a:lnTo>
                    <a:pt x="24664" y="8922"/>
                  </a:lnTo>
                  <a:cubicBezTo>
                    <a:pt x="23696" y="4007"/>
                    <a:pt x="18918" y="0"/>
                    <a:pt x="14003" y="0"/>
                  </a:cubicBezTo>
                  <a:close/>
                </a:path>
              </a:pathLst>
            </a:custGeom>
            <a:solidFill>
              <a:srgbClr val="EB5E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2621457" y="4124405"/>
              <a:ext cx="879083" cy="770059"/>
            </a:xfrm>
            <a:custGeom>
              <a:rect b="b" l="l" r="r" t="t"/>
              <a:pathLst>
                <a:path extrusionOk="0" h="21790" w="24875">
                  <a:moveTo>
                    <a:pt x="8120" y="0"/>
                  </a:moveTo>
                  <a:cubicBezTo>
                    <a:pt x="3206" y="0"/>
                    <a:pt x="0" y="3992"/>
                    <a:pt x="953" y="8907"/>
                  </a:cubicBezTo>
                  <a:lnTo>
                    <a:pt x="1119" y="9738"/>
                  </a:lnTo>
                  <a:cubicBezTo>
                    <a:pt x="7697" y="10404"/>
                    <a:pt x="13534" y="15394"/>
                    <a:pt x="15348" y="21790"/>
                  </a:cubicBezTo>
                  <a:cubicBezTo>
                    <a:pt x="15545" y="15968"/>
                    <a:pt x="19356" y="11326"/>
                    <a:pt x="24875" y="10026"/>
                  </a:cubicBezTo>
                  <a:lnTo>
                    <a:pt x="24648" y="8907"/>
                  </a:lnTo>
                  <a:cubicBezTo>
                    <a:pt x="23680" y="3992"/>
                    <a:pt x="18902" y="0"/>
                    <a:pt x="13988" y="0"/>
                  </a:cubicBezTo>
                  <a:close/>
                </a:path>
              </a:pathLst>
            </a:custGeom>
            <a:solidFill>
              <a:srgbClr val="EB5E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3528842" y="4124405"/>
              <a:ext cx="955523" cy="816036"/>
            </a:xfrm>
            <a:custGeom>
              <a:rect b="b" l="l" r="r" t="t"/>
              <a:pathLst>
                <a:path extrusionOk="0" h="23091" w="27038">
                  <a:moveTo>
                    <a:pt x="8136" y="0"/>
                  </a:moveTo>
                  <a:cubicBezTo>
                    <a:pt x="3221" y="0"/>
                    <a:pt x="0" y="3992"/>
                    <a:pt x="968" y="8907"/>
                  </a:cubicBezTo>
                  <a:lnTo>
                    <a:pt x="1119" y="9708"/>
                  </a:lnTo>
                  <a:cubicBezTo>
                    <a:pt x="1528" y="9678"/>
                    <a:pt x="1951" y="9663"/>
                    <a:pt x="2375" y="9663"/>
                  </a:cubicBezTo>
                  <a:lnTo>
                    <a:pt x="10797" y="9663"/>
                  </a:lnTo>
                  <a:cubicBezTo>
                    <a:pt x="18418" y="9663"/>
                    <a:pt x="25404" y="15590"/>
                    <a:pt x="26841" y="23090"/>
                  </a:cubicBezTo>
                  <a:cubicBezTo>
                    <a:pt x="27038" y="22032"/>
                    <a:pt x="27038" y="20943"/>
                    <a:pt x="26811" y="19885"/>
                  </a:cubicBezTo>
                  <a:lnTo>
                    <a:pt x="24664" y="8907"/>
                  </a:lnTo>
                  <a:cubicBezTo>
                    <a:pt x="23696" y="3992"/>
                    <a:pt x="18917" y="0"/>
                    <a:pt x="14003" y="0"/>
                  </a:cubicBezTo>
                  <a:close/>
                </a:path>
              </a:pathLst>
            </a:custGeom>
            <a:solidFill>
              <a:srgbClr val="EB5E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59237" y="4529470"/>
              <a:ext cx="1214706" cy="614032"/>
            </a:xfrm>
            <a:custGeom>
              <a:rect b="b" l="l" r="r" t="t"/>
              <a:pathLst>
                <a:path extrusionOk="0" h="17375" w="34372">
                  <a:moveTo>
                    <a:pt x="11281" y="0"/>
                  </a:moveTo>
                  <a:cubicBezTo>
                    <a:pt x="4991" y="0"/>
                    <a:pt x="318" y="4567"/>
                    <a:pt x="1" y="10555"/>
                  </a:cubicBezTo>
                  <a:cubicBezTo>
                    <a:pt x="212" y="11296"/>
                    <a:pt x="363" y="12037"/>
                    <a:pt x="469" y="12793"/>
                  </a:cubicBezTo>
                  <a:lnTo>
                    <a:pt x="1044" y="17375"/>
                  </a:lnTo>
                  <a:lnTo>
                    <a:pt x="4597" y="17375"/>
                  </a:lnTo>
                  <a:cubicBezTo>
                    <a:pt x="7849" y="15346"/>
                    <a:pt x="11615" y="14274"/>
                    <a:pt x="15461" y="14274"/>
                  </a:cubicBezTo>
                  <a:cubicBezTo>
                    <a:pt x="15514" y="14274"/>
                    <a:pt x="15568" y="14274"/>
                    <a:pt x="15621" y="14275"/>
                  </a:cubicBezTo>
                  <a:lnTo>
                    <a:pt x="28625" y="14275"/>
                  </a:lnTo>
                  <a:cubicBezTo>
                    <a:pt x="30561" y="14290"/>
                    <a:pt x="32497" y="14532"/>
                    <a:pt x="34372" y="15016"/>
                  </a:cubicBezTo>
                  <a:lnTo>
                    <a:pt x="34099" y="12793"/>
                  </a:lnTo>
                  <a:cubicBezTo>
                    <a:pt x="33207" y="5746"/>
                    <a:pt x="26750" y="0"/>
                    <a:pt x="19689" y="0"/>
                  </a:cubicBezTo>
                  <a:close/>
                </a:path>
              </a:pathLst>
            </a:custGeom>
            <a:solidFill>
              <a:srgbClr val="EB5E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-468375" y="4529470"/>
              <a:ext cx="950151" cy="614032"/>
            </a:xfrm>
            <a:custGeom>
              <a:rect b="b" l="l" r="r" t="t"/>
              <a:pathLst>
                <a:path extrusionOk="0" h="17375" w="26886">
                  <a:moveTo>
                    <a:pt x="3493" y="0"/>
                  </a:moveTo>
                  <a:cubicBezTo>
                    <a:pt x="2298" y="0"/>
                    <a:pt x="1134" y="166"/>
                    <a:pt x="0" y="514"/>
                  </a:cubicBezTo>
                  <a:lnTo>
                    <a:pt x="0" y="9269"/>
                  </a:lnTo>
                  <a:cubicBezTo>
                    <a:pt x="454" y="11371"/>
                    <a:pt x="1542" y="13292"/>
                    <a:pt x="3145" y="14728"/>
                  </a:cubicBezTo>
                  <a:cubicBezTo>
                    <a:pt x="6124" y="15076"/>
                    <a:pt x="9028" y="15968"/>
                    <a:pt x="11674" y="17375"/>
                  </a:cubicBezTo>
                  <a:lnTo>
                    <a:pt x="26886" y="17375"/>
                  </a:lnTo>
                  <a:lnTo>
                    <a:pt x="26311" y="12793"/>
                  </a:lnTo>
                  <a:cubicBezTo>
                    <a:pt x="25419" y="5746"/>
                    <a:pt x="18962" y="0"/>
                    <a:pt x="11901" y="0"/>
                  </a:cubicBezTo>
                  <a:close/>
                </a:path>
              </a:pathLst>
            </a:custGeom>
            <a:solidFill>
              <a:srgbClr val="EB5E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832672" y="4522509"/>
              <a:ext cx="1241459" cy="620994"/>
            </a:xfrm>
            <a:custGeom>
              <a:rect b="b" l="l" r="r" t="t"/>
              <a:pathLst>
                <a:path extrusionOk="0" h="17572" w="35129">
                  <a:moveTo>
                    <a:pt x="12083" y="0"/>
                  </a:moveTo>
                  <a:cubicBezTo>
                    <a:pt x="5021" y="0"/>
                    <a:pt x="1" y="5731"/>
                    <a:pt x="893" y="12793"/>
                  </a:cubicBezTo>
                  <a:lnTo>
                    <a:pt x="1317" y="16196"/>
                  </a:lnTo>
                  <a:cubicBezTo>
                    <a:pt x="2315" y="16589"/>
                    <a:pt x="3267" y="17042"/>
                    <a:pt x="4205" y="17572"/>
                  </a:cubicBezTo>
                  <a:lnTo>
                    <a:pt x="26448" y="17572"/>
                  </a:lnTo>
                  <a:cubicBezTo>
                    <a:pt x="29080" y="15938"/>
                    <a:pt x="32043" y="14925"/>
                    <a:pt x="35128" y="14608"/>
                  </a:cubicBezTo>
                  <a:lnTo>
                    <a:pt x="34901" y="12793"/>
                  </a:lnTo>
                  <a:cubicBezTo>
                    <a:pt x="34009" y="5731"/>
                    <a:pt x="27552" y="0"/>
                    <a:pt x="20506" y="0"/>
                  </a:cubicBezTo>
                  <a:close/>
                </a:path>
              </a:pathLst>
            </a:custGeom>
            <a:solidFill>
              <a:srgbClr val="EB5E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3135545" y="4522509"/>
              <a:ext cx="1254782" cy="620994"/>
            </a:xfrm>
            <a:custGeom>
              <a:rect b="b" l="l" r="r" t="t"/>
              <a:pathLst>
                <a:path extrusionOk="0" h="17572" w="35506">
                  <a:moveTo>
                    <a:pt x="12082" y="0"/>
                  </a:moveTo>
                  <a:cubicBezTo>
                    <a:pt x="5020" y="0"/>
                    <a:pt x="0" y="5731"/>
                    <a:pt x="892" y="12793"/>
                  </a:cubicBezTo>
                  <a:lnTo>
                    <a:pt x="1104" y="14472"/>
                  </a:lnTo>
                  <a:lnTo>
                    <a:pt x="13609" y="14472"/>
                  </a:lnTo>
                  <a:cubicBezTo>
                    <a:pt x="17677" y="14502"/>
                    <a:pt x="21684" y="15560"/>
                    <a:pt x="25223" y="17572"/>
                  </a:cubicBezTo>
                  <a:lnTo>
                    <a:pt x="35505" y="17572"/>
                  </a:lnTo>
                  <a:lnTo>
                    <a:pt x="34900" y="12793"/>
                  </a:lnTo>
                  <a:cubicBezTo>
                    <a:pt x="34008" y="5731"/>
                    <a:pt x="27551" y="0"/>
                    <a:pt x="20505" y="0"/>
                  </a:cubicBezTo>
                  <a:close/>
                </a:path>
              </a:pathLst>
            </a:custGeom>
            <a:solidFill>
              <a:srgbClr val="EB5E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-357231" y="5049955"/>
              <a:ext cx="301415" cy="93545"/>
            </a:xfrm>
            <a:custGeom>
              <a:rect b="b" l="l" r="r" t="t"/>
              <a:pathLst>
                <a:path extrusionOk="0" h="2647" w="8529">
                  <a:moveTo>
                    <a:pt x="0" y="0"/>
                  </a:moveTo>
                  <a:lnTo>
                    <a:pt x="0" y="0"/>
                  </a:lnTo>
                  <a:cubicBezTo>
                    <a:pt x="1875" y="1709"/>
                    <a:pt x="4325" y="2647"/>
                    <a:pt x="6865" y="2647"/>
                  </a:cubicBezTo>
                  <a:lnTo>
                    <a:pt x="8529" y="2647"/>
                  </a:lnTo>
                  <a:cubicBezTo>
                    <a:pt x="5883" y="1240"/>
                    <a:pt x="2994" y="348"/>
                    <a:pt x="0" y="0"/>
                  </a:cubicBezTo>
                  <a:close/>
                </a:path>
              </a:pathLst>
            </a:custGeom>
            <a:solidFill>
              <a:srgbClr val="F39B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860650" y="5122084"/>
              <a:ext cx="803738" cy="21416"/>
            </a:xfrm>
            <a:custGeom>
              <a:rect b="b" l="l" r="r" t="t"/>
              <a:pathLst>
                <a:path extrusionOk="0" h="606" w="22743">
                  <a:moveTo>
                    <a:pt x="4809" y="1"/>
                  </a:moveTo>
                  <a:cubicBezTo>
                    <a:pt x="3191" y="1"/>
                    <a:pt x="1573" y="197"/>
                    <a:pt x="0" y="606"/>
                  </a:cubicBezTo>
                  <a:lnTo>
                    <a:pt x="22743" y="606"/>
                  </a:lnTo>
                  <a:cubicBezTo>
                    <a:pt x="21140" y="197"/>
                    <a:pt x="19476" y="1"/>
                    <a:pt x="17828" y="1"/>
                  </a:cubicBezTo>
                  <a:close/>
                </a:path>
              </a:pathLst>
            </a:custGeom>
            <a:solidFill>
              <a:srgbClr val="EB5E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906261" y="5122084"/>
              <a:ext cx="803773" cy="21416"/>
            </a:xfrm>
            <a:custGeom>
              <a:rect b="b" l="l" r="r" t="t"/>
              <a:pathLst>
                <a:path extrusionOk="0" h="606" w="22744">
                  <a:moveTo>
                    <a:pt x="4810" y="1"/>
                  </a:moveTo>
                  <a:cubicBezTo>
                    <a:pt x="3192" y="1"/>
                    <a:pt x="1574" y="197"/>
                    <a:pt x="1" y="606"/>
                  </a:cubicBezTo>
                  <a:lnTo>
                    <a:pt x="22744" y="606"/>
                  </a:lnTo>
                  <a:cubicBezTo>
                    <a:pt x="21141" y="197"/>
                    <a:pt x="19477" y="1"/>
                    <a:pt x="17829" y="1"/>
                  </a:cubicBezTo>
                  <a:close/>
                </a:path>
              </a:pathLst>
            </a:custGeom>
            <a:solidFill>
              <a:srgbClr val="EB5E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7250868" y="3924523"/>
              <a:ext cx="583569" cy="463873"/>
            </a:xfrm>
            <a:custGeom>
              <a:rect b="b" l="l" r="r" t="t"/>
              <a:pathLst>
                <a:path extrusionOk="0" h="13126" w="16513">
                  <a:moveTo>
                    <a:pt x="7425" y="1"/>
                  </a:moveTo>
                  <a:cubicBezTo>
                    <a:pt x="4204" y="1"/>
                    <a:pt x="1013" y="2450"/>
                    <a:pt x="0" y="5580"/>
                  </a:cubicBezTo>
                  <a:cubicBezTo>
                    <a:pt x="2737" y="6956"/>
                    <a:pt x="4386" y="9769"/>
                    <a:pt x="4265" y="13126"/>
                  </a:cubicBezTo>
                  <a:cubicBezTo>
                    <a:pt x="5958" y="8333"/>
                    <a:pt x="10827" y="4673"/>
                    <a:pt x="15832" y="4673"/>
                  </a:cubicBezTo>
                  <a:lnTo>
                    <a:pt x="16513" y="4673"/>
                  </a:lnTo>
                  <a:cubicBezTo>
                    <a:pt x="16407" y="1997"/>
                    <a:pt x="14411" y="1"/>
                    <a:pt x="11508" y="1"/>
                  </a:cubicBezTo>
                  <a:close/>
                </a:path>
              </a:pathLst>
            </a:custGeom>
            <a:solidFill>
              <a:srgbClr val="EB5E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7898011" y="3924523"/>
              <a:ext cx="571837" cy="462283"/>
            </a:xfrm>
            <a:custGeom>
              <a:rect b="b" l="l" r="r" t="t"/>
              <a:pathLst>
                <a:path extrusionOk="0" h="13081" w="16181">
                  <a:moveTo>
                    <a:pt x="7047" y="1"/>
                  </a:moveTo>
                  <a:cubicBezTo>
                    <a:pt x="4144" y="1"/>
                    <a:pt x="1271" y="1997"/>
                    <a:pt x="0" y="4673"/>
                  </a:cubicBezTo>
                  <a:lnTo>
                    <a:pt x="3388" y="4673"/>
                  </a:lnTo>
                  <a:cubicBezTo>
                    <a:pt x="8378" y="4673"/>
                    <a:pt x="11795" y="8317"/>
                    <a:pt x="11644" y="13081"/>
                  </a:cubicBezTo>
                  <a:cubicBezTo>
                    <a:pt x="12460" y="10873"/>
                    <a:pt x="13867" y="8922"/>
                    <a:pt x="15712" y="7455"/>
                  </a:cubicBezTo>
                  <a:lnTo>
                    <a:pt x="15984" y="6216"/>
                  </a:lnTo>
                  <a:cubicBezTo>
                    <a:pt x="15999" y="6170"/>
                    <a:pt x="16014" y="6125"/>
                    <a:pt x="16029" y="6064"/>
                  </a:cubicBezTo>
                  <a:cubicBezTo>
                    <a:pt x="16105" y="5701"/>
                    <a:pt x="16135" y="5338"/>
                    <a:pt x="16150" y="4960"/>
                  </a:cubicBezTo>
                  <a:cubicBezTo>
                    <a:pt x="16180" y="2133"/>
                    <a:pt x="14139" y="1"/>
                    <a:pt x="11130" y="1"/>
                  </a:cubicBezTo>
                  <a:close/>
                </a:path>
              </a:pathLst>
            </a:custGeom>
            <a:solidFill>
              <a:srgbClr val="EB5E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8518967" y="3924523"/>
              <a:ext cx="599614" cy="219673"/>
            </a:xfrm>
            <a:custGeom>
              <a:rect b="b" l="l" r="r" t="t"/>
              <a:pathLst>
                <a:path extrusionOk="0" h="6216" w="16967">
                  <a:moveTo>
                    <a:pt x="7576" y="1"/>
                  </a:moveTo>
                  <a:cubicBezTo>
                    <a:pt x="4144" y="1"/>
                    <a:pt x="757" y="2783"/>
                    <a:pt x="1" y="6200"/>
                  </a:cubicBezTo>
                  <a:cubicBezTo>
                    <a:pt x="1709" y="5218"/>
                    <a:pt x="3645" y="4703"/>
                    <a:pt x="5611" y="4673"/>
                  </a:cubicBezTo>
                  <a:lnTo>
                    <a:pt x="11478" y="4673"/>
                  </a:lnTo>
                  <a:cubicBezTo>
                    <a:pt x="11525" y="4672"/>
                    <a:pt x="11573" y="4672"/>
                    <a:pt x="11620" y="4672"/>
                  </a:cubicBezTo>
                  <a:cubicBezTo>
                    <a:pt x="13370" y="4672"/>
                    <a:pt x="15085" y="5214"/>
                    <a:pt x="16513" y="6216"/>
                  </a:cubicBezTo>
                  <a:cubicBezTo>
                    <a:pt x="16528" y="6170"/>
                    <a:pt x="16543" y="6125"/>
                    <a:pt x="16559" y="6064"/>
                  </a:cubicBezTo>
                  <a:cubicBezTo>
                    <a:pt x="16589" y="5883"/>
                    <a:pt x="16619" y="5686"/>
                    <a:pt x="16649" y="5505"/>
                  </a:cubicBezTo>
                  <a:cubicBezTo>
                    <a:pt x="16967" y="2405"/>
                    <a:pt x="14865" y="1"/>
                    <a:pt x="11674" y="1"/>
                  </a:cubicBezTo>
                  <a:close/>
                </a:path>
              </a:pathLst>
            </a:custGeom>
            <a:solidFill>
              <a:srgbClr val="EB5E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4568222" y="3893530"/>
              <a:ext cx="5044149" cy="1249976"/>
            </a:xfrm>
            <a:custGeom>
              <a:rect b="b" l="l" r="r" t="t"/>
              <a:pathLst>
                <a:path extrusionOk="0" h="35370" w="142732">
                  <a:moveTo>
                    <a:pt x="69499" y="878"/>
                  </a:moveTo>
                  <a:cubicBezTo>
                    <a:pt x="72523" y="878"/>
                    <a:pt x="74580" y="3040"/>
                    <a:pt x="74504" y="5913"/>
                  </a:cubicBezTo>
                  <a:cubicBezTo>
                    <a:pt x="73672" y="5671"/>
                    <a:pt x="72795" y="5550"/>
                    <a:pt x="71918" y="5550"/>
                  </a:cubicBezTo>
                  <a:lnTo>
                    <a:pt x="66051" y="5550"/>
                  </a:lnTo>
                  <a:cubicBezTo>
                    <a:pt x="62800" y="5550"/>
                    <a:pt x="59594" y="7108"/>
                    <a:pt x="57296" y="9512"/>
                  </a:cubicBezTo>
                  <a:lnTo>
                    <a:pt x="57825" y="7093"/>
                  </a:lnTo>
                  <a:cubicBezTo>
                    <a:pt x="58566" y="3660"/>
                    <a:pt x="61968" y="878"/>
                    <a:pt x="65401" y="878"/>
                  </a:cubicBezTo>
                  <a:close/>
                  <a:moveTo>
                    <a:pt x="28828" y="13692"/>
                  </a:moveTo>
                  <a:lnTo>
                    <a:pt x="28828" y="13692"/>
                  </a:lnTo>
                  <a:cubicBezTo>
                    <a:pt x="28826" y="13750"/>
                    <a:pt x="28824" y="13808"/>
                    <a:pt x="28822" y="13867"/>
                  </a:cubicBezTo>
                  <a:cubicBezTo>
                    <a:pt x="28824" y="13863"/>
                    <a:pt x="28825" y="13859"/>
                    <a:pt x="28826" y="13855"/>
                  </a:cubicBezTo>
                  <a:lnTo>
                    <a:pt x="28826" y="13855"/>
                  </a:lnTo>
                  <a:cubicBezTo>
                    <a:pt x="28827" y="13800"/>
                    <a:pt x="28828" y="13746"/>
                    <a:pt x="28828" y="13692"/>
                  </a:cubicBezTo>
                  <a:close/>
                  <a:moveTo>
                    <a:pt x="80175" y="13990"/>
                  </a:moveTo>
                  <a:cubicBezTo>
                    <a:pt x="80175" y="13994"/>
                    <a:pt x="80175" y="13999"/>
                    <a:pt x="80175" y="14003"/>
                  </a:cubicBezTo>
                  <a:cubicBezTo>
                    <a:pt x="80175" y="14003"/>
                    <a:pt x="80175" y="14002"/>
                    <a:pt x="80175" y="14002"/>
                  </a:cubicBezTo>
                  <a:lnTo>
                    <a:pt x="80175" y="14002"/>
                  </a:lnTo>
                  <a:cubicBezTo>
                    <a:pt x="80175" y="13998"/>
                    <a:pt x="80175" y="13994"/>
                    <a:pt x="80175" y="13990"/>
                  </a:cubicBezTo>
                  <a:close/>
                  <a:moveTo>
                    <a:pt x="15712" y="772"/>
                  </a:moveTo>
                  <a:cubicBezTo>
                    <a:pt x="18600" y="772"/>
                    <a:pt x="20596" y="2753"/>
                    <a:pt x="20717" y="5414"/>
                  </a:cubicBezTo>
                  <a:lnTo>
                    <a:pt x="14714" y="5414"/>
                  </a:lnTo>
                  <a:cubicBezTo>
                    <a:pt x="9179" y="5414"/>
                    <a:pt x="3796" y="9905"/>
                    <a:pt x="2707" y="15440"/>
                  </a:cubicBezTo>
                  <a:lnTo>
                    <a:pt x="2360" y="17224"/>
                  </a:lnTo>
                  <a:cubicBezTo>
                    <a:pt x="2178" y="16377"/>
                    <a:pt x="2178" y="15500"/>
                    <a:pt x="2360" y="14668"/>
                  </a:cubicBezTo>
                  <a:lnTo>
                    <a:pt x="4038" y="7002"/>
                  </a:lnTo>
                  <a:cubicBezTo>
                    <a:pt x="4794" y="3569"/>
                    <a:pt x="8196" y="772"/>
                    <a:pt x="11614" y="772"/>
                  </a:cubicBezTo>
                  <a:close/>
                  <a:moveTo>
                    <a:pt x="98517" y="6669"/>
                  </a:moveTo>
                  <a:cubicBezTo>
                    <a:pt x="103431" y="6669"/>
                    <a:pt x="106652" y="10676"/>
                    <a:pt x="105684" y="15591"/>
                  </a:cubicBezTo>
                  <a:lnTo>
                    <a:pt x="105382" y="17118"/>
                  </a:lnTo>
                  <a:cubicBezTo>
                    <a:pt x="103961" y="16634"/>
                    <a:pt x="102464" y="16392"/>
                    <a:pt x="100951" y="16392"/>
                  </a:cubicBezTo>
                  <a:lnTo>
                    <a:pt x="92544" y="16392"/>
                  </a:lnTo>
                  <a:cubicBezTo>
                    <a:pt x="88083" y="16392"/>
                    <a:pt x="83849" y="18403"/>
                    <a:pt x="80810" y="21579"/>
                  </a:cubicBezTo>
                  <a:lnTo>
                    <a:pt x="81989" y="15591"/>
                  </a:lnTo>
                  <a:cubicBezTo>
                    <a:pt x="82957" y="10676"/>
                    <a:pt x="87735" y="6669"/>
                    <a:pt x="92650" y="6669"/>
                  </a:cubicBezTo>
                  <a:close/>
                  <a:moveTo>
                    <a:pt x="47180" y="6533"/>
                  </a:moveTo>
                  <a:cubicBezTo>
                    <a:pt x="52094" y="6533"/>
                    <a:pt x="55300" y="10525"/>
                    <a:pt x="54347" y="15440"/>
                  </a:cubicBezTo>
                  <a:lnTo>
                    <a:pt x="54181" y="16271"/>
                  </a:lnTo>
                  <a:cubicBezTo>
                    <a:pt x="47603" y="16937"/>
                    <a:pt x="41766" y="21927"/>
                    <a:pt x="39952" y="28323"/>
                  </a:cubicBezTo>
                  <a:cubicBezTo>
                    <a:pt x="39755" y="22516"/>
                    <a:pt x="35944" y="17859"/>
                    <a:pt x="30425" y="16559"/>
                  </a:cubicBezTo>
                  <a:lnTo>
                    <a:pt x="30652" y="15440"/>
                  </a:lnTo>
                  <a:cubicBezTo>
                    <a:pt x="31620" y="10525"/>
                    <a:pt x="36398" y="6533"/>
                    <a:pt x="41312" y="6533"/>
                  </a:cubicBezTo>
                  <a:close/>
                  <a:moveTo>
                    <a:pt x="87418" y="878"/>
                  </a:moveTo>
                  <a:cubicBezTo>
                    <a:pt x="90321" y="878"/>
                    <a:pt x="92317" y="2874"/>
                    <a:pt x="92423" y="5550"/>
                  </a:cubicBezTo>
                  <a:lnTo>
                    <a:pt x="91742" y="5550"/>
                  </a:lnTo>
                  <a:cubicBezTo>
                    <a:pt x="86738" y="5550"/>
                    <a:pt x="81869" y="9209"/>
                    <a:pt x="80175" y="14002"/>
                  </a:cubicBezTo>
                  <a:lnTo>
                    <a:pt x="80175" y="14002"/>
                  </a:lnTo>
                  <a:cubicBezTo>
                    <a:pt x="80175" y="14008"/>
                    <a:pt x="80175" y="14013"/>
                    <a:pt x="80175" y="14018"/>
                  </a:cubicBezTo>
                  <a:cubicBezTo>
                    <a:pt x="79993" y="14532"/>
                    <a:pt x="79842" y="15062"/>
                    <a:pt x="79736" y="15591"/>
                  </a:cubicBezTo>
                  <a:lnTo>
                    <a:pt x="77649" y="26206"/>
                  </a:lnTo>
                  <a:cubicBezTo>
                    <a:pt x="77317" y="26917"/>
                    <a:pt x="77044" y="27658"/>
                    <a:pt x="76818" y="28429"/>
                  </a:cubicBezTo>
                  <a:cubicBezTo>
                    <a:pt x="76651" y="21503"/>
                    <a:pt x="71329" y="16196"/>
                    <a:pt x="64116" y="16196"/>
                  </a:cubicBezTo>
                  <a:lnTo>
                    <a:pt x="56192" y="16196"/>
                  </a:lnTo>
                  <a:lnTo>
                    <a:pt x="56313" y="15591"/>
                  </a:lnTo>
                  <a:cubicBezTo>
                    <a:pt x="57281" y="10676"/>
                    <a:pt x="62059" y="6669"/>
                    <a:pt x="66974" y="6669"/>
                  </a:cubicBezTo>
                  <a:lnTo>
                    <a:pt x="72841" y="6669"/>
                  </a:lnTo>
                  <a:cubicBezTo>
                    <a:pt x="77216" y="6669"/>
                    <a:pt x="80237" y="9830"/>
                    <a:pt x="80175" y="13990"/>
                  </a:cubicBezTo>
                  <a:lnTo>
                    <a:pt x="80175" y="13990"/>
                  </a:lnTo>
                  <a:cubicBezTo>
                    <a:pt x="80291" y="10639"/>
                    <a:pt x="78644" y="7832"/>
                    <a:pt x="75910" y="6457"/>
                  </a:cubicBezTo>
                  <a:cubicBezTo>
                    <a:pt x="76923" y="3327"/>
                    <a:pt x="80114" y="878"/>
                    <a:pt x="83335" y="878"/>
                  </a:cubicBezTo>
                  <a:close/>
                  <a:moveTo>
                    <a:pt x="33646" y="772"/>
                  </a:moveTo>
                  <a:cubicBezTo>
                    <a:pt x="36595" y="772"/>
                    <a:pt x="38606" y="2828"/>
                    <a:pt x="38651" y="5565"/>
                  </a:cubicBezTo>
                  <a:cubicBezTo>
                    <a:pt x="34300" y="6290"/>
                    <a:pt x="30342" y="9627"/>
                    <a:pt x="28826" y="13855"/>
                  </a:cubicBezTo>
                  <a:lnTo>
                    <a:pt x="28826" y="13855"/>
                  </a:lnTo>
                  <a:cubicBezTo>
                    <a:pt x="28818" y="14369"/>
                    <a:pt x="28762" y="14899"/>
                    <a:pt x="28656" y="15440"/>
                  </a:cubicBezTo>
                  <a:lnTo>
                    <a:pt x="28505" y="16241"/>
                  </a:lnTo>
                  <a:cubicBezTo>
                    <a:pt x="28096" y="16211"/>
                    <a:pt x="27673" y="16196"/>
                    <a:pt x="27250" y="16196"/>
                  </a:cubicBezTo>
                  <a:lnTo>
                    <a:pt x="18827" y="16196"/>
                  </a:lnTo>
                  <a:cubicBezTo>
                    <a:pt x="11206" y="16196"/>
                    <a:pt x="4220" y="22123"/>
                    <a:pt x="2783" y="29623"/>
                  </a:cubicBezTo>
                  <a:cubicBezTo>
                    <a:pt x="2586" y="28565"/>
                    <a:pt x="2586" y="27476"/>
                    <a:pt x="2813" y="26418"/>
                  </a:cubicBezTo>
                  <a:lnTo>
                    <a:pt x="4960" y="15440"/>
                  </a:lnTo>
                  <a:cubicBezTo>
                    <a:pt x="5928" y="10525"/>
                    <a:pt x="10707" y="6533"/>
                    <a:pt x="15621" y="6533"/>
                  </a:cubicBezTo>
                  <a:lnTo>
                    <a:pt x="21488" y="6533"/>
                  </a:lnTo>
                  <a:cubicBezTo>
                    <a:pt x="25805" y="6533"/>
                    <a:pt x="28815" y="9613"/>
                    <a:pt x="28828" y="13692"/>
                  </a:cubicBezTo>
                  <a:lnTo>
                    <a:pt x="28828" y="13692"/>
                  </a:lnTo>
                  <a:cubicBezTo>
                    <a:pt x="28916" y="9601"/>
                    <a:pt x="26362" y="6371"/>
                    <a:pt x="22441" y="5596"/>
                  </a:cubicBezTo>
                  <a:cubicBezTo>
                    <a:pt x="23681" y="2843"/>
                    <a:pt x="26614" y="772"/>
                    <a:pt x="29563" y="772"/>
                  </a:cubicBezTo>
                  <a:close/>
                  <a:moveTo>
                    <a:pt x="11009" y="1"/>
                  </a:moveTo>
                  <a:cubicBezTo>
                    <a:pt x="7138" y="1"/>
                    <a:pt x="3312" y="3131"/>
                    <a:pt x="2465" y="7002"/>
                  </a:cubicBezTo>
                  <a:lnTo>
                    <a:pt x="787" y="14668"/>
                  </a:lnTo>
                  <a:cubicBezTo>
                    <a:pt x="348" y="16664"/>
                    <a:pt x="802" y="18464"/>
                    <a:pt x="1861" y="19734"/>
                  </a:cubicBezTo>
                  <a:lnTo>
                    <a:pt x="560" y="26418"/>
                  </a:lnTo>
                  <a:cubicBezTo>
                    <a:pt x="1" y="29276"/>
                    <a:pt x="681" y="31846"/>
                    <a:pt x="2239" y="33676"/>
                  </a:cubicBezTo>
                  <a:lnTo>
                    <a:pt x="2027" y="35370"/>
                  </a:lnTo>
                  <a:lnTo>
                    <a:pt x="5248" y="35370"/>
                  </a:lnTo>
                  <a:lnTo>
                    <a:pt x="5853" y="30591"/>
                  </a:lnTo>
                  <a:cubicBezTo>
                    <a:pt x="6745" y="23529"/>
                    <a:pt x="13202" y="17798"/>
                    <a:pt x="20248" y="17798"/>
                  </a:cubicBezTo>
                  <a:lnTo>
                    <a:pt x="28671" y="17798"/>
                  </a:lnTo>
                  <a:cubicBezTo>
                    <a:pt x="35733" y="17798"/>
                    <a:pt x="40753" y="23529"/>
                    <a:pt x="39861" y="30591"/>
                  </a:cubicBezTo>
                  <a:lnTo>
                    <a:pt x="39649" y="32270"/>
                  </a:lnTo>
                  <a:lnTo>
                    <a:pt x="27144" y="32270"/>
                  </a:lnTo>
                  <a:cubicBezTo>
                    <a:pt x="23076" y="32300"/>
                    <a:pt x="19069" y="33358"/>
                    <a:pt x="15530" y="35370"/>
                  </a:cubicBezTo>
                  <a:lnTo>
                    <a:pt x="24497" y="35370"/>
                  </a:lnTo>
                  <a:cubicBezTo>
                    <a:pt x="26100" y="34961"/>
                    <a:pt x="27764" y="34765"/>
                    <a:pt x="29412" y="34765"/>
                  </a:cubicBezTo>
                  <a:lnTo>
                    <a:pt x="42431" y="34765"/>
                  </a:lnTo>
                  <a:cubicBezTo>
                    <a:pt x="44049" y="34765"/>
                    <a:pt x="45667" y="34961"/>
                    <a:pt x="47240" y="35370"/>
                  </a:cubicBezTo>
                  <a:lnTo>
                    <a:pt x="51172" y="35370"/>
                  </a:lnTo>
                  <a:cubicBezTo>
                    <a:pt x="48541" y="33736"/>
                    <a:pt x="45577" y="32708"/>
                    <a:pt x="42492" y="32406"/>
                  </a:cubicBezTo>
                  <a:lnTo>
                    <a:pt x="42719" y="30591"/>
                  </a:lnTo>
                  <a:cubicBezTo>
                    <a:pt x="43611" y="23545"/>
                    <a:pt x="50068" y="17798"/>
                    <a:pt x="57114" y="17798"/>
                  </a:cubicBezTo>
                  <a:lnTo>
                    <a:pt x="65537" y="17798"/>
                  </a:lnTo>
                  <a:cubicBezTo>
                    <a:pt x="72599" y="17798"/>
                    <a:pt x="77604" y="23545"/>
                    <a:pt x="76727" y="30591"/>
                  </a:cubicBezTo>
                  <a:lnTo>
                    <a:pt x="76303" y="33994"/>
                  </a:lnTo>
                  <a:cubicBezTo>
                    <a:pt x="75305" y="34387"/>
                    <a:pt x="74353" y="34840"/>
                    <a:pt x="73415" y="35370"/>
                  </a:cubicBezTo>
                  <a:lnTo>
                    <a:pt x="82382" y="35370"/>
                  </a:lnTo>
                  <a:cubicBezTo>
                    <a:pt x="83985" y="34961"/>
                    <a:pt x="85649" y="34765"/>
                    <a:pt x="87297" y="34765"/>
                  </a:cubicBezTo>
                  <a:lnTo>
                    <a:pt x="100316" y="34765"/>
                  </a:lnTo>
                  <a:cubicBezTo>
                    <a:pt x="101934" y="34765"/>
                    <a:pt x="103552" y="34961"/>
                    <a:pt x="105125" y="35370"/>
                  </a:cubicBezTo>
                  <a:lnTo>
                    <a:pt x="109057" y="35370"/>
                  </a:lnTo>
                  <a:cubicBezTo>
                    <a:pt x="105805" y="33341"/>
                    <a:pt x="102039" y="32269"/>
                    <a:pt x="98193" y="32269"/>
                  </a:cubicBezTo>
                  <a:cubicBezTo>
                    <a:pt x="98140" y="32269"/>
                    <a:pt x="98086" y="32269"/>
                    <a:pt x="98033" y="32270"/>
                  </a:cubicBezTo>
                  <a:lnTo>
                    <a:pt x="85029" y="32270"/>
                  </a:lnTo>
                  <a:cubicBezTo>
                    <a:pt x="83093" y="32285"/>
                    <a:pt x="81157" y="32527"/>
                    <a:pt x="79282" y="33011"/>
                  </a:cubicBezTo>
                  <a:lnTo>
                    <a:pt x="79555" y="30788"/>
                  </a:lnTo>
                  <a:cubicBezTo>
                    <a:pt x="80447" y="23741"/>
                    <a:pt x="86904" y="17995"/>
                    <a:pt x="93965" y="17995"/>
                  </a:cubicBezTo>
                  <a:lnTo>
                    <a:pt x="102373" y="17995"/>
                  </a:lnTo>
                  <a:cubicBezTo>
                    <a:pt x="108663" y="17995"/>
                    <a:pt x="113336" y="22562"/>
                    <a:pt x="113653" y="28550"/>
                  </a:cubicBezTo>
                  <a:cubicBezTo>
                    <a:pt x="113442" y="29291"/>
                    <a:pt x="113291" y="30032"/>
                    <a:pt x="113185" y="30788"/>
                  </a:cubicBezTo>
                  <a:lnTo>
                    <a:pt x="112610" y="35370"/>
                  </a:lnTo>
                  <a:lnTo>
                    <a:pt x="115846" y="35370"/>
                  </a:lnTo>
                  <a:lnTo>
                    <a:pt x="116421" y="30788"/>
                  </a:lnTo>
                  <a:cubicBezTo>
                    <a:pt x="117313" y="23741"/>
                    <a:pt x="123770" y="17995"/>
                    <a:pt x="130831" y="17995"/>
                  </a:cubicBezTo>
                  <a:lnTo>
                    <a:pt x="139239" y="17995"/>
                  </a:lnTo>
                  <a:cubicBezTo>
                    <a:pt x="140418" y="17995"/>
                    <a:pt x="141598" y="18161"/>
                    <a:pt x="142732" y="18509"/>
                  </a:cubicBezTo>
                  <a:lnTo>
                    <a:pt x="142732" y="17284"/>
                  </a:lnTo>
                  <a:cubicBezTo>
                    <a:pt x="141195" y="16708"/>
                    <a:pt x="139572" y="16392"/>
                    <a:pt x="137932" y="16392"/>
                  </a:cubicBezTo>
                  <a:cubicBezTo>
                    <a:pt x="137894" y="16392"/>
                    <a:pt x="137856" y="16392"/>
                    <a:pt x="137818" y="16392"/>
                  </a:cubicBezTo>
                  <a:lnTo>
                    <a:pt x="133190" y="16392"/>
                  </a:lnTo>
                  <a:lnTo>
                    <a:pt x="133342" y="15591"/>
                  </a:lnTo>
                  <a:cubicBezTo>
                    <a:pt x="134219" y="11100"/>
                    <a:pt x="138286" y="7380"/>
                    <a:pt x="142732" y="6760"/>
                  </a:cubicBezTo>
                  <a:lnTo>
                    <a:pt x="142732" y="5565"/>
                  </a:lnTo>
                  <a:cubicBezTo>
                    <a:pt x="137863" y="5732"/>
                    <a:pt x="133191" y="9330"/>
                    <a:pt x="131527" y="14002"/>
                  </a:cubicBezTo>
                  <a:lnTo>
                    <a:pt x="131527" y="14002"/>
                  </a:lnTo>
                  <a:cubicBezTo>
                    <a:pt x="131527" y="13999"/>
                    <a:pt x="131527" y="13996"/>
                    <a:pt x="131527" y="13992"/>
                  </a:cubicBezTo>
                  <a:lnTo>
                    <a:pt x="131527" y="13992"/>
                  </a:lnTo>
                  <a:cubicBezTo>
                    <a:pt x="131527" y="13996"/>
                    <a:pt x="131527" y="13999"/>
                    <a:pt x="131527" y="14003"/>
                  </a:cubicBezTo>
                  <a:cubicBezTo>
                    <a:pt x="131527" y="14003"/>
                    <a:pt x="131527" y="14002"/>
                    <a:pt x="131527" y="14002"/>
                  </a:cubicBezTo>
                  <a:lnTo>
                    <a:pt x="131527" y="14002"/>
                  </a:lnTo>
                  <a:cubicBezTo>
                    <a:pt x="131527" y="14008"/>
                    <a:pt x="131527" y="14013"/>
                    <a:pt x="131527" y="14018"/>
                  </a:cubicBezTo>
                  <a:cubicBezTo>
                    <a:pt x="131346" y="14532"/>
                    <a:pt x="131194" y="15062"/>
                    <a:pt x="131088" y="15591"/>
                  </a:cubicBezTo>
                  <a:lnTo>
                    <a:pt x="130937" y="16392"/>
                  </a:lnTo>
                  <a:lnTo>
                    <a:pt x="129395" y="16392"/>
                  </a:lnTo>
                  <a:cubicBezTo>
                    <a:pt x="122212" y="16392"/>
                    <a:pt x="115604" y="21654"/>
                    <a:pt x="113653" y="28520"/>
                  </a:cubicBezTo>
                  <a:cubicBezTo>
                    <a:pt x="113502" y="23862"/>
                    <a:pt x="111022" y="19946"/>
                    <a:pt x="107212" y="17904"/>
                  </a:cubicBezTo>
                  <a:lnTo>
                    <a:pt x="107665" y="15591"/>
                  </a:lnTo>
                  <a:cubicBezTo>
                    <a:pt x="108633" y="10676"/>
                    <a:pt x="113412" y="6669"/>
                    <a:pt x="118326" y="6669"/>
                  </a:cubicBezTo>
                  <a:lnTo>
                    <a:pt x="124193" y="6669"/>
                  </a:lnTo>
                  <a:cubicBezTo>
                    <a:pt x="128569" y="6669"/>
                    <a:pt x="131590" y="9832"/>
                    <a:pt x="131527" y="13992"/>
                  </a:cubicBezTo>
                  <a:lnTo>
                    <a:pt x="131527" y="13992"/>
                  </a:lnTo>
                  <a:cubicBezTo>
                    <a:pt x="131615" y="11759"/>
                    <a:pt x="130905" y="9782"/>
                    <a:pt x="129622" y="8287"/>
                  </a:cubicBezTo>
                  <a:lnTo>
                    <a:pt x="129879" y="7093"/>
                  </a:lnTo>
                  <a:cubicBezTo>
                    <a:pt x="130635" y="3660"/>
                    <a:pt x="134037" y="878"/>
                    <a:pt x="137470" y="878"/>
                  </a:cubicBezTo>
                  <a:lnTo>
                    <a:pt x="141568" y="878"/>
                  </a:lnTo>
                  <a:cubicBezTo>
                    <a:pt x="141961" y="878"/>
                    <a:pt x="142354" y="908"/>
                    <a:pt x="142732" y="983"/>
                  </a:cubicBezTo>
                  <a:lnTo>
                    <a:pt x="142732" y="348"/>
                  </a:lnTo>
                  <a:cubicBezTo>
                    <a:pt x="142157" y="182"/>
                    <a:pt x="141553" y="91"/>
                    <a:pt x="140948" y="91"/>
                  </a:cubicBezTo>
                  <a:lnTo>
                    <a:pt x="136850" y="91"/>
                  </a:lnTo>
                  <a:cubicBezTo>
                    <a:pt x="133024" y="91"/>
                    <a:pt x="129259" y="3146"/>
                    <a:pt x="128352" y="6956"/>
                  </a:cubicBezTo>
                  <a:cubicBezTo>
                    <a:pt x="128336" y="7002"/>
                    <a:pt x="128321" y="7047"/>
                    <a:pt x="128321" y="7093"/>
                  </a:cubicBezTo>
                  <a:cubicBezTo>
                    <a:pt x="126878" y="6091"/>
                    <a:pt x="125163" y="5549"/>
                    <a:pt x="123413" y="5549"/>
                  </a:cubicBezTo>
                  <a:cubicBezTo>
                    <a:pt x="123366" y="5549"/>
                    <a:pt x="123318" y="5549"/>
                    <a:pt x="123271" y="5550"/>
                  </a:cubicBezTo>
                  <a:lnTo>
                    <a:pt x="117404" y="5550"/>
                  </a:lnTo>
                  <a:cubicBezTo>
                    <a:pt x="115438" y="5580"/>
                    <a:pt x="113502" y="6095"/>
                    <a:pt x="111794" y="7077"/>
                  </a:cubicBezTo>
                  <a:cubicBezTo>
                    <a:pt x="112550" y="3660"/>
                    <a:pt x="115937" y="878"/>
                    <a:pt x="119369" y="878"/>
                  </a:cubicBezTo>
                  <a:lnTo>
                    <a:pt x="123467" y="878"/>
                  </a:lnTo>
                  <a:cubicBezTo>
                    <a:pt x="126658" y="878"/>
                    <a:pt x="128760" y="3282"/>
                    <a:pt x="128442" y="6382"/>
                  </a:cubicBezTo>
                  <a:cubicBezTo>
                    <a:pt x="128851" y="2843"/>
                    <a:pt x="126476" y="91"/>
                    <a:pt x="122847" y="91"/>
                  </a:cubicBezTo>
                  <a:lnTo>
                    <a:pt x="118749" y="91"/>
                  </a:lnTo>
                  <a:cubicBezTo>
                    <a:pt x="114924" y="91"/>
                    <a:pt x="111158" y="3146"/>
                    <a:pt x="110251" y="6941"/>
                  </a:cubicBezTo>
                  <a:cubicBezTo>
                    <a:pt x="110236" y="7002"/>
                    <a:pt x="110221" y="7047"/>
                    <a:pt x="110206" y="7093"/>
                  </a:cubicBezTo>
                  <a:lnTo>
                    <a:pt x="109934" y="8332"/>
                  </a:lnTo>
                  <a:cubicBezTo>
                    <a:pt x="108089" y="9799"/>
                    <a:pt x="106682" y="11750"/>
                    <a:pt x="105866" y="13958"/>
                  </a:cubicBezTo>
                  <a:cubicBezTo>
                    <a:pt x="106017" y="9194"/>
                    <a:pt x="102600" y="5550"/>
                    <a:pt x="97610" y="5550"/>
                  </a:cubicBezTo>
                  <a:lnTo>
                    <a:pt x="94222" y="5550"/>
                  </a:lnTo>
                  <a:cubicBezTo>
                    <a:pt x="95493" y="2874"/>
                    <a:pt x="98366" y="878"/>
                    <a:pt x="101269" y="878"/>
                  </a:cubicBezTo>
                  <a:lnTo>
                    <a:pt x="105367" y="878"/>
                  </a:lnTo>
                  <a:cubicBezTo>
                    <a:pt x="108361" y="878"/>
                    <a:pt x="110402" y="3010"/>
                    <a:pt x="110372" y="5837"/>
                  </a:cubicBezTo>
                  <a:cubicBezTo>
                    <a:pt x="110493" y="2571"/>
                    <a:pt x="108179" y="91"/>
                    <a:pt x="104732" y="91"/>
                  </a:cubicBezTo>
                  <a:lnTo>
                    <a:pt x="100649" y="91"/>
                  </a:lnTo>
                  <a:cubicBezTo>
                    <a:pt x="97307" y="91"/>
                    <a:pt x="94011" y="2435"/>
                    <a:pt x="92620" y="5550"/>
                  </a:cubicBezTo>
                  <a:lnTo>
                    <a:pt x="92438" y="5550"/>
                  </a:lnTo>
                  <a:cubicBezTo>
                    <a:pt x="92423" y="2435"/>
                    <a:pt x="90140" y="91"/>
                    <a:pt x="86798" y="91"/>
                  </a:cubicBezTo>
                  <a:lnTo>
                    <a:pt x="82715" y="91"/>
                  </a:lnTo>
                  <a:cubicBezTo>
                    <a:pt x="79237" y="91"/>
                    <a:pt x="75820" y="2617"/>
                    <a:pt x="74534" y="5913"/>
                  </a:cubicBezTo>
                  <a:lnTo>
                    <a:pt x="74504" y="5913"/>
                  </a:lnTo>
                  <a:cubicBezTo>
                    <a:pt x="74670" y="2601"/>
                    <a:pt x="72342" y="91"/>
                    <a:pt x="68879" y="91"/>
                  </a:cubicBezTo>
                  <a:lnTo>
                    <a:pt x="64781" y="91"/>
                  </a:lnTo>
                  <a:cubicBezTo>
                    <a:pt x="61273" y="91"/>
                    <a:pt x="57810" y="2677"/>
                    <a:pt x="56570" y="6049"/>
                  </a:cubicBezTo>
                  <a:cubicBezTo>
                    <a:pt x="56434" y="6397"/>
                    <a:pt x="56328" y="6745"/>
                    <a:pt x="56252" y="7093"/>
                  </a:cubicBezTo>
                  <a:lnTo>
                    <a:pt x="55012" y="12763"/>
                  </a:lnTo>
                  <a:cubicBezTo>
                    <a:pt x="54816" y="13156"/>
                    <a:pt x="54665" y="13534"/>
                    <a:pt x="54513" y="13943"/>
                  </a:cubicBezTo>
                  <a:cubicBezTo>
                    <a:pt x="54740" y="9119"/>
                    <a:pt x="51293" y="5414"/>
                    <a:pt x="46272" y="5414"/>
                  </a:cubicBezTo>
                  <a:lnTo>
                    <a:pt x="40496" y="5414"/>
                  </a:lnTo>
                  <a:cubicBezTo>
                    <a:pt x="41796" y="2798"/>
                    <a:pt x="44624" y="878"/>
                    <a:pt x="47467" y="878"/>
                  </a:cubicBezTo>
                  <a:lnTo>
                    <a:pt x="51565" y="878"/>
                  </a:lnTo>
                  <a:cubicBezTo>
                    <a:pt x="54574" y="878"/>
                    <a:pt x="56615" y="3010"/>
                    <a:pt x="56585" y="5837"/>
                  </a:cubicBezTo>
                  <a:cubicBezTo>
                    <a:pt x="56706" y="2571"/>
                    <a:pt x="54393" y="91"/>
                    <a:pt x="50945" y="91"/>
                  </a:cubicBezTo>
                  <a:lnTo>
                    <a:pt x="46847" y="91"/>
                  </a:lnTo>
                  <a:cubicBezTo>
                    <a:pt x="43520" y="91"/>
                    <a:pt x="40224" y="2420"/>
                    <a:pt x="38833" y="5535"/>
                  </a:cubicBezTo>
                  <a:cubicBezTo>
                    <a:pt x="38787" y="5535"/>
                    <a:pt x="38727" y="5550"/>
                    <a:pt x="38666" y="5565"/>
                  </a:cubicBezTo>
                  <a:cubicBezTo>
                    <a:pt x="38696" y="2375"/>
                    <a:pt x="36413" y="1"/>
                    <a:pt x="33026" y="1"/>
                  </a:cubicBezTo>
                  <a:lnTo>
                    <a:pt x="28943" y="1"/>
                  </a:lnTo>
                  <a:cubicBezTo>
                    <a:pt x="25616" y="1"/>
                    <a:pt x="22320" y="2314"/>
                    <a:pt x="20929" y="5429"/>
                  </a:cubicBezTo>
                  <a:cubicBezTo>
                    <a:pt x="20868" y="5414"/>
                    <a:pt x="20793" y="5414"/>
                    <a:pt x="20732" y="5414"/>
                  </a:cubicBezTo>
                  <a:cubicBezTo>
                    <a:pt x="20687" y="2314"/>
                    <a:pt x="18419" y="1"/>
                    <a:pt x="15092" y="1"/>
                  </a:cubicBezTo>
                  <a:close/>
                </a:path>
              </a:pathLst>
            </a:custGeom>
            <a:solidFill>
              <a:srgbClr val="F39B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9149006" y="3924523"/>
              <a:ext cx="463343" cy="463873"/>
            </a:xfrm>
            <a:custGeom>
              <a:rect b="b" l="l" r="r" t="t"/>
              <a:pathLst>
                <a:path extrusionOk="0" h="13126" w="13111">
                  <a:moveTo>
                    <a:pt x="7849" y="1"/>
                  </a:moveTo>
                  <a:cubicBezTo>
                    <a:pt x="4416" y="1"/>
                    <a:pt x="1014" y="2783"/>
                    <a:pt x="258" y="6216"/>
                  </a:cubicBezTo>
                  <a:lnTo>
                    <a:pt x="1" y="7410"/>
                  </a:lnTo>
                  <a:cubicBezTo>
                    <a:pt x="1286" y="8907"/>
                    <a:pt x="1997" y="10888"/>
                    <a:pt x="1906" y="13126"/>
                  </a:cubicBezTo>
                  <a:cubicBezTo>
                    <a:pt x="3569" y="8453"/>
                    <a:pt x="8242" y="4855"/>
                    <a:pt x="13111" y="4688"/>
                  </a:cubicBezTo>
                  <a:lnTo>
                    <a:pt x="13111" y="122"/>
                  </a:lnTo>
                  <a:cubicBezTo>
                    <a:pt x="12733" y="31"/>
                    <a:pt x="12340" y="1"/>
                    <a:pt x="11947" y="1"/>
                  </a:cubicBezTo>
                  <a:close/>
                </a:path>
              </a:pathLst>
            </a:custGeom>
            <a:solidFill>
              <a:srgbClr val="EB5E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5999308" y="3924523"/>
              <a:ext cx="569716" cy="461752"/>
            </a:xfrm>
            <a:custGeom>
              <a:rect b="b" l="l" r="r" t="t"/>
              <a:pathLst>
                <a:path extrusionOk="0" h="13066" w="16121">
                  <a:moveTo>
                    <a:pt x="6972" y="1"/>
                  </a:moveTo>
                  <a:cubicBezTo>
                    <a:pt x="4129" y="1"/>
                    <a:pt x="1301" y="1921"/>
                    <a:pt x="1" y="4537"/>
                  </a:cubicBezTo>
                  <a:lnTo>
                    <a:pt x="5777" y="4537"/>
                  </a:lnTo>
                  <a:cubicBezTo>
                    <a:pt x="10798" y="4537"/>
                    <a:pt x="14245" y="8242"/>
                    <a:pt x="14018" y="13066"/>
                  </a:cubicBezTo>
                  <a:cubicBezTo>
                    <a:pt x="14170" y="12657"/>
                    <a:pt x="14336" y="12279"/>
                    <a:pt x="14517" y="11886"/>
                  </a:cubicBezTo>
                  <a:lnTo>
                    <a:pt x="15757" y="6216"/>
                  </a:lnTo>
                  <a:cubicBezTo>
                    <a:pt x="15833" y="5868"/>
                    <a:pt x="15939" y="5520"/>
                    <a:pt x="16075" y="5172"/>
                  </a:cubicBezTo>
                  <a:cubicBezTo>
                    <a:pt x="16075" y="5097"/>
                    <a:pt x="16090" y="5036"/>
                    <a:pt x="16090" y="4960"/>
                  </a:cubicBezTo>
                  <a:cubicBezTo>
                    <a:pt x="16120" y="2133"/>
                    <a:pt x="14079" y="1"/>
                    <a:pt x="11070" y="1"/>
                  </a:cubicBezTo>
                  <a:close/>
                </a:path>
              </a:pathLst>
            </a:custGeom>
            <a:solidFill>
              <a:srgbClr val="EB5E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6593017" y="3924523"/>
              <a:ext cx="610852" cy="305161"/>
            </a:xfrm>
            <a:custGeom>
              <a:rect b="b" l="l" r="r" t="t"/>
              <a:pathLst>
                <a:path extrusionOk="0" h="8635" w="17285">
                  <a:moveTo>
                    <a:pt x="8106" y="1"/>
                  </a:moveTo>
                  <a:cubicBezTo>
                    <a:pt x="4673" y="1"/>
                    <a:pt x="1271" y="2783"/>
                    <a:pt x="530" y="6216"/>
                  </a:cubicBezTo>
                  <a:lnTo>
                    <a:pt x="1" y="8635"/>
                  </a:lnTo>
                  <a:cubicBezTo>
                    <a:pt x="2299" y="6231"/>
                    <a:pt x="5505" y="4673"/>
                    <a:pt x="8756" y="4673"/>
                  </a:cubicBezTo>
                  <a:lnTo>
                    <a:pt x="14623" y="4673"/>
                  </a:lnTo>
                  <a:cubicBezTo>
                    <a:pt x="15500" y="4673"/>
                    <a:pt x="16377" y="4794"/>
                    <a:pt x="17209" y="5036"/>
                  </a:cubicBezTo>
                  <a:cubicBezTo>
                    <a:pt x="17285" y="2163"/>
                    <a:pt x="15228" y="1"/>
                    <a:pt x="12204" y="1"/>
                  </a:cubicBezTo>
                  <a:close/>
                </a:path>
              </a:pathLst>
            </a:custGeom>
            <a:solidFill>
              <a:srgbClr val="EB5E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5361248" y="3920777"/>
              <a:ext cx="572932" cy="462813"/>
            </a:xfrm>
            <a:custGeom>
              <a:rect b="b" l="l" r="r" t="t"/>
              <a:pathLst>
                <a:path extrusionOk="0" h="13096" w="16212">
                  <a:moveTo>
                    <a:pt x="7123" y="1"/>
                  </a:moveTo>
                  <a:cubicBezTo>
                    <a:pt x="4174" y="1"/>
                    <a:pt x="1241" y="2072"/>
                    <a:pt x="1" y="4825"/>
                  </a:cubicBezTo>
                  <a:cubicBezTo>
                    <a:pt x="3978" y="5611"/>
                    <a:pt x="6548" y="8922"/>
                    <a:pt x="6382" y="13096"/>
                  </a:cubicBezTo>
                  <a:lnTo>
                    <a:pt x="6397" y="13096"/>
                  </a:lnTo>
                  <a:cubicBezTo>
                    <a:pt x="7894" y="8862"/>
                    <a:pt x="11856" y="5520"/>
                    <a:pt x="16211" y="4794"/>
                  </a:cubicBezTo>
                  <a:cubicBezTo>
                    <a:pt x="16166" y="2057"/>
                    <a:pt x="14155" y="1"/>
                    <a:pt x="11206" y="1"/>
                  </a:cubicBezTo>
                  <a:close/>
                </a:path>
              </a:pathLst>
            </a:custGeom>
            <a:solidFill>
              <a:srgbClr val="EB5E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4645192" y="3920777"/>
              <a:ext cx="655204" cy="581449"/>
            </a:xfrm>
            <a:custGeom>
              <a:rect b="b" l="l" r="r" t="t"/>
              <a:pathLst>
                <a:path extrusionOk="0" h="16453" w="18540">
                  <a:moveTo>
                    <a:pt x="9436" y="1"/>
                  </a:moveTo>
                  <a:cubicBezTo>
                    <a:pt x="6003" y="1"/>
                    <a:pt x="2616" y="2798"/>
                    <a:pt x="1860" y="6231"/>
                  </a:cubicBezTo>
                  <a:lnTo>
                    <a:pt x="182" y="13897"/>
                  </a:lnTo>
                  <a:cubicBezTo>
                    <a:pt x="0" y="14729"/>
                    <a:pt x="0" y="15606"/>
                    <a:pt x="182" y="16453"/>
                  </a:cubicBezTo>
                  <a:lnTo>
                    <a:pt x="529" y="14669"/>
                  </a:lnTo>
                  <a:cubicBezTo>
                    <a:pt x="1618" y="9134"/>
                    <a:pt x="7001" y="4643"/>
                    <a:pt x="12536" y="4643"/>
                  </a:cubicBezTo>
                  <a:lnTo>
                    <a:pt x="18539" y="4643"/>
                  </a:lnTo>
                  <a:cubicBezTo>
                    <a:pt x="18418" y="1982"/>
                    <a:pt x="16422" y="1"/>
                    <a:pt x="13534" y="1"/>
                  </a:cubicBezTo>
                  <a:close/>
                </a:path>
              </a:pathLst>
            </a:custGeom>
            <a:solidFill>
              <a:srgbClr val="EB5E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8356510" y="4129212"/>
              <a:ext cx="862543" cy="772214"/>
            </a:xfrm>
            <a:custGeom>
              <a:rect b="b" l="l" r="r" t="t"/>
              <a:pathLst>
                <a:path extrusionOk="0" h="21851" w="24407">
                  <a:moveTo>
                    <a:pt x="11130" y="0"/>
                  </a:moveTo>
                  <a:cubicBezTo>
                    <a:pt x="6216" y="0"/>
                    <a:pt x="1422" y="4007"/>
                    <a:pt x="469" y="8922"/>
                  </a:cubicBezTo>
                  <a:lnTo>
                    <a:pt x="1" y="11235"/>
                  </a:lnTo>
                  <a:cubicBezTo>
                    <a:pt x="3826" y="13277"/>
                    <a:pt x="6306" y="17193"/>
                    <a:pt x="6457" y="21851"/>
                  </a:cubicBezTo>
                  <a:cubicBezTo>
                    <a:pt x="8408" y="14985"/>
                    <a:pt x="15016" y="9723"/>
                    <a:pt x="22199" y="9723"/>
                  </a:cubicBezTo>
                  <a:lnTo>
                    <a:pt x="23741" y="9723"/>
                  </a:lnTo>
                  <a:lnTo>
                    <a:pt x="23892" y="8922"/>
                  </a:lnTo>
                  <a:cubicBezTo>
                    <a:pt x="23998" y="8393"/>
                    <a:pt x="24150" y="7863"/>
                    <a:pt x="24316" y="7349"/>
                  </a:cubicBezTo>
                  <a:cubicBezTo>
                    <a:pt x="24407" y="3176"/>
                    <a:pt x="21367" y="0"/>
                    <a:pt x="16997" y="0"/>
                  </a:cubicBezTo>
                  <a:close/>
                </a:path>
              </a:pathLst>
            </a:custGeom>
            <a:solidFill>
              <a:srgbClr val="EB5E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9275134" y="4132392"/>
              <a:ext cx="337214" cy="371989"/>
            </a:xfrm>
            <a:custGeom>
              <a:rect b="b" l="l" r="r" t="t"/>
              <a:pathLst>
                <a:path extrusionOk="0" h="10526" w="9542">
                  <a:moveTo>
                    <a:pt x="9542" y="1"/>
                  </a:moveTo>
                  <a:cubicBezTo>
                    <a:pt x="5096" y="621"/>
                    <a:pt x="1044" y="4341"/>
                    <a:pt x="152" y="8832"/>
                  </a:cubicBezTo>
                  <a:lnTo>
                    <a:pt x="0" y="9633"/>
                  </a:lnTo>
                  <a:lnTo>
                    <a:pt x="4628" y="9633"/>
                  </a:lnTo>
                  <a:cubicBezTo>
                    <a:pt x="4666" y="9633"/>
                    <a:pt x="4704" y="9633"/>
                    <a:pt x="4742" y="9633"/>
                  </a:cubicBezTo>
                  <a:cubicBezTo>
                    <a:pt x="6382" y="9633"/>
                    <a:pt x="8005" y="9949"/>
                    <a:pt x="9542" y="10525"/>
                  </a:cubicBezTo>
                  <a:lnTo>
                    <a:pt x="9542" y="1"/>
                  </a:lnTo>
                  <a:close/>
                </a:path>
              </a:pathLst>
            </a:custGeom>
            <a:solidFill>
              <a:srgbClr val="EB5E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6554002" y="4129212"/>
              <a:ext cx="850280" cy="768998"/>
            </a:xfrm>
            <a:custGeom>
              <a:rect b="b" l="l" r="r" t="t"/>
              <a:pathLst>
                <a:path extrusionOk="0" h="21760" w="24060">
                  <a:moveTo>
                    <a:pt x="10783" y="0"/>
                  </a:moveTo>
                  <a:cubicBezTo>
                    <a:pt x="5868" y="0"/>
                    <a:pt x="1075" y="4007"/>
                    <a:pt x="122" y="8922"/>
                  </a:cubicBezTo>
                  <a:lnTo>
                    <a:pt x="1" y="9527"/>
                  </a:lnTo>
                  <a:lnTo>
                    <a:pt x="7925" y="9527"/>
                  </a:lnTo>
                  <a:cubicBezTo>
                    <a:pt x="15138" y="9527"/>
                    <a:pt x="20460" y="14834"/>
                    <a:pt x="20627" y="21760"/>
                  </a:cubicBezTo>
                  <a:cubicBezTo>
                    <a:pt x="20853" y="20989"/>
                    <a:pt x="21126" y="20248"/>
                    <a:pt x="21458" y="19537"/>
                  </a:cubicBezTo>
                  <a:lnTo>
                    <a:pt x="23545" y="8922"/>
                  </a:lnTo>
                  <a:cubicBezTo>
                    <a:pt x="23651" y="8393"/>
                    <a:pt x="23802" y="7863"/>
                    <a:pt x="23968" y="7349"/>
                  </a:cubicBezTo>
                  <a:cubicBezTo>
                    <a:pt x="24059" y="3176"/>
                    <a:pt x="21020" y="0"/>
                    <a:pt x="16650" y="0"/>
                  </a:cubicBezTo>
                  <a:close/>
                </a:path>
              </a:pathLst>
            </a:custGeom>
            <a:solidFill>
              <a:srgbClr val="EB5E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7423998" y="4129212"/>
              <a:ext cx="913327" cy="526919"/>
            </a:xfrm>
            <a:custGeom>
              <a:rect b="b" l="l" r="r" t="t"/>
              <a:pathLst>
                <a:path extrusionOk="0" h="14910" w="25844">
                  <a:moveTo>
                    <a:pt x="11841" y="0"/>
                  </a:moveTo>
                  <a:cubicBezTo>
                    <a:pt x="6926" y="0"/>
                    <a:pt x="2148" y="4007"/>
                    <a:pt x="1180" y="8922"/>
                  </a:cubicBezTo>
                  <a:lnTo>
                    <a:pt x="1" y="14910"/>
                  </a:lnTo>
                  <a:cubicBezTo>
                    <a:pt x="3040" y="11734"/>
                    <a:pt x="7274" y="9723"/>
                    <a:pt x="11720" y="9723"/>
                  </a:cubicBezTo>
                  <a:lnTo>
                    <a:pt x="20142" y="9723"/>
                  </a:lnTo>
                  <a:cubicBezTo>
                    <a:pt x="20185" y="9723"/>
                    <a:pt x="20227" y="9723"/>
                    <a:pt x="20269" y="9723"/>
                  </a:cubicBezTo>
                  <a:cubicBezTo>
                    <a:pt x="21738" y="9723"/>
                    <a:pt x="23191" y="9979"/>
                    <a:pt x="24573" y="10449"/>
                  </a:cubicBezTo>
                  <a:lnTo>
                    <a:pt x="24875" y="8922"/>
                  </a:lnTo>
                  <a:cubicBezTo>
                    <a:pt x="25843" y="4007"/>
                    <a:pt x="22622" y="0"/>
                    <a:pt x="17708" y="0"/>
                  </a:cubicBezTo>
                  <a:close/>
                </a:path>
              </a:pathLst>
            </a:custGeom>
            <a:solidFill>
              <a:srgbClr val="EB5E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5643436" y="4124405"/>
              <a:ext cx="879082" cy="770059"/>
            </a:xfrm>
            <a:custGeom>
              <a:rect b="b" l="l" r="r" t="t"/>
              <a:pathLst>
                <a:path extrusionOk="0" h="21790" w="24875">
                  <a:moveTo>
                    <a:pt x="10887" y="0"/>
                  </a:moveTo>
                  <a:cubicBezTo>
                    <a:pt x="5973" y="0"/>
                    <a:pt x="1195" y="3992"/>
                    <a:pt x="227" y="8907"/>
                  </a:cubicBezTo>
                  <a:lnTo>
                    <a:pt x="0" y="10026"/>
                  </a:lnTo>
                  <a:cubicBezTo>
                    <a:pt x="5519" y="11326"/>
                    <a:pt x="9330" y="15968"/>
                    <a:pt x="9527" y="21790"/>
                  </a:cubicBezTo>
                  <a:cubicBezTo>
                    <a:pt x="11341" y="15394"/>
                    <a:pt x="17178" y="10404"/>
                    <a:pt x="23756" y="9738"/>
                  </a:cubicBezTo>
                  <a:lnTo>
                    <a:pt x="23922" y="8907"/>
                  </a:lnTo>
                  <a:cubicBezTo>
                    <a:pt x="24875" y="3992"/>
                    <a:pt x="21669" y="0"/>
                    <a:pt x="16755" y="0"/>
                  </a:cubicBezTo>
                  <a:close/>
                </a:path>
              </a:pathLst>
            </a:custGeom>
            <a:solidFill>
              <a:srgbClr val="EB5E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4659611" y="4124405"/>
              <a:ext cx="955523" cy="816036"/>
            </a:xfrm>
            <a:custGeom>
              <a:rect b="b" l="l" r="r" t="t"/>
              <a:pathLst>
                <a:path extrusionOk="0" h="23091" w="27038">
                  <a:moveTo>
                    <a:pt x="13035" y="0"/>
                  </a:moveTo>
                  <a:cubicBezTo>
                    <a:pt x="8121" y="0"/>
                    <a:pt x="3342" y="3992"/>
                    <a:pt x="2374" y="8907"/>
                  </a:cubicBezTo>
                  <a:lnTo>
                    <a:pt x="227" y="19885"/>
                  </a:lnTo>
                  <a:cubicBezTo>
                    <a:pt x="0" y="20943"/>
                    <a:pt x="0" y="22032"/>
                    <a:pt x="197" y="23090"/>
                  </a:cubicBezTo>
                  <a:cubicBezTo>
                    <a:pt x="1634" y="15590"/>
                    <a:pt x="8620" y="9663"/>
                    <a:pt x="16241" y="9663"/>
                  </a:cubicBezTo>
                  <a:lnTo>
                    <a:pt x="24664" y="9663"/>
                  </a:lnTo>
                  <a:cubicBezTo>
                    <a:pt x="25087" y="9663"/>
                    <a:pt x="25510" y="9678"/>
                    <a:pt x="25919" y="9708"/>
                  </a:cubicBezTo>
                  <a:lnTo>
                    <a:pt x="26070" y="8907"/>
                  </a:lnTo>
                  <a:cubicBezTo>
                    <a:pt x="27038" y="3992"/>
                    <a:pt x="23817" y="0"/>
                    <a:pt x="18902" y="0"/>
                  </a:cubicBezTo>
                  <a:close/>
                </a:path>
              </a:pathLst>
            </a:custGeom>
            <a:solidFill>
              <a:srgbClr val="EB5E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7370034" y="4529470"/>
              <a:ext cx="1214706" cy="614032"/>
            </a:xfrm>
            <a:custGeom>
              <a:rect b="b" l="l" r="r" t="t"/>
              <a:pathLst>
                <a:path extrusionOk="0" h="17375" w="34372">
                  <a:moveTo>
                    <a:pt x="14683" y="0"/>
                  </a:moveTo>
                  <a:cubicBezTo>
                    <a:pt x="7622" y="0"/>
                    <a:pt x="1165" y="5746"/>
                    <a:pt x="273" y="12793"/>
                  </a:cubicBezTo>
                  <a:lnTo>
                    <a:pt x="0" y="15016"/>
                  </a:lnTo>
                  <a:cubicBezTo>
                    <a:pt x="1875" y="14532"/>
                    <a:pt x="3811" y="14290"/>
                    <a:pt x="5747" y="14275"/>
                  </a:cubicBezTo>
                  <a:lnTo>
                    <a:pt x="18751" y="14275"/>
                  </a:lnTo>
                  <a:cubicBezTo>
                    <a:pt x="18804" y="14274"/>
                    <a:pt x="18858" y="14274"/>
                    <a:pt x="18911" y="14274"/>
                  </a:cubicBezTo>
                  <a:cubicBezTo>
                    <a:pt x="22757" y="14274"/>
                    <a:pt x="26523" y="15346"/>
                    <a:pt x="29775" y="17375"/>
                  </a:cubicBezTo>
                  <a:lnTo>
                    <a:pt x="33328" y="17375"/>
                  </a:lnTo>
                  <a:lnTo>
                    <a:pt x="33903" y="12793"/>
                  </a:lnTo>
                  <a:cubicBezTo>
                    <a:pt x="34009" y="12037"/>
                    <a:pt x="34160" y="11296"/>
                    <a:pt x="34371" y="10555"/>
                  </a:cubicBezTo>
                  <a:cubicBezTo>
                    <a:pt x="34054" y="4567"/>
                    <a:pt x="29381" y="0"/>
                    <a:pt x="23106" y="0"/>
                  </a:cubicBezTo>
                  <a:close/>
                </a:path>
              </a:pathLst>
            </a:custGeom>
            <a:solidFill>
              <a:srgbClr val="EB5E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8662200" y="4529470"/>
              <a:ext cx="950151" cy="614032"/>
            </a:xfrm>
            <a:custGeom>
              <a:rect b="b" l="l" r="r" t="t"/>
              <a:pathLst>
                <a:path extrusionOk="0" h="17375" w="26886">
                  <a:moveTo>
                    <a:pt x="14985" y="0"/>
                  </a:moveTo>
                  <a:cubicBezTo>
                    <a:pt x="7924" y="0"/>
                    <a:pt x="1467" y="5746"/>
                    <a:pt x="575" y="12793"/>
                  </a:cubicBezTo>
                  <a:lnTo>
                    <a:pt x="0" y="17375"/>
                  </a:lnTo>
                  <a:lnTo>
                    <a:pt x="15212" y="17375"/>
                  </a:lnTo>
                  <a:cubicBezTo>
                    <a:pt x="17949" y="15923"/>
                    <a:pt x="20943" y="15016"/>
                    <a:pt x="24028" y="14698"/>
                  </a:cubicBezTo>
                  <a:cubicBezTo>
                    <a:pt x="25359" y="13488"/>
                    <a:pt x="26342" y="11946"/>
                    <a:pt x="26886" y="10222"/>
                  </a:cubicBezTo>
                  <a:lnTo>
                    <a:pt x="26886" y="514"/>
                  </a:lnTo>
                  <a:cubicBezTo>
                    <a:pt x="25752" y="166"/>
                    <a:pt x="24588" y="0"/>
                    <a:pt x="23393" y="0"/>
                  </a:cubicBezTo>
                  <a:close/>
                </a:path>
              </a:pathLst>
            </a:custGeom>
            <a:solidFill>
              <a:srgbClr val="EB5E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6069847" y="4522509"/>
              <a:ext cx="1241459" cy="620994"/>
            </a:xfrm>
            <a:custGeom>
              <a:rect b="b" l="l" r="r" t="t"/>
              <a:pathLst>
                <a:path extrusionOk="0" h="17572" w="35129">
                  <a:moveTo>
                    <a:pt x="14623" y="0"/>
                  </a:moveTo>
                  <a:cubicBezTo>
                    <a:pt x="7577" y="0"/>
                    <a:pt x="1120" y="5731"/>
                    <a:pt x="228" y="12793"/>
                  </a:cubicBezTo>
                  <a:lnTo>
                    <a:pt x="1" y="14608"/>
                  </a:lnTo>
                  <a:cubicBezTo>
                    <a:pt x="3086" y="14910"/>
                    <a:pt x="6050" y="15938"/>
                    <a:pt x="8681" y="17572"/>
                  </a:cubicBezTo>
                  <a:lnTo>
                    <a:pt x="30924" y="17572"/>
                  </a:lnTo>
                  <a:cubicBezTo>
                    <a:pt x="31862" y="17042"/>
                    <a:pt x="32814" y="16589"/>
                    <a:pt x="33812" y="16196"/>
                  </a:cubicBezTo>
                  <a:lnTo>
                    <a:pt x="34236" y="12793"/>
                  </a:lnTo>
                  <a:cubicBezTo>
                    <a:pt x="35128" y="5731"/>
                    <a:pt x="30108" y="0"/>
                    <a:pt x="23046" y="0"/>
                  </a:cubicBezTo>
                  <a:close/>
                </a:path>
              </a:pathLst>
            </a:custGeom>
            <a:solidFill>
              <a:srgbClr val="EB5E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4753650" y="4522509"/>
              <a:ext cx="1254782" cy="620994"/>
            </a:xfrm>
            <a:custGeom>
              <a:rect b="b" l="l" r="r" t="t"/>
              <a:pathLst>
                <a:path extrusionOk="0" h="17572" w="35506">
                  <a:moveTo>
                    <a:pt x="15001" y="0"/>
                  </a:moveTo>
                  <a:cubicBezTo>
                    <a:pt x="7955" y="0"/>
                    <a:pt x="1498" y="5731"/>
                    <a:pt x="606" y="12793"/>
                  </a:cubicBezTo>
                  <a:lnTo>
                    <a:pt x="1" y="17572"/>
                  </a:lnTo>
                  <a:lnTo>
                    <a:pt x="10283" y="17572"/>
                  </a:lnTo>
                  <a:cubicBezTo>
                    <a:pt x="13822" y="15560"/>
                    <a:pt x="17814" y="14502"/>
                    <a:pt x="21897" y="14472"/>
                  </a:cubicBezTo>
                  <a:lnTo>
                    <a:pt x="34402" y="14472"/>
                  </a:lnTo>
                  <a:lnTo>
                    <a:pt x="34614" y="12793"/>
                  </a:lnTo>
                  <a:cubicBezTo>
                    <a:pt x="35506" y="5731"/>
                    <a:pt x="30486" y="0"/>
                    <a:pt x="23424" y="0"/>
                  </a:cubicBezTo>
                  <a:close/>
                </a:path>
              </a:pathLst>
            </a:custGeom>
            <a:solidFill>
              <a:srgbClr val="EB5E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9199789" y="5048895"/>
              <a:ext cx="311593" cy="94605"/>
            </a:xfrm>
            <a:custGeom>
              <a:rect b="b" l="l" r="r" t="t"/>
              <a:pathLst>
                <a:path extrusionOk="0" h="2677" w="8817">
                  <a:moveTo>
                    <a:pt x="8816" y="0"/>
                  </a:moveTo>
                  <a:lnTo>
                    <a:pt x="8816" y="0"/>
                  </a:lnTo>
                  <a:cubicBezTo>
                    <a:pt x="5731" y="318"/>
                    <a:pt x="2737" y="1225"/>
                    <a:pt x="0" y="2677"/>
                  </a:cubicBezTo>
                  <a:lnTo>
                    <a:pt x="1921" y="2677"/>
                  </a:lnTo>
                  <a:cubicBezTo>
                    <a:pt x="4476" y="2677"/>
                    <a:pt x="6926" y="1724"/>
                    <a:pt x="8816" y="0"/>
                  </a:cubicBezTo>
                  <a:close/>
                </a:path>
              </a:pathLst>
            </a:custGeom>
            <a:solidFill>
              <a:srgbClr val="F39B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7479588" y="5122084"/>
              <a:ext cx="803738" cy="21416"/>
            </a:xfrm>
            <a:custGeom>
              <a:rect b="b" l="l" r="r" t="t"/>
              <a:pathLst>
                <a:path extrusionOk="0" h="606" w="22743">
                  <a:moveTo>
                    <a:pt x="4915" y="1"/>
                  </a:moveTo>
                  <a:cubicBezTo>
                    <a:pt x="3267" y="1"/>
                    <a:pt x="1603" y="197"/>
                    <a:pt x="0" y="606"/>
                  </a:cubicBezTo>
                  <a:lnTo>
                    <a:pt x="22743" y="606"/>
                  </a:lnTo>
                  <a:cubicBezTo>
                    <a:pt x="21170" y="197"/>
                    <a:pt x="19552" y="1"/>
                    <a:pt x="17934" y="1"/>
                  </a:cubicBezTo>
                  <a:close/>
                </a:path>
              </a:pathLst>
            </a:custGeom>
            <a:solidFill>
              <a:srgbClr val="EB5E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5433942" y="5122084"/>
              <a:ext cx="803773" cy="21416"/>
            </a:xfrm>
            <a:custGeom>
              <a:rect b="b" l="l" r="r" t="t"/>
              <a:pathLst>
                <a:path extrusionOk="0" h="606" w="22744">
                  <a:moveTo>
                    <a:pt x="4915" y="1"/>
                  </a:moveTo>
                  <a:cubicBezTo>
                    <a:pt x="3267" y="1"/>
                    <a:pt x="1603" y="197"/>
                    <a:pt x="0" y="606"/>
                  </a:cubicBezTo>
                  <a:lnTo>
                    <a:pt x="22743" y="606"/>
                  </a:lnTo>
                  <a:cubicBezTo>
                    <a:pt x="21170" y="197"/>
                    <a:pt x="19552" y="1"/>
                    <a:pt x="17934" y="1"/>
                  </a:cubicBezTo>
                  <a:close/>
                </a:path>
              </a:pathLst>
            </a:custGeom>
            <a:solidFill>
              <a:srgbClr val="EB5E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2" name="Google Shape;72;p2"/>
          <p:cNvSpPr txBox="1"/>
          <p:nvPr>
            <p:ph type="title"/>
          </p:nvPr>
        </p:nvSpPr>
        <p:spPr>
          <a:xfrm>
            <a:off x="720000" y="860400"/>
            <a:ext cx="7704000" cy="180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73" name="Google Shape;73;p2"/>
          <p:cNvSpPr txBox="1"/>
          <p:nvPr>
            <p:ph idx="1" type="subTitle"/>
          </p:nvPr>
        </p:nvSpPr>
        <p:spPr>
          <a:xfrm>
            <a:off x="720000" y="1767600"/>
            <a:ext cx="7704000" cy="117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1"/>
          <p:cNvSpPr txBox="1"/>
          <p:nvPr>
            <p:ph hasCustomPrompt="1" type="title"/>
          </p:nvPr>
        </p:nvSpPr>
        <p:spPr>
          <a:xfrm>
            <a:off x="720000" y="1106125"/>
            <a:ext cx="77040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10" name="Google Shape;110;p11"/>
          <p:cNvSpPr txBox="1"/>
          <p:nvPr>
            <p:ph idx="1" type="body"/>
          </p:nvPr>
        </p:nvSpPr>
        <p:spPr>
          <a:xfrm>
            <a:off x="720000" y="3152225"/>
            <a:ext cx="7704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CUSTOM_1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13"/>
          <p:cNvGrpSpPr/>
          <p:nvPr/>
        </p:nvGrpSpPr>
        <p:grpSpPr>
          <a:xfrm>
            <a:off x="-21413" y="18"/>
            <a:ext cx="9173773" cy="4187129"/>
            <a:chOff x="-21413" y="18"/>
            <a:chExt cx="9173773" cy="4187129"/>
          </a:xfrm>
        </p:grpSpPr>
        <p:sp>
          <p:nvSpPr>
            <p:cNvPr id="114" name="Google Shape;114;p13"/>
            <p:cNvSpPr/>
            <p:nvPr/>
          </p:nvSpPr>
          <p:spPr>
            <a:xfrm>
              <a:off x="5139922" y="4039259"/>
              <a:ext cx="4012438" cy="147888"/>
            </a:xfrm>
            <a:custGeom>
              <a:rect b="b" l="l" r="r" t="t"/>
              <a:pathLst>
                <a:path extrusionOk="0" h="4596" w="124697">
                  <a:moveTo>
                    <a:pt x="0" y="1"/>
                  </a:moveTo>
                  <a:lnTo>
                    <a:pt x="0" y="4596"/>
                  </a:lnTo>
                  <a:lnTo>
                    <a:pt x="124696" y="4596"/>
                  </a:lnTo>
                  <a:lnTo>
                    <a:pt x="124696" y="41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B8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3"/>
            <p:cNvSpPr/>
            <p:nvPr/>
          </p:nvSpPr>
          <p:spPr>
            <a:xfrm>
              <a:off x="-21413" y="18"/>
              <a:ext cx="5161368" cy="4184459"/>
            </a:xfrm>
            <a:custGeom>
              <a:rect b="b" l="l" r="r" t="t"/>
              <a:pathLst>
                <a:path extrusionOk="0" h="130043" w="160403">
                  <a:moveTo>
                    <a:pt x="109124" y="0"/>
                  </a:moveTo>
                  <a:cubicBezTo>
                    <a:pt x="70159" y="37176"/>
                    <a:pt x="19900" y="85013"/>
                    <a:pt x="0" y="103960"/>
                  </a:cubicBezTo>
                  <a:lnTo>
                    <a:pt x="0" y="129073"/>
                  </a:lnTo>
                  <a:cubicBezTo>
                    <a:pt x="19866" y="129207"/>
                    <a:pt x="93000" y="129708"/>
                    <a:pt x="160402" y="130042"/>
                  </a:cubicBezTo>
                  <a:lnTo>
                    <a:pt x="160402" y="0"/>
                  </a:lnTo>
                  <a:close/>
                </a:path>
              </a:pathLst>
            </a:custGeom>
            <a:solidFill>
              <a:srgbClr val="F6B8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3"/>
            <p:cNvSpPr/>
            <p:nvPr/>
          </p:nvSpPr>
          <p:spPr>
            <a:xfrm>
              <a:off x="-21413" y="18"/>
              <a:ext cx="9173773" cy="4145749"/>
            </a:xfrm>
            <a:custGeom>
              <a:rect b="b" l="l" r="r" t="t"/>
              <a:pathLst>
                <a:path extrusionOk="0" h="128840" w="285099">
                  <a:moveTo>
                    <a:pt x="128940" y="0"/>
                  </a:moveTo>
                  <a:cubicBezTo>
                    <a:pt x="87152" y="34921"/>
                    <a:pt x="22607" y="88672"/>
                    <a:pt x="0" y="107486"/>
                  </a:cubicBezTo>
                  <a:lnTo>
                    <a:pt x="0" y="128839"/>
                  </a:lnTo>
                  <a:cubicBezTo>
                    <a:pt x="19950" y="128438"/>
                    <a:pt x="93000" y="126934"/>
                    <a:pt x="160402" y="125447"/>
                  </a:cubicBezTo>
                  <a:lnTo>
                    <a:pt x="285015" y="125949"/>
                  </a:lnTo>
                  <a:lnTo>
                    <a:pt x="285098" y="89641"/>
                  </a:lnTo>
                  <a:lnTo>
                    <a:pt x="285098" y="89641"/>
                  </a:lnTo>
                  <a:lnTo>
                    <a:pt x="160402" y="105364"/>
                  </a:lnTo>
                  <a:lnTo>
                    <a:pt x="160402" y="5046"/>
                  </a:lnTo>
                  <a:lnTo>
                    <a:pt x="168974" y="0"/>
                  </a:lnTo>
                  <a:close/>
                </a:path>
              </a:pathLst>
            </a:custGeom>
            <a:solidFill>
              <a:srgbClr val="F9CD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3"/>
            <p:cNvSpPr/>
            <p:nvPr/>
          </p:nvSpPr>
          <p:spPr>
            <a:xfrm>
              <a:off x="-21413" y="18"/>
              <a:ext cx="9173773" cy="4088216"/>
            </a:xfrm>
            <a:custGeom>
              <a:rect b="b" l="l" r="r" t="t"/>
              <a:pathLst>
                <a:path extrusionOk="0" h="127052" w="285099">
                  <a:moveTo>
                    <a:pt x="168974" y="0"/>
                  </a:moveTo>
                  <a:lnTo>
                    <a:pt x="160402" y="5013"/>
                  </a:lnTo>
                  <a:lnTo>
                    <a:pt x="160402" y="5046"/>
                  </a:lnTo>
                  <a:cubicBezTo>
                    <a:pt x="117127" y="32932"/>
                    <a:pt x="34771" y="85798"/>
                    <a:pt x="0" y="108121"/>
                  </a:cubicBezTo>
                  <a:lnTo>
                    <a:pt x="0" y="127051"/>
                  </a:lnTo>
                  <a:cubicBezTo>
                    <a:pt x="28288" y="123242"/>
                    <a:pt x="95506" y="114169"/>
                    <a:pt x="160402" y="105364"/>
                  </a:cubicBezTo>
                  <a:lnTo>
                    <a:pt x="160402" y="105681"/>
                  </a:lnTo>
                  <a:lnTo>
                    <a:pt x="285098" y="89608"/>
                  </a:lnTo>
                  <a:lnTo>
                    <a:pt x="285098" y="0"/>
                  </a:lnTo>
                  <a:close/>
                </a:path>
              </a:pathLst>
            </a:custGeom>
            <a:solidFill>
              <a:srgbClr val="FBE3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8" name="Google Shape;118;p13"/>
          <p:cNvSpPr txBox="1"/>
          <p:nvPr>
            <p:ph type="title"/>
          </p:nvPr>
        </p:nvSpPr>
        <p:spPr>
          <a:xfrm rot="-422648">
            <a:off x="2800332" y="2624654"/>
            <a:ext cx="1634134" cy="1028087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9" name="Google Shape;119;p13"/>
          <p:cNvSpPr txBox="1"/>
          <p:nvPr>
            <p:ph hasCustomPrompt="1" idx="2" type="title"/>
          </p:nvPr>
        </p:nvSpPr>
        <p:spPr>
          <a:xfrm rot="-425470">
            <a:off x="5695362" y="1137535"/>
            <a:ext cx="755781" cy="729473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0" name="Google Shape;120;p13"/>
          <p:cNvSpPr txBox="1"/>
          <p:nvPr>
            <p:ph idx="3" type="title"/>
          </p:nvPr>
        </p:nvSpPr>
        <p:spPr>
          <a:xfrm rot="-425195">
            <a:off x="6285001" y="1025091"/>
            <a:ext cx="1164798" cy="70711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1" name="Google Shape;121;p13"/>
          <p:cNvSpPr txBox="1"/>
          <p:nvPr>
            <p:ph idx="1" type="subTitle"/>
          </p:nvPr>
        </p:nvSpPr>
        <p:spPr>
          <a:xfrm rot="-425640">
            <a:off x="5801612" y="1634425"/>
            <a:ext cx="1649427" cy="556854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22" name="Google Shape;122;p13"/>
          <p:cNvSpPr txBox="1"/>
          <p:nvPr>
            <p:ph hasCustomPrompt="1" idx="4" type="title"/>
          </p:nvPr>
        </p:nvSpPr>
        <p:spPr>
          <a:xfrm rot="-426647">
            <a:off x="3822922" y="1377167"/>
            <a:ext cx="748860" cy="729473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3" name="Google Shape;123;p13"/>
          <p:cNvSpPr txBox="1"/>
          <p:nvPr>
            <p:ph idx="5" type="title"/>
          </p:nvPr>
        </p:nvSpPr>
        <p:spPr>
          <a:xfrm rot="-425752">
            <a:off x="4406643" y="1282013"/>
            <a:ext cx="1170566" cy="689881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4" name="Google Shape;124;p13"/>
          <p:cNvSpPr txBox="1"/>
          <p:nvPr>
            <p:ph idx="6" type="subTitle"/>
          </p:nvPr>
        </p:nvSpPr>
        <p:spPr>
          <a:xfrm rot="-425717">
            <a:off x="3922236" y="1874628"/>
            <a:ext cx="1649129" cy="556854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25" name="Google Shape;125;p13"/>
          <p:cNvSpPr txBox="1"/>
          <p:nvPr>
            <p:ph hasCustomPrompt="1" idx="7" type="title"/>
          </p:nvPr>
        </p:nvSpPr>
        <p:spPr>
          <a:xfrm rot="-425444">
            <a:off x="6431197" y="2046527"/>
            <a:ext cx="746106" cy="729473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6" name="Google Shape;126;p13"/>
          <p:cNvSpPr txBox="1"/>
          <p:nvPr>
            <p:ph idx="8" type="title"/>
          </p:nvPr>
        </p:nvSpPr>
        <p:spPr>
          <a:xfrm rot="-425413">
            <a:off x="7011224" y="1936619"/>
            <a:ext cx="1164203" cy="705286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7" name="Google Shape;127;p13"/>
          <p:cNvSpPr txBox="1"/>
          <p:nvPr>
            <p:ph idx="9" type="subTitle"/>
          </p:nvPr>
        </p:nvSpPr>
        <p:spPr>
          <a:xfrm rot="-425953">
            <a:off x="6527739" y="2543720"/>
            <a:ext cx="1653073" cy="556854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28" name="Google Shape;128;p13"/>
          <p:cNvSpPr txBox="1"/>
          <p:nvPr>
            <p:ph hasCustomPrompt="1" idx="13" type="title"/>
          </p:nvPr>
        </p:nvSpPr>
        <p:spPr>
          <a:xfrm rot="-425437">
            <a:off x="4554257" y="2286551"/>
            <a:ext cx="743688" cy="729473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9" name="Google Shape;129;p13"/>
          <p:cNvSpPr txBox="1"/>
          <p:nvPr>
            <p:ph idx="14" type="title"/>
          </p:nvPr>
        </p:nvSpPr>
        <p:spPr>
          <a:xfrm rot="-425184">
            <a:off x="5132758" y="2192056"/>
            <a:ext cx="1104033" cy="693491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30" name="Google Shape;130;p13"/>
          <p:cNvSpPr txBox="1"/>
          <p:nvPr>
            <p:ph idx="15" type="subTitle"/>
          </p:nvPr>
        </p:nvSpPr>
        <p:spPr>
          <a:xfrm rot="-425717">
            <a:off x="4648386" y="2784194"/>
            <a:ext cx="1649129" cy="556854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x columns">
  <p:cSld name="CUSTOM_10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4"/>
          <p:cNvSpPr txBox="1"/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133" name="Google Shape;133;p14"/>
          <p:cNvSpPr txBox="1"/>
          <p:nvPr>
            <p:ph idx="1" type="subTitle"/>
          </p:nvPr>
        </p:nvSpPr>
        <p:spPr>
          <a:xfrm>
            <a:off x="807250" y="1805063"/>
            <a:ext cx="1775400" cy="62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  <a:defRPr sz="11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  <a:defRPr sz="95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  <a:defRPr sz="95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  <a:defRPr sz="95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  <a:defRPr sz="95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  <a:defRPr sz="95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  <a:defRPr sz="95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  <a:defRPr sz="95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  <a:defRPr sz="950"/>
            </a:lvl9pPr>
          </a:lstStyle>
          <a:p/>
        </p:txBody>
      </p:sp>
      <p:sp>
        <p:nvSpPr>
          <p:cNvPr id="134" name="Google Shape;134;p14"/>
          <p:cNvSpPr txBox="1"/>
          <p:nvPr>
            <p:ph idx="2" type="subTitle"/>
          </p:nvPr>
        </p:nvSpPr>
        <p:spPr>
          <a:xfrm>
            <a:off x="807250" y="1500638"/>
            <a:ext cx="1775400" cy="42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35" name="Google Shape;135;p14"/>
          <p:cNvSpPr txBox="1"/>
          <p:nvPr>
            <p:ph idx="3" type="subTitle"/>
          </p:nvPr>
        </p:nvSpPr>
        <p:spPr>
          <a:xfrm>
            <a:off x="807250" y="2828100"/>
            <a:ext cx="1775400" cy="62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  <a:defRPr sz="1100">
                <a:solidFill>
                  <a:schemeClr val="dk2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  <a:defRPr sz="95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  <a:defRPr sz="95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  <a:defRPr sz="95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  <a:defRPr sz="95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  <a:defRPr sz="95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  <a:defRPr sz="95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  <a:defRPr sz="95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  <a:defRPr sz="950"/>
            </a:lvl9pPr>
          </a:lstStyle>
          <a:p/>
        </p:txBody>
      </p:sp>
      <p:sp>
        <p:nvSpPr>
          <p:cNvPr id="136" name="Google Shape;136;p14"/>
          <p:cNvSpPr txBox="1"/>
          <p:nvPr>
            <p:ph idx="4" type="subTitle"/>
          </p:nvPr>
        </p:nvSpPr>
        <p:spPr>
          <a:xfrm>
            <a:off x="807250" y="2523675"/>
            <a:ext cx="1775400" cy="42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37" name="Google Shape;137;p14"/>
          <p:cNvSpPr txBox="1"/>
          <p:nvPr>
            <p:ph idx="5" type="subTitle"/>
          </p:nvPr>
        </p:nvSpPr>
        <p:spPr>
          <a:xfrm>
            <a:off x="807250" y="3851138"/>
            <a:ext cx="1775400" cy="62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  <a:defRPr sz="1100">
                <a:solidFill>
                  <a:schemeClr val="dk2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  <a:defRPr sz="95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  <a:defRPr sz="95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  <a:defRPr sz="95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  <a:defRPr sz="95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  <a:defRPr sz="95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  <a:defRPr sz="95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  <a:defRPr sz="95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  <a:defRPr sz="950"/>
            </a:lvl9pPr>
          </a:lstStyle>
          <a:p/>
        </p:txBody>
      </p:sp>
      <p:sp>
        <p:nvSpPr>
          <p:cNvPr id="138" name="Google Shape;138;p14"/>
          <p:cNvSpPr txBox="1"/>
          <p:nvPr>
            <p:ph idx="6" type="subTitle"/>
          </p:nvPr>
        </p:nvSpPr>
        <p:spPr>
          <a:xfrm>
            <a:off x="807250" y="3546713"/>
            <a:ext cx="1775400" cy="42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39" name="Google Shape;139;p14"/>
          <p:cNvSpPr txBox="1"/>
          <p:nvPr>
            <p:ph idx="7" type="subTitle"/>
          </p:nvPr>
        </p:nvSpPr>
        <p:spPr>
          <a:xfrm>
            <a:off x="6547925" y="1805063"/>
            <a:ext cx="1775400" cy="62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  <a:defRPr sz="95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  <a:defRPr sz="95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  <a:defRPr sz="95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  <a:defRPr sz="95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  <a:defRPr sz="95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  <a:defRPr sz="95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  <a:defRPr sz="95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  <a:defRPr sz="950"/>
            </a:lvl9pPr>
          </a:lstStyle>
          <a:p/>
        </p:txBody>
      </p:sp>
      <p:sp>
        <p:nvSpPr>
          <p:cNvPr id="140" name="Google Shape;140;p14"/>
          <p:cNvSpPr txBox="1"/>
          <p:nvPr>
            <p:ph idx="8" type="subTitle"/>
          </p:nvPr>
        </p:nvSpPr>
        <p:spPr>
          <a:xfrm>
            <a:off x="6547925" y="1500638"/>
            <a:ext cx="1775400" cy="42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41" name="Google Shape;141;p14"/>
          <p:cNvSpPr txBox="1"/>
          <p:nvPr>
            <p:ph idx="9" type="subTitle"/>
          </p:nvPr>
        </p:nvSpPr>
        <p:spPr>
          <a:xfrm>
            <a:off x="6547925" y="2828100"/>
            <a:ext cx="1775400" cy="62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  <a:defRPr sz="11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  <a:defRPr sz="95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  <a:defRPr sz="95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  <a:defRPr sz="95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  <a:defRPr sz="95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  <a:defRPr sz="95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  <a:defRPr sz="95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  <a:defRPr sz="95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  <a:defRPr sz="950"/>
            </a:lvl9pPr>
          </a:lstStyle>
          <a:p/>
        </p:txBody>
      </p:sp>
      <p:sp>
        <p:nvSpPr>
          <p:cNvPr id="142" name="Google Shape;142;p14"/>
          <p:cNvSpPr txBox="1"/>
          <p:nvPr>
            <p:ph idx="13" type="subTitle"/>
          </p:nvPr>
        </p:nvSpPr>
        <p:spPr>
          <a:xfrm>
            <a:off x="6547925" y="2523675"/>
            <a:ext cx="1775400" cy="42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43" name="Google Shape;143;p14"/>
          <p:cNvSpPr txBox="1"/>
          <p:nvPr>
            <p:ph idx="14" type="subTitle"/>
          </p:nvPr>
        </p:nvSpPr>
        <p:spPr>
          <a:xfrm>
            <a:off x="6547925" y="3851138"/>
            <a:ext cx="1775400" cy="62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  <a:defRPr sz="11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  <a:defRPr sz="95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  <a:defRPr sz="95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  <a:defRPr sz="95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  <a:defRPr sz="95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  <a:defRPr sz="95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  <a:defRPr sz="95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  <a:defRPr sz="95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  <a:defRPr sz="950"/>
            </a:lvl9pPr>
          </a:lstStyle>
          <a:p/>
        </p:txBody>
      </p:sp>
      <p:sp>
        <p:nvSpPr>
          <p:cNvPr id="144" name="Google Shape;144;p14"/>
          <p:cNvSpPr txBox="1"/>
          <p:nvPr>
            <p:ph idx="15" type="subTitle"/>
          </p:nvPr>
        </p:nvSpPr>
        <p:spPr>
          <a:xfrm>
            <a:off x="6547925" y="3546713"/>
            <a:ext cx="1775400" cy="42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3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720000" y="1855575"/>
            <a:ext cx="5283300" cy="90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47" name="Google Shape;147;p15"/>
          <p:cNvSpPr txBox="1"/>
          <p:nvPr>
            <p:ph idx="1" type="subTitle"/>
          </p:nvPr>
        </p:nvSpPr>
        <p:spPr>
          <a:xfrm>
            <a:off x="720000" y="733375"/>
            <a:ext cx="5283300" cy="112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2">
  <p:cSld name="CUSTOM_11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6"/>
          <p:cNvSpPr txBox="1"/>
          <p:nvPr>
            <p:ph type="title"/>
          </p:nvPr>
        </p:nvSpPr>
        <p:spPr>
          <a:xfrm flipH="1">
            <a:off x="719988" y="1868525"/>
            <a:ext cx="3289500" cy="187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0" name="Google Shape;150;p16"/>
          <p:cNvSpPr txBox="1"/>
          <p:nvPr>
            <p:ph idx="1" type="subTitle"/>
          </p:nvPr>
        </p:nvSpPr>
        <p:spPr>
          <a:xfrm flipH="1">
            <a:off x="719988" y="3804925"/>
            <a:ext cx="3289500" cy="6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51" name="Google Shape;151;p16"/>
          <p:cNvSpPr txBox="1"/>
          <p:nvPr>
            <p:ph hasCustomPrompt="1" idx="2" type="title"/>
          </p:nvPr>
        </p:nvSpPr>
        <p:spPr>
          <a:xfrm flipH="1">
            <a:off x="6504700" y="2594425"/>
            <a:ext cx="1620300" cy="144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ve columns">
  <p:cSld name="CUSTOM_3_1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" name="Google Shape;153;p17"/>
          <p:cNvGrpSpPr/>
          <p:nvPr/>
        </p:nvGrpSpPr>
        <p:grpSpPr>
          <a:xfrm>
            <a:off x="3651296" y="1407206"/>
            <a:ext cx="6188028" cy="2689581"/>
            <a:chOff x="3651296" y="1407206"/>
            <a:chExt cx="6188028" cy="2689581"/>
          </a:xfrm>
        </p:grpSpPr>
        <p:sp>
          <p:nvSpPr>
            <p:cNvPr id="154" name="Google Shape;154;p17"/>
            <p:cNvSpPr/>
            <p:nvPr/>
          </p:nvSpPr>
          <p:spPr>
            <a:xfrm>
              <a:off x="8960600" y="2448983"/>
              <a:ext cx="163660" cy="681833"/>
            </a:xfrm>
            <a:custGeom>
              <a:rect b="b" l="l" r="r" t="t"/>
              <a:pathLst>
                <a:path extrusionOk="0" h="18856" w="4526">
                  <a:moveTo>
                    <a:pt x="2423" y="1"/>
                  </a:moveTo>
                  <a:cubicBezTo>
                    <a:pt x="1234" y="1"/>
                    <a:pt x="182" y="4189"/>
                    <a:pt x="91" y="9398"/>
                  </a:cubicBezTo>
                  <a:cubicBezTo>
                    <a:pt x="1" y="14602"/>
                    <a:pt x="891" y="18841"/>
                    <a:pt x="2097" y="18856"/>
                  </a:cubicBezTo>
                  <a:cubicBezTo>
                    <a:pt x="2102" y="18856"/>
                    <a:pt x="2106" y="18856"/>
                    <a:pt x="2110" y="18856"/>
                  </a:cubicBezTo>
                  <a:cubicBezTo>
                    <a:pt x="3296" y="18856"/>
                    <a:pt x="4345" y="14659"/>
                    <a:pt x="4435" y="9474"/>
                  </a:cubicBezTo>
                  <a:cubicBezTo>
                    <a:pt x="4526" y="4270"/>
                    <a:pt x="3621" y="31"/>
                    <a:pt x="2429" y="1"/>
                  </a:cubicBezTo>
                  <a:cubicBezTo>
                    <a:pt x="2427" y="1"/>
                    <a:pt x="2425" y="1"/>
                    <a:pt x="2423" y="1"/>
                  </a:cubicBezTo>
                  <a:close/>
                </a:path>
              </a:pathLst>
            </a:custGeom>
            <a:solidFill>
              <a:srgbClr val="6954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17"/>
            <p:cNvSpPr/>
            <p:nvPr/>
          </p:nvSpPr>
          <p:spPr>
            <a:xfrm>
              <a:off x="9033137" y="2448983"/>
              <a:ext cx="806187" cy="692753"/>
            </a:xfrm>
            <a:custGeom>
              <a:rect b="b" l="l" r="r" t="t"/>
              <a:pathLst>
                <a:path extrusionOk="0" h="19158" w="22295">
                  <a:moveTo>
                    <a:pt x="333" y="1"/>
                  </a:moveTo>
                  <a:cubicBezTo>
                    <a:pt x="333" y="1"/>
                    <a:pt x="4586" y="9790"/>
                    <a:pt x="1" y="18856"/>
                  </a:cubicBezTo>
                  <a:lnTo>
                    <a:pt x="16865" y="19157"/>
                  </a:lnTo>
                  <a:cubicBezTo>
                    <a:pt x="16865" y="19157"/>
                    <a:pt x="22295" y="10575"/>
                    <a:pt x="17197" y="303"/>
                  </a:cubicBezTo>
                  <a:lnTo>
                    <a:pt x="333" y="1"/>
                  </a:lnTo>
                  <a:close/>
                </a:path>
              </a:pathLst>
            </a:custGeom>
            <a:solidFill>
              <a:srgbClr val="4329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17"/>
            <p:cNvSpPr/>
            <p:nvPr/>
          </p:nvSpPr>
          <p:spPr>
            <a:xfrm>
              <a:off x="8783342" y="2553739"/>
              <a:ext cx="106383" cy="464728"/>
            </a:xfrm>
            <a:custGeom>
              <a:rect b="b" l="l" r="r" t="t"/>
              <a:pathLst>
                <a:path extrusionOk="0" h="12852" w="2942">
                  <a:moveTo>
                    <a:pt x="1509" y="0"/>
                  </a:moveTo>
                  <a:cubicBezTo>
                    <a:pt x="1102" y="0"/>
                    <a:pt x="181" y="1508"/>
                    <a:pt x="91" y="6411"/>
                  </a:cubicBezTo>
                  <a:cubicBezTo>
                    <a:pt x="0" y="11690"/>
                    <a:pt x="875" y="12852"/>
                    <a:pt x="1283" y="12852"/>
                  </a:cubicBezTo>
                  <a:cubicBezTo>
                    <a:pt x="1284" y="12852"/>
                    <a:pt x="1285" y="12852"/>
                    <a:pt x="1286" y="12852"/>
                  </a:cubicBezTo>
                  <a:cubicBezTo>
                    <a:pt x="1681" y="12852"/>
                    <a:pt x="2806" y="9991"/>
                    <a:pt x="2866" y="6456"/>
                  </a:cubicBezTo>
                  <a:cubicBezTo>
                    <a:pt x="2942" y="2911"/>
                    <a:pt x="1901" y="15"/>
                    <a:pt x="1509" y="0"/>
                  </a:cubicBezTo>
                  <a:close/>
                </a:path>
              </a:pathLst>
            </a:custGeom>
            <a:solidFill>
              <a:srgbClr val="F9CD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17"/>
            <p:cNvSpPr/>
            <p:nvPr/>
          </p:nvSpPr>
          <p:spPr>
            <a:xfrm>
              <a:off x="8828072" y="2553739"/>
              <a:ext cx="273297" cy="468561"/>
            </a:xfrm>
            <a:custGeom>
              <a:rect b="b" l="l" r="r" t="t"/>
              <a:pathLst>
                <a:path extrusionOk="0" h="12958" w="7558">
                  <a:moveTo>
                    <a:pt x="242" y="0"/>
                  </a:moveTo>
                  <a:cubicBezTo>
                    <a:pt x="242" y="0"/>
                    <a:pt x="2746" y="5536"/>
                    <a:pt x="0" y="12852"/>
                  </a:cubicBezTo>
                  <a:lnTo>
                    <a:pt x="5672" y="12957"/>
                  </a:lnTo>
                  <a:cubicBezTo>
                    <a:pt x="5672" y="12957"/>
                    <a:pt x="7557" y="7074"/>
                    <a:pt x="5898" y="106"/>
                  </a:cubicBezTo>
                  <a:lnTo>
                    <a:pt x="242" y="0"/>
                  </a:lnTo>
                  <a:close/>
                </a:path>
              </a:pathLst>
            </a:custGeom>
            <a:solidFill>
              <a:srgbClr val="4329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17"/>
            <p:cNvSpPr/>
            <p:nvPr/>
          </p:nvSpPr>
          <p:spPr>
            <a:xfrm>
              <a:off x="8620802" y="2477369"/>
              <a:ext cx="356755" cy="79118"/>
            </a:xfrm>
            <a:custGeom>
              <a:rect b="b" l="l" r="r" t="t"/>
              <a:pathLst>
                <a:path extrusionOk="0" h="2188" w="9866">
                  <a:moveTo>
                    <a:pt x="0" y="0"/>
                  </a:moveTo>
                  <a:lnTo>
                    <a:pt x="3952" y="2082"/>
                  </a:lnTo>
                  <a:lnTo>
                    <a:pt x="9865" y="2187"/>
                  </a:lnTo>
                  <a:lnTo>
                    <a:pt x="6864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329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17"/>
            <p:cNvSpPr/>
            <p:nvPr/>
          </p:nvSpPr>
          <p:spPr>
            <a:xfrm>
              <a:off x="8609881" y="3017349"/>
              <a:ext cx="358924" cy="74200"/>
            </a:xfrm>
            <a:custGeom>
              <a:rect b="b" l="l" r="r" t="t"/>
              <a:pathLst>
                <a:path extrusionOk="0" h="2052" w="9926">
                  <a:moveTo>
                    <a:pt x="4028" y="0"/>
                  </a:moveTo>
                  <a:lnTo>
                    <a:pt x="1" y="1931"/>
                  </a:lnTo>
                  <a:lnTo>
                    <a:pt x="6864" y="2052"/>
                  </a:lnTo>
                  <a:lnTo>
                    <a:pt x="9926" y="106"/>
                  </a:lnTo>
                  <a:lnTo>
                    <a:pt x="4028" y="0"/>
                  </a:lnTo>
                  <a:close/>
                </a:path>
              </a:pathLst>
            </a:custGeom>
            <a:solidFill>
              <a:srgbClr val="4329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17"/>
            <p:cNvSpPr/>
            <p:nvPr/>
          </p:nvSpPr>
          <p:spPr>
            <a:xfrm>
              <a:off x="8868969" y="2490459"/>
              <a:ext cx="120015" cy="592916"/>
            </a:xfrm>
            <a:custGeom>
              <a:rect b="b" l="l" r="r" t="t"/>
              <a:pathLst>
                <a:path extrusionOk="0" h="16397" w="3319">
                  <a:moveTo>
                    <a:pt x="287" y="0"/>
                  </a:moveTo>
                  <a:lnTo>
                    <a:pt x="151" y="8206"/>
                  </a:lnTo>
                  <a:lnTo>
                    <a:pt x="1" y="16397"/>
                  </a:lnTo>
                  <a:lnTo>
                    <a:pt x="3093" y="14677"/>
                  </a:lnTo>
                  <a:lnTo>
                    <a:pt x="3213" y="8251"/>
                  </a:lnTo>
                  <a:lnTo>
                    <a:pt x="3319" y="1825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rgbClr val="4329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17"/>
            <p:cNvSpPr/>
            <p:nvPr/>
          </p:nvSpPr>
          <p:spPr>
            <a:xfrm>
              <a:off x="8573359" y="2549364"/>
              <a:ext cx="213272" cy="468019"/>
            </a:xfrm>
            <a:custGeom>
              <a:rect b="b" l="l" r="r" t="t"/>
              <a:pathLst>
                <a:path extrusionOk="0" h="12943" w="5898">
                  <a:moveTo>
                    <a:pt x="241" y="0"/>
                  </a:moveTo>
                  <a:lnTo>
                    <a:pt x="121" y="6426"/>
                  </a:lnTo>
                  <a:lnTo>
                    <a:pt x="0" y="12852"/>
                  </a:lnTo>
                  <a:lnTo>
                    <a:pt x="5038" y="12942"/>
                  </a:lnTo>
                  <a:lnTo>
                    <a:pt x="5898" y="6532"/>
                  </a:lnTo>
                  <a:lnTo>
                    <a:pt x="5264" y="91"/>
                  </a:lnTo>
                  <a:lnTo>
                    <a:pt x="241" y="0"/>
                  </a:lnTo>
                  <a:close/>
                </a:path>
              </a:pathLst>
            </a:custGeom>
            <a:solidFill>
              <a:srgbClr val="4329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17"/>
            <p:cNvSpPr/>
            <p:nvPr/>
          </p:nvSpPr>
          <p:spPr>
            <a:xfrm>
              <a:off x="3651296" y="1407206"/>
              <a:ext cx="5186573" cy="2689581"/>
            </a:xfrm>
            <a:custGeom>
              <a:rect b="b" l="l" r="r" t="t"/>
              <a:pathLst>
                <a:path extrusionOk="0" h="74380" w="143434">
                  <a:moveTo>
                    <a:pt x="33125" y="1"/>
                  </a:moveTo>
                  <a:cubicBezTo>
                    <a:pt x="33125" y="1"/>
                    <a:pt x="1" y="33246"/>
                    <a:pt x="32688" y="74379"/>
                  </a:cubicBezTo>
                  <a:lnTo>
                    <a:pt x="143208" y="44559"/>
                  </a:lnTo>
                  <a:lnTo>
                    <a:pt x="143434" y="31707"/>
                  </a:lnTo>
                  <a:lnTo>
                    <a:pt x="33125" y="1"/>
                  </a:lnTo>
                  <a:close/>
                </a:path>
              </a:pathLst>
            </a:custGeom>
            <a:solidFill>
              <a:srgbClr val="FBE398">
                <a:alpha val="540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3" name="Google Shape;163;p17"/>
          <p:cNvGrpSpPr/>
          <p:nvPr/>
        </p:nvGrpSpPr>
        <p:grpSpPr>
          <a:xfrm>
            <a:off x="-695312" y="1407206"/>
            <a:ext cx="6187996" cy="2689581"/>
            <a:chOff x="-695312" y="1407206"/>
            <a:chExt cx="6187996" cy="2689581"/>
          </a:xfrm>
        </p:grpSpPr>
        <p:sp>
          <p:nvSpPr>
            <p:cNvPr id="164" name="Google Shape;164;p17"/>
            <p:cNvSpPr/>
            <p:nvPr/>
          </p:nvSpPr>
          <p:spPr>
            <a:xfrm>
              <a:off x="19757" y="2448983"/>
              <a:ext cx="163696" cy="681833"/>
            </a:xfrm>
            <a:custGeom>
              <a:rect b="b" l="l" r="r" t="t"/>
              <a:pathLst>
                <a:path extrusionOk="0" h="18856" w="4527">
                  <a:moveTo>
                    <a:pt x="2104" y="1"/>
                  </a:moveTo>
                  <a:cubicBezTo>
                    <a:pt x="2102" y="1"/>
                    <a:pt x="2100" y="1"/>
                    <a:pt x="2098" y="1"/>
                  </a:cubicBezTo>
                  <a:cubicBezTo>
                    <a:pt x="906" y="31"/>
                    <a:pt x="1" y="4270"/>
                    <a:pt x="91" y="9474"/>
                  </a:cubicBezTo>
                  <a:cubicBezTo>
                    <a:pt x="182" y="14659"/>
                    <a:pt x="1230" y="18856"/>
                    <a:pt x="2417" y="18856"/>
                  </a:cubicBezTo>
                  <a:cubicBezTo>
                    <a:pt x="2421" y="18856"/>
                    <a:pt x="2425" y="18856"/>
                    <a:pt x="2429" y="18856"/>
                  </a:cubicBezTo>
                  <a:cubicBezTo>
                    <a:pt x="3636" y="18841"/>
                    <a:pt x="4526" y="14602"/>
                    <a:pt x="4436" y="9398"/>
                  </a:cubicBezTo>
                  <a:cubicBezTo>
                    <a:pt x="4345" y="4189"/>
                    <a:pt x="3293" y="1"/>
                    <a:pt x="2104" y="1"/>
                  </a:cubicBezTo>
                  <a:close/>
                </a:path>
              </a:pathLst>
            </a:custGeom>
            <a:solidFill>
              <a:srgbClr val="6954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17"/>
            <p:cNvSpPr/>
            <p:nvPr/>
          </p:nvSpPr>
          <p:spPr>
            <a:xfrm>
              <a:off x="-695312" y="2448983"/>
              <a:ext cx="806187" cy="692753"/>
            </a:xfrm>
            <a:custGeom>
              <a:rect b="b" l="l" r="r" t="t"/>
              <a:pathLst>
                <a:path extrusionOk="0" h="19158" w="22295">
                  <a:moveTo>
                    <a:pt x="21963" y="1"/>
                  </a:moveTo>
                  <a:lnTo>
                    <a:pt x="5099" y="303"/>
                  </a:lnTo>
                  <a:cubicBezTo>
                    <a:pt x="1" y="10575"/>
                    <a:pt x="5431" y="19157"/>
                    <a:pt x="5431" y="19157"/>
                  </a:cubicBezTo>
                  <a:lnTo>
                    <a:pt x="22295" y="18856"/>
                  </a:lnTo>
                  <a:cubicBezTo>
                    <a:pt x="17709" y="9790"/>
                    <a:pt x="21963" y="1"/>
                    <a:pt x="21963" y="1"/>
                  </a:cubicBezTo>
                  <a:close/>
                </a:path>
              </a:pathLst>
            </a:custGeom>
            <a:solidFill>
              <a:srgbClr val="4329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17"/>
            <p:cNvSpPr/>
            <p:nvPr/>
          </p:nvSpPr>
          <p:spPr>
            <a:xfrm>
              <a:off x="254292" y="2553739"/>
              <a:ext cx="106419" cy="464728"/>
            </a:xfrm>
            <a:custGeom>
              <a:rect b="b" l="l" r="r" t="t"/>
              <a:pathLst>
                <a:path extrusionOk="0" h="12852" w="2943">
                  <a:moveTo>
                    <a:pt x="1434" y="0"/>
                  </a:moveTo>
                  <a:cubicBezTo>
                    <a:pt x="1042" y="15"/>
                    <a:pt x="1" y="2911"/>
                    <a:pt x="76" y="6456"/>
                  </a:cubicBezTo>
                  <a:cubicBezTo>
                    <a:pt x="137" y="9991"/>
                    <a:pt x="1262" y="12852"/>
                    <a:pt x="1672" y="12852"/>
                  </a:cubicBezTo>
                  <a:cubicBezTo>
                    <a:pt x="1673" y="12852"/>
                    <a:pt x="1674" y="12852"/>
                    <a:pt x="1675" y="12852"/>
                  </a:cubicBezTo>
                  <a:cubicBezTo>
                    <a:pt x="2067" y="12852"/>
                    <a:pt x="2942" y="11690"/>
                    <a:pt x="2852" y="6411"/>
                  </a:cubicBezTo>
                  <a:cubicBezTo>
                    <a:pt x="2761" y="1508"/>
                    <a:pt x="1841" y="0"/>
                    <a:pt x="1434" y="0"/>
                  </a:cubicBezTo>
                  <a:close/>
                </a:path>
              </a:pathLst>
            </a:custGeom>
            <a:solidFill>
              <a:srgbClr val="F9CD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17"/>
            <p:cNvSpPr/>
            <p:nvPr/>
          </p:nvSpPr>
          <p:spPr>
            <a:xfrm>
              <a:off x="42682" y="2553739"/>
              <a:ext cx="273297" cy="468561"/>
            </a:xfrm>
            <a:custGeom>
              <a:rect b="b" l="l" r="r" t="t"/>
              <a:pathLst>
                <a:path extrusionOk="0" h="12958" w="7558">
                  <a:moveTo>
                    <a:pt x="7331" y="0"/>
                  </a:moveTo>
                  <a:lnTo>
                    <a:pt x="1660" y="106"/>
                  </a:lnTo>
                  <a:cubicBezTo>
                    <a:pt x="0" y="7074"/>
                    <a:pt x="1886" y="12957"/>
                    <a:pt x="1886" y="12957"/>
                  </a:cubicBezTo>
                  <a:lnTo>
                    <a:pt x="7557" y="12852"/>
                  </a:lnTo>
                  <a:cubicBezTo>
                    <a:pt x="4812" y="5536"/>
                    <a:pt x="7331" y="0"/>
                    <a:pt x="7331" y="0"/>
                  </a:cubicBezTo>
                  <a:close/>
                </a:path>
              </a:pathLst>
            </a:custGeom>
            <a:solidFill>
              <a:srgbClr val="4329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17"/>
            <p:cNvSpPr/>
            <p:nvPr/>
          </p:nvSpPr>
          <p:spPr>
            <a:xfrm>
              <a:off x="167038" y="2477369"/>
              <a:ext cx="356212" cy="79118"/>
            </a:xfrm>
            <a:custGeom>
              <a:rect b="b" l="l" r="r" t="t"/>
              <a:pathLst>
                <a:path extrusionOk="0" h="2188" w="9851">
                  <a:moveTo>
                    <a:pt x="9850" y="0"/>
                  </a:moveTo>
                  <a:lnTo>
                    <a:pt x="2987" y="121"/>
                  </a:lnTo>
                  <a:lnTo>
                    <a:pt x="0" y="2187"/>
                  </a:lnTo>
                  <a:lnTo>
                    <a:pt x="0" y="2187"/>
                  </a:lnTo>
                  <a:lnTo>
                    <a:pt x="5898" y="2082"/>
                  </a:lnTo>
                  <a:lnTo>
                    <a:pt x="9850" y="0"/>
                  </a:lnTo>
                  <a:close/>
                </a:path>
              </a:pathLst>
            </a:custGeom>
            <a:solidFill>
              <a:srgbClr val="4329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17"/>
            <p:cNvSpPr/>
            <p:nvPr/>
          </p:nvSpPr>
          <p:spPr>
            <a:xfrm>
              <a:off x="175210" y="3017349"/>
              <a:ext cx="358924" cy="74200"/>
            </a:xfrm>
            <a:custGeom>
              <a:rect b="b" l="l" r="r" t="t"/>
              <a:pathLst>
                <a:path extrusionOk="0" h="2052" w="9926">
                  <a:moveTo>
                    <a:pt x="5899" y="0"/>
                  </a:moveTo>
                  <a:lnTo>
                    <a:pt x="1" y="106"/>
                  </a:lnTo>
                  <a:lnTo>
                    <a:pt x="3063" y="2052"/>
                  </a:lnTo>
                  <a:lnTo>
                    <a:pt x="9926" y="1931"/>
                  </a:lnTo>
                  <a:lnTo>
                    <a:pt x="5899" y="0"/>
                  </a:lnTo>
                  <a:close/>
                </a:path>
              </a:pathLst>
            </a:custGeom>
            <a:solidFill>
              <a:srgbClr val="4329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17"/>
            <p:cNvSpPr/>
            <p:nvPr/>
          </p:nvSpPr>
          <p:spPr>
            <a:xfrm>
              <a:off x="155032" y="2490459"/>
              <a:ext cx="120051" cy="592916"/>
            </a:xfrm>
            <a:custGeom>
              <a:rect b="b" l="l" r="r" t="t"/>
              <a:pathLst>
                <a:path extrusionOk="0" h="16397" w="3320">
                  <a:moveTo>
                    <a:pt x="3033" y="0"/>
                  </a:moveTo>
                  <a:lnTo>
                    <a:pt x="1" y="1825"/>
                  </a:lnTo>
                  <a:lnTo>
                    <a:pt x="106" y="8251"/>
                  </a:lnTo>
                  <a:lnTo>
                    <a:pt x="227" y="14677"/>
                  </a:lnTo>
                  <a:lnTo>
                    <a:pt x="3319" y="16397"/>
                  </a:lnTo>
                  <a:lnTo>
                    <a:pt x="3168" y="8206"/>
                  </a:lnTo>
                  <a:lnTo>
                    <a:pt x="3033" y="0"/>
                  </a:lnTo>
                  <a:close/>
                </a:path>
              </a:pathLst>
            </a:custGeom>
            <a:solidFill>
              <a:srgbClr val="4329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17"/>
            <p:cNvSpPr/>
            <p:nvPr/>
          </p:nvSpPr>
          <p:spPr>
            <a:xfrm>
              <a:off x="357385" y="2549364"/>
              <a:ext cx="213308" cy="468019"/>
            </a:xfrm>
            <a:custGeom>
              <a:rect b="b" l="l" r="r" t="t"/>
              <a:pathLst>
                <a:path extrusionOk="0" h="12943" w="5899">
                  <a:moveTo>
                    <a:pt x="5657" y="0"/>
                  </a:moveTo>
                  <a:lnTo>
                    <a:pt x="634" y="91"/>
                  </a:lnTo>
                  <a:lnTo>
                    <a:pt x="1" y="6532"/>
                  </a:lnTo>
                  <a:lnTo>
                    <a:pt x="861" y="12942"/>
                  </a:lnTo>
                  <a:lnTo>
                    <a:pt x="5899" y="12852"/>
                  </a:lnTo>
                  <a:lnTo>
                    <a:pt x="5778" y="6426"/>
                  </a:lnTo>
                  <a:lnTo>
                    <a:pt x="5657" y="0"/>
                  </a:lnTo>
                  <a:close/>
                </a:path>
              </a:pathLst>
            </a:custGeom>
            <a:solidFill>
              <a:srgbClr val="4329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17"/>
            <p:cNvSpPr/>
            <p:nvPr/>
          </p:nvSpPr>
          <p:spPr>
            <a:xfrm>
              <a:off x="306110" y="1407206"/>
              <a:ext cx="5186573" cy="2689581"/>
            </a:xfrm>
            <a:custGeom>
              <a:rect b="b" l="l" r="r" t="t"/>
              <a:pathLst>
                <a:path extrusionOk="0" h="74380" w="143434">
                  <a:moveTo>
                    <a:pt x="110310" y="1"/>
                  </a:moveTo>
                  <a:lnTo>
                    <a:pt x="1" y="31707"/>
                  </a:lnTo>
                  <a:lnTo>
                    <a:pt x="242" y="44559"/>
                  </a:lnTo>
                  <a:lnTo>
                    <a:pt x="110747" y="74379"/>
                  </a:lnTo>
                  <a:cubicBezTo>
                    <a:pt x="143434" y="33246"/>
                    <a:pt x="110310" y="1"/>
                    <a:pt x="110310" y="1"/>
                  </a:cubicBezTo>
                  <a:close/>
                </a:path>
              </a:pathLst>
            </a:custGeom>
            <a:solidFill>
              <a:srgbClr val="FBE398">
                <a:alpha val="540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3" name="Google Shape;173;p17"/>
          <p:cNvGrpSpPr/>
          <p:nvPr/>
        </p:nvGrpSpPr>
        <p:grpSpPr>
          <a:xfrm>
            <a:off x="-346221" y="1937930"/>
            <a:ext cx="5645848" cy="3415545"/>
            <a:chOff x="-346221" y="1937930"/>
            <a:chExt cx="5645848" cy="3415545"/>
          </a:xfrm>
        </p:grpSpPr>
        <p:sp>
          <p:nvSpPr>
            <p:cNvPr id="174" name="Google Shape;174;p17"/>
            <p:cNvSpPr/>
            <p:nvPr/>
          </p:nvSpPr>
          <p:spPr>
            <a:xfrm>
              <a:off x="201932" y="4486323"/>
              <a:ext cx="348582" cy="629763"/>
            </a:xfrm>
            <a:custGeom>
              <a:rect b="b" l="l" r="r" t="t"/>
              <a:pathLst>
                <a:path extrusionOk="0" h="17416" w="9640">
                  <a:moveTo>
                    <a:pt x="1316" y="1"/>
                  </a:moveTo>
                  <a:cubicBezTo>
                    <a:pt x="1240" y="1"/>
                    <a:pt x="1168" y="14"/>
                    <a:pt x="1102" y="43"/>
                  </a:cubicBezTo>
                  <a:cubicBezTo>
                    <a:pt x="1" y="525"/>
                    <a:pt x="770" y="4779"/>
                    <a:pt x="2822" y="9560"/>
                  </a:cubicBezTo>
                  <a:cubicBezTo>
                    <a:pt x="4749" y="14068"/>
                    <a:pt x="7129" y="17416"/>
                    <a:pt x="8323" y="17416"/>
                  </a:cubicBezTo>
                  <a:cubicBezTo>
                    <a:pt x="8400" y="17416"/>
                    <a:pt x="8472" y="17402"/>
                    <a:pt x="8538" y="17374"/>
                  </a:cubicBezTo>
                  <a:cubicBezTo>
                    <a:pt x="9640" y="16906"/>
                    <a:pt x="8855" y="12638"/>
                    <a:pt x="6804" y="7856"/>
                  </a:cubicBezTo>
                  <a:cubicBezTo>
                    <a:pt x="4876" y="3362"/>
                    <a:pt x="2508" y="1"/>
                    <a:pt x="1316" y="1"/>
                  </a:cubicBezTo>
                  <a:close/>
                </a:path>
              </a:pathLst>
            </a:custGeom>
            <a:solidFill>
              <a:srgbClr val="6954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17"/>
            <p:cNvSpPr/>
            <p:nvPr/>
          </p:nvSpPr>
          <p:spPr>
            <a:xfrm>
              <a:off x="-346221" y="4486757"/>
              <a:ext cx="859632" cy="866719"/>
            </a:xfrm>
            <a:custGeom>
              <a:rect b="b" l="l" r="r" t="t"/>
              <a:pathLst>
                <a:path extrusionOk="0" h="23969" w="23773">
                  <a:moveTo>
                    <a:pt x="16352" y="0"/>
                  </a:moveTo>
                  <a:lnTo>
                    <a:pt x="845" y="6652"/>
                  </a:lnTo>
                  <a:cubicBezTo>
                    <a:pt x="1" y="18086"/>
                    <a:pt x="8267" y="23969"/>
                    <a:pt x="8267" y="23969"/>
                  </a:cubicBezTo>
                  <a:lnTo>
                    <a:pt x="23773" y="17332"/>
                  </a:lnTo>
                  <a:cubicBezTo>
                    <a:pt x="16095" y="10665"/>
                    <a:pt x="16351" y="1"/>
                    <a:pt x="16352" y="0"/>
                  </a:cubicBezTo>
                  <a:close/>
                </a:path>
              </a:pathLst>
            </a:custGeom>
            <a:solidFill>
              <a:srgbClr val="4329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17"/>
            <p:cNvSpPr/>
            <p:nvPr/>
          </p:nvSpPr>
          <p:spPr>
            <a:xfrm>
              <a:off x="463226" y="4504801"/>
              <a:ext cx="223107" cy="427917"/>
            </a:xfrm>
            <a:custGeom>
              <a:rect b="b" l="l" r="r" t="t"/>
              <a:pathLst>
                <a:path extrusionOk="0" h="11834" w="6170">
                  <a:moveTo>
                    <a:pt x="441" y="0"/>
                  </a:moveTo>
                  <a:cubicBezTo>
                    <a:pt x="411" y="0"/>
                    <a:pt x="385" y="5"/>
                    <a:pt x="362" y="14"/>
                  </a:cubicBezTo>
                  <a:cubicBezTo>
                    <a:pt x="0" y="180"/>
                    <a:pt x="136" y="3242"/>
                    <a:pt x="1539" y="6500"/>
                  </a:cubicBezTo>
                  <a:cubicBezTo>
                    <a:pt x="2892" y="9658"/>
                    <a:pt x="4920" y="11834"/>
                    <a:pt x="5386" y="11834"/>
                  </a:cubicBezTo>
                  <a:cubicBezTo>
                    <a:pt x="5403" y="11834"/>
                    <a:pt x="5418" y="11831"/>
                    <a:pt x="5430" y="11825"/>
                  </a:cubicBezTo>
                  <a:cubicBezTo>
                    <a:pt x="5807" y="11674"/>
                    <a:pt x="6169" y="10271"/>
                    <a:pt x="4088" y="5414"/>
                  </a:cubicBezTo>
                  <a:cubicBezTo>
                    <a:pt x="2273" y="1174"/>
                    <a:pt x="911" y="0"/>
                    <a:pt x="441" y="0"/>
                  </a:cubicBezTo>
                  <a:close/>
                </a:path>
              </a:pathLst>
            </a:custGeom>
            <a:solidFill>
              <a:srgbClr val="F9CD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17"/>
            <p:cNvSpPr/>
            <p:nvPr/>
          </p:nvSpPr>
          <p:spPr>
            <a:xfrm>
              <a:off x="289223" y="4504764"/>
              <a:ext cx="371472" cy="508373"/>
            </a:xfrm>
            <a:custGeom>
              <a:rect b="b" l="l" r="r" t="t"/>
              <a:pathLst>
                <a:path extrusionOk="0" h="14059" w="10273">
                  <a:moveTo>
                    <a:pt x="5204" y="0"/>
                  </a:moveTo>
                  <a:lnTo>
                    <a:pt x="0" y="2248"/>
                  </a:lnTo>
                  <a:cubicBezTo>
                    <a:pt x="1101" y="9322"/>
                    <a:pt x="5069" y="14058"/>
                    <a:pt x="5069" y="14058"/>
                  </a:cubicBezTo>
                  <a:lnTo>
                    <a:pt x="10272" y="11811"/>
                  </a:lnTo>
                  <a:cubicBezTo>
                    <a:pt x="4978" y="6064"/>
                    <a:pt x="5204" y="0"/>
                    <a:pt x="5204" y="0"/>
                  </a:cubicBezTo>
                  <a:close/>
                </a:path>
              </a:pathLst>
            </a:custGeom>
            <a:solidFill>
              <a:srgbClr val="4329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17"/>
            <p:cNvSpPr/>
            <p:nvPr/>
          </p:nvSpPr>
          <p:spPr>
            <a:xfrm>
              <a:off x="348128" y="4352566"/>
              <a:ext cx="300562" cy="207848"/>
            </a:xfrm>
            <a:custGeom>
              <a:rect b="b" l="l" r="r" t="t"/>
              <a:pathLst>
                <a:path extrusionOk="0" h="5748" w="8312">
                  <a:moveTo>
                    <a:pt x="8312" y="1"/>
                  </a:moveTo>
                  <a:lnTo>
                    <a:pt x="1991" y="2701"/>
                  </a:lnTo>
                  <a:lnTo>
                    <a:pt x="0" y="5748"/>
                  </a:lnTo>
                  <a:lnTo>
                    <a:pt x="5431" y="3425"/>
                  </a:lnTo>
                  <a:lnTo>
                    <a:pt x="8312" y="1"/>
                  </a:lnTo>
                  <a:close/>
                </a:path>
              </a:pathLst>
            </a:custGeom>
            <a:solidFill>
              <a:srgbClr val="4329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17"/>
            <p:cNvSpPr/>
            <p:nvPr/>
          </p:nvSpPr>
          <p:spPr>
            <a:xfrm>
              <a:off x="531388" y="4903467"/>
              <a:ext cx="357839" cy="107468"/>
            </a:xfrm>
            <a:custGeom>
              <a:rect b="b" l="l" r="r" t="t"/>
              <a:pathLst>
                <a:path extrusionOk="0" h="2972" w="9896">
                  <a:moveTo>
                    <a:pt x="5431" y="0"/>
                  </a:moveTo>
                  <a:lnTo>
                    <a:pt x="1" y="2323"/>
                  </a:lnTo>
                  <a:lnTo>
                    <a:pt x="3575" y="2972"/>
                  </a:lnTo>
                  <a:lnTo>
                    <a:pt x="9896" y="272"/>
                  </a:lnTo>
                  <a:lnTo>
                    <a:pt x="5431" y="0"/>
                  </a:lnTo>
                  <a:close/>
                </a:path>
              </a:pathLst>
            </a:custGeom>
            <a:solidFill>
              <a:srgbClr val="4329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17"/>
            <p:cNvSpPr/>
            <p:nvPr/>
          </p:nvSpPr>
          <p:spPr>
            <a:xfrm>
              <a:off x="337208" y="4462204"/>
              <a:ext cx="310397" cy="545474"/>
            </a:xfrm>
            <a:custGeom>
              <a:rect b="b" l="l" r="r" t="t"/>
              <a:pathLst>
                <a:path extrusionOk="0" h="15085" w="8584">
                  <a:moveTo>
                    <a:pt x="2128" y="1"/>
                  </a:moveTo>
                  <a:lnTo>
                    <a:pt x="1" y="2851"/>
                  </a:lnTo>
                  <a:lnTo>
                    <a:pt x="2535" y="8749"/>
                  </a:lnTo>
                  <a:lnTo>
                    <a:pt x="5069" y="14662"/>
                  </a:lnTo>
                  <a:lnTo>
                    <a:pt x="8583" y="15084"/>
                  </a:lnTo>
                  <a:lnTo>
                    <a:pt x="5355" y="7543"/>
                  </a:lnTo>
                  <a:lnTo>
                    <a:pt x="2128" y="1"/>
                  </a:lnTo>
                  <a:close/>
                </a:path>
              </a:pathLst>
            </a:custGeom>
            <a:solidFill>
              <a:srgbClr val="4329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17"/>
            <p:cNvSpPr/>
            <p:nvPr/>
          </p:nvSpPr>
          <p:spPr>
            <a:xfrm>
              <a:off x="544478" y="4404384"/>
              <a:ext cx="350210" cy="499116"/>
            </a:xfrm>
            <a:custGeom>
              <a:rect b="b" l="l" r="r" t="t"/>
              <a:pathLst>
                <a:path extrusionOk="0" h="13803" w="9685">
                  <a:moveTo>
                    <a:pt x="4631" y="1"/>
                  </a:moveTo>
                  <a:lnTo>
                    <a:pt x="1" y="1992"/>
                  </a:lnTo>
                  <a:lnTo>
                    <a:pt x="1841" y="8191"/>
                  </a:lnTo>
                  <a:lnTo>
                    <a:pt x="5069" y="13802"/>
                  </a:lnTo>
                  <a:lnTo>
                    <a:pt x="9684" y="11811"/>
                  </a:lnTo>
                  <a:lnTo>
                    <a:pt x="7150" y="5914"/>
                  </a:lnTo>
                  <a:lnTo>
                    <a:pt x="4631" y="1"/>
                  </a:lnTo>
                  <a:close/>
                </a:path>
              </a:pathLst>
            </a:custGeom>
            <a:solidFill>
              <a:srgbClr val="4329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17"/>
            <p:cNvSpPr/>
            <p:nvPr/>
          </p:nvSpPr>
          <p:spPr>
            <a:xfrm>
              <a:off x="476316" y="1937930"/>
              <a:ext cx="4823310" cy="2994446"/>
            </a:xfrm>
            <a:custGeom>
              <a:rect b="b" l="l" r="r" t="t"/>
              <a:pathLst>
                <a:path extrusionOk="0" h="82811" w="133388">
                  <a:moveTo>
                    <a:pt x="90157" y="0"/>
                  </a:moveTo>
                  <a:lnTo>
                    <a:pt x="0" y="71000"/>
                  </a:lnTo>
                  <a:lnTo>
                    <a:pt x="5068" y="82811"/>
                  </a:lnTo>
                  <a:lnTo>
                    <a:pt x="118665" y="68692"/>
                  </a:lnTo>
                  <a:cubicBezTo>
                    <a:pt x="133387" y="18252"/>
                    <a:pt x="90157" y="0"/>
                    <a:pt x="90157" y="0"/>
                  </a:cubicBezTo>
                  <a:close/>
                </a:path>
              </a:pathLst>
            </a:custGeom>
            <a:solidFill>
              <a:srgbClr val="FBE398">
                <a:alpha val="540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3" name="Google Shape;183;p17"/>
          <p:cNvGrpSpPr/>
          <p:nvPr/>
        </p:nvGrpSpPr>
        <p:grpSpPr>
          <a:xfrm>
            <a:off x="3794202" y="-209988"/>
            <a:ext cx="5645877" cy="3416074"/>
            <a:chOff x="3794202" y="-209988"/>
            <a:chExt cx="5645877" cy="3416074"/>
          </a:xfrm>
        </p:grpSpPr>
        <p:sp>
          <p:nvSpPr>
            <p:cNvPr id="184" name="Google Shape;184;p17"/>
            <p:cNvSpPr/>
            <p:nvPr/>
          </p:nvSpPr>
          <p:spPr>
            <a:xfrm>
              <a:off x="8543346" y="27368"/>
              <a:ext cx="348582" cy="629871"/>
            </a:xfrm>
            <a:custGeom>
              <a:rect b="b" l="l" r="r" t="t"/>
              <a:pathLst>
                <a:path extrusionOk="0" h="17419" w="9640">
                  <a:moveTo>
                    <a:pt x="1316" y="1"/>
                  </a:moveTo>
                  <a:cubicBezTo>
                    <a:pt x="1239" y="1"/>
                    <a:pt x="1168" y="15"/>
                    <a:pt x="1102" y="43"/>
                  </a:cubicBezTo>
                  <a:cubicBezTo>
                    <a:pt x="0" y="525"/>
                    <a:pt x="770" y="4779"/>
                    <a:pt x="2821" y="9561"/>
                  </a:cubicBezTo>
                  <a:cubicBezTo>
                    <a:pt x="4746" y="14060"/>
                    <a:pt x="7121" y="17419"/>
                    <a:pt x="8317" y="17419"/>
                  </a:cubicBezTo>
                  <a:cubicBezTo>
                    <a:pt x="8396" y="17419"/>
                    <a:pt x="8470" y="17404"/>
                    <a:pt x="8538" y="17374"/>
                  </a:cubicBezTo>
                  <a:cubicBezTo>
                    <a:pt x="9639" y="16907"/>
                    <a:pt x="8855" y="12638"/>
                    <a:pt x="6803" y="7856"/>
                  </a:cubicBezTo>
                  <a:cubicBezTo>
                    <a:pt x="4875" y="3362"/>
                    <a:pt x="2508" y="1"/>
                    <a:pt x="1316" y="1"/>
                  </a:cubicBezTo>
                  <a:close/>
                </a:path>
              </a:pathLst>
            </a:custGeom>
            <a:solidFill>
              <a:srgbClr val="6954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17"/>
            <p:cNvSpPr/>
            <p:nvPr/>
          </p:nvSpPr>
          <p:spPr>
            <a:xfrm>
              <a:off x="8579904" y="-209988"/>
              <a:ext cx="860174" cy="867261"/>
            </a:xfrm>
            <a:custGeom>
              <a:rect b="b" l="l" r="r" t="t"/>
              <a:pathLst>
                <a:path extrusionOk="0" h="23984" w="23788">
                  <a:moveTo>
                    <a:pt x="15521" y="0"/>
                  </a:moveTo>
                  <a:lnTo>
                    <a:pt x="0" y="6652"/>
                  </a:lnTo>
                  <a:cubicBezTo>
                    <a:pt x="7678" y="13304"/>
                    <a:pt x="7436" y="23983"/>
                    <a:pt x="7436" y="23983"/>
                  </a:cubicBezTo>
                  <a:lnTo>
                    <a:pt x="22943" y="17331"/>
                  </a:lnTo>
                  <a:cubicBezTo>
                    <a:pt x="23787" y="5898"/>
                    <a:pt x="15521" y="0"/>
                    <a:pt x="15521" y="0"/>
                  </a:cubicBezTo>
                  <a:close/>
                </a:path>
              </a:pathLst>
            </a:custGeom>
            <a:solidFill>
              <a:srgbClr val="4329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17"/>
            <p:cNvSpPr/>
            <p:nvPr/>
          </p:nvSpPr>
          <p:spPr>
            <a:xfrm>
              <a:off x="8407528" y="210809"/>
              <a:ext cx="223107" cy="427954"/>
            </a:xfrm>
            <a:custGeom>
              <a:rect b="b" l="l" r="r" t="t"/>
              <a:pathLst>
                <a:path extrusionOk="0" h="11835" w="6170">
                  <a:moveTo>
                    <a:pt x="780" y="1"/>
                  </a:moveTo>
                  <a:cubicBezTo>
                    <a:pt x="765" y="1"/>
                    <a:pt x="751" y="3"/>
                    <a:pt x="740" y="8"/>
                  </a:cubicBezTo>
                  <a:cubicBezTo>
                    <a:pt x="363" y="174"/>
                    <a:pt x="1" y="1576"/>
                    <a:pt x="2082" y="6434"/>
                  </a:cubicBezTo>
                  <a:cubicBezTo>
                    <a:pt x="3889" y="10640"/>
                    <a:pt x="5247" y="11835"/>
                    <a:pt x="5710" y="11835"/>
                  </a:cubicBezTo>
                  <a:cubicBezTo>
                    <a:pt x="5742" y="11835"/>
                    <a:pt x="5770" y="11829"/>
                    <a:pt x="5793" y="11818"/>
                  </a:cubicBezTo>
                  <a:cubicBezTo>
                    <a:pt x="6170" y="11668"/>
                    <a:pt x="6019" y="8590"/>
                    <a:pt x="4631" y="5332"/>
                  </a:cubicBezTo>
                  <a:cubicBezTo>
                    <a:pt x="3274" y="2179"/>
                    <a:pt x="1238" y="1"/>
                    <a:pt x="780" y="1"/>
                  </a:cubicBezTo>
                  <a:close/>
                </a:path>
              </a:pathLst>
            </a:custGeom>
            <a:solidFill>
              <a:srgbClr val="F9CD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17"/>
            <p:cNvSpPr/>
            <p:nvPr/>
          </p:nvSpPr>
          <p:spPr>
            <a:xfrm>
              <a:off x="8433166" y="130895"/>
              <a:ext cx="371472" cy="507831"/>
            </a:xfrm>
            <a:custGeom>
              <a:rect b="b" l="l" r="r" t="t"/>
              <a:pathLst>
                <a:path extrusionOk="0" h="14044" w="10273">
                  <a:moveTo>
                    <a:pt x="5204" y="0"/>
                  </a:moveTo>
                  <a:lnTo>
                    <a:pt x="0" y="2233"/>
                  </a:lnTo>
                  <a:cubicBezTo>
                    <a:pt x="5295" y="7980"/>
                    <a:pt x="5054" y="14044"/>
                    <a:pt x="5054" y="14044"/>
                  </a:cubicBezTo>
                  <a:lnTo>
                    <a:pt x="10273" y="11811"/>
                  </a:lnTo>
                  <a:cubicBezTo>
                    <a:pt x="9172" y="4737"/>
                    <a:pt x="5204" y="0"/>
                    <a:pt x="5204" y="0"/>
                  </a:cubicBezTo>
                  <a:close/>
                </a:path>
              </a:pathLst>
            </a:custGeom>
            <a:solidFill>
              <a:srgbClr val="4329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17"/>
            <p:cNvSpPr/>
            <p:nvPr/>
          </p:nvSpPr>
          <p:spPr>
            <a:xfrm>
              <a:off x="8445171" y="583042"/>
              <a:ext cx="300020" cy="208426"/>
            </a:xfrm>
            <a:custGeom>
              <a:rect b="b" l="l" r="r" t="t"/>
              <a:pathLst>
                <a:path extrusionOk="0" h="5764" w="8297">
                  <a:moveTo>
                    <a:pt x="8297" y="1"/>
                  </a:moveTo>
                  <a:lnTo>
                    <a:pt x="2881" y="2339"/>
                  </a:lnTo>
                  <a:lnTo>
                    <a:pt x="0" y="5763"/>
                  </a:lnTo>
                  <a:lnTo>
                    <a:pt x="6305" y="3048"/>
                  </a:lnTo>
                  <a:lnTo>
                    <a:pt x="8297" y="1"/>
                  </a:lnTo>
                  <a:close/>
                </a:path>
              </a:pathLst>
            </a:custGeom>
            <a:solidFill>
              <a:srgbClr val="4329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17"/>
            <p:cNvSpPr/>
            <p:nvPr/>
          </p:nvSpPr>
          <p:spPr>
            <a:xfrm>
              <a:off x="8204633" y="132522"/>
              <a:ext cx="357839" cy="108046"/>
            </a:xfrm>
            <a:custGeom>
              <a:rect b="b" l="l" r="r" t="t"/>
              <a:pathLst>
                <a:path extrusionOk="0" h="2988" w="9896">
                  <a:moveTo>
                    <a:pt x="6305" y="1"/>
                  </a:moveTo>
                  <a:lnTo>
                    <a:pt x="0" y="2701"/>
                  </a:lnTo>
                  <a:lnTo>
                    <a:pt x="4465" y="2987"/>
                  </a:lnTo>
                  <a:lnTo>
                    <a:pt x="9895" y="649"/>
                  </a:lnTo>
                  <a:lnTo>
                    <a:pt x="6305" y="1"/>
                  </a:lnTo>
                  <a:close/>
                </a:path>
              </a:pathLst>
            </a:custGeom>
            <a:solidFill>
              <a:srgbClr val="4329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17"/>
            <p:cNvSpPr/>
            <p:nvPr/>
          </p:nvSpPr>
          <p:spPr>
            <a:xfrm>
              <a:off x="8446256" y="136355"/>
              <a:ext cx="310397" cy="544931"/>
            </a:xfrm>
            <a:custGeom>
              <a:rect b="b" l="l" r="r" t="t"/>
              <a:pathLst>
                <a:path extrusionOk="0" h="15070" w="8584">
                  <a:moveTo>
                    <a:pt x="1" y="0"/>
                  </a:moveTo>
                  <a:lnTo>
                    <a:pt x="3228" y="7527"/>
                  </a:lnTo>
                  <a:lnTo>
                    <a:pt x="6456" y="15069"/>
                  </a:lnTo>
                  <a:lnTo>
                    <a:pt x="8583" y="12233"/>
                  </a:lnTo>
                  <a:lnTo>
                    <a:pt x="6049" y="6320"/>
                  </a:lnTo>
                  <a:lnTo>
                    <a:pt x="3515" y="42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329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17"/>
            <p:cNvSpPr/>
            <p:nvPr/>
          </p:nvSpPr>
          <p:spPr>
            <a:xfrm>
              <a:off x="8198630" y="240533"/>
              <a:ext cx="350210" cy="498538"/>
            </a:xfrm>
            <a:custGeom>
              <a:rect b="b" l="l" r="r" t="t"/>
              <a:pathLst>
                <a:path extrusionOk="0" h="13787" w="9685">
                  <a:moveTo>
                    <a:pt x="4631" y="0"/>
                  </a:moveTo>
                  <a:lnTo>
                    <a:pt x="0" y="1976"/>
                  </a:lnTo>
                  <a:lnTo>
                    <a:pt x="2534" y="7889"/>
                  </a:lnTo>
                  <a:lnTo>
                    <a:pt x="5069" y="13787"/>
                  </a:lnTo>
                  <a:lnTo>
                    <a:pt x="9684" y="11811"/>
                  </a:lnTo>
                  <a:lnTo>
                    <a:pt x="7859" y="5612"/>
                  </a:lnTo>
                  <a:lnTo>
                    <a:pt x="4631" y="0"/>
                  </a:lnTo>
                  <a:close/>
                </a:path>
              </a:pathLst>
            </a:custGeom>
            <a:solidFill>
              <a:srgbClr val="4329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17"/>
            <p:cNvSpPr/>
            <p:nvPr/>
          </p:nvSpPr>
          <p:spPr>
            <a:xfrm>
              <a:off x="3794202" y="211062"/>
              <a:ext cx="4822768" cy="2995024"/>
            </a:xfrm>
            <a:custGeom>
              <a:rect b="b" l="l" r="r" t="t"/>
              <a:pathLst>
                <a:path extrusionOk="0" h="82827" w="133373">
                  <a:moveTo>
                    <a:pt x="128320" y="1"/>
                  </a:moveTo>
                  <a:lnTo>
                    <a:pt x="14723" y="14134"/>
                  </a:lnTo>
                  <a:cubicBezTo>
                    <a:pt x="1" y="64560"/>
                    <a:pt x="43216" y="82826"/>
                    <a:pt x="43216" y="82826"/>
                  </a:cubicBezTo>
                  <a:lnTo>
                    <a:pt x="133373" y="11811"/>
                  </a:lnTo>
                  <a:lnTo>
                    <a:pt x="128320" y="1"/>
                  </a:lnTo>
                  <a:close/>
                </a:path>
              </a:pathLst>
            </a:custGeom>
            <a:solidFill>
              <a:srgbClr val="FBE398">
                <a:alpha val="540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3" name="Google Shape;193;p17"/>
          <p:cNvGrpSpPr/>
          <p:nvPr/>
        </p:nvGrpSpPr>
        <p:grpSpPr>
          <a:xfrm>
            <a:off x="-346221" y="-209988"/>
            <a:ext cx="5645848" cy="3416074"/>
            <a:chOff x="-346221" y="-209988"/>
            <a:chExt cx="5645848" cy="3416074"/>
          </a:xfrm>
        </p:grpSpPr>
        <p:sp>
          <p:nvSpPr>
            <p:cNvPr id="194" name="Google Shape;194;p17"/>
            <p:cNvSpPr/>
            <p:nvPr/>
          </p:nvSpPr>
          <p:spPr>
            <a:xfrm>
              <a:off x="201932" y="27368"/>
              <a:ext cx="348582" cy="629871"/>
            </a:xfrm>
            <a:custGeom>
              <a:rect b="b" l="l" r="r" t="t"/>
              <a:pathLst>
                <a:path extrusionOk="0" h="17419" w="9640">
                  <a:moveTo>
                    <a:pt x="8324" y="1"/>
                  </a:moveTo>
                  <a:cubicBezTo>
                    <a:pt x="7131" y="1"/>
                    <a:pt x="4750" y="3362"/>
                    <a:pt x="2822" y="7856"/>
                  </a:cubicBezTo>
                  <a:cubicBezTo>
                    <a:pt x="770" y="12638"/>
                    <a:pt x="1" y="16907"/>
                    <a:pt x="1102" y="17374"/>
                  </a:cubicBezTo>
                  <a:cubicBezTo>
                    <a:pt x="1170" y="17404"/>
                    <a:pt x="1244" y="17419"/>
                    <a:pt x="1323" y="17419"/>
                  </a:cubicBezTo>
                  <a:cubicBezTo>
                    <a:pt x="2517" y="17419"/>
                    <a:pt x="4879" y="14060"/>
                    <a:pt x="6804" y="9561"/>
                  </a:cubicBezTo>
                  <a:cubicBezTo>
                    <a:pt x="8855" y="4779"/>
                    <a:pt x="9640" y="525"/>
                    <a:pt x="8538" y="43"/>
                  </a:cubicBezTo>
                  <a:cubicBezTo>
                    <a:pt x="8472" y="15"/>
                    <a:pt x="8401" y="1"/>
                    <a:pt x="8324" y="1"/>
                  </a:cubicBezTo>
                  <a:close/>
                </a:path>
              </a:pathLst>
            </a:custGeom>
            <a:solidFill>
              <a:srgbClr val="6954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17"/>
            <p:cNvSpPr/>
            <p:nvPr/>
          </p:nvSpPr>
          <p:spPr>
            <a:xfrm>
              <a:off x="-346221" y="-209988"/>
              <a:ext cx="859632" cy="867261"/>
            </a:xfrm>
            <a:custGeom>
              <a:rect b="b" l="l" r="r" t="t"/>
              <a:pathLst>
                <a:path extrusionOk="0" h="23984" w="23773">
                  <a:moveTo>
                    <a:pt x="8267" y="0"/>
                  </a:moveTo>
                  <a:cubicBezTo>
                    <a:pt x="8267" y="0"/>
                    <a:pt x="1" y="5898"/>
                    <a:pt x="845" y="17331"/>
                  </a:cubicBezTo>
                  <a:lnTo>
                    <a:pt x="16352" y="23983"/>
                  </a:lnTo>
                  <a:cubicBezTo>
                    <a:pt x="16352" y="23983"/>
                    <a:pt x="16095" y="13304"/>
                    <a:pt x="23773" y="6652"/>
                  </a:cubicBezTo>
                  <a:lnTo>
                    <a:pt x="8267" y="0"/>
                  </a:lnTo>
                  <a:close/>
                </a:path>
              </a:pathLst>
            </a:custGeom>
            <a:solidFill>
              <a:srgbClr val="4329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17"/>
            <p:cNvSpPr/>
            <p:nvPr/>
          </p:nvSpPr>
          <p:spPr>
            <a:xfrm>
              <a:off x="463226" y="210809"/>
              <a:ext cx="223107" cy="427954"/>
            </a:xfrm>
            <a:custGeom>
              <a:rect b="b" l="l" r="r" t="t"/>
              <a:pathLst>
                <a:path extrusionOk="0" h="11835" w="6170">
                  <a:moveTo>
                    <a:pt x="5390" y="1"/>
                  </a:moveTo>
                  <a:cubicBezTo>
                    <a:pt x="4932" y="1"/>
                    <a:pt x="2896" y="2179"/>
                    <a:pt x="1539" y="5332"/>
                  </a:cubicBezTo>
                  <a:cubicBezTo>
                    <a:pt x="136" y="8590"/>
                    <a:pt x="0" y="11668"/>
                    <a:pt x="362" y="11818"/>
                  </a:cubicBezTo>
                  <a:cubicBezTo>
                    <a:pt x="386" y="11829"/>
                    <a:pt x="415" y="11835"/>
                    <a:pt x="447" y="11835"/>
                  </a:cubicBezTo>
                  <a:cubicBezTo>
                    <a:pt x="923" y="11835"/>
                    <a:pt x="2281" y="10640"/>
                    <a:pt x="4088" y="6434"/>
                  </a:cubicBezTo>
                  <a:cubicBezTo>
                    <a:pt x="6169" y="1576"/>
                    <a:pt x="5807" y="174"/>
                    <a:pt x="5430" y="8"/>
                  </a:cubicBezTo>
                  <a:cubicBezTo>
                    <a:pt x="5419" y="3"/>
                    <a:pt x="5405" y="1"/>
                    <a:pt x="5390" y="1"/>
                  </a:cubicBezTo>
                  <a:close/>
                </a:path>
              </a:pathLst>
            </a:custGeom>
            <a:solidFill>
              <a:srgbClr val="F9CD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17"/>
            <p:cNvSpPr/>
            <p:nvPr/>
          </p:nvSpPr>
          <p:spPr>
            <a:xfrm>
              <a:off x="289223" y="130895"/>
              <a:ext cx="371472" cy="507831"/>
            </a:xfrm>
            <a:custGeom>
              <a:rect b="b" l="l" r="r" t="t"/>
              <a:pathLst>
                <a:path extrusionOk="0" h="14044" w="10273">
                  <a:moveTo>
                    <a:pt x="5069" y="0"/>
                  </a:moveTo>
                  <a:cubicBezTo>
                    <a:pt x="5069" y="0"/>
                    <a:pt x="1101" y="4737"/>
                    <a:pt x="0" y="11811"/>
                  </a:cubicBezTo>
                  <a:lnTo>
                    <a:pt x="5204" y="14044"/>
                  </a:lnTo>
                  <a:cubicBezTo>
                    <a:pt x="5204" y="14044"/>
                    <a:pt x="4978" y="7980"/>
                    <a:pt x="10272" y="2233"/>
                  </a:cubicBezTo>
                  <a:lnTo>
                    <a:pt x="5069" y="0"/>
                  </a:lnTo>
                  <a:close/>
                </a:path>
              </a:pathLst>
            </a:custGeom>
            <a:solidFill>
              <a:srgbClr val="4329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17"/>
            <p:cNvSpPr/>
            <p:nvPr/>
          </p:nvSpPr>
          <p:spPr>
            <a:xfrm>
              <a:off x="348128" y="583042"/>
              <a:ext cx="300562" cy="208426"/>
            </a:xfrm>
            <a:custGeom>
              <a:rect b="b" l="l" r="r" t="t"/>
              <a:pathLst>
                <a:path extrusionOk="0" h="5764" w="8312">
                  <a:moveTo>
                    <a:pt x="0" y="1"/>
                  </a:moveTo>
                  <a:lnTo>
                    <a:pt x="1991" y="3048"/>
                  </a:lnTo>
                  <a:lnTo>
                    <a:pt x="8312" y="5763"/>
                  </a:lnTo>
                  <a:lnTo>
                    <a:pt x="5431" y="233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4329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17"/>
            <p:cNvSpPr/>
            <p:nvPr/>
          </p:nvSpPr>
          <p:spPr>
            <a:xfrm>
              <a:off x="531388" y="132522"/>
              <a:ext cx="357839" cy="108046"/>
            </a:xfrm>
            <a:custGeom>
              <a:rect b="b" l="l" r="r" t="t"/>
              <a:pathLst>
                <a:path extrusionOk="0" h="2988" w="9896">
                  <a:moveTo>
                    <a:pt x="3575" y="1"/>
                  </a:moveTo>
                  <a:lnTo>
                    <a:pt x="1" y="649"/>
                  </a:lnTo>
                  <a:lnTo>
                    <a:pt x="5431" y="2987"/>
                  </a:lnTo>
                  <a:lnTo>
                    <a:pt x="9896" y="2701"/>
                  </a:lnTo>
                  <a:lnTo>
                    <a:pt x="3575" y="1"/>
                  </a:lnTo>
                  <a:close/>
                </a:path>
              </a:pathLst>
            </a:custGeom>
            <a:solidFill>
              <a:srgbClr val="4329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17"/>
            <p:cNvSpPr/>
            <p:nvPr/>
          </p:nvSpPr>
          <p:spPr>
            <a:xfrm>
              <a:off x="337208" y="136355"/>
              <a:ext cx="310397" cy="544931"/>
            </a:xfrm>
            <a:custGeom>
              <a:rect b="b" l="l" r="r" t="t"/>
              <a:pathLst>
                <a:path extrusionOk="0" h="15070" w="8584">
                  <a:moveTo>
                    <a:pt x="8583" y="0"/>
                  </a:moveTo>
                  <a:lnTo>
                    <a:pt x="5069" y="423"/>
                  </a:lnTo>
                  <a:lnTo>
                    <a:pt x="2535" y="6320"/>
                  </a:lnTo>
                  <a:lnTo>
                    <a:pt x="1" y="12233"/>
                  </a:lnTo>
                  <a:lnTo>
                    <a:pt x="2128" y="15069"/>
                  </a:lnTo>
                  <a:lnTo>
                    <a:pt x="5355" y="7527"/>
                  </a:lnTo>
                  <a:lnTo>
                    <a:pt x="8583" y="0"/>
                  </a:lnTo>
                  <a:close/>
                </a:path>
              </a:pathLst>
            </a:custGeom>
            <a:solidFill>
              <a:srgbClr val="4329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17"/>
            <p:cNvSpPr/>
            <p:nvPr/>
          </p:nvSpPr>
          <p:spPr>
            <a:xfrm>
              <a:off x="544478" y="240533"/>
              <a:ext cx="350210" cy="498538"/>
            </a:xfrm>
            <a:custGeom>
              <a:rect b="b" l="l" r="r" t="t"/>
              <a:pathLst>
                <a:path extrusionOk="0" h="13787" w="9685">
                  <a:moveTo>
                    <a:pt x="5069" y="0"/>
                  </a:moveTo>
                  <a:lnTo>
                    <a:pt x="1841" y="5612"/>
                  </a:lnTo>
                  <a:lnTo>
                    <a:pt x="1" y="11811"/>
                  </a:lnTo>
                  <a:lnTo>
                    <a:pt x="4631" y="13787"/>
                  </a:lnTo>
                  <a:lnTo>
                    <a:pt x="7150" y="7889"/>
                  </a:lnTo>
                  <a:lnTo>
                    <a:pt x="9684" y="1976"/>
                  </a:lnTo>
                  <a:lnTo>
                    <a:pt x="5069" y="0"/>
                  </a:lnTo>
                  <a:close/>
                </a:path>
              </a:pathLst>
            </a:custGeom>
            <a:solidFill>
              <a:srgbClr val="4329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17"/>
            <p:cNvSpPr/>
            <p:nvPr/>
          </p:nvSpPr>
          <p:spPr>
            <a:xfrm>
              <a:off x="476316" y="211062"/>
              <a:ext cx="4823310" cy="2995024"/>
            </a:xfrm>
            <a:custGeom>
              <a:rect b="b" l="l" r="r" t="t"/>
              <a:pathLst>
                <a:path extrusionOk="0" h="82827" w="133388">
                  <a:moveTo>
                    <a:pt x="5068" y="1"/>
                  </a:moveTo>
                  <a:lnTo>
                    <a:pt x="0" y="11811"/>
                  </a:lnTo>
                  <a:lnTo>
                    <a:pt x="90157" y="82826"/>
                  </a:lnTo>
                  <a:cubicBezTo>
                    <a:pt x="90157" y="82826"/>
                    <a:pt x="133387" y="64560"/>
                    <a:pt x="118665" y="14134"/>
                  </a:cubicBezTo>
                  <a:lnTo>
                    <a:pt x="5068" y="1"/>
                  </a:lnTo>
                  <a:close/>
                </a:path>
              </a:pathLst>
            </a:custGeom>
            <a:solidFill>
              <a:srgbClr val="FBE398">
                <a:alpha val="540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3" name="Google Shape;203;p17"/>
          <p:cNvGrpSpPr/>
          <p:nvPr/>
        </p:nvGrpSpPr>
        <p:grpSpPr>
          <a:xfrm>
            <a:off x="3794202" y="1937930"/>
            <a:ext cx="5645877" cy="3415545"/>
            <a:chOff x="3794202" y="1937930"/>
            <a:chExt cx="5645877" cy="3415545"/>
          </a:xfrm>
        </p:grpSpPr>
        <p:sp>
          <p:nvSpPr>
            <p:cNvPr id="204" name="Google Shape;204;p17"/>
            <p:cNvSpPr/>
            <p:nvPr/>
          </p:nvSpPr>
          <p:spPr>
            <a:xfrm>
              <a:off x="8543346" y="4486323"/>
              <a:ext cx="348582" cy="629763"/>
            </a:xfrm>
            <a:custGeom>
              <a:rect b="b" l="l" r="r" t="t"/>
              <a:pathLst>
                <a:path extrusionOk="0" h="17416" w="9640">
                  <a:moveTo>
                    <a:pt x="8324" y="1"/>
                  </a:moveTo>
                  <a:cubicBezTo>
                    <a:pt x="7130" y="1"/>
                    <a:pt x="4749" y="3362"/>
                    <a:pt x="2821" y="7856"/>
                  </a:cubicBezTo>
                  <a:cubicBezTo>
                    <a:pt x="770" y="12638"/>
                    <a:pt x="0" y="16906"/>
                    <a:pt x="1102" y="17374"/>
                  </a:cubicBezTo>
                  <a:cubicBezTo>
                    <a:pt x="1168" y="17402"/>
                    <a:pt x="1240" y="17416"/>
                    <a:pt x="1316" y="17416"/>
                  </a:cubicBezTo>
                  <a:cubicBezTo>
                    <a:pt x="2509" y="17416"/>
                    <a:pt x="4876" y="14068"/>
                    <a:pt x="6803" y="9560"/>
                  </a:cubicBezTo>
                  <a:cubicBezTo>
                    <a:pt x="8855" y="4779"/>
                    <a:pt x="9639" y="525"/>
                    <a:pt x="8538" y="43"/>
                  </a:cubicBezTo>
                  <a:cubicBezTo>
                    <a:pt x="8472" y="14"/>
                    <a:pt x="8400" y="1"/>
                    <a:pt x="8324" y="1"/>
                  </a:cubicBezTo>
                  <a:close/>
                </a:path>
              </a:pathLst>
            </a:custGeom>
            <a:solidFill>
              <a:srgbClr val="6954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17"/>
            <p:cNvSpPr/>
            <p:nvPr/>
          </p:nvSpPr>
          <p:spPr>
            <a:xfrm>
              <a:off x="8579904" y="4486757"/>
              <a:ext cx="860174" cy="866719"/>
            </a:xfrm>
            <a:custGeom>
              <a:rect b="b" l="l" r="r" t="t"/>
              <a:pathLst>
                <a:path extrusionOk="0" h="23969" w="23788">
                  <a:moveTo>
                    <a:pt x="7436" y="0"/>
                  </a:moveTo>
                  <a:cubicBezTo>
                    <a:pt x="7436" y="1"/>
                    <a:pt x="7678" y="10665"/>
                    <a:pt x="0" y="17332"/>
                  </a:cubicBezTo>
                  <a:lnTo>
                    <a:pt x="15521" y="23969"/>
                  </a:lnTo>
                  <a:cubicBezTo>
                    <a:pt x="15521" y="23969"/>
                    <a:pt x="23787" y="18086"/>
                    <a:pt x="22943" y="6652"/>
                  </a:cubicBezTo>
                  <a:lnTo>
                    <a:pt x="7436" y="0"/>
                  </a:lnTo>
                  <a:close/>
                </a:path>
              </a:pathLst>
            </a:custGeom>
            <a:solidFill>
              <a:srgbClr val="4329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17"/>
            <p:cNvSpPr/>
            <p:nvPr/>
          </p:nvSpPr>
          <p:spPr>
            <a:xfrm>
              <a:off x="8407528" y="4504801"/>
              <a:ext cx="223107" cy="427917"/>
            </a:xfrm>
            <a:custGeom>
              <a:rect b="b" l="l" r="r" t="t"/>
              <a:pathLst>
                <a:path extrusionOk="0" h="11834" w="6170">
                  <a:moveTo>
                    <a:pt x="5717" y="0"/>
                  </a:moveTo>
                  <a:cubicBezTo>
                    <a:pt x="5259" y="0"/>
                    <a:pt x="3897" y="1174"/>
                    <a:pt x="2082" y="5414"/>
                  </a:cubicBezTo>
                  <a:cubicBezTo>
                    <a:pt x="1" y="10271"/>
                    <a:pt x="363" y="11674"/>
                    <a:pt x="740" y="11825"/>
                  </a:cubicBezTo>
                  <a:cubicBezTo>
                    <a:pt x="752" y="11831"/>
                    <a:pt x="767" y="11834"/>
                    <a:pt x="784" y="11834"/>
                  </a:cubicBezTo>
                  <a:cubicBezTo>
                    <a:pt x="1250" y="11834"/>
                    <a:pt x="3278" y="9658"/>
                    <a:pt x="4631" y="6500"/>
                  </a:cubicBezTo>
                  <a:cubicBezTo>
                    <a:pt x="6019" y="3242"/>
                    <a:pt x="6170" y="180"/>
                    <a:pt x="5793" y="14"/>
                  </a:cubicBezTo>
                  <a:cubicBezTo>
                    <a:pt x="5771" y="5"/>
                    <a:pt x="5746" y="0"/>
                    <a:pt x="5717" y="0"/>
                  </a:cubicBezTo>
                  <a:close/>
                </a:path>
              </a:pathLst>
            </a:custGeom>
            <a:solidFill>
              <a:srgbClr val="F9CD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17"/>
            <p:cNvSpPr/>
            <p:nvPr/>
          </p:nvSpPr>
          <p:spPr>
            <a:xfrm>
              <a:off x="8433166" y="4504764"/>
              <a:ext cx="371472" cy="508373"/>
            </a:xfrm>
            <a:custGeom>
              <a:rect b="b" l="l" r="r" t="t"/>
              <a:pathLst>
                <a:path extrusionOk="0" h="14059" w="10273">
                  <a:moveTo>
                    <a:pt x="5054" y="0"/>
                  </a:moveTo>
                  <a:lnTo>
                    <a:pt x="5054" y="0"/>
                  </a:lnTo>
                  <a:cubicBezTo>
                    <a:pt x="5054" y="0"/>
                    <a:pt x="5295" y="6064"/>
                    <a:pt x="0" y="11811"/>
                  </a:cubicBezTo>
                  <a:lnTo>
                    <a:pt x="5204" y="14058"/>
                  </a:lnTo>
                  <a:cubicBezTo>
                    <a:pt x="5204" y="14058"/>
                    <a:pt x="9172" y="9322"/>
                    <a:pt x="10273" y="2248"/>
                  </a:cubicBezTo>
                  <a:lnTo>
                    <a:pt x="5054" y="0"/>
                  </a:lnTo>
                  <a:close/>
                </a:path>
              </a:pathLst>
            </a:custGeom>
            <a:solidFill>
              <a:srgbClr val="4329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17"/>
            <p:cNvSpPr/>
            <p:nvPr/>
          </p:nvSpPr>
          <p:spPr>
            <a:xfrm>
              <a:off x="8445171" y="4352566"/>
              <a:ext cx="300020" cy="207848"/>
            </a:xfrm>
            <a:custGeom>
              <a:rect b="b" l="l" r="r" t="t"/>
              <a:pathLst>
                <a:path extrusionOk="0" h="5748" w="8297">
                  <a:moveTo>
                    <a:pt x="0" y="1"/>
                  </a:moveTo>
                  <a:lnTo>
                    <a:pt x="2881" y="3425"/>
                  </a:lnTo>
                  <a:lnTo>
                    <a:pt x="8297" y="5748"/>
                  </a:lnTo>
                  <a:lnTo>
                    <a:pt x="6305" y="27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4329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17"/>
            <p:cNvSpPr/>
            <p:nvPr/>
          </p:nvSpPr>
          <p:spPr>
            <a:xfrm>
              <a:off x="8204633" y="4903467"/>
              <a:ext cx="357839" cy="107468"/>
            </a:xfrm>
            <a:custGeom>
              <a:rect b="b" l="l" r="r" t="t"/>
              <a:pathLst>
                <a:path extrusionOk="0" h="2972" w="9896">
                  <a:moveTo>
                    <a:pt x="4465" y="0"/>
                  </a:moveTo>
                  <a:lnTo>
                    <a:pt x="0" y="272"/>
                  </a:lnTo>
                  <a:lnTo>
                    <a:pt x="6305" y="2972"/>
                  </a:lnTo>
                  <a:lnTo>
                    <a:pt x="9895" y="2323"/>
                  </a:lnTo>
                  <a:lnTo>
                    <a:pt x="4465" y="0"/>
                  </a:lnTo>
                  <a:close/>
                </a:path>
              </a:pathLst>
            </a:custGeom>
            <a:solidFill>
              <a:srgbClr val="4329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17"/>
            <p:cNvSpPr/>
            <p:nvPr/>
          </p:nvSpPr>
          <p:spPr>
            <a:xfrm>
              <a:off x="8446256" y="4462204"/>
              <a:ext cx="310397" cy="545474"/>
            </a:xfrm>
            <a:custGeom>
              <a:rect b="b" l="l" r="r" t="t"/>
              <a:pathLst>
                <a:path extrusionOk="0" h="15085" w="8584">
                  <a:moveTo>
                    <a:pt x="6456" y="1"/>
                  </a:moveTo>
                  <a:lnTo>
                    <a:pt x="3228" y="7543"/>
                  </a:lnTo>
                  <a:lnTo>
                    <a:pt x="1" y="15084"/>
                  </a:lnTo>
                  <a:lnTo>
                    <a:pt x="3515" y="14662"/>
                  </a:lnTo>
                  <a:lnTo>
                    <a:pt x="6049" y="8749"/>
                  </a:lnTo>
                  <a:lnTo>
                    <a:pt x="8583" y="2851"/>
                  </a:lnTo>
                  <a:lnTo>
                    <a:pt x="6456" y="1"/>
                  </a:lnTo>
                  <a:close/>
                </a:path>
              </a:pathLst>
            </a:custGeom>
            <a:solidFill>
              <a:srgbClr val="4329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17"/>
            <p:cNvSpPr/>
            <p:nvPr/>
          </p:nvSpPr>
          <p:spPr>
            <a:xfrm>
              <a:off x="8198630" y="4404384"/>
              <a:ext cx="350210" cy="499116"/>
            </a:xfrm>
            <a:custGeom>
              <a:rect b="b" l="l" r="r" t="t"/>
              <a:pathLst>
                <a:path extrusionOk="0" h="13803" w="9685">
                  <a:moveTo>
                    <a:pt x="5069" y="1"/>
                  </a:moveTo>
                  <a:lnTo>
                    <a:pt x="2534" y="5914"/>
                  </a:lnTo>
                  <a:lnTo>
                    <a:pt x="0" y="11811"/>
                  </a:lnTo>
                  <a:lnTo>
                    <a:pt x="4631" y="13802"/>
                  </a:lnTo>
                  <a:lnTo>
                    <a:pt x="7859" y="8191"/>
                  </a:lnTo>
                  <a:lnTo>
                    <a:pt x="9684" y="1992"/>
                  </a:lnTo>
                  <a:lnTo>
                    <a:pt x="5069" y="1"/>
                  </a:lnTo>
                  <a:close/>
                </a:path>
              </a:pathLst>
            </a:custGeom>
            <a:solidFill>
              <a:srgbClr val="4329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17"/>
            <p:cNvSpPr/>
            <p:nvPr/>
          </p:nvSpPr>
          <p:spPr>
            <a:xfrm>
              <a:off x="3794202" y="1937930"/>
              <a:ext cx="4822768" cy="2994446"/>
            </a:xfrm>
            <a:custGeom>
              <a:rect b="b" l="l" r="r" t="t"/>
              <a:pathLst>
                <a:path extrusionOk="0" h="82811" w="133373">
                  <a:moveTo>
                    <a:pt x="43216" y="0"/>
                  </a:moveTo>
                  <a:cubicBezTo>
                    <a:pt x="43216" y="0"/>
                    <a:pt x="1" y="18252"/>
                    <a:pt x="14723" y="68692"/>
                  </a:cubicBezTo>
                  <a:lnTo>
                    <a:pt x="128320" y="82811"/>
                  </a:lnTo>
                  <a:lnTo>
                    <a:pt x="133373" y="71000"/>
                  </a:lnTo>
                  <a:lnTo>
                    <a:pt x="43216" y="0"/>
                  </a:lnTo>
                  <a:close/>
                </a:path>
              </a:pathLst>
            </a:custGeom>
            <a:solidFill>
              <a:srgbClr val="FBE398">
                <a:alpha val="540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3" name="Google Shape;213;p17"/>
          <p:cNvSpPr txBox="1"/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214" name="Google Shape;214;p17"/>
          <p:cNvSpPr txBox="1"/>
          <p:nvPr>
            <p:ph idx="1" type="subTitle"/>
          </p:nvPr>
        </p:nvSpPr>
        <p:spPr>
          <a:xfrm>
            <a:off x="1952030" y="2176300"/>
            <a:ext cx="1513500" cy="62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  <a:defRPr sz="95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  <a:defRPr sz="95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  <a:defRPr sz="95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  <a:defRPr sz="95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  <a:defRPr sz="95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  <a:defRPr sz="95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  <a:defRPr sz="95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  <a:defRPr sz="950"/>
            </a:lvl9pPr>
          </a:lstStyle>
          <a:p/>
        </p:txBody>
      </p:sp>
      <p:sp>
        <p:nvSpPr>
          <p:cNvPr id="215" name="Google Shape;215;p17"/>
          <p:cNvSpPr txBox="1"/>
          <p:nvPr>
            <p:ph idx="2" type="subTitle"/>
          </p:nvPr>
        </p:nvSpPr>
        <p:spPr>
          <a:xfrm>
            <a:off x="1952030" y="1871875"/>
            <a:ext cx="1513500" cy="42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216" name="Google Shape;216;p17"/>
          <p:cNvSpPr txBox="1"/>
          <p:nvPr>
            <p:ph idx="3" type="subTitle"/>
          </p:nvPr>
        </p:nvSpPr>
        <p:spPr>
          <a:xfrm>
            <a:off x="3815250" y="2175850"/>
            <a:ext cx="1513500" cy="62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  <a:defRPr sz="95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  <a:defRPr sz="95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  <a:defRPr sz="95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  <a:defRPr sz="95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  <a:defRPr sz="95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  <a:defRPr sz="95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  <a:defRPr sz="95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  <a:defRPr sz="950"/>
            </a:lvl9pPr>
          </a:lstStyle>
          <a:p/>
        </p:txBody>
      </p:sp>
      <p:sp>
        <p:nvSpPr>
          <p:cNvPr id="217" name="Google Shape;217;p17"/>
          <p:cNvSpPr txBox="1"/>
          <p:nvPr>
            <p:ph idx="4" type="subTitle"/>
          </p:nvPr>
        </p:nvSpPr>
        <p:spPr>
          <a:xfrm>
            <a:off x="3815250" y="1872000"/>
            <a:ext cx="1513500" cy="42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218" name="Google Shape;218;p17"/>
          <p:cNvSpPr txBox="1"/>
          <p:nvPr>
            <p:ph idx="5" type="subTitle"/>
          </p:nvPr>
        </p:nvSpPr>
        <p:spPr>
          <a:xfrm>
            <a:off x="5678470" y="2175850"/>
            <a:ext cx="1513500" cy="62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  <a:defRPr sz="95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  <a:defRPr sz="95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  <a:defRPr sz="95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  <a:defRPr sz="95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  <a:defRPr sz="95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  <a:defRPr sz="95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  <a:defRPr sz="95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  <a:defRPr sz="950"/>
            </a:lvl9pPr>
          </a:lstStyle>
          <a:p/>
        </p:txBody>
      </p:sp>
      <p:sp>
        <p:nvSpPr>
          <p:cNvPr id="219" name="Google Shape;219;p17"/>
          <p:cNvSpPr txBox="1"/>
          <p:nvPr>
            <p:ph idx="6" type="subTitle"/>
          </p:nvPr>
        </p:nvSpPr>
        <p:spPr>
          <a:xfrm>
            <a:off x="5678470" y="1872000"/>
            <a:ext cx="1513500" cy="42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220" name="Google Shape;220;p17"/>
          <p:cNvSpPr txBox="1"/>
          <p:nvPr>
            <p:ph idx="7" type="subTitle"/>
          </p:nvPr>
        </p:nvSpPr>
        <p:spPr>
          <a:xfrm>
            <a:off x="2883640" y="3879230"/>
            <a:ext cx="1513500" cy="62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  <a:defRPr sz="95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  <a:defRPr sz="95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  <a:defRPr sz="95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  <a:defRPr sz="95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  <a:defRPr sz="95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  <a:defRPr sz="95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  <a:defRPr sz="95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  <a:defRPr sz="950"/>
            </a:lvl9pPr>
          </a:lstStyle>
          <a:p/>
        </p:txBody>
      </p:sp>
      <p:sp>
        <p:nvSpPr>
          <p:cNvPr id="221" name="Google Shape;221;p17"/>
          <p:cNvSpPr txBox="1"/>
          <p:nvPr>
            <p:ph idx="8" type="subTitle"/>
          </p:nvPr>
        </p:nvSpPr>
        <p:spPr>
          <a:xfrm>
            <a:off x="2883640" y="3575380"/>
            <a:ext cx="1513500" cy="42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222" name="Google Shape;222;p17"/>
          <p:cNvSpPr txBox="1"/>
          <p:nvPr>
            <p:ph idx="9" type="subTitle"/>
          </p:nvPr>
        </p:nvSpPr>
        <p:spPr>
          <a:xfrm>
            <a:off x="4746847" y="3879230"/>
            <a:ext cx="1513500" cy="62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  <a:defRPr sz="95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  <a:defRPr sz="95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  <a:defRPr sz="95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  <a:defRPr sz="95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  <a:defRPr sz="95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  <a:defRPr sz="95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  <a:defRPr sz="95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  <a:defRPr sz="950"/>
            </a:lvl9pPr>
          </a:lstStyle>
          <a:p/>
        </p:txBody>
      </p:sp>
      <p:sp>
        <p:nvSpPr>
          <p:cNvPr id="223" name="Google Shape;223;p17"/>
          <p:cNvSpPr txBox="1"/>
          <p:nvPr>
            <p:ph idx="13" type="subTitle"/>
          </p:nvPr>
        </p:nvSpPr>
        <p:spPr>
          <a:xfrm>
            <a:off x="4746847" y="3575380"/>
            <a:ext cx="1513500" cy="42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">
  <p:cSld name="CUSTOM_3_1_1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8"/>
          <p:cNvSpPr txBox="1"/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226" name="Google Shape;226;p18"/>
          <p:cNvSpPr txBox="1"/>
          <p:nvPr>
            <p:ph idx="1" type="subTitle"/>
          </p:nvPr>
        </p:nvSpPr>
        <p:spPr>
          <a:xfrm>
            <a:off x="3637275" y="1803329"/>
            <a:ext cx="1869600" cy="6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  <a:defRPr sz="95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  <a:defRPr sz="95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  <a:defRPr sz="95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  <a:defRPr sz="95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  <a:defRPr sz="95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  <a:defRPr sz="95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  <a:defRPr sz="95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  <a:defRPr sz="950"/>
            </a:lvl9pPr>
          </a:lstStyle>
          <a:p/>
        </p:txBody>
      </p:sp>
      <p:sp>
        <p:nvSpPr>
          <p:cNvPr id="227" name="Google Shape;227;p18"/>
          <p:cNvSpPr txBox="1"/>
          <p:nvPr>
            <p:ph idx="2" type="subTitle"/>
          </p:nvPr>
        </p:nvSpPr>
        <p:spPr>
          <a:xfrm>
            <a:off x="3637200" y="1582150"/>
            <a:ext cx="1869600" cy="25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228" name="Google Shape;228;p18"/>
          <p:cNvSpPr txBox="1"/>
          <p:nvPr>
            <p:ph idx="3" type="subTitle"/>
          </p:nvPr>
        </p:nvSpPr>
        <p:spPr>
          <a:xfrm>
            <a:off x="6172200" y="1803250"/>
            <a:ext cx="1869600" cy="6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  <a:defRPr sz="95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  <a:defRPr sz="95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  <a:defRPr sz="95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  <a:defRPr sz="95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  <a:defRPr sz="95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  <a:defRPr sz="95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  <a:defRPr sz="95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  <a:defRPr sz="950"/>
            </a:lvl9pPr>
          </a:lstStyle>
          <a:p/>
        </p:txBody>
      </p:sp>
      <p:sp>
        <p:nvSpPr>
          <p:cNvPr id="229" name="Google Shape;229;p18"/>
          <p:cNvSpPr txBox="1"/>
          <p:nvPr>
            <p:ph idx="4" type="subTitle"/>
          </p:nvPr>
        </p:nvSpPr>
        <p:spPr>
          <a:xfrm>
            <a:off x="6172200" y="1582150"/>
            <a:ext cx="1869600" cy="25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230" name="Google Shape;230;p18"/>
          <p:cNvSpPr txBox="1"/>
          <p:nvPr>
            <p:ph idx="5" type="subTitle"/>
          </p:nvPr>
        </p:nvSpPr>
        <p:spPr>
          <a:xfrm>
            <a:off x="1102275" y="1803375"/>
            <a:ext cx="1869600" cy="6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  <a:defRPr sz="95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  <a:defRPr sz="95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  <a:defRPr sz="95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  <a:defRPr sz="95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  <a:defRPr sz="95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  <a:defRPr sz="95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  <a:defRPr sz="95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  <a:defRPr sz="950"/>
            </a:lvl9pPr>
          </a:lstStyle>
          <a:p/>
        </p:txBody>
      </p:sp>
      <p:sp>
        <p:nvSpPr>
          <p:cNvPr id="231" name="Google Shape;231;p18"/>
          <p:cNvSpPr txBox="1"/>
          <p:nvPr>
            <p:ph idx="6" type="subTitle"/>
          </p:nvPr>
        </p:nvSpPr>
        <p:spPr>
          <a:xfrm>
            <a:off x="1102275" y="1582075"/>
            <a:ext cx="1869600" cy="25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itle">
  <p:cSld name="CUSTOM_9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9"/>
          <p:cNvSpPr txBox="1"/>
          <p:nvPr>
            <p:ph type="title"/>
          </p:nvPr>
        </p:nvSpPr>
        <p:spPr>
          <a:xfrm>
            <a:off x="3324775" y="957875"/>
            <a:ext cx="4840500" cy="161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columns">
  <p:cSld name="CUSTOM_3_1_1_1"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0"/>
          <p:cNvSpPr txBox="1"/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236" name="Google Shape;236;p20"/>
          <p:cNvSpPr txBox="1"/>
          <p:nvPr>
            <p:ph idx="1" type="subTitle"/>
          </p:nvPr>
        </p:nvSpPr>
        <p:spPr>
          <a:xfrm>
            <a:off x="1996563" y="1920775"/>
            <a:ext cx="1633200" cy="4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  <a:defRPr sz="10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  <a:defRPr sz="95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  <a:defRPr sz="95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  <a:defRPr sz="95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  <a:defRPr sz="95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  <a:defRPr sz="95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  <a:defRPr sz="95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  <a:defRPr sz="95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  <a:defRPr sz="950"/>
            </a:lvl9pPr>
          </a:lstStyle>
          <a:p/>
        </p:txBody>
      </p:sp>
      <p:sp>
        <p:nvSpPr>
          <p:cNvPr id="237" name="Google Shape;237;p20"/>
          <p:cNvSpPr txBox="1"/>
          <p:nvPr>
            <p:ph idx="2" type="subTitle"/>
          </p:nvPr>
        </p:nvSpPr>
        <p:spPr>
          <a:xfrm>
            <a:off x="1996563" y="1599575"/>
            <a:ext cx="1633200" cy="43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238" name="Google Shape;238;p20"/>
          <p:cNvSpPr txBox="1"/>
          <p:nvPr>
            <p:ph idx="3" type="subTitle"/>
          </p:nvPr>
        </p:nvSpPr>
        <p:spPr>
          <a:xfrm>
            <a:off x="1014038" y="2992525"/>
            <a:ext cx="1633200" cy="4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  <a:defRPr sz="10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  <a:defRPr sz="95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  <a:defRPr sz="95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  <a:defRPr sz="95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  <a:defRPr sz="95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  <a:defRPr sz="95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  <a:defRPr sz="95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  <a:defRPr sz="95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  <a:defRPr sz="950"/>
            </a:lvl9pPr>
          </a:lstStyle>
          <a:p/>
        </p:txBody>
      </p:sp>
      <p:sp>
        <p:nvSpPr>
          <p:cNvPr id="239" name="Google Shape;239;p20"/>
          <p:cNvSpPr txBox="1"/>
          <p:nvPr>
            <p:ph idx="4" type="subTitle"/>
          </p:nvPr>
        </p:nvSpPr>
        <p:spPr>
          <a:xfrm>
            <a:off x="1014038" y="2671274"/>
            <a:ext cx="1633200" cy="43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240" name="Google Shape;240;p20"/>
          <p:cNvSpPr txBox="1"/>
          <p:nvPr>
            <p:ph idx="5" type="subTitle"/>
          </p:nvPr>
        </p:nvSpPr>
        <p:spPr>
          <a:xfrm flipH="1">
            <a:off x="5514238" y="1920775"/>
            <a:ext cx="1633200" cy="4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  <a:defRPr sz="95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  <a:defRPr sz="95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  <a:defRPr sz="95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  <a:defRPr sz="95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  <a:defRPr sz="95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  <a:defRPr sz="95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  <a:defRPr sz="95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  <a:defRPr sz="950"/>
            </a:lvl9pPr>
          </a:lstStyle>
          <a:p/>
        </p:txBody>
      </p:sp>
      <p:sp>
        <p:nvSpPr>
          <p:cNvPr id="241" name="Google Shape;241;p20"/>
          <p:cNvSpPr txBox="1"/>
          <p:nvPr>
            <p:ph idx="6" type="subTitle"/>
          </p:nvPr>
        </p:nvSpPr>
        <p:spPr>
          <a:xfrm flipH="1">
            <a:off x="5514238" y="1599525"/>
            <a:ext cx="1633200" cy="43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242" name="Google Shape;242;p20"/>
          <p:cNvSpPr txBox="1"/>
          <p:nvPr>
            <p:ph idx="7" type="subTitle"/>
          </p:nvPr>
        </p:nvSpPr>
        <p:spPr>
          <a:xfrm flipH="1">
            <a:off x="6496763" y="2992525"/>
            <a:ext cx="1633200" cy="4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  <a:defRPr sz="95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  <a:defRPr sz="95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  <a:defRPr sz="95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  <a:defRPr sz="95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  <a:defRPr sz="95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  <a:defRPr sz="95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  <a:defRPr sz="95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  <a:defRPr sz="950"/>
            </a:lvl9pPr>
          </a:lstStyle>
          <a:p/>
        </p:txBody>
      </p:sp>
      <p:sp>
        <p:nvSpPr>
          <p:cNvPr id="243" name="Google Shape;243;p20"/>
          <p:cNvSpPr txBox="1"/>
          <p:nvPr>
            <p:ph idx="8" type="subTitle"/>
          </p:nvPr>
        </p:nvSpPr>
        <p:spPr>
          <a:xfrm flipH="1">
            <a:off x="6496763" y="2671274"/>
            <a:ext cx="1633200" cy="43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 txBox="1"/>
          <p:nvPr>
            <p:ph type="title"/>
          </p:nvPr>
        </p:nvSpPr>
        <p:spPr>
          <a:xfrm>
            <a:off x="4716100" y="1868525"/>
            <a:ext cx="3289500" cy="187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6" name="Google Shape;76;p3"/>
          <p:cNvSpPr txBox="1"/>
          <p:nvPr>
            <p:ph idx="1" type="subTitle"/>
          </p:nvPr>
        </p:nvSpPr>
        <p:spPr>
          <a:xfrm>
            <a:off x="4716100" y="3804925"/>
            <a:ext cx="3289500" cy="6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7" name="Google Shape;77;p3"/>
          <p:cNvSpPr txBox="1"/>
          <p:nvPr>
            <p:ph hasCustomPrompt="1" idx="2" type="title"/>
          </p:nvPr>
        </p:nvSpPr>
        <p:spPr>
          <a:xfrm>
            <a:off x="720002" y="2594425"/>
            <a:ext cx="1620300" cy="144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2">
  <p:cSld name="CUSTOM_7"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1"/>
          <p:cNvSpPr/>
          <p:nvPr/>
        </p:nvSpPr>
        <p:spPr>
          <a:xfrm>
            <a:off x="0" y="1457419"/>
            <a:ext cx="9143833" cy="3333521"/>
          </a:xfrm>
          <a:custGeom>
            <a:rect b="b" l="l" r="r" t="t"/>
            <a:pathLst>
              <a:path extrusionOk="0" h="104010" w="285299">
                <a:moveTo>
                  <a:pt x="12314" y="4311"/>
                </a:moveTo>
                <a:cubicBezTo>
                  <a:pt x="13016" y="4311"/>
                  <a:pt x="13584" y="4712"/>
                  <a:pt x="13584" y="5196"/>
                </a:cubicBezTo>
                <a:lnTo>
                  <a:pt x="13584" y="12231"/>
                </a:lnTo>
                <a:cubicBezTo>
                  <a:pt x="13584" y="12715"/>
                  <a:pt x="13016" y="13116"/>
                  <a:pt x="12314" y="13116"/>
                </a:cubicBezTo>
                <a:lnTo>
                  <a:pt x="4311" y="13116"/>
                </a:lnTo>
                <a:cubicBezTo>
                  <a:pt x="3592" y="13116"/>
                  <a:pt x="3024" y="12715"/>
                  <a:pt x="3024" y="12231"/>
                </a:cubicBezTo>
                <a:lnTo>
                  <a:pt x="3024" y="5196"/>
                </a:lnTo>
                <a:cubicBezTo>
                  <a:pt x="3024" y="4712"/>
                  <a:pt x="3609" y="4311"/>
                  <a:pt x="4311" y="4311"/>
                </a:cubicBezTo>
                <a:close/>
                <a:moveTo>
                  <a:pt x="31562" y="4311"/>
                </a:moveTo>
                <a:cubicBezTo>
                  <a:pt x="32264" y="4311"/>
                  <a:pt x="32832" y="4712"/>
                  <a:pt x="32832" y="5196"/>
                </a:cubicBezTo>
                <a:lnTo>
                  <a:pt x="32832" y="12231"/>
                </a:lnTo>
                <a:cubicBezTo>
                  <a:pt x="32832" y="12715"/>
                  <a:pt x="32264" y="13116"/>
                  <a:pt x="31562" y="13116"/>
                </a:cubicBezTo>
                <a:lnTo>
                  <a:pt x="23559" y="13116"/>
                </a:lnTo>
                <a:cubicBezTo>
                  <a:pt x="22857" y="13116"/>
                  <a:pt x="22273" y="12715"/>
                  <a:pt x="22273" y="12231"/>
                </a:cubicBezTo>
                <a:lnTo>
                  <a:pt x="22273" y="5196"/>
                </a:lnTo>
                <a:cubicBezTo>
                  <a:pt x="22273" y="4712"/>
                  <a:pt x="22857" y="4311"/>
                  <a:pt x="23559" y="4311"/>
                </a:cubicBezTo>
                <a:close/>
                <a:moveTo>
                  <a:pt x="50811" y="4311"/>
                </a:moveTo>
                <a:cubicBezTo>
                  <a:pt x="51513" y="4311"/>
                  <a:pt x="52097" y="4712"/>
                  <a:pt x="52097" y="5196"/>
                </a:cubicBezTo>
                <a:lnTo>
                  <a:pt x="52097" y="12231"/>
                </a:lnTo>
                <a:cubicBezTo>
                  <a:pt x="52097" y="12715"/>
                  <a:pt x="51513" y="13116"/>
                  <a:pt x="50811" y="13116"/>
                </a:cubicBezTo>
                <a:lnTo>
                  <a:pt x="42807" y="13116"/>
                </a:lnTo>
                <a:cubicBezTo>
                  <a:pt x="42106" y="13116"/>
                  <a:pt x="41521" y="12715"/>
                  <a:pt x="41521" y="12231"/>
                </a:cubicBezTo>
                <a:lnTo>
                  <a:pt x="41521" y="5196"/>
                </a:lnTo>
                <a:cubicBezTo>
                  <a:pt x="41521" y="4712"/>
                  <a:pt x="42106" y="4311"/>
                  <a:pt x="42807" y="4311"/>
                </a:cubicBezTo>
                <a:close/>
                <a:moveTo>
                  <a:pt x="70059" y="4311"/>
                </a:moveTo>
                <a:cubicBezTo>
                  <a:pt x="70761" y="4311"/>
                  <a:pt x="71346" y="4712"/>
                  <a:pt x="71346" y="5196"/>
                </a:cubicBezTo>
                <a:lnTo>
                  <a:pt x="71346" y="12231"/>
                </a:lnTo>
                <a:cubicBezTo>
                  <a:pt x="71346" y="12715"/>
                  <a:pt x="70761" y="13116"/>
                  <a:pt x="70059" y="13116"/>
                </a:cubicBezTo>
                <a:lnTo>
                  <a:pt x="62056" y="13116"/>
                </a:lnTo>
                <a:cubicBezTo>
                  <a:pt x="61354" y="13116"/>
                  <a:pt x="60769" y="12715"/>
                  <a:pt x="60769" y="12231"/>
                </a:cubicBezTo>
                <a:lnTo>
                  <a:pt x="60769" y="5196"/>
                </a:lnTo>
                <a:cubicBezTo>
                  <a:pt x="60769" y="4712"/>
                  <a:pt x="61354" y="4311"/>
                  <a:pt x="62056" y="4311"/>
                </a:cubicBezTo>
                <a:close/>
                <a:moveTo>
                  <a:pt x="89307" y="4311"/>
                </a:moveTo>
                <a:cubicBezTo>
                  <a:pt x="90009" y="4311"/>
                  <a:pt x="90594" y="4712"/>
                  <a:pt x="90594" y="5196"/>
                </a:cubicBezTo>
                <a:lnTo>
                  <a:pt x="90594" y="12231"/>
                </a:lnTo>
                <a:cubicBezTo>
                  <a:pt x="90594" y="12715"/>
                  <a:pt x="90009" y="13116"/>
                  <a:pt x="89307" y="13116"/>
                </a:cubicBezTo>
                <a:lnTo>
                  <a:pt x="81304" y="13116"/>
                </a:lnTo>
                <a:cubicBezTo>
                  <a:pt x="80602" y="13116"/>
                  <a:pt x="80017" y="12715"/>
                  <a:pt x="80017" y="12231"/>
                </a:cubicBezTo>
                <a:lnTo>
                  <a:pt x="80017" y="5196"/>
                </a:lnTo>
                <a:cubicBezTo>
                  <a:pt x="80017" y="4712"/>
                  <a:pt x="80602" y="4311"/>
                  <a:pt x="81304" y="4311"/>
                </a:cubicBezTo>
                <a:close/>
                <a:moveTo>
                  <a:pt x="108556" y="4311"/>
                </a:moveTo>
                <a:cubicBezTo>
                  <a:pt x="109257" y="4311"/>
                  <a:pt x="109842" y="4712"/>
                  <a:pt x="109842" y="5196"/>
                </a:cubicBezTo>
                <a:lnTo>
                  <a:pt x="109842" y="12231"/>
                </a:lnTo>
                <a:cubicBezTo>
                  <a:pt x="109842" y="12715"/>
                  <a:pt x="109257" y="13116"/>
                  <a:pt x="108556" y="13116"/>
                </a:cubicBezTo>
                <a:lnTo>
                  <a:pt x="100552" y="13116"/>
                </a:lnTo>
                <a:cubicBezTo>
                  <a:pt x="99850" y="13116"/>
                  <a:pt x="99266" y="12715"/>
                  <a:pt x="99266" y="12231"/>
                </a:cubicBezTo>
                <a:lnTo>
                  <a:pt x="99266" y="5196"/>
                </a:lnTo>
                <a:cubicBezTo>
                  <a:pt x="99266" y="4712"/>
                  <a:pt x="99850" y="4311"/>
                  <a:pt x="100552" y="4311"/>
                </a:cubicBezTo>
                <a:close/>
                <a:moveTo>
                  <a:pt x="127804" y="4311"/>
                </a:moveTo>
                <a:cubicBezTo>
                  <a:pt x="128506" y="4311"/>
                  <a:pt x="129090" y="4712"/>
                  <a:pt x="129090" y="5196"/>
                </a:cubicBezTo>
                <a:lnTo>
                  <a:pt x="129090" y="12231"/>
                </a:lnTo>
                <a:cubicBezTo>
                  <a:pt x="129090" y="12715"/>
                  <a:pt x="128506" y="13116"/>
                  <a:pt x="127804" y="13116"/>
                </a:cubicBezTo>
                <a:lnTo>
                  <a:pt x="119800" y="13116"/>
                </a:lnTo>
                <a:cubicBezTo>
                  <a:pt x="119099" y="13116"/>
                  <a:pt x="118531" y="12715"/>
                  <a:pt x="118531" y="12231"/>
                </a:cubicBezTo>
                <a:lnTo>
                  <a:pt x="118531" y="5196"/>
                </a:lnTo>
                <a:cubicBezTo>
                  <a:pt x="118531" y="4712"/>
                  <a:pt x="119099" y="4311"/>
                  <a:pt x="119800" y="4311"/>
                </a:cubicBezTo>
                <a:close/>
                <a:moveTo>
                  <a:pt x="147052" y="4311"/>
                </a:moveTo>
                <a:cubicBezTo>
                  <a:pt x="147771" y="4311"/>
                  <a:pt x="148339" y="4712"/>
                  <a:pt x="148339" y="5196"/>
                </a:cubicBezTo>
                <a:lnTo>
                  <a:pt x="148339" y="12231"/>
                </a:lnTo>
                <a:cubicBezTo>
                  <a:pt x="148339" y="12715"/>
                  <a:pt x="147771" y="13116"/>
                  <a:pt x="147052" y="13116"/>
                </a:cubicBezTo>
                <a:lnTo>
                  <a:pt x="139049" y="13116"/>
                </a:lnTo>
                <a:cubicBezTo>
                  <a:pt x="138347" y="13116"/>
                  <a:pt x="137779" y="12715"/>
                  <a:pt x="137779" y="12231"/>
                </a:cubicBezTo>
                <a:lnTo>
                  <a:pt x="137779" y="5196"/>
                </a:lnTo>
                <a:cubicBezTo>
                  <a:pt x="137779" y="4712"/>
                  <a:pt x="138347" y="4311"/>
                  <a:pt x="139049" y="4311"/>
                </a:cubicBezTo>
                <a:close/>
                <a:moveTo>
                  <a:pt x="166317" y="4311"/>
                </a:moveTo>
                <a:cubicBezTo>
                  <a:pt x="167019" y="4311"/>
                  <a:pt x="167587" y="4712"/>
                  <a:pt x="167587" y="5196"/>
                </a:cubicBezTo>
                <a:lnTo>
                  <a:pt x="167587" y="12231"/>
                </a:lnTo>
                <a:cubicBezTo>
                  <a:pt x="167587" y="12715"/>
                  <a:pt x="167019" y="13116"/>
                  <a:pt x="166317" y="13116"/>
                </a:cubicBezTo>
                <a:lnTo>
                  <a:pt x="158314" y="13116"/>
                </a:lnTo>
                <a:cubicBezTo>
                  <a:pt x="157595" y="13116"/>
                  <a:pt x="157027" y="12715"/>
                  <a:pt x="157027" y="12231"/>
                </a:cubicBezTo>
                <a:lnTo>
                  <a:pt x="157027" y="5196"/>
                </a:lnTo>
                <a:cubicBezTo>
                  <a:pt x="157027" y="4712"/>
                  <a:pt x="157595" y="4311"/>
                  <a:pt x="158314" y="4311"/>
                </a:cubicBezTo>
                <a:close/>
                <a:moveTo>
                  <a:pt x="185565" y="4311"/>
                </a:moveTo>
                <a:cubicBezTo>
                  <a:pt x="186267" y="4311"/>
                  <a:pt x="186835" y="4712"/>
                  <a:pt x="186835" y="5196"/>
                </a:cubicBezTo>
                <a:lnTo>
                  <a:pt x="186835" y="12231"/>
                </a:lnTo>
                <a:cubicBezTo>
                  <a:pt x="186835" y="12715"/>
                  <a:pt x="186267" y="13116"/>
                  <a:pt x="185565" y="13116"/>
                </a:cubicBezTo>
                <a:lnTo>
                  <a:pt x="177562" y="13116"/>
                </a:lnTo>
                <a:cubicBezTo>
                  <a:pt x="176844" y="13116"/>
                  <a:pt x="176275" y="12715"/>
                  <a:pt x="176275" y="12231"/>
                </a:cubicBezTo>
                <a:lnTo>
                  <a:pt x="176275" y="5196"/>
                </a:lnTo>
                <a:cubicBezTo>
                  <a:pt x="176275" y="4712"/>
                  <a:pt x="176844" y="4311"/>
                  <a:pt x="177562" y="4311"/>
                </a:cubicBezTo>
                <a:close/>
                <a:moveTo>
                  <a:pt x="204814" y="4311"/>
                </a:moveTo>
                <a:cubicBezTo>
                  <a:pt x="205515" y="4311"/>
                  <a:pt x="206084" y="4712"/>
                  <a:pt x="206084" y="5196"/>
                </a:cubicBezTo>
                <a:lnTo>
                  <a:pt x="206084" y="12231"/>
                </a:lnTo>
                <a:cubicBezTo>
                  <a:pt x="206084" y="12715"/>
                  <a:pt x="205515" y="13116"/>
                  <a:pt x="204814" y="13116"/>
                </a:cubicBezTo>
                <a:lnTo>
                  <a:pt x="196810" y="13116"/>
                </a:lnTo>
                <a:cubicBezTo>
                  <a:pt x="196109" y="13116"/>
                  <a:pt x="195524" y="12715"/>
                  <a:pt x="195524" y="12231"/>
                </a:cubicBezTo>
                <a:lnTo>
                  <a:pt x="195524" y="5196"/>
                </a:lnTo>
                <a:cubicBezTo>
                  <a:pt x="195524" y="4712"/>
                  <a:pt x="196109" y="4311"/>
                  <a:pt x="196810" y="4311"/>
                </a:cubicBezTo>
                <a:close/>
                <a:moveTo>
                  <a:pt x="224062" y="4311"/>
                </a:moveTo>
                <a:cubicBezTo>
                  <a:pt x="224764" y="4311"/>
                  <a:pt x="225332" y="4712"/>
                  <a:pt x="225332" y="5196"/>
                </a:cubicBezTo>
                <a:lnTo>
                  <a:pt x="225332" y="12231"/>
                </a:lnTo>
                <a:cubicBezTo>
                  <a:pt x="225332" y="12715"/>
                  <a:pt x="224764" y="13116"/>
                  <a:pt x="224062" y="13116"/>
                </a:cubicBezTo>
                <a:lnTo>
                  <a:pt x="216059" y="13116"/>
                </a:lnTo>
                <a:cubicBezTo>
                  <a:pt x="215357" y="13116"/>
                  <a:pt x="214772" y="12715"/>
                  <a:pt x="214772" y="12231"/>
                </a:cubicBezTo>
                <a:lnTo>
                  <a:pt x="214772" y="5196"/>
                </a:lnTo>
                <a:cubicBezTo>
                  <a:pt x="214772" y="4712"/>
                  <a:pt x="215357" y="4311"/>
                  <a:pt x="216059" y="4311"/>
                </a:cubicBezTo>
                <a:close/>
                <a:moveTo>
                  <a:pt x="243310" y="4311"/>
                </a:moveTo>
                <a:cubicBezTo>
                  <a:pt x="244012" y="4311"/>
                  <a:pt x="244597" y="4712"/>
                  <a:pt x="244597" y="5196"/>
                </a:cubicBezTo>
                <a:lnTo>
                  <a:pt x="244597" y="12231"/>
                </a:lnTo>
                <a:cubicBezTo>
                  <a:pt x="244597" y="12715"/>
                  <a:pt x="244012" y="13116"/>
                  <a:pt x="243310" y="13116"/>
                </a:cubicBezTo>
                <a:lnTo>
                  <a:pt x="235307" y="13116"/>
                </a:lnTo>
                <a:cubicBezTo>
                  <a:pt x="234605" y="13116"/>
                  <a:pt x="234020" y="12715"/>
                  <a:pt x="234020" y="12231"/>
                </a:cubicBezTo>
                <a:lnTo>
                  <a:pt x="234020" y="5196"/>
                </a:lnTo>
                <a:cubicBezTo>
                  <a:pt x="234020" y="4712"/>
                  <a:pt x="234605" y="4311"/>
                  <a:pt x="235307" y="4311"/>
                </a:cubicBezTo>
                <a:close/>
                <a:moveTo>
                  <a:pt x="262559" y="4311"/>
                </a:moveTo>
                <a:cubicBezTo>
                  <a:pt x="263260" y="4311"/>
                  <a:pt x="263845" y="4712"/>
                  <a:pt x="263845" y="5196"/>
                </a:cubicBezTo>
                <a:lnTo>
                  <a:pt x="263845" y="12231"/>
                </a:lnTo>
                <a:cubicBezTo>
                  <a:pt x="263845" y="12715"/>
                  <a:pt x="263260" y="13116"/>
                  <a:pt x="262559" y="13116"/>
                </a:cubicBezTo>
                <a:lnTo>
                  <a:pt x="254555" y="13116"/>
                </a:lnTo>
                <a:cubicBezTo>
                  <a:pt x="253853" y="13116"/>
                  <a:pt x="253269" y="12715"/>
                  <a:pt x="253269" y="12231"/>
                </a:cubicBezTo>
                <a:lnTo>
                  <a:pt x="253269" y="5196"/>
                </a:lnTo>
                <a:cubicBezTo>
                  <a:pt x="253269" y="4712"/>
                  <a:pt x="253853" y="4311"/>
                  <a:pt x="254555" y="4311"/>
                </a:cubicBezTo>
                <a:close/>
                <a:moveTo>
                  <a:pt x="281807" y="4311"/>
                </a:moveTo>
                <a:cubicBezTo>
                  <a:pt x="282509" y="4311"/>
                  <a:pt x="283093" y="4712"/>
                  <a:pt x="283093" y="5196"/>
                </a:cubicBezTo>
                <a:lnTo>
                  <a:pt x="283093" y="12231"/>
                </a:lnTo>
                <a:cubicBezTo>
                  <a:pt x="283093" y="12715"/>
                  <a:pt x="282509" y="13116"/>
                  <a:pt x="281807" y="13116"/>
                </a:cubicBezTo>
                <a:lnTo>
                  <a:pt x="273803" y="13116"/>
                </a:lnTo>
                <a:cubicBezTo>
                  <a:pt x="273102" y="13116"/>
                  <a:pt x="272517" y="12715"/>
                  <a:pt x="272517" y="12231"/>
                </a:cubicBezTo>
                <a:lnTo>
                  <a:pt x="272517" y="5196"/>
                </a:lnTo>
                <a:cubicBezTo>
                  <a:pt x="272517" y="4712"/>
                  <a:pt x="273102" y="4311"/>
                  <a:pt x="273803" y="4311"/>
                </a:cubicBezTo>
                <a:close/>
                <a:moveTo>
                  <a:pt x="12314" y="88421"/>
                </a:moveTo>
                <a:cubicBezTo>
                  <a:pt x="13016" y="88421"/>
                  <a:pt x="13584" y="88805"/>
                  <a:pt x="13584" y="89290"/>
                </a:cubicBezTo>
                <a:lnTo>
                  <a:pt x="13584" y="96324"/>
                </a:lnTo>
                <a:cubicBezTo>
                  <a:pt x="13584" y="96809"/>
                  <a:pt x="13016" y="97210"/>
                  <a:pt x="12314" y="97210"/>
                </a:cubicBezTo>
                <a:lnTo>
                  <a:pt x="4311" y="97210"/>
                </a:lnTo>
                <a:cubicBezTo>
                  <a:pt x="3592" y="97210"/>
                  <a:pt x="3024" y="96809"/>
                  <a:pt x="3024" y="96324"/>
                </a:cubicBezTo>
                <a:lnTo>
                  <a:pt x="3024" y="89290"/>
                </a:lnTo>
                <a:cubicBezTo>
                  <a:pt x="3024" y="88805"/>
                  <a:pt x="3609" y="88421"/>
                  <a:pt x="4311" y="88421"/>
                </a:cubicBezTo>
                <a:close/>
                <a:moveTo>
                  <a:pt x="31562" y="88421"/>
                </a:moveTo>
                <a:cubicBezTo>
                  <a:pt x="32264" y="88421"/>
                  <a:pt x="32832" y="88805"/>
                  <a:pt x="32832" y="89290"/>
                </a:cubicBezTo>
                <a:lnTo>
                  <a:pt x="32832" y="96324"/>
                </a:lnTo>
                <a:cubicBezTo>
                  <a:pt x="32832" y="96809"/>
                  <a:pt x="32264" y="97210"/>
                  <a:pt x="31562" y="97210"/>
                </a:cubicBezTo>
                <a:lnTo>
                  <a:pt x="23559" y="97210"/>
                </a:lnTo>
                <a:cubicBezTo>
                  <a:pt x="22857" y="97210"/>
                  <a:pt x="22273" y="96809"/>
                  <a:pt x="22273" y="96324"/>
                </a:cubicBezTo>
                <a:lnTo>
                  <a:pt x="22273" y="89290"/>
                </a:lnTo>
                <a:cubicBezTo>
                  <a:pt x="22273" y="88805"/>
                  <a:pt x="22857" y="88421"/>
                  <a:pt x="23559" y="88421"/>
                </a:cubicBezTo>
                <a:close/>
                <a:moveTo>
                  <a:pt x="50811" y="88421"/>
                </a:moveTo>
                <a:cubicBezTo>
                  <a:pt x="51513" y="88421"/>
                  <a:pt x="52097" y="88805"/>
                  <a:pt x="52097" y="89290"/>
                </a:cubicBezTo>
                <a:lnTo>
                  <a:pt x="52097" y="96324"/>
                </a:lnTo>
                <a:cubicBezTo>
                  <a:pt x="52097" y="96809"/>
                  <a:pt x="51513" y="97210"/>
                  <a:pt x="50811" y="97210"/>
                </a:cubicBezTo>
                <a:lnTo>
                  <a:pt x="42807" y="97210"/>
                </a:lnTo>
                <a:cubicBezTo>
                  <a:pt x="42106" y="97210"/>
                  <a:pt x="41521" y="96809"/>
                  <a:pt x="41521" y="96324"/>
                </a:cubicBezTo>
                <a:lnTo>
                  <a:pt x="41521" y="89290"/>
                </a:lnTo>
                <a:cubicBezTo>
                  <a:pt x="41521" y="88805"/>
                  <a:pt x="42106" y="88421"/>
                  <a:pt x="42807" y="88421"/>
                </a:cubicBezTo>
                <a:close/>
                <a:moveTo>
                  <a:pt x="70059" y="88421"/>
                </a:moveTo>
                <a:cubicBezTo>
                  <a:pt x="70761" y="88421"/>
                  <a:pt x="71346" y="88805"/>
                  <a:pt x="71346" y="89290"/>
                </a:cubicBezTo>
                <a:lnTo>
                  <a:pt x="71346" y="96324"/>
                </a:lnTo>
                <a:cubicBezTo>
                  <a:pt x="71346" y="96809"/>
                  <a:pt x="70761" y="97210"/>
                  <a:pt x="70059" y="97210"/>
                </a:cubicBezTo>
                <a:lnTo>
                  <a:pt x="62056" y="97210"/>
                </a:lnTo>
                <a:cubicBezTo>
                  <a:pt x="61354" y="97210"/>
                  <a:pt x="60769" y="96809"/>
                  <a:pt x="60769" y="96324"/>
                </a:cubicBezTo>
                <a:lnTo>
                  <a:pt x="60769" y="89290"/>
                </a:lnTo>
                <a:cubicBezTo>
                  <a:pt x="60769" y="88805"/>
                  <a:pt x="61354" y="88421"/>
                  <a:pt x="62056" y="88421"/>
                </a:cubicBezTo>
                <a:close/>
                <a:moveTo>
                  <a:pt x="89307" y="88421"/>
                </a:moveTo>
                <a:cubicBezTo>
                  <a:pt x="90009" y="88421"/>
                  <a:pt x="90594" y="88805"/>
                  <a:pt x="90594" y="89290"/>
                </a:cubicBezTo>
                <a:lnTo>
                  <a:pt x="90594" y="96324"/>
                </a:lnTo>
                <a:cubicBezTo>
                  <a:pt x="90594" y="96809"/>
                  <a:pt x="90009" y="97210"/>
                  <a:pt x="89307" y="97210"/>
                </a:cubicBezTo>
                <a:lnTo>
                  <a:pt x="81304" y="97210"/>
                </a:lnTo>
                <a:cubicBezTo>
                  <a:pt x="80602" y="97210"/>
                  <a:pt x="80017" y="96809"/>
                  <a:pt x="80017" y="96324"/>
                </a:cubicBezTo>
                <a:lnTo>
                  <a:pt x="80017" y="89290"/>
                </a:lnTo>
                <a:cubicBezTo>
                  <a:pt x="80017" y="88805"/>
                  <a:pt x="80602" y="88421"/>
                  <a:pt x="81304" y="88421"/>
                </a:cubicBezTo>
                <a:close/>
                <a:moveTo>
                  <a:pt x="108556" y="88421"/>
                </a:moveTo>
                <a:cubicBezTo>
                  <a:pt x="109257" y="88421"/>
                  <a:pt x="109842" y="88805"/>
                  <a:pt x="109842" y="89290"/>
                </a:cubicBezTo>
                <a:lnTo>
                  <a:pt x="109842" y="96324"/>
                </a:lnTo>
                <a:cubicBezTo>
                  <a:pt x="109842" y="96809"/>
                  <a:pt x="109257" y="97210"/>
                  <a:pt x="108556" y="97210"/>
                </a:cubicBezTo>
                <a:lnTo>
                  <a:pt x="100552" y="97210"/>
                </a:lnTo>
                <a:cubicBezTo>
                  <a:pt x="99850" y="97210"/>
                  <a:pt x="99266" y="96809"/>
                  <a:pt x="99266" y="96324"/>
                </a:cubicBezTo>
                <a:lnTo>
                  <a:pt x="99266" y="89290"/>
                </a:lnTo>
                <a:cubicBezTo>
                  <a:pt x="99266" y="88805"/>
                  <a:pt x="99850" y="88421"/>
                  <a:pt x="100552" y="88421"/>
                </a:cubicBezTo>
                <a:close/>
                <a:moveTo>
                  <a:pt x="127804" y="88421"/>
                </a:moveTo>
                <a:cubicBezTo>
                  <a:pt x="128506" y="88421"/>
                  <a:pt x="129090" y="88805"/>
                  <a:pt x="129090" y="89290"/>
                </a:cubicBezTo>
                <a:lnTo>
                  <a:pt x="129090" y="96324"/>
                </a:lnTo>
                <a:cubicBezTo>
                  <a:pt x="129090" y="96809"/>
                  <a:pt x="128506" y="97210"/>
                  <a:pt x="127804" y="97210"/>
                </a:cubicBezTo>
                <a:lnTo>
                  <a:pt x="119800" y="97210"/>
                </a:lnTo>
                <a:cubicBezTo>
                  <a:pt x="119099" y="97210"/>
                  <a:pt x="118531" y="96809"/>
                  <a:pt x="118531" y="96324"/>
                </a:cubicBezTo>
                <a:lnTo>
                  <a:pt x="118531" y="89290"/>
                </a:lnTo>
                <a:cubicBezTo>
                  <a:pt x="118531" y="88805"/>
                  <a:pt x="119099" y="88421"/>
                  <a:pt x="119800" y="88421"/>
                </a:cubicBezTo>
                <a:close/>
                <a:moveTo>
                  <a:pt x="147052" y="88421"/>
                </a:moveTo>
                <a:cubicBezTo>
                  <a:pt x="147771" y="88421"/>
                  <a:pt x="148339" y="88805"/>
                  <a:pt x="148339" y="89290"/>
                </a:cubicBezTo>
                <a:lnTo>
                  <a:pt x="148339" y="96324"/>
                </a:lnTo>
                <a:cubicBezTo>
                  <a:pt x="148339" y="96809"/>
                  <a:pt x="147771" y="97210"/>
                  <a:pt x="147052" y="97210"/>
                </a:cubicBezTo>
                <a:lnTo>
                  <a:pt x="139049" y="97210"/>
                </a:lnTo>
                <a:cubicBezTo>
                  <a:pt x="138347" y="97210"/>
                  <a:pt x="137779" y="96809"/>
                  <a:pt x="137779" y="96324"/>
                </a:cubicBezTo>
                <a:lnTo>
                  <a:pt x="137779" y="89290"/>
                </a:lnTo>
                <a:cubicBezTo>
                  <a:pt x="137779" y="88805"/>
                  <a:pt x="138347" y="88421"/>
                  <a:pt x="139049" y="88421"/>
                </a:cubicBezTo>
                <a:close/>
                <a:moveTo>
                  <a:pt x="166317" y="88421"/>
                </a:moveTo>
                <a:cubicBezTo>
                  <a:pt x="167019" y="88421"/>
                  <a:pt x="167587" y="88805"/>
                  <a:pt x="167587" y="89290"/>
                </a:cubicBezTo>
                <a:lnTo>
                  <a:pt x="167587" y="96324"/>
                </a:lnTo>
                <a:cubicBezTo>
                  <a:pt x="167587" y="96809"/>
                  <a:pt x="167019" y="97210"/>
                  <a:pt x="166317" y="97210"/>
                </a:cubicBezTo>
                <a:lnTo>
                  <a:pt x="158314" y="97210"/>
                </a:lnTo>
                <a:cubicBezTo>
                  <a:pt x="157595" y="97210"/>
                  <a:pt x="157027" y="96809"/>
                  <a:pt x="157027" y="96324"/>
                </a:cubicBezTo>
                <a:lnTo>
                  <a:pt x="157027" y="89290"/>
                </a:lnTo>
                <a:cubicBezTo>
                  <a:pt x="157027" y="88805"/>
                  <a:pt x="157595" y="88421"/>
                  <a:pt x="158314" y="88421"/>
                </a:cubicBezTo>
                <a:close/>
                <a:moveTo>
                  <a:pt x="185565" y="88421"/>
                </a:moveTo>
                <a:cubicBezTo>
                  <a:pt x="186267" y="88421"/>
                  <a:pt x="186835" y="88805"/>
                  <a:pt x="186835" y="89290"/>
                </a:cubicBezTo>
                <a:lnTo>
                  <a:pt x="186835" y="96324"/>
                </a:lnTo>
                <a:cubicBezTo>
                  <a:pt x="186835" y="96809"/>
                  <a:pt x="186267" y="97210"/>
                  <a:pt x="185565" y="97210"/>
                </a:cubicBezTo>
                <a:lnTo>
                  <a:pt x="177562" y="97210"/>
                </a:lnTo>
                <a:cubicBezTo>
                  <a:pt x="176844" y="97210"/>
                  <a:pt x="176275" y="96809"/>
                  <a:pt x="176275" y="96324"/>
                </a:cubicBezTo>
                <a:lnTo>
                  <a:pt x="176275" y="89290"/>
                </a:lnTo>
                <a:cubicBezTo>
                  <a:pt x="176275" y="88805"/>
                  <a:pt x="176844" y="88421"/>
                  <a:pt x="177562" y="88421"/>
                </a:cubicBezTo>
                <a:close/>
                <a:moveTo>
                  <a:pt x="204814" y="88421"/>
                </a:moveTo>
                <a:cubicBezTo>
                  <a:pt x="205515" y="88421"/>
                  <a:pt x="206084" y="88805"/>
                  <a:pt x="206084" y="89290"/>
                </a:cubicBezTo>
                <a:lnTo>
                  <a:pt x="206084" y="96324"/>
                </a:lnTo>
                <a:cubicBezTo>
                  <a:pt x="206084" y="96809"/>
                  <a:pt x="205515" y="97210"/>
                  <a:pt x="204814" y="97210"/>
                </a:cubicBezTo>
                <a:lnTo>
                  <a:pt x="196810" y="97210"/>
                </a:lnTo>
                <a:cubicBezTo>
                  <a:pt x="196109" y="97210"/>
                  <a:pt x="195524" y="96809"/>
                  <a:pt x="195524" y="96324"/>
                </a:cubicBezTo>
                <a:lnTo>
                  <a:pt x="195524" y="89290"/>
                </a:lnTo>
                <a:cubicBezTo>
                  <a:pt x="195524" y="88805"/>
                  <a:pt x="196109" y="88421"/>
                  <a:pt x="196810" y="88421"/>
                </a:cubicBezTo>
                <a:close/>
                <a:moveTo>
                  <a:pt x="224062" y="88421"/>
                </a:moveTo>
                <a:cubicBezTo>
                  <a:pt x="224764" y="88421"/>
                  <a:pt x="225332" y="88805"/>
                  <a:pt x="225332" y="89290"/>
                </a:cubicBezTo>
                <a:lnTo>
                  <a:pt x="225332" y="96324"/>
                </a:lnTo>
                <a:cubicBezTo>
                  <a:pt x="225332" y="96809"/>
                  <a:pt x="224764" y="97210"/>
                  <a:pt x="224062" y="97210"/>
                </a:cubicBezTo>
                <a:lnTo>
                  <a:pt x="216059" y="97210"/>
                </a:lnTo>
                <a:cubicBezTo>
                  <a:pt x="215357" y="97210"/>
                  <a:pt x="214772" y="96809"/>
                  <a:pt x="214772" y="96324"/>
                </a:cubicBezTo>
                <a:lnTo>
                  <a:pt x="214772" y="89290"/>
                </a:lnTo>
                <a:cubicBezTo>
                  <a:pt x="214772" y="88805"/>
                  <a:pt x="215357" y="88421"/>
                  <a:pt x="216059" y="88421"/>
                </a:cubicBezTo>
                <a:close/>
                <a:moveTo>
                  <a:pt x="243310" y="88421"/>
                </a:moveTo>
                <a:cubicBezTo>
                  <a:pt x="244012" y="88421"/>
                  <a:pt x="244597" y="88805"/>
                  <a:pt x="244597" y="89290"/>
                </a:cubicBezTo>
                <a:lnTo>
                  <a:pt x="244597" y="96324"/>
                </a:lnTo>
                <a:cubicBezTo>
                  <a:pt x="244597" y="96809"/>
                  <a:pt x="244012" y="97210"/>
                  <a:pt x="243310" y="97210"/>
                </a:cubicBezTo>
                <a:lnTo>
                  <a:pt x="235307" y="97210"/>
                </a:lnTo>
                <a:cubicBezTo>
                  <a:pt x="234605" y="97210"/>
                  <a:pt x="234020" y="96809"/>
                  <a:pt x="234020" y="96324"/>
                </a:cubicBezTo>
                <a:lnTo>
                  <a:pt x="234020" y="89290"/>
                </a:lnTo>
                <a:cubicBezTo>
                  <a:pt x="234020" y="88805"/>
                  <a:pt x="234605" y="88421"/>
                  <a:pt x="235307" y="88421"/>
                </a:cubicBezTo>
                <a:close/>
                <a:moveTo>
                  <a:pt x="262559" y="88421"/>
                </a:moveTo>
                <a:cubicBezTo>
                  <a:pt x="263260" y="88421"/>
                  <a:pt x="263845" y="88805"/>
                  <a:pt x="263845" y="89290"/>
                </a:cubicBezTo>
                <a:lnTo>
                  <a:pt x="263845" y="96324"/>
                </a:lnTo>
                <a:cubicBezTo>
                  <a:pt x="263845" y="96809"/>
                  <a:pt x="263260" y="97210"/>
                  <a:pt x="262559" y="97210"/>
                </a:cubicBezTo>
                <a:lnTo>
                  <a:pt x="254555" y="97210"/>
                </a:lnTo>
                <a:cubicBezTo>
                  <a:pt x="253853" y="97210"/>
                  <a:pt x="253269" y="96809"/>
                  <a:pt x="253269" y="96324"/>
                </a:cubicBezTo>
                <a:lnTo>
                  <a:pt x="253269" y="89290"/>
                </a:lnTo>
                <a:cubicBezTo>
                  <a:pt x="253269" y="88805"/>
                  <a:pt x="253853" y="88421"/>
                  <a:pt x="254555" y="88421"/>
                </a:cubicBezTo>
                <a:close/>
                <a:moveTo>
                  <a:pt x="281807" y="88421"/>
                </a:moveTo>
                <a:cubicBezTo>
                  <a:pt x="282509" y="88421"/>
                  <a:pt x="283093" y="88805"/>
                  <a:pt x="283093" y="89290"/>
                </a:cubicBezTo>
                <a:lnTo>
                  <a:pt x="283093" y="96324"/>
                </a:lnTo>
                <a:cubicBezTo>
                  <a:pt x="283093" y="96809"/>
                  <a:pt x="282509" y="97210"/>
                  <a:pt x="281807" y="97210"/>
                </a:cubicBezTo>
                <a:lnTo>
                  <a:pt x="273803" y="97210"/>
                </a:lnTo>
                <a:cubicBezTo>
                  <a:pt x="273102" y="97210"/>
                  <a:pt x="272517" y="96809"/>
                  <a:pt x="272517" y="96324"/>
                </a:cubicBezTo>
                <a:lnTo>
                  <a:pt x="272517" y="89290"/>
                </a:lnTo>
                <a:cubicBezTo>
                  <a:pt x="272517" y="88805"/>
                  <a:pt x="273102" y="88421"/>
                  <a:pt x="273803" y="88421"/>
                </a:cubicBezTo>
                <a:close/>
                <a:moveTo>
                  <a:pt x="0" y="0"/>
                </a:moveTo>
                <a:lnTo>
                  <a:pt x="0" y="104010"/>
                </a:lnTo>
                <a:lnTo>
                  <a:pt x="285299" y="104010"/>
                </a:lnTo>
                <a:lnTo>
                  <a:pt x="285299" y="0"/>
                </a:lnTo>
                <a:close/>
              </a:path>
            </a:pathLst>
          </a:custGeom>
          <a:solidFill>
            <a:srgbClr val="43291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21"/>
          <p:cNvSpPr txBox="1"/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247" name="Google Shape;247;p21"/>
          <p:cNvSpPr txBox="1"/>
          <p:nvPr>
            <p:ph idx="1" type="subTitle"/>
          </p:nvPr>
        </p:nvSpPr>
        <p:spPr>
          <a:xfrm>
            <a:off x="3633150" y="3386560"/>
            <a:ext cx="1877700" cy="8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50"/>
              <a:buNone/>
              <a:defRPr sz="11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50"/>
              <a:buNone/>
              <a:defRPr sz="95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50"/>
              <a:buNone/>
              <a:defRPr sz="95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50"/>
              <a:buNone/>
              <a:defRPr sz="95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50"/>
              <a:buNone/>
              <a:defRPr sz="95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50"/>
              <a:buNone/>
              <a:defRPr sz="95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50"/>
              <a:buNone/>
              <a:defRPr sz="95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50"/>
              <a:buNone/>
              <a:defRPr sz="95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50"/>
              <a:buNone/>
              <a:defRPr sz="95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48" name="Google Shape;248;p21"/>
          <p:cNvSpPr txBox="1"/>
          <p:nvPr>
            <p:ph idx="2" type="subTitle"/>
          </p:nvPr>
        </p:nvSpPr>
        <p:spPr>
          <a:xfrm>
            <a:off x="3633150" y="3152183"/>
            <a:ext cx="1877700" cy="25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49" name="Google Shape;249;p21"/>
          <p:cNvSpPr txBox="1"/>
          <p:nvPr>
            <p:ph idx="3" type="subTitle"/>
          </p:nvPr>
        </p:nvSpPr>
        <p:spPr>
          <a:xfrm>
            <a:off x="6168140" y="3386483"/>
            <a:ext cx="1877700" cy="8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50"/>
              <a:buNone/>
              <a:defRPr sz="11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50"/>
              <a:buNone/>
              <a:defRPr sz="95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50"/>
              <a:buNone/>
              <a:defRPr sz="95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50"/>
              <a:buNone/>
              <a:defRPr sz="95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50"/>
              <a:buNone/>
              <a:defRPr sz="95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50"/>
              <a:buNone/>
              <a:defRPr sz="95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50"/>
              <a:buNone/>
              <a:defRPr sz="95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50"/>
              <a:buNone/>
              <a:defRPr sz="95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50"/>
              <a:buNone/>
              <a:defRPr sz="95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50" name="Google Shape;250;p21"/>
          <p:cNvSpPr txBox="1"/>
          <p:nvPr>
            <p:ph idx="4" type="subTitle"/>
          </p:nvPr>
        </p:nvSpPr>
        <p:spPr>
          <a:xfrm>
            <a:off x="6168140" y="3152183"/>
            <a:ext cx="1877700" cy="25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51" name="Google Shape;251;p21"/>
          <p:cNvSpPr txBox="1"/>
          <p:nvPr>
            <p:ph idx="5" type="subTitle"/>
          </p:nvPr>
        </p:nvSpPr>
        <p:spPr>
          <a:xfrm>
            <a:off x="1098138" y="3386358"/>
            <a:ext cx="1877700" cy="8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50"/>
              <a:buNone/>
              <a:defRPr sz="11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50"/>
              <a:buNone/>
              <a:defRPr sz="95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50"/>
              <a:buNone/>
              <a:defRPr sz="95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50"/>
              <a:buNone/>
              <a:defRPr sz="95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50"/>
              <a:buNone/>
              <a:defRPr sz="95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50"/>
              <a:buNone/>
              <a:defRPr sz="95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50"/>
              <a:buNone/>
              <a:defRPr sz="95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50"/>
              <a:buNone/>
              <a:defRPr sz="95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50"/>
              <a:buNone/>
              <a:defRPr sz="95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52" name="Google Shape;252;p21"/>
          <p:cNvSpPr txBox="1"/>
          <p:nvPr>
            <p:ph idx="6" type="subTitle"/>
          </p:nvPr>
        </p:nvSpPr>
        <p:spPr>
          <a:xfrm>
            <a:off x="1098138" y="3152108"/>
            <a:ext cx="1877700" cy="25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">
  <p:cSld name="CUSTOM_3_1_1_1_1"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2"/>
          <p:cNvSpPr txBox="1"/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255" name="Google Shape;255;p22"/>
          <p:cNvSpPr txBox="1"/>
          <p:nvPr>
            <p:ph idx="1" type="subTitle"/>
          </p:nvPr>
        </p:nvSpPr>
        <p:spPr>
          <a:xfrm>
            <a:off x="1565225" y="2937600"/>
            <a:ext cx="22071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"/>
              <a:buNone/>
              <a:defRPr sz="105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"/>
              <a:buNone/>
              <a:defRPr sz="105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"/>
              <a:buNone/>
              <a:defRPr sz="105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"/>
              <a:buNone/>
              <a:defRPr sz="105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"/>
              <a:buNone/>
              <a:defRPr sz="105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"/>
              <a:buNone/>
              <a:defRPr sz="105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"/>
              <a:buNone/>
              <a:defRPr sz="105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"/>
              <a:buNone/>
              <a:defRPr sz="1050"/>
            </a:lvl9pPr>
          </a:lstStyle>
          <a:p/>
        </p:txBody>
      </p:sp>
      <p:sp>
        <p:nvSpPr>
          <p:cNvPr id="256" name="Google Shape;256;p22"/>
          <p:cNvSpPr txBox="1"/>
          <p:nvPr>
            <p:ph idx="2" type="subTitle"/>
          </p:nvPr>
        </p:nvSpPr>
        <p:spPr>
          <a:xfrm>
            <a:off x="1565225" y="2667599"/>
            <a:ext cx="2207100" cy="27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b="1"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b="1" sz="17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b="1" sz="17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b="1" sz="17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b="1" sz="17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b="1" sz="17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b="1" sz="17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b="1" sz="17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b="1" sz="1700"/>
            </a:lvl9pPr>
          </a:lstStyle>
          <a:p/>
        </p:txBody>
      </p:sp>
      <p:sp>
        <p:nvSpPr>
          <p:cNvPr id="257" name="Google Shape;257;p22"/>
          <p:cNvSpPr txBox="1"/>
          <p:nvPr>
            <p:ph idx="3" type="subTitle"/>
          </p:nvPr>
        </p:nvSpPr>
        <p:spPr>
          <a:xfrm flipH="1">
            <a:off x="5339500" y="2924650"/>
            <a:ext cx="22071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"/>
              <a:buNone/>
              <a:defRPr sz="105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"/>
              <a:buNone/>
              <a:defRPr sz="105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"/>
              <a:buNone/>
              <a:defRPr sz="105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"/>
              <a:buNone/>
              <a:defRPr sz="105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"/>
              <a:buNone/>
              <a:defRPr sz="105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"/>
              <a:buNone/>
              <a:defRPr sz="105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"/>
              <a:buNone/>
              <a:defRPr sz="105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"/>
              <a:buNone/>
              <a:defRPr sz="1050"/>
            </a:lvl9pPr>
          </a:lstStyle>
          <a:p/>
        </p:txBody>
      </p:sp>
      <p:sp>
        <p:nvSpPr>
          <p:cNvPr id="258" name="Google Shape;258;p22"/>
          <p:cNvSpPr txBox="1"/>
          <p:nvPr>
            <p:ph idx="4" type="subTitle"/>
          </p:nvPr>
        </p:nvSpPr>
        <p:spPr>
          <a:xfrm flipH="1">
            <a:off x="5339500" y="2667524"/>
            <a:ext cx="2207100" cy="27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b="1"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b="1" sz="17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b="1" sz="17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b="1" sz="17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b="1" sz="17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b="1" sz="17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b="1" sz="17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b="1" sz="17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b="1" sz="1700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3">
  <p:cSld name="CUSTOM_4"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3"/>
          <p:cNvSpPr txBox="1"/>
          <p:nvPr>
            <p:ph type="title"/>
          </p:nvPr>
        </p:nvSpPr>
        <p:spPr>
          <a:xfrm>
            <a:off x="720000" y="540000"/>
            <a:ext cx="7704000" cy="31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261" name="Google Shape;261;p23"/>
          <p:cNvSpPr txBox="1"/>
          <p:nvPr>
            <p:ph idx="1" type="subTitle"/>
          </p:nvPr>
        </p:nvSpPr>
        <p:spPr>
          <a:xfrm>
            <a:off x="3748875" y="1638044"/>
            <a:ext cx="1803300" cy="5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  <a:defRPr sz="95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  <a:defRPr sz="95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  <a:defRPr sz="95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  <a:defRPr sz="95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  <a:defRPr sz="95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  <a:defRPr sz="95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  <a:defRPr sz="95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  <a:defRPr sz="950"/>
            </a:lvl9pPr>
          </a:lstStyle>
          <a:p/>
        </p:txBody>
      </p:sp>
      <p:sp>
        <p:nvSpPr>
          <p:cNvPr id="262" name="Google Shape;262;p23"/>
          <p:cNvSpPr txBox="1"/>
          <p:nvPr>
            <p:ph idx="2" type="subTitle"/>
          </p:nvPr>
        </p:nvSpPr>
        <p:spPr>
          <a:xfrm>
            <a:off x="3748975" y="1313294"/>
            <a:ext cx="1803300" cy="44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263" name="Google Shape;263;p23"/>
          <p:cNvSpPr txBox="1"/>
          <p:nvPr>
            <p:ph idx="3" type="subTitle"/>
          </p:nvPr>
        </p:nvSpPr>
        <p:spPr>
          <a:xfrm>
            <a:off x="5789600" y="1638044"/>
            <a:ext cx="1803300" cy="5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  <a:defRPr sz="95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  <a:defRPr sz="95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  <a:defRPr sz="95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  <a:defRPr sz="95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  <a:defRPr sz="95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  <a:defRPr sz="95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  <a:defRPr sz="95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  <a:defRPr sz="950"/>
            </a:lvl9pPr>
          </a:lstStyle>
          <a:p/>
        </p:txBody>
      </p:sp>
      <p:sp>
        <p:nvSpPr>
          <p:cNvPr id="264" name="Google Shape;264;p23"/>
          <p:cNvSpPr txBox="1"/>
          <p:nvPr>
            <p:ph idx="4" type="subTitle"/>
          </p:nvPr>
        </p:nvSpPr>
        <p:spPr>
          <a:xfrm>
            <a:off x="5789600" y="1313294"/>
            <a:ext cx="1803300" cy="44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265" name="Google Shape;265;p23"/>
          <p:cNvSpPr txBox="1"/>
          <p:nvPr>
            <p:ph idx="5" type="subTitle"/>
          </p:nvPr>
        </p:nvSpPr>
        <p:spPr>
          <a:xfrm>
            <a:off x="1708375" y="1638044"/>
            <a:ext cx="1803300" cy="5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  <a:defRPr sz="11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  <a:defRPr sz="95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  <a:defRPr sz="95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  <a:defRPr sz="95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  <a:defRPr sz="95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  <a:defRPr sz="95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  <a:defRPr sz="95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  <a:defRPr sz="95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  <a:defRPr sz="950"/>
            </a:lvl9pPr>
          </a:lstStyle>
          <a:p/>
        </p:txBody>
      </p:sp>
      <p:sp>
        <p:nvSpPr>
          <p:cNvPr id="266" name="Google Shape;266;p23"/>
          <p:cNvSpPr txBox="1"/>
          <p:nvPr>
            <p:ph idx="6" type="subTitle"/>
          </p:nvPr>
        </p:nvSpPr>
        <p:spPr>
          <a:xfrm>
            <a:off x="1708250" y="1313294"/>
            <a:ext cx="1803300" cy="44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 slide">
  <p:cSld name="CUSTOM_5"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8" name="Google Shape;268;p24"/>
          <p:cNvGrpSpPr/>
          <p:nvPr/>
        </p:nvGrpSpPr>
        <p:grpSpPr>
          <a:xfrm>
            <a:off x="292378" y="-21025"/>
            <a:ext cx="8947379" cy="5164658"/>
            <a:chOff x="292378" y="-21025"/>
            <a:chExt cx="8947379" cy="5164658"/>
          </a:xfrm>
        </p:grpSpPr>
        <p:sp>
          <p:nvSpPr>
            <p:cNvPr id="269" name="Google Shape;269;p24"/>
            <p:cNvSpPr/>
            <p:nvPr/>
          </p:nvSpPr>
          <p:spPr>
            <a:xfrm>
              <a:off x="3531875" y="-21025"/>
              <a:ext cx="5667221" cy="5164654"/>
            </a:xfrm>
            <a:custGeom>
              <a:rect b="b" l="l" r="r" t="t"/>
              <a:pathLst>
                <a:path extrusionOk="0" h="159526" w="173668">
                  <a:moveTo>
                    <a:pt x="74978" y="0"/>
                  </a:moveTo>
                  <a:lnTo>
                    <a:pt x="1" y="93821"/>
                  </a:lnTo>
                  <a:lnTo>
                    <a:pt x="1" y="100750"/>
                  </a:lnTo>
                  <a:lnTo>
                    <a:pt x="89966" y="159525"/>
                  </a:lnTo>
                  <a:lnTo>
                    <a:pt x="128070" y="159525"/>
                  </a:lnTo>
                  <a:lnTo>
                    <a:pt x="173667" y="159492"/>
                  </a:lnTo>
                  <a:lnTo>
                    <a:pt x="123683" y="159492"/>
                  </a:lnTo>
                  <a:lnTo>
                    <a:pt x="67" y="97044"/>
                  </a:lnTo>
                  <a:lnTo>
                    <a:pt x="88404" y="0"/>
                  </a:lnTo>
                  <a:close/>
                </a:path>
              </a:pathLst>
            </a:custGeom>
            <a:solidFill>
              <a:srgbClr val="F5EB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24"/>
            <p:cNvSpPr/>
            <p:nvPr/>
          </p:nvSpPr>
          <p:spPr>
            <a:xfrm>
              <a:off x="3534061" y="-21025"/>
              <a:ext cx="5665035" cy="5163554"/>
            </a:xfrm>
            <a:custGeom>
              <a:rect b="b" l="l" r="r" t="t"/>
              <a:pathLst>
                <a:path extrusionOk="0" h="159492" w="173601">
                  <a:moveTo>
                    <a:pt x="88337" y="0"/>
                  </a:moveTo>
                  <a:lnTo>
                    <a:pt x="0" y="97044"/>
                  </a:lnTo>
                  <a:lnTo>
                    <a:pt x="123616" y="159492"/>
                  </a:lnTo>
                  <a:lnTo>
                    <a:pt x="173600" y="159492"/>
                  </a:lnTo>
                  <a:lnTo>
                    <a:pt x="173600" y="159309"/>
                  </a:lnTo>
                  <a:lnTo>
                    <a:pt x="173600" y="0"/>
                  </a:lnTo>
                  <a:close/>
                </a:path>
              </a:pathLst>
            </a:custGeom>
            <a:solidFill>
              <a:srgbClr val="F5EB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24"/>
            <p:cNvSpPr/>
            <p:nvPr/>
          </p:nvSpPr>
          <p:spPr>
            <a:xfrm>
              <a:off x="3531875" y="-21025"/>
              <a:ext cx="5667221" cy="5164654"/>
            </a:xfrm>
            <a:custGeom>
              <a:rect b="b" l="l" r="r" t="t"/>
              <a:pathLst>
                <a:path extrusionOk="0" h="159526" w="173668">
                  <a:moveTo>
                    <a:pt x="74978" y="0"/>
                  </a:moveTo>
                  <a:lnTo>
                    <a:pt x="1" y="93821"/>
                  </a:lnTo>
                  <a:lnTo>
                    <a:pt x="1" y="100750"/>
                  </a:lnTo>
                  <a:lnTo>
                    <a:pt x="89966" y="159525"/>
                  </a:lnTo>
                  <a:lnTo>
                    <a:pt x="128070" y="159525"/>
                  </a:lnTo>
                  <a:lnTo>
                    <a:pt x="173667" y="159492"/>
                  </a:lnTo>
                  <a:lnTo>
                    <a:pt x="173667" y="159309"/>
                  </a:lnTo>
                  <a:lnTo>
                    <a:pt x="173667" y="0"/>
                  </a:lnTo>
                  <a:close/>
                </a:path>
              </a:pathLst>
            </a:custGeom>
            <a:solidFill>
              <a:srgbClr val="FFFFFF">
                <a:alpha val="348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24"/>
            <p:cNvSpPr/>
            <p:nvPr/>
          </p:nvSpPr>
          <p:spPr>
            <a:xfrm>
              <a:off x="3574723" y="-21025"/>
              <a:ext cx="5665035" cy="5163554"/>
            </a:xfrm>
            <a:custGeom>
              <a:rect b="b" l="l" r="r" t="t"/>
              <a:pathLst>
                <a:path extrusionOk="0" h="159492" w="173601">
                  <a:moveTo>
                    <a:pt x="88338" y="0"/>
                  </a:moveTo>
                  <a:lnTo>
                    <a:pt x="0" y="97044"/>
                  </a:lnTo>
                  <a:lnTo>
                    <a:pt x="123616" y="159492"/>
                  </a:lnTo>
                  <a:lnTo>
                    <a:pt x="173601" y="159492"/>
                  </a:lnTo>
                  <a:lnTo>
                    <a:pt x="173601" y="159309"/>
                  </a:lnTo>
                  <a:lnTo>
                    <a:pt x="173601" y="0"/>
                  </a:lnTo>
                  <a:close/>
                </a:path>
              </a:pathLst>
            </a:custGeom>
            <a:solidFill>
              <a:srgbClr val="FFFFFF">
                <a:alpha val="348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24"/>
            <p:cNvSpPr/>
            <p:nvPr/>
          </p:nvSpPr>
          <p:spPr>
            <a:xfrm>
              <a:off x="4182331" y="2176031"/>
              <a:ext cx="384442" cy="384442"/>
            </a:xfrm>
            <a:custGeom>
              <a:rect b="b" l="l" r="r" t="t"/>
              <a:pathLst>
                <a:path extrusionOk="0" h="11982" w="11982">
                  <a:moveTo>
                    <a:pt x="5999" y="0"/>
                  </a:moveTo>
                  <a:lnTo>
                    <a:pt x="3872" y="3872"/>
                  </a:lnTo>
                  <a:lnTo>
                    <a:pt x="1" y="5999"/>
                  </a:lnTo>
                  <a:lnTo>
                    <a:pt x="3872" y="8110"/>
                  </a:lnTo>
                  <a:lnTo>
                    <a:pt x="5999" y="11981"/>
                  </a:lnTo>
                  <a:lnTo>
                    <a:pt x="8110" y="8110"/>
                  </a:lnTo>
                  <a:lnTo>
                    <a:pt x="11982" y="5999"/>
                  </a:lnTo>
                  <a:lnTo>
                    <a:pt x="8110" y="3872"/>
                  </a:lnTo>
                  <a:lnTo>
                    <a:pt x="5999" y="0"/>
                  </a:lnTo>
                  <a:close/>
                </a:path>
              </a:pathLst>
            </a:custGeom>
            <a:solidFill>
              <a:srgbClr val="FBE3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24"/>
            <p:cNvSpPr/>
            <p:nvPr/>
          </p:nvSpPr>
          <p:spPr>
            <a:xfrm>
              <a:off x="5860216" y="4458494"/>
              <a:ext cx="384442" cy="384442"/>
            </a:xfrm>
            <a:custGeom>
              <a:rect b="b" l="l" r="r" t="t"/>
              <a:pathLst>
                <a:path extrusionOk="0" h="11982" w="11982">
                  <a:moveTo>
                    <a:pt x="5999" y="1"/>
                  </a:moveTo>
                  <a:lnTo>
                    <a:pt x="3872" y="3873"/>
                  </a:lnTo>
                  <a:lnTo>
                    <a:pt x="0" y="5983"/>
                  </a:lnTo>
                  <a:lnTo>
                    <a:pt x="3872" y="8110"/>
                  </a:lnTo>
                  <a:lnTo>
                    <a:pt x="5999" y="11982"/>
                  </a:lnTo>
                  <a:lnTo>
                    <a:pt x="8109" y="8110"/>
                  </a:lnTo>
                  <a:lnTo>
                    <a:pt x="11981" y="5983"/>
                  </a:lnTo>
                  <a:lnTo>
                    <a:pt x="8109" y="3873"/>
                  </a:lnTo>
                  <a:lnTo>
                    <a:pt x="5999" y="1"/>
                  </a:lnTo>
                  <a:close/>
                </a:path>
              </a:pathLst>
            </a:custGeom>
            <a:solidFill>
              <a:srgbClr val="FBE3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24"/>
            <p:cNvSpPr/>
            <p:nvPr/>
          </p:nvSpPr>
          <p:spPr>
            <a:xfrm>
              <a:off x="5192688" y="1053730"/>
              <a:ext cx="384442" cy="384442"/>
            </a:xfrm>
            <a:custGeom>
              <a:rect b="b" l="l" r="r" t="t"/>
              <a:pathLst>
                <a:path extrusionOk="0" h="11982" w="11982">
                  <a:moveTo>
                    <a:pt x="5982" y="0"/>
                  </a:moveTo>
                  <a:lnTo>
                    <a:pt x="3872" y="3872"/>
                  </a:lnTo>
                  <a:lnTo>
                    <a:pt x="0" y="5982"/>
                  </a:lnTo>
                  <a:lnTo>
                    <a:pt x="3872" y="8109"/>
                  </a:lnTo>
                  <a:lnTo>
                    <a:pt x="5982" y="11981"/>
                  </a:lnTo>
                  <a:lnTo>
                    <a:pt x="8109" y="8109"/>
                  </a:lnTo>
                  <a:lnTo>
                    <a:pt x="11981" y="5982"/>
                  </a:lnTo>
                  <a:lnTo>
                    <a:pt x="8109" y="3872"/>
                  </a:lnTo>
                  <a:lnTo>
                    <a:pt x="5982" y="0"/>
                  </a:lnTo>
                  <a:close/>
                </a:path>
              </a:pathLst>
            </a:custGeom>
            <a:solidFill>
              <a:srgbClr val="FBE3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24"/>
            <p:cNvSpPr/>
            <p:nvPr/>
          </p:nvSpPr>
          <p:spPr>
            <a:xfrm>
              <a:off x="3990399" y="3912022"/>
              <a:ext cx="384442" cy="384442"/>
            </a:xfrm>
            <a:custGeom>
              <a:rect b="b" l="l" r="r" t="t"/>
              <a:pathLst>
                <a:path extrusionOk="0" h="11982" w="11982">
                  <a:moveTo>
                    <a:pt x="5983" y="0"/>
                  </a:moveTo>
                  <a:lnTo>
                    <a:pt x="3872" y="3872"/>
                  </a:lnTo>
                  <a:lnTo>
                    <a:pt x="0" y="5982"/>
                  </a:lnTo>
                  <a:lnTo>
                    <a:pt x="3872" y="8109"/>
                  </a:lnTo>
                  <a:lnTo>
                    <a:pt x="5983" y="11981"/>
                  </a:lnTo>
                  <a:lnTo>
                    <a:pt x="8110" y="8109"/>
                  </a:lnTo>
                  <a:lnTo>
                    <a:pt x="11981" y="5982"/>
                  </a:lnTo>
                  <a:lnTo>
                    <a:pt x="8110" y="3872"/>
                  </a:lnTo>
                  <a:lnTo>
                    <a:pt x="5983" y="0"/>
                  </a:lnTo>
                  <a:close/>
                </a:path>
              </a:pathLst>
            </a:custGeom>
            <a:solidFill>
              <a:srgbClr val="FBE3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24"/>
            <p:cNvSpPr/>
            <p:nvPr/>
          </p:nvSpPr>
          <p:spPr>
            <a:xfrm>
              <a:off x="4572613" y="3814965"/>
              <a:ext cx="238359" cy="238359"/>
            </a:xfrm>
            <a:custGeom>
              <a:rect b="b" l="l" r="r" t="t"/>
              <a:pathLst>
                <a:path extrusionOk="0" h="7429" w="7429">
                  <a:moveTo>
                    <a:pt x="3706" y="1"/>
                  </a:moveTo>
                  <a:lnTo>
                    <a:pt x="2393" y="2410"/>
                  </a:lnTo>
                  <a:lnTo>
                    <a:pt x="0" y="3723"/>
                  </a:lnTo>
                  <a:lnTo>
                    <a:pt x="2393" y="5036"/>
                  </a:lnTo>
                  <a:lnTo>
                    <a:pt x="3706" y="7429"/>
                  </a:lnTo>
                  <a:lnTo>
                    <a:pt x="5019" y="5036"/>
                  </a:lnTo>
                  <a:lnTo>
                    <a:pt x="7428" y="3723"/>
                  </a:lnTo>
                  <a:lnTo>
                    <a:pt x="5019" y="2410"/>
                  </a:lnTo>
                  <a:lnTo>
                    <a:pt x="3706" y="1"/>
                  </a:lnTo>
                  <a:close/>
                </a:path>
              </a:pathLst>
            </a:custGeom>
            <a:solidFill>
              <a:srgbClr val="FBE3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24"/>
            <p:cNvSpPr/>
            <p:nvPr/>
          </p:nvSpPr>
          <p:spPr>
            <a:xfrm>
              <a:off x="5381412" y="4127409"/>
              <a:ext cx="238359" cy="238359"/>
            </a:xfrm>
            <a:custGeom>
              <a:rect b="b" l="l" r="r" t="t"/>
              <a:pathLst>
                <a:path extrusionOk="0" h="7429" w="7429">
                  <a:moveTo>
                    <a:pt x="3723" y="0"/>
                  </a:moveTo>
                  <a:lnTo>
                    <a:pt x="2410" y="2410"/>
                  </a:lnTo>
                  <a:lnTo>
                    <a:pt x="1" y="3723"/>
                  </a:lnTo>
                  <a:lnTo>
                    <a:pt x="2410" y="5035"/>
                  </a:lnTo>
                  <a:lnTo>
                    <a:pt x="3723" y="7428"/>
                  </a:lnTo>
                  <a:lnTo>
                    <a:pt x="5036" y="5035"/>
                  </a:lnTo>
                  <a:lnTo>
                    <a:pt x="7429" y="3723"/>
                  </a:lnTo>
                  <a:lnTo>
                    <a:pt x="5036" y="2410"/>
                  </a:lnTo>
                  <a:lnTo>
                    <a:pt x="3723" y="0"/>
                  </a:lnTo>
                  <a:close/>
                </a:path>
              </a:pathLst>
            </a:custGeom>
            <a:solidFill>
              <a:srgbClr val="FBE3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24"/>
            <p:cNvSpPr/>
            <p:nvPr/>
          </p:nvSpPr>
          <p:spPr>
            <a:xfrm>
              <a:off x="4691520" y="1890250"/>
              <a:ext cx="238327" cy="238359"/>
            </a:xfrm>
            <a:custGeom>
              <a:rect b="b" l="l" r="r" t="t"/>
              <a:pathLst>
                <a:path extrusionOk="0" h="7429" w="7428">
                  <a:moveTo>
                    <a:pt x="3722" y="1"/>
                  </a:moveTo>
                  <a:lnTo>
                    <a:pt x="2410" y="2410"/>
                  </a:lnTo>
                  <a:lnTo>
                    <a:pt x="0" y="3723"/>
                  </a:lnTo>
                  <a:lnTo>
                    <a:pt x="2410" y="5036"/>
                  </a:lnTo>
                  <a:lnTo>
                    <a:pt x="3722" y="7429"/>
                  </a:lnTo>
                  <a:lnTo>
                    <a:pt x="5035" y="5036"/>
                  </a:lnTo>
                  <a:lnTo>
                    <a:pt x="7428" y="3723"/>
                  </a:lnTo>
                  <a:lnTo>
                    <a:pt x="5035" y="2410"/>
                  </a:lnTo>
                  <a:lnTo>
                    <a:pt x="3722" y="1"/>
                  </a:lnTo>
                  <a:close/>
                </a:path>
              </a:pathLst>
            </a:custGeom>
            <a:solidFill>
              <a:srgbClr val="FBE3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24"/>
            <p:cNvSpPr/>
            <p:nvPr/>
          </p:nvSpPr>
          <p:spPr>
            <a:xfrm>
              <a:off x="4527277" y="1230743"/>
              <a:ext cx="238359" cy="238359"/>
            </a:xfrm>
            <a:custGeom>
              <a:rect b="b" l="l" r="r" t="t"/>
              <a:pathLst>
                <a:path extrusionOk="0" h="7429" w="7429">
                  <a:moveTo>
                    <a:pt x="3707" y="0"/>
                  </a:moveTo>
                  <a:lnTo>
                    <a:pt x="2394" y="2393"/>
                  </a:lnTo>
                  <a:lnTo>
                    <a:pt x="1" y="3706"/>
                  </a:lnTo>
                  <a:lnTo>
                    <a:pt x="2394" y="5019"/>
                  </a:lnTo>
                  <a:lnTo>
                    <a:pt x="3707" y="7428"/>
                  </a:lnTo>
                  <a:lnTo>
                    <a:pt x="5019" y="5019"/>
                  </a:lnTo>
                  <a:lnTo>
                    <a:pt x="7429" y="3706"/>
                  </a:lnTo>
                  <a:lnTo>
                    <a:pt x="5019" y="2393"/>
                  </a:lnTo>
                  <a:lnTo>
                    <a:pt x="3707" y="0"/>
                  </a:lnTo>
                  <a:close/>
                </a:path>
              </a:pathLst>
            </a:custGeom>
            <a:solidFill>
              <a:srgbClr val="FBE3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24"/>
            <p:cNvSpPr/>
            <p:nvPr/>
          </p:nvSpPr>
          <p:spPr>
            <a:xfrm>
              <a:off x="5456074" y="340352"/>
              <a:ext cx="238359" cy="238359"/>
            </a:xfrm>
            <a:custGeom>
              <a:rect b="b" l="l" r="r" t="t"/>
              <a:pathLst>
                <a:path extrusionOk="0" h="7429" w="7429">
                  <a:moveTo>
                    <a:pt x="3706" y="0"/>
                  </a:moveTo>
                  <a:lnTo>
                    <a:pt x="2393" y="2393"/>
                  </a:lnTo>
                  <a:lnTo>
                    <a:pt x="0" y="3706"/>
                  </a:lnTo>
                  <a:lnTo>
                    <a:pt x="2393" y="5019"/>
                  </a:lnTo>
                  <a:lnTo>
                    <a:pt x="3706" y="7428"/>
                  </a:lnTo>
                  <a:lnTo>
                    <a:pt x="5019" y="5019"/>
                  </a:lnTo>
                  <a:lnTo>
                    <a:pt x="7428" y="3706"/>
                  </a:lnTo>
                  <a:lnTo>
                    <a:pt x="5019" y="2393"/>
                  </a:lnTo>
                  <a:lnTo>
                    <a:pt x="3706" y="0"/>
                  </a:lnTo>
                  <a:close/>
                </a:path>
              </a:pathLst>
            </a:custGeom>
            <a:solidFill>
              <a:srgbClr val="FBE3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24"/>
            <p:cNvSpPr/>
            <p:nvPr/>
          </p:nvSpPr>
          <p:spPr>
            <a:xfrm>
              <a:off x="7002763" y="4625368"/>
              <a:ext cx="238359" cy="238359"/>
            </a:xfrm>
            <a:custGeom>
              <a:rect b="b" l="l" r="r" t="t"/>
              <a:pathLst>
                <a:path extrusionOk="0" h="7429" w="7429">
                  <a:moveTo>
                    <a:pt x="3723" y="1"/>
                  </a:moveTo>
                  <a:lnTo>
                    <a:pt x="2410" y="2394"/>
                  </a:lnTo>
                  <a:lnTo>
                    <a:pt x="1" y="3707"/>
                  </a:lnTo>
                  <a:lnTo>
                    <a:pt x="2410" y="5019"/>
                  </a:lnTo>
                  <a:lnTo>
                    <a:pt x="3723" y="7429"/>
                  </a:lnTo>
                  <a:lnTo>
                    <a:pt x="5036" y="5019"/>
                  </a:lnTo>
                  <a:lnTo>
                    <a:pt x="7429" y="3707"/>
                  </a:lnTo>
                  <a:lnTo>
                    <a:pt x="5036" y="2394"/>
                  </a:lnTo>
                  <a:lnTo>
                    <a:pt x="3723" y="1"/>
                  </a:lnTo>
                  <a:close/>
                </a:path>
              </a:pathLst>
            </a:custGeom>
            <a:solidFill>
              <a:srgbClr val="FBE3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24"/>
            <p:cNvSpPr/>
            <p:nvPr/>
          </p:nvSpPr>
          <p:spPr>
            <a:xfrm>
              <a:off x="292378" y="1635555"/>
              <a:ext cx="3093443" cy="3508078"/>
            </a:xfrm>
            <a:custGeom>
              <a:rect b="b" l="l" r="r" t="t"/>
              <a:pathLst>
                <a:path extrusionOk="0" h="109337" w="96414">
                  <a:moveTo>
                    <a:pt x="27751" y="3119"/>
                  </a:moveTo>
                  <a:cubicBezTo>
                    <a:pt x="32304" y="3119"/>
                    <a:pt x="33285" y="3767"/>
                    <a:pt x="33285" y="3767"/>
                  </a:cubicBezTo>
                  <a:cubicBezTo>
                    <a:pt x="37289" y="4282"/>
                    <a:pt x="38918" y="7356"/>
                    <a:pt x="36891" y="10630"/>
                  </a:cubicBezTo>
                  <a:lnTo>
                    <a:pt x="35212" y="12109"/>
                  </a:lnTo>
                  <a:cubicBezTo>
                    <a:pt x="32811" y="10488"/>
                    <a:pt x="30032" y="9673"/>
                    <a:pt x="27256" y="9673"/>
                  </a:cubicBezTo>
                  <a:cubicBezTo>
                    <a:pt x="24594" y="9673"/>
                    <a:pt x="21934" y="10422"/>
                    <a:pt x="19609" y="11926"/>
                  </a:cubicBezTo>
                  <a:lnTo>
                    <a:pt x="18180" y="10630"/>
                  </a:lnTo>
                  <a:cubicBezTo>
                    <a:pt x="16152" y="7356"/>
                    <a:pt x="17781" y="4299"/>
                    <a:pt x="21802" y="3800"/>
                  </a:cubicBezTo>
                  <a:cubicBezTo>
                    <a:pt x="21802" y="3800"/>
                    <a:pt x="23181" y="3119"/>
                    <a:pt x="27751" y="3119"/>
                  </a:cubicBezTo>
                  <a:close/>
                  <a:moveTo>
                    <a:pt x="13607" y="11187"/>
                  </a:moveTo>
                  <a:cubicBezTo>
                    <a:pt x="14313" y="11187"/>
                    <a:pt x="15132" y="11424"/>
                    <a:pt x="16086" y="11976"/>
                  </a:cubicBezTo>
                  <a:cubicBezTo>
                    <a:pt x="16717" y="12358"/>
                    <a:pt x="17282" y="12807"/>
                    <a:pt x="17781" y="13322"/>
                  </a:cubicBezTo>
                  <a:cubicBezTo>
                    <a:pt x="16003" y="14934"/>
                    <a:pt x="14673" y="16961"/>
                    <a:pt x="13892" y="19204"/>
                  </a:cubicBezTo>
                  <a:cubicBezTo>
                    <a:pt x="13327" y="19055"/>
                    <a:pt x="12796" y="18822"/>
                    <a:pt x="12297" y="18540"/>
                  </a:cubicBezTo>
                  <a:cubicBezTo>
                    <a:pt x="9539" y="16945"/>
                    <a:pt x="9622" y="15034"/>
                    <a:pt x="10652" y="13222"/>
                  </a:cubicBezTo>
                  <a:cubicBezTo>
                    <a:pt x="11337" y="12037"/>
                    <a:pt x="12271" y="11187"/>
                    <a:pt x="13607" y="11187"/>
                  </a:cubicBezTo>
                  <a:close/>
                  <a:moveTo>
                    <a:pt x="41463" y="11187"/>
                  </a:moveTo>
                  <a:cubicBezTo>
                    <a:pt x="42797" y="11187"/>
                    <a:pt x="43728" y="12037"/>
                    <a:pt x="44402" y="13222"/>
                  </a:cubicBezTo>
                  <a:cubicBezTo>
                    <a:pt x="45465" y="15034"/>
                    <a:pt x="45531" y="16945"/>
                    <a:pt x="42773" y="18540"/>
                  </a:cubicBezTo>
                  <a:cubicBezTo>
                    <a:pt x="42108" y="18905"/>
                    <a:pt x="41410" y="19171"/>
                    <a:pt x="40679" y="19354"/>
                  </a:cubicBezTo>
                  <a:cubicBezTo>
                    <a:pt x="39948" y="17161"/>
                    <a:pt x="38702" y="15200"/>
                    <a:pt x="37040" y="13604"/>
                  </a:cubicBezTo>
                  <a:cubicBezTo>
                    <a:pt x="37605" y="12973"/>
                    <a:pt x="38253" y="12425"/>
                    <a:pt x="38984" y="11976"/>
                  </a:cubicBezTo>
                  <a:cubicBezTo>
                    <a:pt x="39938" y="11424"/>
                    <a:pt x="40757" y="11187"/>
                    <a:pt x="41463" y="11187"/>
                  </a:cubicBezTo>
                  <a:close/>
                  <a:moveTo>
                    <a:pt x="41394" y="24389"/>
                  </a:moveTo>
                  <a:lnTo>
                    <a:pt x="41460" y="24406"/>
                  </a:lnTo>
                  <a:cubicBezTo>
                    <a:pt x="41527" y="26400"/>
                    <a:pt x="41493" y="28975"/>
                    <a:pt x="41477" y="31734"/>
                  </a:cubicBezTo>
                  <a:cubicBezTo>
                    <a:pt x="40845" y="31401"/>
                    <a:pt x="40247" y="31036"/>
                    <a:pt x="39666" y="30637"/>
                  </a:cubicBezTo>
                  <a:cubicBezTo>
                    <a:pt x="40712" y="28709"/>
                    <a:pt x="41311" y="26582"/>
                    <a:pt x="41394" y="24389"/>
                  </a:cubicBezTo>
                  <a:close/>
                  <a:moveTo>
                    <a:pt x="42042" y="24522"/>
                  </a:moveTo>
                  <a:cubicBezTo>
                    <a:pt x="42923" y="24688"/>
                    <a:pt x="43986" y="24888"/>
                    <a:pt x="45332" y="25054"/>
                  </a:cubicBezTo>
                  <a:cubicBezTo>
                    <a:pt x="46096" y="25153"/>
                    <a:pt x="46828" y="25203"/>
                    <a:pt x="47559" y="25220"/>
                  </a:cubicBezTo>
                  <a:cubicBezTo>
                    <a:pt x="47509" y="26034"/>
                    <a:pt x="47326" y="26832"/>
                    <a:pt x="46994" y="27580"/>
                  </a:cubicBezTo>
                  <a:cubicBezTo>
                    <a:pt x="46994" y="27580"/>
                    <a:pt x="46911" y="28842"/>
                    <a:pt x="45216" y="32016"/>
                  </a:cubicBezTo>
                  <a:lnTo>
                    <a:pt x="42042" y="24522"/>
                  </a:lnTo>
                  <a:close/>
                  <a:moveTo>
                    <a:pt x="57586" y="23983"/>
                  </a:moveTo>
                  <a:cubicBezTo>
                    <a:pt x="58516" y="23983"/>
                    <a:pt x="59424" y="24335"/>
                    <a:pt x="59988" y="25070"/>
                  </a:cubicBezTo>
                  <a:cubicBezTo>
                    <a:pt x="56731" y="25303"/>
                    <a:pt x="54206" y="28012"/>
                    <a:pt x="54189" y="31269"/>
                  </a:cubicBezTo>
                  <a:lnTo>
                    <a:pt x="54189" y="32050"/>
                  </a:lnTo>
                  <a:cubicBezTo>
                    <a:pt x="51131" y="32099"/>
                    <a:pt x="49918" y="32581"/>
                    <a:pt x="48290" y="32847"/>
                  </a:cubicBezTo>
                  <a:cubicBezTo>
                    <a:pt x="49437" y="30421"/>
                    <a:pt x="50168" y="27812"/>
                    <a:pt x="50417" y="25137"/>
                  </a:cubicBezTo>
                  <a:cubicBezTo>
                    <a:pt x="53225" y="24904"/>
                    <a:pt x="55535" y="24323"/>
                    <a:pt x="56848" y="24057"/>
                  </a:cubicBezTo>
                  <a:cubicBezTo>
                    <a:pt x="57091" y="24008"/>
                    <a:pt x="57339" y="23983"/>
                    <a:pt x="57586" y="23983"/>
                  </a:cubicBezTo>
                  <a:close/>
                  <a:moveTo>
                    <a:pt x="33434" y="36669"/>
                  </a:moveTo>
                  <a:cubicBezTo>
                    <a:pt x="33733" y="37500"/>
                    <a:pt x="34215" y="38281"/>
                    <a:pt x="34847" y="38912"/>
                  </a:cubicBezTo>
                  <a:cubicBezTo>
                    <a:pt x="34315" y="38447"/>
                    <a:pt x="33866" y="37866"/>
                    <a:pt x="33550" y="37234"/>
                  </a:cubicBezTo>
                  <a:lnTo>
                    <a:pt x="33434" y="36669"/>
                  </a:lnTo>
                  <a:close/>
                  <a:moveTo>
                    <a:pt x="11946" y="21029"/>
                  </a:moveTo>
                  <a:cubicBezTo>
                    <a:pt x="12018" y="21029"/>
                    <a:pt x="12091" y="21030"/>
                    <a:pt x="12164" y="21032"/>
                  </a:cubicBezTo>
                  <a:lnTo>
                    <a:pt x="13327" y="21415"/>
                  </a:lnTo>
                  <a:cubicBezTo>
                    <a:pt x="12214" y="27845"/>
                    <a:pt x="15637" y="34193"/>
                    <a:pt x="21619" y="36802"/>
                  </a:cubicBezTo>
                  <a:lnTo>
                    <a:pt x="21520" y="37234"/>
                  </a:lnTo>
                  <a:cubicBezTo>
                    <a:pt x="20587" y="38980"/>
                    <a:pt x="19213" y="39858"/>
                    <a:pt x="17768" y="39858"/>
                  </a:cubicBezTo>
                  <a:cubicBezTo>
                    <a:pt x="16408" y="39858"/>
                    <a:pt x="14986" y="39080"/>
                    <a:pt x="13809" y="37517"/>
                  </a:cubicBezTo>
                  <a:cubicBezTo>
                    <a:pt x="13809" y="37517"/>
                    <a:pt x="12513" y="36653"/>
                    <a:pt x="10236" y="32714"/>
                  </a:cubicBezTo>
                  <a:cubicBezTo>
                    <a:pt x="7960" y="28759"/>
                    <a:pt x="8043" y="27596"/>
                    <a:pt x="8043" y="27596"/>
                  </a:cubicBezTo>
                  <a:cubicBezTo>
                    <a:pt x="6495" y="23929"/>
                    <a:pt x="8255" y="21029"/>
                    <a:pt x="11946" y="21029"/>
                  </a:cubicBezTo>
                  <a:close/>
                  <a:moveTo>
                    <a:pt x="31241" y="37400"/>
                  </a:moveTo>
                  <a:cubicBezTo>
                    <a:pt x="31291" y="37716"/>
                    <a:pt x="31324" y="38048"/>
                    <a:pt x="31324" y="38364"/>
                  </a:cubicBezTo>
                  <a:cubicBezTo>
                    <a:pt x="31324" y="41555"/>
                    <a:pt x="29629" y="42452"/>
                    <a:pt x="27535" y="42452"/>
                  </a:cubicBezTo>
                  <a:cubicBezTo>
                    <a:pt x="25441" y="42452"/>
                    <a:pt x="23746" y="41555"/>
                    <a:pt x="23746" y="38364"/>
                  </a:cubicBezTo>
                  <a:cubicBezTo>
                    <a:pt x="23746" y="38098"/>
                    <a:pt x="23763" y="37816"/>
                    <a:pt x="23796" y="37533"/>
                  </a:cubicBezTo>
                  <a:cubicBezTo>
                    <a:pt x="24934" y="37825"/>
                    <a:pt x="26096" y="37968"/>
                    <a:pt x="27256" y="37968"/>
                  </a:cubicBezTo>
                  <a:cubicBezTo>
                    <a:pt x="28603" y="37968"/>
                    <a:pt x="29946" y="37775"/>
                    <a:pt x="31241" y="37400"/>
                  </a:cubicBezTo>
                  <a:close/>
                  <a:moveTo>
                    <a:pt x="25560" y="50884"/>
                  </a:moveTo>
                  <a:cubicBezTo>
                    <a:pt x="26560" y="50884"/>
                    <a:pt x="27527" y="50936"/>
                    <a:pt x="28382" y="51043"/>
                  </a:cubicBezTo>
                  <a:cubicBezTo>
                    <a:pt x="31706" y="51458"/>
                    <a:pt x="30825" y="54450"/>
                    <a:pt x="30410" y="55430"/>
                  </a:cubicBezTo>
                  <a:cubicBezTo>
                    <a:pt x="30161" y="56045"/>
                    <a:pt x="29130" y="58055"/>
                    <a:pt x="28083" y="59834"/>
                  </a:cubicBezTo>
                  <a:cubicBezTo>
                    <a:pt x="26960" y="59509"/>
                    <a:pt x="25807" y="59349"/>
                    <a:pt x="24656" y="59349"/>
                  </a:cubicBezTo>
                  <a:cubicBezTo>
                    <a:pt x="22743" y="59349"/>
                    <a:pt x="20837" y="59793"/>
                    <a:pt x="19093" y="60664"/>
                  </a:cubicBezTo>
                  <a:cubicBezTo>
                    <a:pt x="18213" y="59451"/>
                    <a:pt x="17365" y="58006"/>
                    <a:pt x="16318" y="56626"/>
                  </a:cubicBezTo>
                  <a:cubicBezTo>
                    <a:pt x="14507" y="54250"/>
                    <a:pt x="16235" y="52854"/>
                    <a:pt x="17930" y="52073"/>
                  </a:cubicBezTo>
                  <a:cubicBezTo>
                    <a:pt x="19544" y="51310"/>
                    <a:pt x="22692" y="50884"/>
                    <a:pt x="25560" y="50884"/>
                  </a:cubicBezTo>
                  <a:close/>
                  <a:moveTo>
                    <a:pt x="35644" y="55114"/>
                  </a:moveTo>
                  <a:lnTo>
                    <a:pt x="35644" y="55114"/>
                  </a:lnTo>
                  <a:cubicBezTo>
                    <a:pt x="34830" y="57208"/>
                    <a:pt x="33035" y="59917"/>
                    <a:pt x="31806" y="61612"/>
                  </a:cubicBezTo>
                  <a:cubicBezTo>
                    <a:pt x="31706" y="61545"/>
                    <a:pt x="31606" y="61479"/>
                    <a:pt x="31507" y="61412"/>
                  </a:cubicBezTo>
                  <a:cubicBezTo>
                    <a:pt x="32121" y="60033"/>
                    <a:pt x="32952" y="58571"/>
                    <a:pt x="33617" y="56975"/>
                  </a:cubicBezTo>
                  <a:cubicBezTo>
                    <a:pt x="34149" y="55712"/>
                    <a:pt x="34863" y="55197"/>
                    <a:pt x="35644" y="55114"/>
                  </a:cubicBezTo>
                  <a:close/>
                  <a:moveTo>
                    <a:pt x="10659" y="56921"/>
                  </a:moveTo>
                  <a:cubicBezTo>
                    <a:pt x="11902" y="56921"/>
                    <a:pt x="12956" y="58069"/>
                    <a:pt x="13377" y="58620"/>
                  </a:cubicBezTo>
                  <a:cubicBezTo>
                    <a:pt x="13776" y="59152"/>
                    <a:pt x="15006" y="61047"/>
                    <a:pt x="16019" y="62841"/>
                  </a:cubicBezTo>
                  <a:cubicBezTo>
                    <a:pt x="13776" y="65001"/>
                    <a:pt x="12430" y="67926"/>
                    <a:pt x="12247" y="71034"/>
                  </a:cubicBezTo>
                  <a:cubicBezTo>
                    <a:pt x="10752" y="71183"/>
                    <a:pt x="9073" y="71216"/>
                    <a:pt x="7362" y="71432"/>
                  </a:cubicBezTo>
                  <a:cubicBezTo>
                    <a:pt x="7132" y="71462"/>
                    <a:pt x="6919" y="71476"/>
                    <a:pt x="6720" y="71476"/>
                  </a:cubicBezTo>
                  <a:cubicBezTo>
                    <a:pt x="4339" y="71476"/>
                    <a:pt x="4068" y="69462"/>
                    <a:pt x="4221" y="67760"/>
                  </a:cubicBezTo>
                  <a:cubicBezTo>
                    <a:pt x="4420" y="65367"/>
                    <a:pt x="6547" y="60847"/>
                    <a:pt x="8558" y="58188"/>
                  </a:cubicBezTo>
                  <a:cubicBezTo>
                    <a:pt x="9267" y="57253"/>
                    <a:pt x="9990" y="56921"/>
                    <a:pt x="10659" y="56921"/>
                  </a:cubicBezTo>
                  <a:close/>
                  <a:moveTo>
                    <a:pt x="37156" y="73161"/>
                  </a:moveTo>
                  <a:cubicBezTo>
                    <a:pt x="37061" y="73510"/>
                    <a:pt x="36965" y="73800"/>
                    <a:pt x="36899" y="74013"/>
                  </a:cubicBezTo>
                  <a:lnTo>
                    <a:pt x="36899" y="74013"/>
                  </a:lnTo>
                  <a:cubicBezTo>
                    <a:pt x="36951" y="73731"/>
                    <a:pt x="36992" y="73447"/>
                    <a:pt x="37023" y="73161"/>
                  </a:cubicBezTo>
                  <a:close/>
                  <a:moveTo>
                    <a:pt x="42972" y="73177"/>
                  </a:moveTo>
                  <a:lnTo>
                    <a:pt x="42972" y="73177"/>
                  </a:lnTo>
                  <a:cubicBezTo>
                    <a:pt x="43571" y="73210"/>
                    <a:pt x="44185" y="73260"/>
                    <a:pt x="44800" y="73310"/>
                  </a:cubicBezTo>
                  <a:cubicBezTo>
                    <a:pt x="45149" y="74025"/>
                    <a:pt x="45183" y="74955"/>
                    <a:pt x="45099" y="75803"/>
                  </a:cubicBezTo>
                  <a:cubicBezTo>
                    <a:pt x="45016" y="76899"/>
                    <a:pt x="44518" y="78412"/>
                    <a:pt x="43820" y="80007"/>
                  </a:cubicBezTo>
                  <a:cubicBezTo>
                    <a:pt x="43820" y="79974"/>
                    <a:pt x="43803" y="79957"/>
                    <a:pt x="43787" y="79924"/>
                  </a:cubicBezTo>
                  <a:cubicBezTo>
                    <a:pt x="42823" y="78378"/>
                    <a:pt x="42790" y="75221"/>
                    <a:pt x="42972" y="73177"/>
                  </a:cubicBezTo>
                  <a:close/>
                  <a:moveTo>
                    <a:pt x="39948" y="73094"/>
                  </a:moveTo>
                  <a:cubicBezTo>
                    <a:pt x="39915" y="74723"/>
                    <a:pt x="40297" y="77431"/>
                    <a:pt x="41410" y="80555"/>
                  </a:cubicBezTo>
                  <a:cubicBezTo>
                    <a:pt x="41676" y="81320"/>
                    <a:pt x="42025" y="82051"/>
                    <a:pt x="42474" y="82715"/>
                  </a:cubicBezTo>
                  <a:cubicBezTo>
                    <a:pt x="41959" y="83646"/>
                    <a:pt x="41394" y="84543"/>
                    <a:pt x="40762" y="85391"/>
                  </a:cubicBezTo>
                  <a:cubicBezTo>
                    <a:pt x="40056" y="86317"/>
                    <a:pt x="39336" y="86646"/>
                    <a:pt x="38669" y="86646"/>
                  </a:cubicBezTo>
                  <a:cubicBezTo>
                    <a:pt x="37423" y="86646"/>
                    <a:pt x="36366" y="85494"/>
                    <a:pt x="35943" y="84942"/>
                  </a:cubicBezTo>
                  <a:cubicBezTo>
                    <a:pt x="35545" y="84410"/>
                    <a:pt x="34315" y="82516"/>
                    <a:pt x="33301" y="80721"/>
                  </a:cubicBezTo>
                  <a:cubicBezTo>
                    <a:pt x="35166" y="78916"/>
                    <a:pt x="36429" y="76574"/>
                    <a:pt x="36895" y="74034"/>
                  </a:cubicBezTo>
                  <a:lnTo>
                    <a:pt x="36895" y="74034"/>
                  </a:lnTo>
                  <a:lnTo>
                    <a:pt x="37472" y="73144"/>
                  </a:lnTo>
                  <a:cubicBezTo>
                    <a:pt x="38220" y="73111"/>
                    <a:pt x="39051" y="73094"/>
                    <a:pt x="39948" y="73094"/>
                  </a:cubicBezTo>
                  <a:close/>
                  <a:moveTo>
                    <a:pt x="11849" y="74800"/>
                  </a:moveTo>
                  <a:cubicBezTo>
                    <a:pt x="12099" y="74800"/>
                    <a:pt x="12349" y="74802"/>
                    <a:pt x="12596" y="74806"/>
                  </a:cubicBezTo>
                  <a:cubicBezTo>
                    <a:pt x="13344" y="77813"/>
                    <a:pt x="15205" y="80439"/>
                    <a:pt x="17797" y="82167"/>
                  </a:cubicBezTo>
                  <a:cubicBezTo>
                    <a:pt x="17199" y="83530"/>
                    <a:pt x="16368" y="84992"/>
                    <a:pt x="15704" y="86587"/>
                  </a:cubicBezTo>
                  <a:cubicBezTo>
                    <a:pt x="15116" y="87982"/>
                    <a:pt x="14298" y="88463"/>
                    <a:pt x="13436" y="88463"/>
                  </a:cubicBezTo>
                  <a:cubicBezTo>
                    <a:pt x="12593" y="88463"/>
                    <a:pt x="11707" y="88002"/>
                    <a:pt x="10951" y="87485"/>
                  </a:cubicBezTo>
                  <a:cubicBezTo>
                    <a:pt x="8974" y="86105"/>
                    <a:pt x="6132" y="82001"/>
                    <a:pt x="4836" y="78927"/>
                  </a:cubicBezTo>
                  <a:cubicBezTo>
                    <a:pt x="3540" y="75836"/>
                    <a:pt x="6564" y="75105"/>
                    <a:pt x="7628" y="74972"/>
                  </a:cubicBezTo>
                  <a:cubicBezTo>
                    <a:pt x="8198" y="74899"/>
                    <a:pt x="10017" y="74800"/>
                    <a:pt x="11849" y="74800"/>
                  </a:cubicBezTo>
                  <a:close/>
                  <a:moveTo>
                    <a:pt x="30210" y="82915"/>
                  </a:moveTo>
                  <a:cubicBezTo>
                    <a:pt x="31091" y="84128"/>
                    <a:pt x="31955" y="85574"/>
                    <a:pt x="33002" y="86936"/>
                  </a:cubicBezTo>
                  <a:cubicBezTo>
                    <a:pt x="34813" y="89329"/>
                    <a:pt x="33085" y="90708"/>
                    <a:pt x="31390" y="91506"/>
                  </a:cubicBezTo>
                  <a:cubicBezTo>
                    <a:pt x="29778" y="92257"/>
                    <a:pt x="26635" y="92679"/>
                    <a:pt x="23763" y="92679"/>
                  </a:cubicBezTo>
                  <a:cubicBezTo>
                    <a:pt x="22756" y="92679"/>
                    <a:pt x="21784" y="92627"/>
                    <a:pt x="20921" y="92520"/>
                  </a:cubicBezTo>
                  <a:cubicBezTo>
                    <a:pt x="17615" y="92104"/>
                    <a:pt x="18495" y="89113"/>
                    <a:pt x="18911" y="88133"/>
                  </a:cubicBezTo>
                  <a:cubicBezTo>
                    <a:pt x="19160" y="87518"/>
                    <a:pt x="20190" y="85524"/>
                    <a:pt x="21237" y="83746"/>
                  </a:cubicBezTo>
                  <a:cubicBezTo>
                    <a:pt x="22355" y="84062"/>
                    <a:pt x="23502" y="84219"/>
                    <a:pt x="24646" y="84219"/>
                  </a:cubicBezTo>
                  <a:cubicBezTo>
                    <a:pt x="26564" y="84219"/>
                    <a:pt x="28472" y="83779"/>
                    <a:pt x="30210" y="82915"/>
                  </a:cubicBezTo>
                  <a:close/>
                  <a:moveTo>
                    <a:pt x="27538" y="1"/>
                  </a:moveTo>
                  <a:cubicBezTo>
                    <a:pt x="19259" y="1"/>
                    <a:pt x="11470" y="4494"/>
                    <a:pt x="7378" y="11976"/>
                  </a:cubicBezTo>
                  <a:cubicBezTo>
                    <a:pt x="2543" y="20850"/>
                    <a:pt x="4071" y="31834"/>
                    <a:pt x="11150" y="39062"/>
                  </a:cubicBezTo>
                  <a:cubicBezTo>
                    <a:pt x="15569" y="43574"/>
                    <a:pt x="21516" y="45946"/>
                    <a:pt x="27543" y="45946"/>
                  </a:cubicBezTo>
                  <a:cubicBezTo>
                    <a:pt x="31149" y="45946"/>
                    <a:pt x="34784" y="45097"/>
                    <a:pt x="38137" y="43349"/>
                  </a:cubicBezTo>
                  <a:lnTo>
                    <a:pt x="38137" y="43349"/>
                  </a:lnTo>
                  <a:cubicBezTo>
                    <a:pt x="35478" y="46656"/>
                    <a:pt x="35827" y="49381"/>
                    <a:pt x="36010" y="51625"/>
                  </a:cubicBezTo>
                  <a:cubicBezTo>
                    <a:pt x="32469" y="49630"/>
                    <a:pt x="28552" y="48645"/>
                    <a:pt x="24650" y="48645"/>
                  </a:cubicBezTo>
                  <a:cubicBezTo>
                    <a:pt x="19708" y="48645"/>
                    <a:pt x="14789" y="50225"/>
                    <a:pt x="10685" y="53336"/>
                  </a:cubicBezTo>
                  <a:cubicBezTo>
                    <a:pt x="3340" y="58903"/>
                    <a:pt x="0" y="68292"/>
                    <a:pt x="2177" y="77248"/>
                  </a:cubicBezTo>
                  <a:cubicBezTo>
                    <a:pt x="4354" y="86205"/>
                    <a:pt x="11649" y="93001"/>
                    <a:pt x="20722" y="94580"/>
                  </a:cubicBezTo>
                  <a:cubicBezTo>
                    <a:pt x="22036" y="94806"/>
                    <a:pt x="23351" y="94916"/>
                    <a:pt x="24655" y="94916"/>
                  </a:cubicBezTo>
                  <a:cubicBezTo>
                    <a:pt x="32369" y="94916"/>
                    <a:pt x="39681" y="91058"/>
                    <a:pt x="44003" y="84477"/>
                  </a:cubicBezTo>
                  <a:cubicBezTo>
                    <a:pt x="45432" y="85740"/>
                    <a:pt x="46994" y="86438"/>
                    <a:pt x="48091" y="87966"/>
                  </a:cubicBezTo>
                  <a:cubicBezTo>
                    <a:pt x="43521" y="94613"/>
                    <a:pt x="35029" y="99515"/>
                    <a:pt x="29895" y="101593"/>
                  </a:cubicBezTo>
                  <a:cubicBezTo>
                    <a:pt x="23464" y="104185"/>
                    <a:pt x="19110" y="106262"/>
                    <a:pt x="18695" y="108738"/>
                  </a:cubicBezTo>
                  <a:cubicBezTo>
                    <a:pt x="18695" y="108738"/>
                    <a:pt x="18645" y="108971"/>
                    <a:pt x="18545" y="109336"/>
                  </a:cubicBezTo>
                  <a:lnTo>
                    <a:pt x="82389" y="109336"/>
                  </a:lnTo>
                  <a:cubicBezTo>
                    <a:pt x="82422" y="106810"/>
                    <a:pt x="81907" y="103852"/>
                    <a:pt x="76739" y="101177"/>
                  </a:cubicBezTo>
                  <a:cubicBezTo>
                    <a:pt x="72202" y="98834"/>
                    <a:pt x="69942" y="96209"/>
                    <a:pt x="66984" y="89495"/>
                  </a:cubicBezTo>
                  <a:cubicBezTo>
                    <a:pt x="67300" y="89429"/>
                    <a:pt x="67583" y="89346"/>
                    <a:pt x="67832" y="89263"/>
                  </a:cubicBezTo>
                  <a:cubicBezTo>
                    <a:pt x="68330" y="89096"/>
                    <a:pt x="68779" y="88831"/>
                    <a:pt x="69161" y="88465"/>
                  </a:cubicBezTo>
                  <a:lnTo>
                    <a:pt x="71238" y="88465"/>
                  </a:lnTo>
                  <a:lnTo>
                    <a:pt x="71238" y="87667"/>
                  </a:lnTo>
                  <a:lnTo>
                    <a:pt x="72800" y="87667"/>
                  </a:lnTo>
                  <a:lnTo>
                    <a:pt x="72800" y="90293"/>
                  </a:lnTo>
                  <a:lnTo>
                    <a:pt x="75177" y="90293"/>
                  </a:lnTo>
                  <a:lnTo>
                    <a:pt x="75177" y="82217"/>
                  </a:lnTo>
                  <a:lnTo>
                    <a:pt x="72800" y="82217"/>
                  </a:lnTo>
                  <a:lnTo>
                    <a:pt x="72800" y="84859"/>
                  </a:lnTo>
                  <a:lnTo>
                    <a:pt x="71238" y="84859"/>
                  </a:lnTo>
                  <a:lnTo>
                    <a:pt x="71238" y="84045"/>
                  </a:lnTo>
                  <a:lnTo>
                    <a:pt x="71022" y="84045"/>
                  </a:lnTo>
                  <a:cubicBezTo>
                    <a:pt x="71172" y="82682"/>
                    <a:pt x="71188" y="81303"/>
                    <a:pt x="71056" y="79940"/>
                  </a:cubicBezTo>
                  <a:lnTo>
                    <a:pt x="72551" y="79475"/>
                  </a:lnTo>
                  <a:cubicBezTo>
                    <a:pt x="73149" y="79276"/>
                    <a:pt x="73465" y="78644"/>
                    <a:pt x="73282" y="78046"/>
                  </a:cubicBezTo>
                  <a:lnTo>
                    <a:pt x="73099" y="77481"/>
                  </a:lnTo>
                  <a:cubicBezTo>
                    <a:pt x="72937" y="76994"/>
                    <a:pt x="72488" y="76683"/>
                    <a:pt x="72004" y="76683"/>
                  </a:cubicBezTo>
                  <a:cubicBezTo>
                    <a:pt x="71894" y="76683"/>
                    <a:pt x="71782" y="76699"/>
                    <a:pt x="71670" y="76733"/>
                  </a:cubicBezTo>
                  <a:lnTo>
                    <a:pt x="70574" y="77099"/>
                  </a:lnTo>
                  <a:cubicBezTo>
                    <a:pt x="70042" y="75254"/>
                    <a:pt x="68646" y="73310"/>
                    <a:pt x="68081" y="71565"/>
                  </a:cubicBezTo>
                  <a:cubicBezTo>
                    <a:pt x="68098" y="71565"/>
                    <a:pt x="68114" y="71549"/>
                    <a:pt x="68131" y="71532"/>
                  </a:cubicBezTo>
                  <a:lnTo>
                    <a:pt x="75343" y="71532"/>
                  </a:lnTo>
                  <a:cubicBezTo>
                    <a:pt x="78766" y="71532"/>
                    <a:pt x="81558" y="68757"/>
                    <a:pt x="81558" y="65317"/>
                  </a:cubicBezTo>
                  <a:lnTo>
                    <a:pt x="81558" y="47919"/>
                  </a:lnTo>
                  <a:lnTo>
                    <a:pt x="92292" y="47919"/>
                  </a:lnTo>
                  <a:cubicBezTo>
                    <a:pt x="93336" y="48979"/>
                    <a:pt x="94628" y="49666"/>
                    <a:pt x="95329" y="49666"/>
                  </a:cubicBezTo>
                  <a:cubicBezTo>
                    <a:pt x="95353" y="49666"/>
                    <a:pt x="95377" y="49665"/>
                    <a:pt x="95400" y="49664"/>
                  </a:cubicBezTo>
                  <a:cubicBezTo>
                    <a:pt x="95965" y="49664"/>
                    <a:pt x="96413" y="47321"/>
                    <a:pt x="96413" y="44446"/>
                  </a:cubicBezTo>
                  <a:cubicBezTo>
                    <a:pt x="96413" y="42668"/>
                    <a:pt x="96231" y="41106"/>
                    <a:pt x="95965" y="40159"/>
                  </a:cubicBezTo>
                  <a:cubicBezTo>
                    <a:pt x="95848" y="39594"/>
                    <a:pt x="95666" y="39245"/>
                    <a:pt x="95400" y="39245"/>
                  </a:cubicBezTo>
                  <a:cubicBezTo>
                    <a:pt x="93655" y="39278"/>
                    <a:pt x="92907" y="39976"/>
                    <a:pt x="92209" y="40907"/>
                  </a:cubicBezTo>
                  <a:cubicBezTo>
                    <a:pt x="92193" y="40923"/>
                    <a:pt x="92176" y="40956"/>
                    <a:pt x="92159" y="40990"/>
                  </a:cubicBezTo>
                  <a:lnTo>
                    <a:pt x="81558" y="40990"/>
                  </a:lnTo>
                  <a:lnTo>
                    <a:pt x="81558" y="31269"/>
                  </a:lnTo>
                  <a:cubicBezTo>
                    <a:pt x="81558" y="27845"/>
                    <a:pt x="78766" y="25054"/>
                    <a:pt x="75343" y="25054"/>
                  </a:cubicBezTo>
                  <a:lnTo>
                    <a:pt x="63029" y="25054"/>
                  </a:lnTo>
                  <a:cubicBezTo>
                    <a:pt x="62165" y="22545"/>
                    <a:pt x="59806" y="20866"/>
                    <a:pt x="57147" y="20866"/>
                  </a:cubicBezTo>
                  <a:lnTo>
                    <a:pt x="50417" y="20866"/>
                  </a:lnTo>
                  <a:cubicBezTo>
                    <a:pt x="49486" y="10796"/>
                    <a:pt x="42092" y="2521"/>
                    <a:pt x="32188" y="477"/>
                  </a:cubicBezTo>
                  <a:cubicBezTo>
                    <a:pt x="30635" y="156"/>
                    <a:pt x="29078" y="1"/>
                    <a:pt x="27538" y="1"/>
                  </a:cubicBezTo>
                  <a:close/>
                </a:path>
              </a:pathLst>
            </a:custGeom>
            <a:solidFill>
              <a:srgbClr val="000000">
                <a:alpha val="89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24"/>
            <p:cNvSpPr/>
            <p:nvPr/>
          </p:nvSpPr>
          <p:spPr>
            <a:xfrm>
              <a:off x="2222419" y="2524149"/>
              <a:ext cx="877621" cy="1491824"/>
            </a:xfrm>
            <a:custGeom>
              <a:rect b="b" l="l" r="r" t="t"/>
              <a:pathLst>
                <a:path extrusionOk="0" h="46496" w="27353">
                  <a:moveTo>
                    <a:pt x="6215" y="1"/>
                  </a:moveTo>
                  <a:cubicBezTo>
                    <a:pt x="2776" y="1"/>
                    <a:pt x="1" y="2793"/>
                    <a:pt x="1" y="6232"/>
                  </a:cubicBezTo>
                  <a:lnTo>
                    <a:pt x="1" y="40264"/>
                  </a:lnTo>
                  <a:cubicBezTo>
                    <a:pt x="1" y="43704"/>
                    <a:pt x="2776" y="46496"/>
                    <a:pt x="6215" y="46496"/>
                  </a:cubicBezTo>
                  <a:lnTo>
                    <a:pt x="21138" y="46496"/>
                  </a:lnTo>
                  <a:cubicBezTo>
                    <a:pt x="24578" y="46496"/>
                    <a:pt x="27353" y="43704"/>
                    <a:pt x="27353" y="40264"/>
                  </a:cubicBezTo>
                  <a:lnTo>
                    <a:pt x="27353" y="6232"/>
                  </a:lnTo>
                  <a:cubicBezTo>
                    <a:pt x="27353" y="2793"/>
                    <a:pt x="24578" y="1"/>
                    <a:pt x="21138" y="1"/>
                  </a:cubicBezTo>
                  <a:close/>
                </a:path>
              </a:pathLst>
            </a:custGeom>
            <a:solidFill>
              <a:srgbClr val="4329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24"/>
            <p:cNvSpPr/>
            <p:nvPr/>
          </p:nvSpPr>
          <p:spPr>
            <a:xfrm>
              <a:off x="1438422" y="2389809"/>
              <a:ext cx="1711735" cy="2224293"/>
            </a:xfrm>
            <a:custGeom>
              <a:rect b="b" l="l" r="r" t="t"/>
              <a:pathLst>
                <a:path extrusionOk="0" h="69325" w="53350">
                  <a:moveTo>
                    <a:pt x="27808" y="3119"/>
                  </a:moveTo>
                  <a:cubicBezTo>
                    <a:pt x="29604" y="3119"/>
                    <a:pt x="31338" y="4428"/>
                    <a:pt x="30650" y="7295"/>
                  </a:cubicBezTo>
                  <a:cubicBezTo>
                    <a:pt x="29869" y="10569"/>
                    <a:pt x="28740" y="11134"/>
                    <a:pt x="24436" y="11184"/>
                  </a:cubicBezTo>
                  <a:cubicBezTo>
                    <a:pt x="20207" y="11249"/>
                    <a:pt x="19475" y="12148"/>
                    <a:pt x="16362" y="12148"/>
                  </a:cubicBezTo>
                  <a:cubicBezTo>
                    <a:pt x="16307" y="12148"/>
                    <a:pt x="16251" y="12148"/>
                    <a:pt x="16193" y="12147"/>
                  </a:cubicBezTo>
                  <a:cubicBezTo>
                    <a:pt x="12920" y="12114"/>
                    <a:pt x="8716" y="9372"/>
                    <a:pt x="7636" y="7628"/>
                  </a:cubicBezTo>
                  <a:cubicBezTo>
                    <a:pt x="6572" y="5899"/>
                    <a:pt x="6273" y="4720"/>
                    <a:pt x="7004" y="4188"/>
                  </a:cubicBezTo>
                  <a:cubicBezTo>
                    <a:pt x="7956" y="3514"/>
                    <a:pt x="8718" y="3279"/>
                    <a:pt x="9604" y="3279"/>
                  </a:cubicBezTo>
                  <a:cubicBezTo>
                    <a:pt x="10946" y="3279"/>
                    <a:pt x="12570" y="3818"/>
                    <a:pt x="15562" y="4188"/>
                  </a:cubicBezTo>
                  <a:cubicBezTo>
                    <a:pt x="16558" y="4314"/>
                    <a:pt x="17534" y="4367"/>
                    <a:pt x="18476" y="4367"/>
                  </a:cubicBezTo>
                  <a:cubicBezTo>
                    <a:pt x="22247" y="4367"/>
                    <a:pt x="25455" y="3523"/>
                    <a:pt x="27078" y="3191"/>
                  </a:cubicBezTo>
                  <a:cubicBezTo>
                    <a:pt x="27318" y="3143"/>
                    <a:pt x="27564" y="3119"/>
                    <a:pt x="27808" y="3119"/>
                  </a:cubicBezTo>
                  <a:close/>
                  <a:moveTo>
                    <a:pt x="13202" y="52311"/>
                  </a:moveTo>
                  <a:lnTo>
                    <a:pt x="13202" y="52311"/>
                  </a:lnTo>
                  <a:cubicBezTo>
                    <a:pt x="14066" y="52361"/>
                    <a:pt x="14980" y="52428"/>
                    <a:pt x="15878" y="52544"/>
                  </a:cubicBezTo>
                  <a:cubicBezTo>
                    <a:pt x="16410" y="52594"/>
                    <a:pt x="16991" y="52710"/>
                    <a:pt x="17623" y="52826"/>
                  </a:cubicBezTo>
                  <a:cubicBezTo>
                    <a:pt x="17091" y="54671"/>
                    <a:pt x="17124" y="58094"/>
                    <a:pt x="16193" y="59839"/>
                  </a:cubicBezTo>
                  <a:cubicBezTo>
                    <a:pt x="15696" y="60774"/>
                    <a:pt x="15448" y="61161"/>
                    <a:pt x="15249" y="61161"/>
                  </a:cubicBezTo>
                  <a:cubicBezTo>
                    <a:pt x="14950" y="61161"/>
                    <a:pt x="14766" y="60283"/>
                    <a:pt x="14017" y="59074"/>
                  </a:cubicBezTo>
                  <a:cubicBezTo>
                    <a:pt x="13053" y="57512"/>
                    <a:pt x="13036" y="54355"/>
                    <a:pt x="13202" y="52311"/>
                  </a:cubicBezTo>
                  <a:close/>
                  <a:moveTo>
                    <a:pt x="9513" y="0"/>
                  </a:moveTo>
                  <a:cubicBezTo>
                    <a:pt x="6074" y="0"/>
                    <a:pt x="3282" y="2775"/>
                    <a:pt x="3282" y="6215"/>
                  </a:cubicBezTo>
                  <a:lnTo>
                    <a:pt x="3282" y="13676"/>
                  </a:lnTo>
                  <a:cubicBezTo>
                    <a:pt x="3282" y="17116"/>
                    <a:pt x="6074" y="19891"/>
                    <a:pt x="9513" y="19891"/>
                  </a:cubicBezTo>
                  <a:lnTo>
                    <a:pt x="10228" y="19891"/>
                  </a:lnTo>
                  <a:cubicBezTo>
                    <a:pt x="9995" y="20439"/>
                    <a:pt x="9547" y="21137"/>
                    <a:pt x="8732" y="22068"/>
                  </a:cubicBezTo>
                  <a:cubicBezTo>
                    <a:pt x="4628" y="26754"/>
                    <a:pt x="6705" y="30310"/>
                    <a:pt x="6240" y="33002"/>
                  </a:cubicBezTo>
                  <a:cubicBezTo>
                    <a:pt x="5774" y="35677"/>
                    <a:pt x="2235" y="40563"/>
                    <a:pt x="1105" y="41975"/>
                  </a:cubicBezTo>
                  <a:cubicBezTo>
                    <a:pt x="1" y="43360"/>
                    <a:pt x="2478" y="52546"/>
                    <a:pt x="4026" y="52546"/>
                  </a:cubicBezTo>
                  <a:cubicBezTo>
                    <a:pt x="4038" y="52546"/>
                    <a:pt x="4051" y="52545"/>
                    <a:pt x="4063" y="52544"/>
                  </a:cubicBezTo>
                  <a:cubicBezTo>
                    <a:pt x="5027" y="52444"/>
                    <a:pt x="7320" y="52228"/>
                    <a:pt x="10178" y="52228"/>
                  </a:cubicBezTo>
                  <a:cubicBezTo>
                    <a:pt x="10161" y="53857"/>
                    <a:pt x="10527" y="56565"/>
                    <a:pt x="11640" y="59689"/>
                  </a:cubicBezTo>
                  <a:cubicBezTo>
                    <a:pt x="13319" y="64359"/>
                    <a:pt x="16509" y="64508"/>
                    <a:pt x="18370" y="67150"/>
                  </a:cubicBezTo>
                  <a:cubicBezTo>
                    <a:pt x="19448" y="68680"/>
                    <a:pt x="24488" y="69324"/>
                    <a:pt x="29346" y="69324"/>
                  </a:cubicBezTo>
                  <a:cubicBezTo>
                    <a:pt x="32878" y="69324"/>
                    <a:pt x="36313" y="68984"/>
                    <a:pt x="38062" y="68397"/>
                  </a:cubicBezTo>
                  <a:cubicBezTo>
                    <a:pt x="42216" y="67001"/>
                    <a:pt x="41535" y="59224"/>
                    <a:pt x="40903" y="56582"/>
                  </a:cubicBezTo>
                  <a:cubicBezTo>
                    <a:pt x="40455" y="54638"/>
                    <a:pt x="38926" y="52561"/>
                    <a:pt x="38311" y="50699"/>
                  </a:cubicBezTo>
                  <a:cubicBezTo>
                    <a:pt x="39740" y="49835"/>
                    <a:pt x="41069" y="48822"/>
                    <a:pt x="42316" y="47725"/>
                  </a:cubicBezTo>
                  <a:cubicBezTo>
                    <a:pt x="53350" y="37921"/>
                    <a:pt x="48996" y="25491"/>
                    <a:pt x="46969" y="21603"/>
                  </a:cubicBezTo>
                  <a:cubicBezTo>
                    <a:pt x="44958" y="17714"/>
                    <a:pt x="38893" y="14142"/>
                    <a:pt x="36865" y="12746"/>
                  </a:cubicBezTo>
                  <a:cubicBezTo>
                    <a:pt x="34855" y="11350"/>
                    <a:pt x="33608" y="10253"/>
                    <a:pt x="33608" y="7146"/>
                  </a:cubicBezTo>
                  <a:lnTo>
                    <a:pt x="33608" y="6215"/>
                  </a:lnTo>
                  <a:cubicBezTo>
                    <a:pt x="33608" y="2775"/>
                    <a:pt x="30817" y="0"/>
                    <a:pt x="27377" y="0"/>
                  </a:cubicBezTo>
                  <a:close/>
                </a:path>
              </a:pathLst>
            </a:custGeom>
            <a:solidFill>
              <a:srgbClr val="6954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24"/>
            <p:cNvSpPr/>
            <p:nvPr/>
          </p:nvSpPr>
          <p:spPr>
            <a:xfrm>
              <a:off x="2393047" y="3422016"/>
              <a:ext cx="163698" cy="139923"/>
            </a:xfrm>
            <a:custGeom>
              <a:rect b="b" l="l" r="r" t="t"/>
              <a:pathLst>
                <a:path extrusionOk="0" h="4361" w="5102">
                  <a:moveTo>
                    <a:pt x="2925" y="0"/>
                  </a:moveTo>
                  <a:cubicBezTo>
                    <a:pt x="981" y="0"/>
                    <a:pt x="0" y="2343"/>
                    <a:pt x="1379" y="3722"/>
                  </a:cubicBezTo>
                  <a:cubicBezTo>
                    <a:pt x="1820" y="4163"/>
                    <a:pt x="2364" y="4360"/>
                    <a:pt x="2899" y="4360"/>
                  </a:cubicBezTo>
                  <a:cubicBezTo>
                    <a:pt x="4020" y="4360"/>
                    <a:pt x="5102" y="3493"/>
                    <a:pt x="5102" y="2177"/>
                  </a:cubicBezTo>
                  <a:lnTo>
                    <a:pt x="5085" y="2177"/>
                  </a:lnTo>
                  <a:cubicBezTo>
                    <a:pt x="5085" y="981"/>
                    <a:pt x="4121" y="0"/>
                    <a:pt x="2925" y="0"/>
                  </a:cubicBezTo>
                  <a:close/>
                </a:path>
              </a:pathLst>
            </a:custGeom>
            <a:solidFill>
              <a:srgbClr val="C7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24"/>
            <p:cNvSpPr/>
            <p:nvPr/>
          </p:nvSpPr>
          <p:spPr>
            <a:xfrm>
              <a:off x="2661214" y="3013060"/>
              <a:ext cx="44823" cy="678213"/>
            </a:xfrm>
            <a:custGeom>
              <a:rect b="b" l="l" r="r" t="t"/>
              <a:pathLst>
                <a:path extrusionOk="0" h="21138" w="1397">
                  <a:moveTo>
                    <a:pt x="699" y="1"/>
                  </a:moveTo>
                  <a:cubicBezTo>
                    <a:pt x="350" y="1"/>
                    <a:pt x="1" y="233"/>
                    <a:pt x="1" y="699"/>
                  </a:cubicBezTo>
                  <a:lnTo>
                    <a:pt x="1" y="20440"/>
                  </a:lnTo>
                  <a:cubicBezTo>
                    <a:pt x="1" y="20905"/>
                    <a:pt x="350" y="21138"/>
                    <a:pt x="699" y="21138"/>
                  </a:cubicBezTo>
                  <a:cubicBezTo>
                    <a:pt x="1048" y="21138"/>
                    <a:pt x="1396" y="20905"/>
                    <a:pt x="1396" y="20440"/>
                  </a:cubicBezTo>
                  <a:lnTo>
                    <a:pt x="1396" y="699"/>
                  </a:lnTo>
                  <a:cubicBezTo>
                    <a:pt x="1396" y="233"/>
                    <a:pt x="1048" y="1"/>
                    <a:pt x="699" y="1"/>
                  </a:cubicBezTo>
                  <a:close/>
                </a:path>
              </a:pathLst>
            </a:custGeom>
            <a:solidFill>
              <a:srgbClr val="C7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24"/>
            <p:cNvSpPr/>
            <p:nvPr/>
          </p:nvSpPr>
          <p:spPr>
            <a:xfrm>
              <a:off x="2830751" y="3013060"/>
              <a:ext cx="44823" cy="257033"/>
            </a:xfrm>
            <a:custGeom>
              <a:rect b="b" l="l" r="r" t="t"/>
              <a:pathLst>
                <a:path extrusionOk="0" h="8011" w="1397">
                  <a:moveTo>
                    <a:pt x="699" y="1"/>
                  </a:moveTo>
                  <a:cubicBezTo>
                    <a:pt x="350" y="1"/>
                    <a:pt x="1" y="233"/>
                    <a:pt x="1" y="699"/>
                  </a:cubicBezTo>
                  <a:lnTo>
                    <a:pt x="1" y="7312"/>
                  </a:lnTo>
                  <a:cubicBezTo>
                    <a:pt x="1" y="7778"/>
                    <a:pt x="350" y="8010"/>
                    <a:pt x="699" y="8010"/>
                  </a:cubicBezTo>
                  <a:cubicBezTo>
                    <a:pt x="1048" y="8010"/>
                    <a:pt x="1397" y="7778"/>
                    <a:pt x="1397" y="7312"/>
                  </a:cubicBezTo>
                  <a:lnTo>
                    <a:pt x="1397" y="699"/>
                  </a:lnTo>
                  <a:cubicBezTo>
                    <a:pt x="1397" y="233"/>
                    <a:pt x="1048" y="1"/>
                    <a:pt x="699" y="1"/>
                  </a:cubicBezTo>
                  <a:close/>
                </a:path>
              </a:pathLst>
            </a:custGeom>
            <a:solidFill>
              <a:srgbClr val="C7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24"/>
            <p:cNvSpPr/>
            <p:nvPr/>
          </p:nvSpPr>
          <p:spPr>
            <a:xfrm>
              <a:off x="2875541" y="3035456"/>
              <a:ext cx="588663" cy="222381"/>
            </a:xfrm>
            <a:custGeom>
              <a:rect b="b" l="l" r="r" t="t"/>
              <a:pathLst>
                <a:path extrusionOk="0" h="6931" w="18347">
                  <a:moveTo>
                    <a:pt x="1" y="1"/>
                  </a:moveTo>
                  <a:lnTo>
                    <a:pt x="1" y="6930"/>
                  </a:lnTo>
                  <a:lnTo>
                    <a:pt x="18346" y="6930"/>
                  </a:lnTo>
                  <a:lnTo>
                    <a:pt x="18346" y="1"/>
                  </a:lnTo>
                  <a:close/>
                </a:path>
              </a:pathLst>
            </a:custGeom>
            <a:solidFill>
              <a:srgbClr val="6954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24"/>
            <p:cNvSpPr/>
            <p:nvPr/>
          </p:nvSpPr>
          <p:spPr>
            <a:xfrm>
              <a:off x="844208" y="3624600"/>
              <a:ext cx="829622" cy="798243"/>
            </a:xfrm>
            <a:custGeom>
              <a:rect b="b" l="l" r="r" t="t"/>
              <a:pathLst>
                <a:path extrusionOk="0" h="24879" w="25857">
                  <a:moveTo>
                    <a:pt x="13410" y="1"/>
                  </a:moveTo>
                  <a:cubicBezTo>
                    <a:pt x="8375" y="1"/>
                    <a:pt x="3855" y="3025"/>
                    <a:pt x="1928" y="7678"/>
                  </a:cubicBezTo>
                  <a:cubicBezTo>
                    <a:pt x="0" y="12331"/>
                    <a:pt x="1064" y="17665"/>
                    <a:pt x="4620" y="21238"/>
                  </a:cubicBezTo>
                  <a:cubicBezTo>
                    <a:pt x="6997" y="23615"/>
                    <a:pt x="10177" y="24879"/>
                    <a:pt x="13415" y="24879"/>
                  </a:cubicBezTo>
                  <a:cubicBezTo>
                    <a:pt x="15019" y="24879"/>
                    <a:pt x="16638" y="24568"/>
                    <a:pt x="18179" y="23930"/>
                  </a:cubicBezTo>
                  <a:cubicBezTo>
                    <a:pt x="22816" y="22002"/>
                    <a:pt x="25857" y="17465"/>
                    <a:pt x="25857" y="12430"/>
                  </a:cubicBezTo>
                  <a:cubicBezTo>
                    <a:pt x="25857" y="5568"/>
                    <a:pt x="20290" y="1"/>
                    <a:pt x="13410" y="1"/>
                  </a:cubicBezTo>
                  <a:close/>
                </a:path>
              </a:pathLst>
            </a:custGeom>
            <a:solidFill>
              <a:srgbClr val="4329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24"/>
            <p:cNvSpPr/>
            <p:nvPr/>
          </p:nvSpPr>
          <p:spPr>
            <a:xfrm>
              <a:off x="868721" y="2030971"/>
              <a:ext cx="943203" cy="907620"/>
            </a:xfrm>
            <a:custGeom>
              <a:rect b="b" l="l" r="r" t="t"/>
              <a:pathLst>
                <a:path extrusionOk="0" h="28288" w="29397">
                  <a:moveTo>
                    <a:pt x="15255" y="1"/>
                  </a:moveTo>
                  <a:cubicBezTo>
                    <a:pt x="9539" y="1"/>
                    <a:pt x="4371" y="3441"/>
                    <a:pt x="2177" y="8725"/>
                  </a:cubicBezTo>
                  <a:cubicBezTo>
                    <a:pt x="0" y="14009"/>
                    <a:pt x="1197" y="20091"/>
                    <a:pt x="5252" y="24146"/>
                  </a:cubicBezTo>
                  <a:cubicBezTo>
                    <a:pt x="7956" y="26851"/>
                    <a:pt x="11578" y="28288"/>
                    <a:pt x="15268" y="28288"/>
                  </a:cubicBezTo>
                  <a:cubicBezTo>
                    <a:pt x="17087" y="28288"/>
                    <a:pt x="18922" y="27939"/>
                    <a:pt x="20672" y="27220"/>
                  </a:cubicBezTo>
                  <a:cubicBezTo>
                    <a:pt x="25957" y="25026"/>
                    <a:pt x="29396" y="19858"/>
                    <a:pt x="29396" y="14142"/>
                  </a:cubicBezTo>
                  <a:cubicBezTo>
                    <a:pt x="29396" y="6332"/>
                    <a:pt x="23065" y="1"/>
                    <a:pt x="15255" y="1"/>
                  </a:cubicBezTo>
                  <a:close/>
                </a:path>
              </a:pathLst>
            </a:custGeom>
            <a:solidFill>
              <a:srgbClr val="4329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24"/>
            <p:cNvSpPr/>
            <p:nvPr/>
          </p:nvSpPr>
          <p:spPr>
            <a:xfrm>
              <a:off x="2117405" y="2893223"/>
              <a:ext cx="631818" cy="874413"/>
            </a:xfrm>
            <a:custGeom>
              <a:rect b="b" l="l" r="r" t="t"/>
              <a:pathLst>
                <a:path extrusionOk="0" h="27253" w="19692">
                  <a:moveTo>
                    <a:pt x="12761" y="0"/>
                  </a:moveTo>
                  <a:cubicBezTo>
                    <a:pt x="12450" y="0"/>
                    <a:pt x="12134" y="16"/>
                    <a:pt x="11815" y="47"/>
                  </a:cubicBezTo>
                  <a:cubicBezTo>
                    <a:pt x="8491" y="379"/>
                    <a:pt x="7395" y="3769"/>
                    <a:pt x="6664" y="6012"/>
                  </a:cubicBezTo>
                  <a:cubicBezTo>
                    <a:pt x="6531" y="6461"/>
                    <a:pt x="6364" y="6893"/>
                    <a:pt x="6198" y="7325"/>
                  </a:cubicBezTo>
                  <a:cubicBezTo>
                    <a:pt x="5417" y="8987"/>
                    <a:pt x="3124" y="11396"/>
                    <a:pt x="1429" y="11895"/>
                  </a:cubicBezTo>
                  <a:lnTo>
                    <a:pt x="0" y="12327"/>
                  </a:lnTo>
                  <a:lnTo>
                    <a:pt x="1479" y="12310"/>
                  </a:lnTo>
                  <a:cubicBezTo>
                    <a:pt x="1496" y="12310"/>
                    <a:pt x="2958" y="12344"/>
                    <a:pt x="3822" y="16049"/>
                  </a:cubicBezTo>
                  <a:cubicBezTo>
                    <a:pt x="4753" y="20021"/>
                    <a:pt x="5932" y="23776"/>
                    <a:pt x="10220" y="26003"/>
                  </a:cubicBezTo>
                  <a:cubicBezTo>
                    <a:pt x="11832" y="26834"/>
                    <a:pt x="13377" y="27249"/>
                    <a:pt x="14740" y="27249"/>
                  </a:cubicBezTo>
                  <a:cubicBezTo>
                    <a:pt x="14794" y="27251"/>
                    <a:pt x="14849" y="27252"/>
                    <a:pt x="14904" y="27252"/>
                  </a:cubicBezTo>
                  <a:cubicBezTo>
                    <a:pt x="15778" y="27252"/>
                    <a:pt x="16631" y="27004"/>
                    <a:pt x="17382" y="26535"/>
                  </a:cubicBezTo>
                  <a:cubicBezTo>
                    <a:pt x="18279" y="25936"/>
                    <a:pt x="19293" y="24673"/>
                    <a:pt x="19077" y="22098"/>
                  </a:cubicBezTo>
                  <a:lnTo>
                    <a:pt x="19077" y="22098"/>
                  </a:lnTo>
                  <a:lnTo>
                    <a:pt x="18661" y="22131"/>
                  </a:lnTo>
                  <a:cubicBezTo>
                    <a:pt x="18827" y="24009"/>
                    <a:pt x="18296" y="25405"/>
                    <a:pt x="17149" y="26186"/>
                  </a:cubicBezTo>
                  <a:cubicBezTo>
                    <a:pt x="16496" y="26621"/>
                    <a:pt x="15668" y="26837"/>
                    <a:pt x="14729" y="26837"/>
                  </a:cubicBezTo>
                  <a:cubicBezTo>
                    <a:pt x="13445" y="26837"/>
                    <a:pt x="11954" y="26434"/>
                    <a:pt x="10419" y="25637"/>
                  </a:cubicBezTo>
                  <a:cubicBezTo>
                    <a:pt x="6281" y="23494"/>
                    <a:pt x="5135" y="19838"/>
                    <a:pt x="4221" y="15949"/>
                  </a:cubicBezTo>
                  <a:cubicBezTo>
                    <a:pt x="3623" y="13357"/>
                    <a:pt x="2709" y="12427"/>
                    <a:pt x="2094" y="12078"/>
                  </a:cubicBezTo>
                  <a:cubicBezTo>
                    <a:pt x="3822" y="11263"/>
                    <a:pt x="5833" y="9103"/>
                    <a:pt x="6564" y="7491"/>
                  </a:cubicBezTo>
                  <a:cubicBezTo>
                    <a:pt x="6747" y="7059"/>
                    <a:pt x="6913" y="6611"/>
                    <a:pt x="7062" y="6145"/>
                  </a:cubicBezTo>
                  <a:cubicBezTo>
                    <a:pt x="7760" y="4002"/>
                    <a:pt x="8807" y="761"/>
                    <a:pt x="11865" y="462"/>
                  </a:cubicBezTo>
                  <a:cubicBezTo>
                    <a:pt x="12172" y="433"/>
                    <a:pt x="12476" y="418"/>
                    <a:pt x="12774" y="418"/>
                  </a:cubicBezTo>
                  <a:cubicBezTo>
                    <a:pt x="14832" y="418"/>
                    <a:pt x="16642" y="1109"/>
                    <a:pt x="17731" y="2357"/>
                  </a:cubicBezTo>
                  <a:cubicBezTo>
                    <a:pt x="18944" y="3752"/>
                    <a:pt x="19259" y="5713"/>
                    <a:pt x="18661" y="8206"/>
                  </a:cubicBezTo>
                  <a:lnTo>
                    <a:pt x="19077" y="8306"/>
                  </a:lnTo>
                  <a:cubicBezTo>
                    <a:pt x="19691" y="5713"/>
                    <a:pt x="19326" y="3553"/>
                    <a:pt x="18046" y="2091"/>
                  </a:cubicBezTo>
                  <a:cubicBezTo>
                    <a:pt x="16868" y="753"/>
                    <a:pt x="14940" y="0"/>
                    <a:pt x="12761" y="0"/>
                  </a:cubicBezTo>
                  <a:close/>
                </a:path>
              </a:pathLst>
            </a:custGeom>
            <a:solidFill>
              <a:srgbClr val="4329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24"/>
            <p:cNvSpPr/>
            <p:nvPr/>
          </p:nvSpPr>
          <p:spPr>
            <a:xfrm>
              <a:off x="1804416" y="2456450"/>
              <a:ext cx="357266" cy="834435"/>
            </a:xfrm>
            <a:custGeom>
              <a:rect b="b" l="l" r="r" t="t"/>
              <a:pathLst>
                <a:path extrusionOk="0" h="26007" w="11135">
                  <a:moveTo>
                    <a:pt x="416" y="0"/>
                  </a:moveTo>
                  <a:lnTo>
                    <a:pt x="1" y="50"/>
                  </a:lnTo>
                  <a:cubicBezTo>
                    <a:pt x="134" y="1712"/>
                    <a:pt x="134" y="4088"/>
                    <a:pt x="117" y="6830"/>
                  </a:cubicBezTo>
                  <a:cubicBezTo>
                    <a:pt x="67" y="15255"/>
                    <a:pt x="1" y="25741"/>
                    <a:pt x="4321" y="26006"/>
                  </a:cubicBezTo>
                  <a:lnTo>
                    <a:pt x="4454" y="26006"/>
                  </a:lnTo>
                  <a:cubicBezTo>
                    <a:pt x="5202" y="26006"/>
                    <a:pt x="5568" y="25574"/>
                    <a:pt x="5933" y="25159"/>
                  </a:cubicBezTo>
                  <a:cubicBezTo>
                    <a:pt x="6315" y="24694"/>
                    <a:pt x="6681" y="24262"/>
                    <a:pt x="7611" y="24212"/>
                  </a:cubicBezTo>
                  <a:cubicBezTo>
                    <a:pt x="7665" y="24210"/>
                    <a:pt x="7718" y="24208"/>
                    <a:pt x="7770" y="24208"/>
                  </a:cubicBezTo>
                  <a:cubicBezTo>
                    <a:pt x="8894" y="24208"/>
                    <a:pt x="9463" y="24715"/>
                    <a:pt x="9971" y="25176"/>
                  </a:cubicBezTo>
                  <a:cubicBezTo>
                    <a:pt x="10303" y="25475"/>
                    <a:pt x="10619" y="25757"/>
                    <a:pt x="11035" y="25873"/>
                  </a:cubicBezTo>
                  <a:lnTo>
                    <a:pt x="11134" y="25475"/>
                  </a:lnTo>
                  <a:cubicBezTo>
                    <a:pt x="10819" y="25392"/>
                    <a:pt x="10553" y="25142"/>
                    <a:pt x="10254" y="24876"/>
                  </a:cubicBezTo>
                  <a:cubicBezTo>
                    <a:pt x="9716" y="24387"/>
                    <a:pt x="9074" y="23791"/>
                    <a:pt x="7783" y="23791"/>
                  </a:cubicBezTo>
                  <a:cubicBezTo>
                    <a:pt x="7717" y="23791"/>
                    <a:pt x="7648" y="23793"/>
                    <a:pt x="7578" y="23796"/>
                  </a:cubicBezTo>
                  <a:cubicBezTo>
                    <a:pt x="6481" y="23846"/>
                    <a:pt x="6000" y="24428"/>
                    <a:pt x="5601" y="24893"/>
                  </a:cubicBezTo>
                  <a:cubicBezTo>
                    <a:pt x="5275" y="25281"/>
                    <a:pt x="5022" y="25596"/>
                    <a:pt x="4477" y="25596"/>
                  </a:cubicBezTo>
                  <a:cubicBezTo>
                    <a:pt x="4437" y="25596"/>
                    <a:pt x="4397" y="25594"/>
                    <a:pt x="4354" y="25591"/>
                  </a:cubicBezTo>
                  <a:cubicBezTo>
                    <a:pt x="416" y="25358"/>
                    <a:pt x="483" y="14640"/>
                    <a:pt x="532" y="6830"/>
                  </a:cubicBezTo>
                  <a:cubicBezTo>
                    <a:pt x="549" y="4072"/>
                    <a:pt x="549" y="1695"/>
                    <a:pt x="416" y="0"/>
                  </a:cubicBezTo>
                  <a:close/>
                </a:path>
              </a:pathLst>
            </a:custGeom>
            <a:solidFill>
              <a:srgbClr val="4329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24"/>
            <p:cNvSpPr/>
            <p:nvPr/>
          </p:nvSpPr>
          <p:spPr>
            <a:xfrm>
              <a:off x="2105116" y="3170341"/>
              <a:ext cx="104533" cy="89806"/>
            </a:xfrm>
            <a:custGeom>
              <a:rect b="b" l="l" r="r" t="t"/>
              <a:pathLst>
                <a:path extrusionOk="0" h="2799" w="3258">
                  <a:moveTo>
                    <a:pt x="1862" y="1"/>
                  </a:moveTo>
                  <a:cubicBezTo>
                    <a:pt x="616" y="1"/>
                    <a:pt x="1" y="1496"/>
                    <a:pt x="882" y="2377"/>
                  </a:cubicBezTo>
                  <a:cubicBezTo>
                    <a:pt x="1168" y="2669"/>
                    <a:pt x="1519" y="2799"/>
                    <a:pt x="1863" y="2799"/>
                  </a:cubicBezTo>
                  <a:cubicBezTo>
                    <a:pt x="2577" y="2799"/>
                    <a:pt x="3258" y="2238"/>
                    <a:pt x="3258" y="1397"/>
                  </a:cubicBezTo>
                  <a:cubicBezTo>
                    <a:pt x="3258" y="616"/>
                    <a:pt x="2643" y="1"/>
                    <a:pt x="1862" y="1"/>
                  </a:cubicBezTo>
                  <a:close/>
                </a:path>
              </a:pathLst>
            </a:custGeom>
            <a:solidFill>
              <a:srgbClr val="C7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24"/>
            <p:cNvSpPr/>
            <p:nvPr/>
          </p:nvSpPr>
          <p:spPr>
            <a:xfrm>
              <a:off x="1898778" y="3194501"/>
              <a:ext cx="104533" cy="89966"/>
            </a:xfrm>
            <a:custGeom>
              <a:rect b="b" l="l" r="r" t="t"/>
              <a:pathLst>
                <a:path extrusionOk="0" h="2804" w="3258">
                  <a:moveTo>
                    <a:pt x="1406" y="1"/>
                  </a:moveTo>
                  <a:cubicBezTo>
                    <a:pt x="689" y="1"/>
                    <a:pt x="1" y="563"/>
                    <a:pt x="1" y="1408"/>
                  </a:cubicBezTo>
                  <a:cubicBezTo>
                    <a:pt x="1" y="2173"/>
                    <a:pt x="616" y="2804"/>
                    <a:pt x="1397" y="2804"/>
                  </a:cubicBezTo>
                  <a:cubicBezTo>
                    <a:pt x="2643" y="2804"/>
                    <a:pt x="3258" y="1292"/>
                    <a:pt x="2377" y="411"/>
                  </a:cubicBezTo>
                  <a:cubicBezTo>
                    <a:pt x="2094" y="128"/>
                    <a:pt x="1746" y="1"/>
                    <a:pt x="1406" y="1"/>
                  </a:cubicBezTo>
                  <a:close/>
                </a:path>
              </a:pathLst>
            </a:custGeom>
            <a:solidFill>
              <a:srgbClr val="C7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24"/>
            <p:cNvSpPr/>
            <p:nvPr/>
          </p:nvSpPr>
          <p:spPr>
            <a:xfrm>
              <a:off x="1660482" y="3289248"/>
              <a:ext cx="520932" cy="808831"/>
            </a:xfrm>
            <a:custGeom>
              <a:rect b="b" l="l" r="r" t="t"/>
              <a:pathLst>
                <a:path extrusionOk="0" h="25209" w="16236">
                  <a:moveTo>
                    <a:pt x="16152" y="1"/>
                  </a:moveTo>
                  <a:cubicBezTo>
                    <a:pt x="15537" y="117"/>
                    <a:pt x="15072" y="566"/>
                    <a:pt x="14573" y="1047"/>
                  </a:cubicBezTo>
                  <a:cubicBezTo>
                    <a:pt x="13925" y="1662"/>
                    <a:pt x="13277" y="2294"/>
                    <a:pt x="12280" y="2294"/>
                  </a:cubicBezTo>
                  <a:lnTo>
                    <a:pt x="12264" y="2294"/>
                  </a:lnTo>
                  <a:cubicBezTo>
                    <a:pt x="11532" y="2294"/>
                    <a:pt x="10918" y="2044"/>
                    <a:pt x="10336" y="1795"/>
                  </a:cubicBezTo>
                  <a:cubicBezTo>
                    <a:pt x="9828" y="1582"/>
                    <a:pt x="9333" y="1375"/>
                    <a:pt x="8805" y="1375"/>
                  </a:cubicBezTo>
                  <a:cubicBezTo>
                    <a:pt x="8469" y="1375"/>
                    <a:pt x="8119" y="1459"/>
                    <a:pt x="7744" y="1679"/>
                  </a:cubicBezTo>
                  <a:cubicBezTo>
                    <a:pt x="6032" y="2693"/>
                    <a:pt x="3606" y="11466"/>
                    <a:pt x="1296" y="20357"/>
                  </a:cubicBezTo>
                  <a:cubicBezTo>
                    <a:pt x="715" y="22567"/>
                    <a:pt x="266" y="24295"/>
                    <a:pt x="0" y="25093"/>
                  </a:cubicBezTo>
                  <a:lnTo>
                    <a:pt x="399" y="25209"/>
                  </a:lnTo>
                  <a:cubicBezTo>
                    <a:pt x="665" y="24411"/>
                    <a:pt x="1113" y="22666"/>
                    <a:pt x="1695" y="20473"/>
                  </a:cubicBezTo>
                  <a:cubicBezTo>
                    <a:pt x="3274" y="14374"/>
                    <a:pt x="6232" y="3041"/>
                    <a:pt x="7960" y="2044"/>
                  </a:cubicBezTo>
                  <a:cubicBezTo>
                    <a:pt x="8261" y="1865"/>
                    <a:pt x="8540" y="1794"/>
                    <a:pt x="8816" y="1794"/>
                  </a:cubicBezTo>
                  <a:cubicBezTo>
                    <a:pt x="9255" y="1794"/>
                    <a:pt x="9686" y="1973"/>
                    <a:pt x="10186" y="2177"/>
                  </a:cubicBezTo>
                  <a:cubicBezTo>
                    <a:pt x="10768" y="2427"/>
                    <a:pt x="11449" y="2709"/>
                    <a:pt x="12264" y="2709"/>
                  </a:cubicBezTo>
                  <a:lnTo>
                    <a:pt x="12280" y="2709"/>
                  </a:lnTo>
                  <a:cubicBezTo>
                    <a:pt x="13443" y="2709"/>
                    <a:pt x="14191" y="1995"/>
                    <a:pt x="14856" y="1347"/>
                  </a:cubicBezTo>
                  <a:cubicBezTo>
                    <a:pt x="15321" y="914"/>
                    <a:pt x="15753" y="499"/>
                    <a:pt x="16235" y="399"/>
                  </a:cubicBezTo>
                  <a:lnTo>
                    <a:pt x="16152" y="1"/>
                  </a:lnTo>
                  <a:close/>
                </a:path>
              </a:pathLst>
            </a:custGeom>
            <a:solidFill>
              <a:srgbClr val="4329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24"/>
            <p:cNvSpPr/>
            <p:nvPr/>
          </p:nvSpPr>
          <p:spPr>
            <a:xfrm>
              <a:off x="2105116" y="3324445"/>
              <a:ext cx="104533" cy="90095"/>
            </a:xfrm>
            <a:custGeom>
              <a:rect b="b" l="l" r="r" t="t"/>
              <a:pathLst>
                <a:path extrusionOk="0" h="2808" w="3258">
                  <a:moveTo>
                    <a:pt x="1862" y="0"/>
                  </a:moveTo>
                  <a:cubicBezTo>
                    <a:pt x="616" y="0"/>
                    <a:pt x="1" y="1512"/>
                    <a:pt x="882" y="2393"/>
                  </a:cubicBezTo>
                  <a:cubicBezTo>
                    <a:pt x="1168" y="2679"/>
                    <a:pt x="1519" y="2808"/>
                    <a:pt x="1862" y="2808"/>
                  </a:cubicBezTo>
                  <a:cubicBezTo>
                    <a:pt x="2576" y="2808"/>
                    <a:pt x="3258" y="2254"/>
                    <a:pt x="3258" y="1413"/>
                  </a:cubicBezTo>
                  <a:cubicBezTo>
                    <a:pt x="3258" y="632"/>
                    <a:pt x="2643" y="0"/>
                    <a:pt x="1862" y="0"/>
                  </a:cubicBezTo>
                  <a:close/>
                </a:path>
              </a:pathLst>
            </a:custGeom>
            <a:solidFill>
              <a:srgbClr val="C7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24"/>
            <p:cNvSpPr/>
            <p:nvPr/>
          </p:nvSpPr>
          <p:spPr>
            <a:xfrm>
              <a:off x="1898778" y="3348990"/>
              <a:ext cx="104533" cy="89581"/>
            </a:xfrm>
            <a:custGeom>
              <a:rect b="b" l="l" r="r" t="t"/>
              <a:pathLst>
                <a:path extrusionOk="0" h="2792" w="3258">
                  <a:moveTo>
                    <a:pt x="1396" y="1"/>
                  </a:moveTo>
                  <a:cubicBezTo>
                    <a:pt x="682" y="1"/>
                    <a:pt x="1" y="554"/>
                    <a:pt x="1" y="1396"/>
                  </a:cubicBezTo>
                  <a:cubicBezTo>
                    <a:pt x="1" y="2177"/>
                    <a:pt x="616" y="2791"/>
                    <a:pt x="1397" y="2791"/>
                  </a:cubicBezTo>
                  <a:cubicBezTo>
                    <a:pt x="2643" y="2791"/>
                    <a:pt x="3258" y="1296"/>
                    <a:pt x="2377" y="415"/>
                  </a:cubicBezTo>
                  <a:cubicBezTo>
                    <a:pt x="2091" y="129"/>
                    <a:pt x="1740" y="1"/>
                    <a:pt x="1396" y="1"/>
                  </a:cubicBezTo>
                  <a:close/>
                </a:path>
              </a:pathLst>
            </a:custGeom>
            <a:solidFill>
              <a:srgbClr val="C7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24"/>
            <p:cNvSpPr/>
            <p:nvPr/>
          </p:nvSpPr>
          <p:spPr>
            <a:xfrm>
              <a:off x="1966509" y="3229538"/>
              <a:ext cx="153045" cy="131163"/>
            </a:xfrm>
            <a:custGeom>
              <a:rect b="b" l="l" r="r" t="t"/>
              <a:pathLst>
                <a:path extrusionOk="0" h="4088" w="4770">
                  <a:moveTo>
                    <a:pt x="2726" y="0"/>
                  </a:moveTo>
                  <a:cubicBezTo>
                    <a:pt x="898" y="0"/>
                    <a:pt x="0" y="2194"/>
                    <a:pt x="1280" y="3490"/>
                  </a:cubicBezTo>
                  <a:cubicBezTo>
                    <a:pt x="1698" y="3903"/>
                    <a:pt x="2209" y="4087"/>
                    <a:pt x="2710" y="4087"/>
                  </a:cubicBezTo>
                  <a:cubicBezTo>
                    <a:pt x="3762" y="4087"/>
                    <a:pt x="4770" y="3272"/>
                    <a:pt x="4770" y="2044"/>
                  </a:cubicBezTo>
                  <a:cubicBezTo>
                    <a:pt x="4770" y="914"/>
                    <a:pt x="3856" y="0"/>
                    <a:pt x="2726" y="0"/>
                  </a:cubicBezTo>
                  <a:close/>
                </a:path>
              </a:pathLst>
            </a:custGeom>
            <a:solidFill>
              <a:srgbClr val="C7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24"/>
            <p:cNvSpPr/>
            <p:nvPr/>
          </p:nvSpPr>
          <p:spPr>
            <a:xfrm>
              <a:off x="3407126" y="2979467"/>
              <a:ext cx="181794" cy="334422"/>
            </a:xfrm>
            <a:custGeom>
              <a:rect b="b" l="l" r="r" t="t"/>
              <a:pathLst>
                <a:path extrusionOk="0" h="10423" w="5666">
                  <a:moveTo>
                    <a:pt x="4274" y="1"/>
                  </a:moveTo>
                  <a:cubicBezTo>
                    <a:pt x="4273" y="1"/>
                    <a:pt x="4272" y="1"/>
                    <a:pt x="4271" y="1"/>
                  </a:cubicBezTo>
                  <a:cubicBezTo>
                    <a:pt x="2526" y="34"/>
                    <a:pt x="1795" y="732"/>
                    <a:pt x="1080" y="1663"/>
                  </a:cubicBezTo>
                  <a:cubicBezTo>
                    <a:pt x="382" y="2593"/>
                    <a:pt x="0" y="7429"/>
                    <a:pt x="1080" y="8592"/>
                  </a:cubicBezTo>
                  <a:cubicBezTo>
                    <a:pt x="2142" y="9702"/>
                    <a:pt x="3483" y="10422"/>
                    <a:pt x="4201" y="10422"/>
                  </a:cubicBezTo>
                  <a:cubicBezTo>
                    <a:pt x="4225" y="10422"/>
                    <a:pt x="4248" y="10422"/>
                    <a:pt x="4271" y="10420"/>
                  </a:cubicBezTo>
                  <a:cubicBezTo>
                    <a:pt x="4968" y="10370"/>
                    <a:pt x="5666" y="1"/>
                    <a:pt x="4274" y="1"/>
                  </a:cubicBezTo>
                  <a:close/>
                </a:path>
              </a:pathLst>
            </a:custGeom>
            <a:solidFill>
              <a:srgbClr val="4329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24"/>
            <p:cNvSpPr/>
            <p:nvPr/>
          </p:nvSpPr>
          <p:spPr>
            <a:xfrm>
              <a:off x="3511627" y="2979480"/>
              <a:ext cx="65068" cy="334326"/>
            </a:xfrm>
            <a:custGeom>
              <a:rect b="b" l="l" r="r" t="t"/>
              <a:pathLst>
                <a:path extrusionOk="0" h="10420" w="2028">
                  <a:moveTo>
                    <a:pt x="1014" y="1"/>
                  </a:moveTo>
                  <a:cubicBezTo>
                    <a:pt x="465" y="1"/>
                    <a:pt x="0" y="2327"/>
                    <a:pt x="0" y="5219"/>
                  </a:cubicBezTo>
                  <a:cubicBezTo>
                    <a:pt x="0" y="8094"/>
                    <a:pt x="465" y="10420"/>
                    <a:pt x="1014" y="10420"/>
                  </a:cubicBezTo>
                  <a:cubicBezTo>
                    <a:pt x="1579" y="10420"/>
                    <a:pt x="2027" y="8094"/>
                    <a:pt x="2027" y="5219"/>
                  </a:cubicBezTo>
                  <a:cubicBezTo>
                    <a:pt x="2027" y="2327"/>
                    <a:pt x="1579" y="1"/>
                    <a:pt x="1014" y="1"/>
                  </a:cubicBezTo>
                  <a:close/>
                </a:path>
              </a:pathLst>
            </a:custGeom>
            <a:solidFill>
              <a:srgbClr val="C7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24"/>
            <p:cNvSpPr/>
            <p:nvPr/>
          </p:nvSpPr>
          <p:spPr>
            <a:xfrm>
              <a:off x="474172" y="3281259"/>
              <a:ext cx="1542486" cy="1484573"/>
            </a:xfrm>
            <a:custGeom>
              <a:rect b="b" l="l" r="r" t="t"/>
              <a:pathLst>
                <a:path extrusionOk="0" h="46270" w="48075">
                  <a:moveTo>
                    <a:pt x="25849" y="2234"/>
                  </a:moveTo>
                  <a:cubicBezTo>
                    <a:pt x="26852" y="2234"/>
                    <a:pt x="27822" y="2286"/>
                    <a:pt x="28682" y="2393"/>
                  </a:cubicBezTo>
                  <a:cubicBezTo>
                    <a:pt x="31989" y="2809"/>
                    <a:pt x="31108" y="5800"/>
                    <a:pt x="30693" y="6780"/>
                  </a:cubicBezTo>
                  <a:cubicBezTo>
                    <a:pt x="30277" y="7777"/>
                    <a:pt x="27868" y="12380"/>
                    <a:pt x="26572" y="13809"/>
                  </a:cubicBezTo>
                  <a:cubicBezTo>
                    <a:pt x="25793" y="14665"/>
                    <a:pt x="24847" y="14959"/>
                    <a:pt x="23958" y="14959"/>
                  </a:cubicBezTo>
                  <a:cubicBezTo>
                    <a:pt x="22930" y="14959"/>
                    <a:pt x="21979" y="14566"/>
                    <a:pt x="21454" y="14191"/>
                  </a:cubicBezTo>
                  <a:cubicBezTo>
                    <a:pt x="19659" y="12962"/>
                    <a:pt x="18413" y="10369"/>
                    <a:pt x="16601" y="7977"/>
                  </a:cubicBezTo>
                  <a:cubicBezTo>
                    <a:pt x="14790" y="5600"/>
                    <a:pt x="16518" y="4204"/>
                    <a:pt x="18213" y="3423"/>
                  </a:cubicBezTo>
                  <a:cubicBezTo>
                    <a:pt x="19827" y="2660"/>
                    <a:pt x="22975" y="2234"/>
                    <a:pt x="25849" y="2234"/>
                  </a:cubicBezTo>
                  <a:close/>
                  <a:moveTo>
                    <a:pt x="25575" y="15654"/>
                  </a:moveTo>
                  <a:cubicBezTo>
                    <a:pt x="27070" y="15654"/>
                    <a:pt x="26505" y="16900"/>
                    <a:pt x="26289" y="17415"/>
                  </a:cubicBezTo>
                  <a:cubicBezTo>
                    <a:pt x="26123" y="17797"/>
                    <a:pt x="25824" y="18545"/>
                    <a:pt x="25575" y="19127"/>
                  </a:cubicBezTo>
                  <a:cubicBezTo>
                    <a:pt x="25417" y="19461"/>
                    <a:pt x="24935" y="19609"/>
                    <a:pt x="24518" y="19609"/>
                  </a:cubicBezTo>
                  <a:cubicBezTo>
                    <a:pt x="24231" y="19609"/>
                    <a:pt x="23975" y="19538"/>
                    <a:pt x="23880" y="19409"/>
                  </a:cubicBezTo>
                  <a:cubicBezTo>
                    <a:pt x="23581" y="18994"/>
                    <a:pt x="22933" y="17914"/>
                    <a:pt x="22451" y="17249"/>
                  </a:cubicBezTo>
                  <a:lnTo>
                    <a:pt x="22451" y="17266"/>
                  </a:lnTo>
                  <a:cubicBezTo>
                    <a:pt x="22218" y="16917"/>
                    <a:pt x="22268" y="16368"/>
                    <a:pt x="22766" y="15969"/>
                  </a:cubicBezTo>
                  <a:cubicBezTo>
                    <a:pt x="23016" y="15753"/>
                    <a:pt x="24744" y="15654"/>
                    <a:pt x="25575" y="15654"/>
                  </a:cubicBezTo>
                  <a:close/>
                  <a:moveTo>
                    <a:pt x="36167" y="6454"/>
                  </a:moveTo>
                  <a:cubicBezTo>
                    <a:pt x="37010" y="6454"/>
                    <a:pt x="37896" y="6919"/>
                    <a:pt x="38652" y="7445"/>
                  </a:cubicBezTo>
                  <a:cubicBezTo>
                    <a:pt x="40630" y="8824"/>
                    <a:pt x="43471" y="12912"/>
                    <a:pt x="44768" y="16003"/>
                  </a:cubicBezTo>
                  <a:cubicBezTo>
                    <a:pt x="46080" y="19077"/>
                    <a:pt x="43039" y="19808"/>
                    <a:pt x="41976" y="19941"/>
                  </a:cubicBezTo>
                  <a:cubicBezTo>
                    <a:pt x="41373" y="20017"/>
                    <a:pt x="39395" y="20127"/>
                    <a:pt x="37462" y="20127"/>
                  </a:cubicBezTo>
                  <a:cubicBezTo>
                    <a:pt x="36037" y="20127"/>
                    <a:pt x="34637" y="20067"/>
                    <a:pt x="33833" y="19891"/>
                  </a:cubicBezTo>
                  <a:cubicBezTo>
                    <a:pt x="31407" y="19343"/>
                    <a:pt x="30842" y="16850"/>
                    <a:pt x="30942" y="15637"/>
                  </a:cubicBezTo>
                  <a:cubicBezTo>
                    <a:pt x="31125" y="13460"/>
                    <a:pt x="32753" y="11101"/>
                    <a:pt x="33900" y="8342"/>
                  </a:cubicBezTo>
                  <a:cubicBezTo>
                    <a:pt x="34488" y="6939"/>
                    <a:pt x="35305" y="6454"/>
                    <a:pt x="36167" y="6454"/>
                  </a:cubicBezTo>
                  <a:close/>
                  <a:moveTo>
                    <a:pt x="29589" y="17569"/>
                  </a:moveTo>
                  <a:cubicBezTo>
                    <a:pt x="29739" y="17569"/>
                    <a:pt x="29904" y="17599"/>
                    <a:pt x="30078" y="17664"/>
                  </a:cubicBezTo>
                  <a:cubicBezTo>
                    <a:pt x="30377" y="17781"/>
                    <a:pt x="31324" y="19210"/>
                    <a:pt x="31740" y="19924"/>
                  </a:cubicBezTo>
                  <a:cubicBezTo>
                    <a:pt x="32487" y="21237"/>
                    <a:pt x="31141" y="21370"/>
                    <a:pt x="30576" y="21436"/>
                  </a:cubicBezTo>
                  <a:cubicBezTo>
                    <a:pt x="30161" y="21486"/>
                    <a:pt x="29363" y="21603"/>
                    <a:pt x="28732" y="21669"/>
                  </a:cubicBezTo>
                  <a:cubicBezTo>
                    <a:pt x="28713" y="21671"/>
                    <a:pt x="28694" y="21672"/>
                    <a:pt x="28675" y="21672"/>
                  </a:cubicBezTo>
                  <a:cubicBezTo>
                    <a:pt x="28079" y="21672"/>
                    <a:pt x="27490" y="20694"/>
                    <a:pt x="27635" y="20356"/>
                  </a:cubicBezTo>
                  <a:cubicBezTo>
                    <a:pt x="27851" y="19874"/>
                    <a:pt x="28466" y="18778"/>
                    <a:pt x="28798" y="18047"/>
                  </a:cubicBezTo>
                  <a:cubicBezTo>
                    <a:pt x="28918" y="17761"/>
                    <a:pt x="29208" y="17569"/>
                    <a:pt x="29589" y="17569"/>
                  </a:cubicBezTo>
                  <a:close/>
                  <a:moveTo>
                    <a:pt x="19554" y="18241"/>
                  </a:moveTo>
                  <a:cubicBezTo>
                    <a:pt x="20024" y="18241"/>
                    <a:pt x="20439" y="18817"/>
                    <a:pt x="20656" y="19110"/>
                  </a:cubicBezTo>
                  <a:cubicBezTo>
                    <a:pt x="20922" y="19442"/>
                    <a:pt x="21420" y="20074"/>
                    <a:pt x="21786" y="20589"/>
                  </a:cubicBezTo>
                  <a:cubicBezTo>
                    <a:pt x="22152" y="21104"/>
                    <a:pt x="21570" y="22151"/>
                    <a:pt x="21188" y="22201"/>
                  </a:cubicBezTo>
                  <a:cubicBezTo>
                    <a:pt x="20673" y="22251"/>
                    <a:pt x="19410" y="22267"/>
                    <a:pt x="18612" y="22350"/>
                  </a:cubicBezTo>
                  <a:cubicBezTo>
                    <a:pt x="18591" y="22352"/>
                    <a:pt x="18571" y="22353"/>
                    <a:pt x="18550" y="22353"/>
                  </a:cubicBezTo>
                  <a:cubicBezTo>
                    <a:pt x="18139" y="22353"/>
                    <a:pt x="17743" y="22038"/>
                    <a:pt x="17648" y="21436"/>
                  </a:cubicBezTo>
                  <a:cubicBezTo>
                    <a:pt x="17598" y="21104"/>
                    <a:pt x="18363" y="19575"/>
                    <a:pt x="18778" y="18861"/>
                  </a:cubicBezTo>
                  <a:cubicBezTo>
                    <a:pt x="19038" y="18405"/>
                    <a:pt x="19304" y="18241"/>
                    <a:pt x="19554" y="18241"/>
                  </a:cubicBezTo>
                  <a:close/>
                  <a:moveTo>
                    <a:pt x="10944" y="8272"/>
                  </a:moveTo>
                  <a:cubicBezTo>
                    <a:pt x="12183" y="8272"/>
                    <a:pt x="13238" y="9425"/>
                    <a:pt x="13660" y="9987"/>
                  </a:cubicBezTo>
                  <a:cubicBezTo>
                    <a:pt x="14308" y="10835"/>
                    <a:pt x="17100" y="15222"/>
                    <a:pt x="17681" y="17066"/>
                  </a:cubicBezTo>
                  <a:cubicBezTo>
                    <a:pt x="18429" y="19442"/>
                    <a:pt x="16551" y="21187"/>
                    <a:pt x="15455" y="21702"/>
                  </a:cubicBezTo>
                  <a:cubicBezTo>
                    <a:pt x="13494" y="22616"/>
                    <a:pt x="10619" y="22400"/>
                    <a:pt x="7645" y="22782"/>
                  </a:cubicBezTo>
                  <a:cubicBezTo>
                    <a:pt x="7415" y="22812"/>
                    <a:pt x="7202" y="22826"/>
                    <a:pt x="7003" y="22826"/>
                  </a:cubicBezTo>
                  <a:cubicBezTo>
                    <a:pt x="4622" y="22826"/>
                    <a:pt x="4351" y="20812"/>
                    <a:pt x="4504" y="19110"/>
                  </a:cubicBezTo>
                  <a:cubicBezTo>
                    <a:pt x="4703" y="16717"/>
                    <a:pt x="6830" y="12197"/>
                    <a:pt x="8858" y="9539"/>
                  </a:cubicBezTo>
                  <a:cubicBezTo>
                    <a:pt x="9560" y="8604"/>
                    <a:pt x="10279" y="8272"/>
                    <a:pt x="10944" y="8272"/>
                  </a:cubicBezTo>
                  <a:close/>
                  <a:moveTo>
                    <a:pt x="31376" y="23924"/>
                  </a:moveTo>
                  <a:cubicBezTo>
                    <a:pt x="31764" y="23924"/>
                    <a:pt x="32146" y="24239"/>
                    <a:pt x="32255" y="24843"/>
                  </a:cubicBezTo>
                  <a:cubicBezTo>
                    <a:pt x="32305" y="25159"/>
                    <a:pt x="31540" y="26704"/>
                    <a:pt x="31125" y="27419"/>
                  </a:cubicBezTo>
                  <a:cubicBezTo>
                    <a:pt x="30865" y="27869"/>
                    <a:pt x="30597" y="28031"/>
                    <a:pt x="30344" y="28031"/>
                  </a:cubicBezTo>
                  <a:cubicBezTo>
                    <a:pt x="29869" y="28031"/>
                    <a:pt x="29447" y="27462"/>
                    <a:pt x="29230" y="27169"/>
                  </a:cubicBezTo>
                  <a:cubicBezTo>
                    <a:pt x="28981" y="26837"/>
                    <a:pt x="28483" y="26189"/>
                    <a:pt x="28117" y="25690"/>
                  </a:cubicBezTo>
                  <a:cubicBezTo>
                    <a:pt x="27752" y="25175"/>
                    <a:pt x="28316" y="24128"/>
                    <a:pt x="28699" y="24079"/>
                  </a:cubicBezTo>
                  <a:cubicBezTo>
                    <a:pt x="29214" y="24012"/>
                    <a:pt x="30477" y="23996"/>
                    <a:pt x="31291" y="23929"/>
                  </a:cubicBezTo>
                  <a:cubicBezTo>
                    <a:pt x="31319" y="23926"/>
                    <a:pt x="31348" y="23924"/>
                    <a:pt x="31376" y="23924"/>
                  </a:cubicBezTo>
                  <a:close/>
                  <a:moveTo>
                    <a:pt x="21213" y="24607"/>
                  </a:moveTo>
                  <a:cubicBezTo>
                    <a:pt x="21823" y="24607"/>
                    <a:pt x="22396" y="25585"/>
                    <a:pt x="22251" y="25923"/>
                  </a:cubicBezTo>
                  <a:cubicBezTo>
                    <a:pt x="22052" y="26388"/>
                    <a:pt x="21437" y="27502"/>
                    <a:pt x="21105" y="28233"/>
                  </a:cubicBezTo>
                  <a:cubicBezTo>
                    <a:pt x="20972" y="28510"/>
                    <a:pt x="20674" y="28708"/>
                    <a:pt x="20293" y="28708"/>
                  </a:cubicBezTo>
                  <a:cubicBezTo>
                    <a:pt x="20147" y="28708"/>
                    <a:pt x="19990" y="28679"/>
                    <a:pt x="19825" y="28615"/>
                  </a:cubicBezTo>
                  <a:cubicBezTo>
                    <a:pt x="19509" y="28499"/>
                    <a:pt x="18562" y="27053"/>
                    <a:pt x="18147" y="26339"/>
                  </a:cubicBezTo>
                  <a:cubicBezTo>
                    <a:pt x="17399" y="25042"/>
                    <a:pt x="18762" y="24893"/>
                    <a:pt x="19310" y="24826"/>
                  </a:cubicBezTo>
                  <a:cubicBezTo>
                    <a:pt x="19725" y="24777"/>
                    <a:pt x="20540" y="24660"/>
                    <a:pt x="21154" y="24610"/>
                  </a:cubicBezTo>
                  <a:cubicBezTo>
                    <a:pt x="21174" y="24608"/>
                    <a:pt x="21194" y="24607"/>
                    <a:pt x="21213" y="24607"/>
                  </a:cubicBezTo>
                  <a:close/>
                  <a:moveTo>
                    <a:pt x="25369" y="26671"/>
                  </a:moveTo>
                  <a:cubicBezTo>
                    <a:pt x="25656" y="26671"/>
                    <a:pt x="25912" y="26741"/>
                    <a:pt x="26007" y="26870"/>
                  </a:cubicBezTo>
                  <a:cubicBezTo>
                    <a:pt x="26322" y="27286"/>
                    <a:pt x="26971" y="28366"/>
                    <a:pt x="27436" y="29014"/>
                  </a:cubicBezTo>
                  <a:cubicBezTo>
                    <a:pt x="27685" y="29363"/>
                    <a:pt x="27619" y="29911"/>
                    <a:pt x="27120" y="30310"/>
                  </a:cubicBezTo>
                  <a:cubicBezTo>
                    <a:pt x="26871" y="30526"/>
                    <a:pt x="25159" y="30626"/>
                    <a:pt x="24328" y="30626"/>
                  </a:cubicBezTo>
                  <a:cubicBezTo>
                    <a:pt x="22816" y="30626"/>
                    <a:pt x="23381" y="29379"/>
                    <a:pt x="23597" y="28864"/>
                  </a:cubicBezTo>
                  <a:cubicBezTo>
                    <a:pt x="23763" y="28482"/>
                    <a:pt x="24062" y="27718"/>
                    <a:pt x="24328" y="27153"/>
                  </a:cubicBezTo>
                  <a:cubicBezTo>
                    <a:pt x="24476" y="26819"/>
                    <a:pt x="24954" y="26671"/>
                    <a:pt x="25369" y="26671"/>
                  </a:cubicBezTo>
                  <a:close/>
                  <a:moveTo>
                    <a:pt x="42888" y="23453"/>
                  </a:moveTo>
                  <a:cubicBezTo>
                    <a:pt x="45265" y="23453"/>
                    <a:pt x="45537" y="25451"/>
                    <a:pt x="45399" y="27153"/>
                  </a:cubicBezTo>
                  <a:cubicBezTo>
                    <a:pt x="45183" y="29562"/>
                    <a:pt x="43056" y="34066"/>
                    <a:pt x="41045" y="36741"/>
                  </a:cubicBezTo>
                  <a:cubicBezTo>
                    <a:pt x="40339" y="37667"/>
                    <a:pt x="39619" y="37996"/>
                    <a:pt x="38952" y="37996"/>
                  </a:cubicBezTo>
                  <a:cubicBezTo>
                    <a:pt x="37706" y="37996"/>
                    <a:pt x="36649" y="36844"/>
                    <a:pt x="36226" y="36292"/>
                  </a:cubicBezTo>
                  <a:cubicBezTo>
                    <a:pt x="35578" y="35445"/>
                    <a:pt x="32803" y="31058"/>
                    <a:pt x="32205" y="29213"/>
                  </a:cubicBezTo>
                  <a:cubicBezTo>
                    <a:pt x="31457" y="26837"/>
                    <a:pt x="33335" y="25092"/>
                    <a:pt x="34432" y="24577"/>
                  </a:cubicBezTo>
                  <a:cubicBezTo>
                    <a:pt x="36409" y="23647"/>
                    <a:pt x="39267" y="23863"/>
                    <a:pt x="42242" y="23497"/>
                  </a:cubicBezTo>
                  <a:cubicBezTo>
                    <a:pt x="42473" y="23467"/>
                    <a:pt x="42688" y="23453"/>
                    <a:pt x="42888" y="23453"/>
                  </a:cubicBezTo>
                  <a:close/>
                  <a:moveTo>
                    <a:pt x="12436" y="26152"/>
                  </a:moveTo>
                  <a:cubicBezTo>
                    <a:pt x="13860" y="26152"/>
                    <a:pt x="15256" y="26212"/>
                    <a:pt x="16053" y="26388"/>
                  </a:cubicBezTo>
                  <a:cubicBezTo>
                    <a:pt x="18479" y="26920"/>
                    <a:pt x="19061" y="29429"/>
                    <a:pt x="18961" y="30642"/>
                  </a:cubicBezTo>
                  <a:cubicBezTo>
                    <a:pt x="18778" y="32803"/>
                    <a:pt x="17150" y="35179"/>
                    <a:pt x="15987" y="37937"/>
                  </a:cubicBezTo>
                  <a:cubicBezTo>
                    <a:pt x="15406" y="39335"/>
                    <a:pt x="14586" y="39819"/>
                    <a:pt x="13720" y="39819"/>
                  </a:cubicBezTo>
                  <a:cubicBezTo>
                    <a:pt x="12876" y="39819"/>
                    <a:pt x="11988" y="39359"/>
                    <a:pt x="11234" y="38835"/>
                  </a:cubicBezTo>
                  <a:cubicBezTo>
                    <a:pt x="9273" y="37455"/>
                    <a:pt x="6415" y="33351"/>
                    <a:pt x="5119" y="30277"/>
                  </a:cubicBezTo>
                  <a:cubicBezTo>
                    <a:pt x="3823" y="27203"/>
                    <a:pt x="6847" y="26471"/>
                    <a:pt x="7911" y="26339"/>
                  </a:cubicBezTo>
                  <a:cubicBezTo>
                    <a:pt x="8523" y="26262"/>
                    <a:pt x="10505" y="26152"/>
                    <a:pt x="12436" y="26152"/>
                  </a:cubicBezTo>
                  <a:close/>
                  <a:moveTo>
                    <a:pt x="25938" y="31319"/>
                  </a:moveTo>
                  <a:cubicBezTo>
                    <a:pt x="26964" y="31319"/>
                    <a:pt x="27916" y="31707"/>
                    <a:pt x="28449" y="32071"/>
                  </a:cubicBezTo>
                  <a:cubicBezTo>
                    <a:pt x="30227" y="33318"/>
                    <a:pt x="31474" y="35910"/>
                    <a:pt x="33285" y="38303"/>
                  </a:cubicBezTo>
                  <a:cubicBezTo>
                    <a:pt x="35096" y="40679"/>
                    <a:pt x="33368" y="42075"/>
                    <a:pt x="31690" y="42856"/>
                  </a:cubicBezTo>
                  <a:cubicBezTo>
                    <a:pt x="30078" y="43607"/>
                    <a:pt x="26925" y="44029"/>
                    <a:pt x="24055" y="44029"/>
                  </a:cubicBezTo>
                  <a:cubicBezTo>
                    <a:pt x="23050" y="44029"/>
                    <a:pt x="22079" y="43977"/>
                    <a:pt x="21221" y="43870"/>
                  </a:cubicBezTo>
                  <a:cubicBezTo>
                    <a:pt x="17897" y="43471"/>
                    <a:pt x="18778" y="40463"/>
                    <a:pt x="19194" y="39483"/>
                  </a:cubicBezTo>
                  <a:cubicBezTo>
                    <a:pt x="19609" y="38502"/>
                    <a:pt x="22019" y="33883"/>
                    <a:pt x="23315" y="32470"/>
                  </a:cubicBezTo>
                  <a:cubicBezTo>
                    <a:pt x="24095" y="31612"/>
                    <a:pt x="25045" y="31319"/>
                    <a:pt x="25938" y="31319"/>
                  </a:cubicBezTo>
                  <a:close/>
                  <a:moveTo>
                    <a:pt x="24943" y="0"/>
                  </a:moveTo>
                  <a:cubicBezTo>
                    <a:pt x="15588" y="0"/>
                    <a:pt x="7163" y="5634"/>
                    <a:pt x="3573" y="14291"/>
                  </a:cubicBezTo>
                  <a:cubicBezTo>
                    <a:pt x="1" y="22932"/>
                    <a:pt x="1978" y="32869"/>
                    <a:pt x="8592" y="39499"/>
                  </a:cubicBezTo>
                  <a:cubicBezTo>
                    <a:pt x="13013" y="43920"/>
                    <a:pt x="18926" y="46269"/>
                    <a:pt x="24941" y="46269"/>
                  </a:cubicBezTo>
                  <a:cubicBezTo>
                    <a:pt x="27926" y="46269"/>
                    <a:pt x="30935" y="45691"/>
                    <a:pt x="33800" y="44501"/>
                  </a:cubicBezTo>
                  <a:cubicBezTo>
                    <a:pt x="42441" y="40928"/>
                    <a:pt x="48074" y="32487"/>
                    <a:pt x="48074" y="23131"/>
                  </a:cubicBezTo>
                  <a:cubicBezTo>
                    <a:pt x="48074" y="10353"/>
                    <a:pt x="37722" y="0"/>
                    <a:pt x="24943" y="0"/>
                  </a:cubicBezTo>
                  <a:close/>
                </a:path>
              </a:pathLst>
            </a:custGeom>
            <a:solidFill>
              <a:srgbClr val="C7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24"/>
            <p:cNvSpPr/>
            <p:nvPr/>
          </p:nvSpPr>
          <p:spPr>
            <a:xfrm>
              <a:off x="571742" y="1720163"/>
              <a:ext cx="1532348" cy="1474402"/>
            </a:xfrm>
            <a:custGeom>
              <a:rect b="b" l="l" r="r" t="t"/>
              <a:pathLst>
                <a:path extrusionOk="0" h="45953" w="47759">
                  <a:moveTo>
                    <a:pt x="24993" y="3124"/>
                  </a:moveTo>
                  <a:cubicBezTo>
                    <a:pt x="29546" y="3124"/>
                    <a:pt x="30527" y="3772"/>
                    <a:pt x="30527" y="3772"/>
                  </a:cubicBezTo>
                  <a:cubicBezTo>
                    <a:pt x="34531" y="4287"/>
                    <a:pt x="36160" y="7362"/>
                    <a:pt x="34132" y="10635"/>
                  </a:cubicBezTo>
                  <a:lnTo>
                    <a:pt x="29031" y="15138"/>
                  </a:lnTo>
                  <a:cubicBezTo>
                    <a:pt x="27668" y="14341"/>
                    <a:pt x="26106" y="13925"/>
                    <a:pt x="24528" y="13925"/>
                  </a:cubicBezTo>
                  <a:cubicBezTo>
                    <a:pt x="23016" y="13925"/>
                    <a:pt x="21537" y="14308"/>
                    <a:pt x="20207" y="15022"/>
                  </a:cubicBezTo>
                  <a:lnTo>
                    <a:pt x="15421" y="10635"/>
                  </a:lnTo>
                  <a:cubicBezTo>
                    <a:pt x="13394" y="7362"/>
                    <a:pt x="15023" y="4304"/>
                    <a:pt x="19044" y="3822"/>
                  </a:cubicBezTo>
                  <a:cubicBezTo>
                    <a:pt x="19044" y="3822"/>
                    <a:pt x="20440" y="3124"/>
                    <a:pt x="24993" y="3124"/>
                  </a:cubicBezTo>
                  <a:close/>
                  <a:moveTo>
                    <a:pt x="10858" y="11192"/>
                  </a:moveTo>
                  <a:cubicBezTo>
                    <a:pt x="11564" y="11192"/>
                    <a:pt x="12385" y="11429"/>
                    <a:pt x="13344" y="11981"/>
                  </a:cubicBezTo>
                  <a:cubicBezTo>
                    <a:pt x="16103" y="13576"/>
                    <a:pt x="18446" y="18096"/>
                    <a:pt x="17914" y="19010"/>
                  </a:cubicBezTo>
                  <a:cubicBezTo>
                    <a:pt x="17668" y="19447"/>
                    <a:pt x="16376" y="19729"/>
                    <a:pt x="14792" y="19729"/>
                  </a:cubicBezTo>
                  <a:cubicBezTo>
                    <a:pt x="13063" y="19729"/>
                    <a:pt x="10987" y="19394"/>
                    <a:pt x="9539" y="18562"/>
                  </a:cubicBezTo>
                  <a:cubicBezTo>
                    <a:pt x="6781" y="16966"/>
                    <a:pt x="6864" y="15039"/>
                    <a:pt x="7910" y="13227"/>
                  </a:cubicBezTo>
                  <a:cubicBezTo>
                    <a:pt x="8595" y="12042"/>
                    <a:pt x="9522" y="11192"/>
                    <a:pt x="10858" y="11192"/>
                  </a:cubicBezTo>
                  <a:close/>
                  <a:moveTo>
                    <a:pt x="38705" y="11192"/>
                  </a:moveTo>
                  <a:cubicBezTo>
                    <a:pt x="40041" y="11192"/>
                    <a:pt x="40975" y="12042"/>
                    <a:pt x="41660" y="13227"/>
                  </a:cubicBezTo>
                  <a:cubicBezTo>
                    <a:pt x="42707" y="15039"/>
                    <a:pt x="42790" y="16966"/>
                    <a:pt x="40015" y="18562"/>
                  </a:cubicBezTo>
                  <a:cubicBezTo>
                    <a:pt x="38576" y="19394"/>
                    <a:pt x="36503" y="19729"/>
                    <a:pt x="34775" y="19729"/>
                  </a:cubicBezTo>
                  <a:cubicBezTo>
                    <a:pt x="33190" y="19729"/>
                    <a:pt x="31894" y="19447"/>
                    <a:pt x="31640" y="19010"/>
                  </a:cubicBezTo>
                  <a:cubicBezTo>
                    <a:pt x="31108" y="18096"/>
                    <a:pt x="33468" y="13576"/>
                    <a:pt x="36226" y="11981"/>
                  </a:cubicBezTo>
                  <a:cubicBezTo>
                    <a:pt x="37180" y="11429"/>
                    <a:pt x="37999" y="11192"/>
                    <a:pt x="38705" y="11192"/>
                  </a:cubicBezTo>
                  <a:close/>
                  <a:moveTo>
                    <a:pt x="9204" y="21034"/>
                  </a:moveTo>
                  <a:cubicBezTo>
                    <a:pt x="9276" y="21034"/>
                    <a:pt x="9349" y="21035"/>
                    <a:pt x="9423" y="21037"/>
                  </a:cubicBezTo>
                  <a:lnTo>
                    <a:pt x="15870" y="23198"/>
                  </a:lnTo>
                  <a:cubicBezTo>
                    <a:pt x="15870" y="26338"/>
                    <a:pt x="17499" y="29263"/>
                    <a:pt x="20174" y="30908"/>
                  </a:cubicBezTo>
                  <a:lnTo>
                    <a:pt x="18778" y="37256"/>
                  </a:lnTo>
                  <a:cubicBezTo>
                    <a:pt x="17837" y="38993"/>
                    <a:pt x="16463" y="39871"/>
                    <a:pt x="15021" y="39871"/>
                  </a:cubicBezTo>
                  <a:cubicBezTo>
                    <a:pt x="13663" y="39871"/>
                    <a:pt x="12244" y="39093"/>
                    <a:pt x="11068" y="37522"/>
                  </a:cubicBezTo>
                  <a:cubicBezTo>
                    <a:pt x="11068" y="37522"/>
                    <a:pt x="9755" y="36658"/>
                    <a:pt x="7495" y="32719"/>
                  </a:cubicBezTo>
                  <a:cubicBezTo>
                    <a:pt x="5218" y="28781"/>
                    <a:pt x="5285" y="27601"/>
                    <a:pt x="5285" y="27601"/>
                  </a:cubicBezTo>
                  <a:cubicBezTo>
                    <a:pt x="3753" y="23934"/>
                    <a:pt x="5514" y="21034"/>
                    <a:pt x="9204" y="21034"/>
                  </a:cubicBezTo>
                  <a:close/>
                  <a:moveTo>
                    <a:pt x="40366" y="21034"/>
                  </a:moveTo>
                  <a:cubicBezTo>
                    <a:pt x="44056" y="21034"/>
                    <a:pt x="45800" y="23934"/>
                    <a:pt x="44236" y="27585"/>
                  </a:cubicBezTo>
                  <a:cubicBezTo>
                    <a:pt x="44236" y="27585"/>
                    <a:pt x="44153" y="29130"/>
                    <a:pt x="41860" y="33085"/>
                  </a:cubicBezTo>
                  <a:cubicBezTo>
                    <a:pt x="39583" y="37023"/>
                    <a:pt x="38536" y="37555"/>
                    <a:pt x="38536" y="37555"/>
                  </a:cubicBezTo>
                  <a:cubicBezTo>
                    <a:pt x="37356" y="39104"/>
                    <a:pt x="35932" y="39874"/>
                    <a:pt x="34571" y="39874"/>
                  </a:cubicBezTo>
                  <a:cubicBezTo>
                    <a:pt x="33114" y="39874"/>
                    <a:pt x="31729" y="38992"/>
                    <a:pt x="30792" y="37239"/>
                  </a:cubicBezTo>
                  <a:lnTo>
                    <a:pt x="29430" y="30576"/>
                  </a:lnTo>
                  <a:cubicBezTo>
                    <a:pt x="32155" y="28997"/>
                    <a:pt x="33867" y="26139"/>
                    <a:pt x="33950" y="22998"/>
                  </a:cubicBezTo>
                  <a:lnTo>
                    <a:pt x="40148" y="21037"/>
                  </a:lnTo>
                  <a:cubicBezTo>
                    <a:pt x="40221" y="21035"/>
                    <a:pt x="40294" y="21034"/>
                    <a:pt x="40366" y="21034"/>
                  </a:cubicBezTo>
                  <a:close/>
                  <a:moveTo>
                    <a:pt x="24777" y="30891"/>
                  </a:moveTo>
                  <a:cubicBezTo>
                    <a:pt x="25840" y="30891"/>
                    <a:pt x="28566" y="35179"/>
                    <a:pt x="28566" y="38386"/>
                  </a:cubicBezTo>
                  <a:cubicBezTo>
                    <a:pt x="28566" y="41576"/>
                    <a:pt x="26871" y="42457"/>
                    <a:pt x="24777" y="42457"/>
                  </a:cubicBezTo>
                  <a:cubicBezTo>
                    <a:pt x="22683" y="42457"/>
                    <a:pt x="20988" y="41576"/>
                    <a:pt x="20988" y="38386"/>
                  </a:cubicBezTo>
                  <a:cubicBezTo>
                    <a:pt x="20988" y="35179"/>
                    <a:pt x="23730" y="30891"/>
                    <a:pt x="24777" y="30891"/>
                  </a:cubicBezTo>
                  <a:close/>
                  <a:moveTo>
                    <a:pt x="24777" y="0"/>
                  </a:moveTo>
                  <a:cubicBezTo>
                    <a:pt x="15488" y="0"/>
                    <a:pt x="7113" y="5600"/>
                    <a:pt x="3557" y="14175"/>
                  </a:cubicBezTo>
                  <a:cubicBezTo>
                    <a:pt x="1" y="22766"/>
                    <a:pt x="1962" y="32653"/>
                    <a:pt x="8525" y="39217"/>
                  </a:cubicBezTo>
                  <a:cubicBezTo>
                    <a:pt x="12926" y="43618"/>
                    <a:pt x="18806" y="45952"/>
                    <a:pt x="24783" y="45952"/>
                  </a:cubicBezTo>
                  <a:cubicBezTo>
                    <a:pt x="27744" y="45952"/>
                    <a:pt x="30728" y="45380"/>
                    <a:pt x="33567" y="44202"/>
                  </a:cubicBezTo>
                  <a:cubicBezTo>
                    <a:pt x="42159" y="40646"/>
                    <a:pt x="47759" y="32271"/>
                    <a:pt x="47759" y="22982"/>
                  </a:cubicBezTo>
                  <a:cubicBezTo>
                    <a:pt x="47759" y="10286"/>
                    <a:pt x="37473" y="0"/>
                    <a:pt x="24777" y="0"/>
                  </a:cubicBezTo>
                  <a:close/>
                </a:path>
              </a:pathLst>
            </a:custGeom>
            <a:solidFill>
              <a:srgbClr val="C7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24"/>
            <p:cNvSpPr/>
            <p:nvPr/>
          </p:nvSpPr>
          <p:spPr>
            <a:xfrm>
              <a:off x="1124118" y="4028518"/>
              <a:ext cx="1992992" cy="1115114"/>
            </a:xfrm>
            <a:custGeom>
              <a:rect b="b" l="l" r="r" t="t"/>
              <a:pathLst>
                <a:path extrusionOk="0" h="34755" w="62116">
                  <a:moveTo>
                    <a:pt x="37221" y="1"/>
                  </a:moveTo>
                  <a:cubicBezTo>
                    <a:pt x="34702" y="1"/>
                    <a:pt x="32517" y="4435"/>
                    <a:pt x="30725" y="10692"/>
                  </a:cubicBezTo>
                  <a:cubicBezTo>
                    <a:pt x="28050" y="19998"/>
                    <a:pt x="16351" y="27060"/>
                    <a:pt x="9921" y="29653"/>
                  </a:cubicBezTo>
                  <a:cubicBezTo>
                    <a:pt x="5334" y="31514"/>
                    <a:pt x="1811" y="33092"/>
                    <a:pt x="0" y="34754"/>
                  </a:cubicBezTo>
                  <a:lnTo>
                    <a:pt x="62115" y="34754"/>
                  </a:lnTo>
                  <a:cubicBezTo>
                    <a:pt x="61584" y="32926"/>
                    <a:pt x="60221" y="31015"/>
                    <a:pt x="56765" y="29237"/>
                  </a:cubicBezTo>
                  <a:cubicBezTo>
                    <a:pt x="50550" y="26030"/>
                    <a:pt x="48622" y="22308"/>
                    <a:pt x="43288" y="8200"/>
                  </a:cubicBezTo>
                  <a:cubicBezTo>
                    <a:pt x="41100" y="2390"/>
                    <a:pt x="39071" y="1"/>
                    <a:pt x="37221" y="1"/>
                  </a:cubicBezTo>
                  <a:close/>
                </a:path>
              </a:pathLst>
            </a:custGeom>
            <a:solidFill>
              <a:srgbClr val="4329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24"/>
            <p:cNvSpPr/>
            <p:nvPr/>
          </p:nvSpPr>
          <p:spPr>
            <a:xfrm>
              <a:off x="2474607" y="4180954"/>
              <a:ext cx="366314" cy="174125"/>
            </a:xfrm>
            <a:custGeom>
              <a:rect b="b" l="l" r="r" t="t"/>
              <a:pathLst>
                <a:path extrusionOk="0" h="5427" w="11417">
                  <a:moveTo>
                    <a:pt x="9970" y="1"/>
                  </a:moveTo>
                  <a:cubicBezTo>
                    <a:pt x="9854" y="1"/>
                    <a:pt x="9737" y="20"/>
                    <a:pt x="9622" y="59"/>
                  </a:cubicBezTo>
                  <a:lnTo>
                    <a:pt x="7312" y="790"/>
                  </a:lnTo>
                  <a:cubicBezTo>
                    <a:pt x="6963" y="906"/>
                    <a:pt x="6681" y="1189"/>
                    <a:pt x="6581" y="1555"/>
                  </a:cubicBezTo>
                  <a:lnTo>
                    <a:pt x="1" y="3648"/>
                  </a:lnTo>
                  <a:lnTo>
                    <a:pt x="566" y="5426"/>
                  </a:lnTo>
                  <a:lnTo>
                    <a:pt x="7146" y="3316"/>
                  </a:lnTo>
                  <a:cubicBezTo>
                    <a:pt x="7350" y="3486"/>
                    <a:pt x="7593" y="3571"/>
                    <a:pt x="7842" y="3571"/>
                  </a:cubicBezTo>
                  <a:cubicBezTo>
                    <a:pt x="7959" y="3571"/>
                    <a:pt x="8077" y="3552"/>
                    <a:pt x="8193" y="3515"/>
                  </a:cubicBezTo>
                  <a:lnTo>
                    <a:pt x="10486" y="2784"/>
                  </a:lnTo>
                  <a:cubicBezTo>
                    <a:pt x="11084" y="2585"/>
                    <a:pt x="11417" y="1953"/>
                    <a:pt x="11217" y="1355"/>
                  </a:cubicBezTo>
                  <a:lnTo>
                    <a:pt x="11034" y="790"/>
                  </a:lnTo>
                  <a:cubicBezTo>
                    <a:pt x="10888" y="310"/>
                    <a:pt x="10441" y="1"/>
                    <a:pt x="9970" y="1"/>
                  </a:cubicBezTo>
                  <a:close/>
                </a:path>
              </a:pathLst>
            </a:custGeom>
            <a:solidFill>
              <a:srgbClr val="C7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24"/>
            <p:cNvSpPr/>
            <p:nvPr/>
          </p:nvSpPr>
          <p:spPr>
            <a:xfrm>
              <a:off x="2554050" y="4443025"/>
              <a:ext cx="296465" cy="90127"/>
            </a:xfrm>
            <a:custGeom>
              <a:rect b="b" l="l" r="r" t="t"/>
              <a:pathLst>
                <a:path extrusionOk="0" h="2809" w="9240">
                  <a:moveTo>
                    <a:pt x="1" y="0"/>
                  </a:moveTo>
                  <a:lnTo>
                    <a:pt x="34" y="2808"/>
                  </a:lnTo>
                  <a:lnTo>
                    <a:pt x="9240" y="2808"/>
                  </a:lnTo>
                  <a:lnTo>
                    <a:pt x="8558" y="0"/>
                  </a:lnTo>
                  <a:close/>
                </a:path>
              </a:pathLst>
            </a:custGeom>
            <a:solidFill>
              <a:srgbClr val="4329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24"/>
            <p:cNvSpPr/>
            <p:nvPr/>
          </p:nvSpPr>
          <p:spPr>
            <a:xfrm>
              <a:off x="2652679" y="4417421"/>
              <a:ext cx="116789" cy="141334"/>
            </a:xfrm>
            <a:custGeom>
              <a:rect b="b" l="l" r="r" t="t"/>
              <a:pathLst>
                <a:path extrusionOk="0" h="4405" w="3640">
                  <a:moveTo>
                    <a:pt x="1" y="1"/>
                  </a:moveTo>
                  <a:lnTo>
                    <a:pt x="1" y="4404"/>
                  </a:lnTo>
                  <a:lnTo>
                    <a:pt x="3640" y="4404"/>
                  </a:lnTo>
                  <a:lnTo>
                    <a:pt x="3640" y="1"/>
                  </a:lnTo>
                  <a:close/>
                </a:path>
              </a:pathLst>
            </a:custGeom>
            <a:solidFill>
              <a:srgbClr val="C7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24"/>
            <p:cNvSpPr/>
            <p:nvPr/>
          </p:nvSpPr>
          <p:spPr>
            <a:xfrm>
              <a:off x="2819040" y="4358256"/>
              <a:ext cx="76811" cy="259664"/>
            </a:xfrm>
            <a:custGeom>
              <a:rect b="b" l="l" r="r" t="t"/>
              <a:pathLst>
                <a:path extrusionOk="0" h="8093" w="2394">
                  <a:moveTo>
                    <a:pt x="0" y="0"/>
                  </a:moveTo>
                  <a:lnTo>
                    <a:pt x="0" y="8093"/>
                  </a:lnTo>
                  <a:lnTo>
                    <a:pt x="2393" y="8093"/>
                  </a:lnTo>
                  <a:lnTo>
                    <a:pt x="2393" y="0"/>
                  </a:lnTo>
                  <a:close/>
                </a:path>
              </a:pathLst>
            </a:custGeom>
            <a:solidFill>
              <a:srgbClr val="6954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24"/>
            <p:cNvSpPr/>
            <p:nvPr/>
          </p:nvSpPr>
          <p:spPr>
            <a:xfrm>
              <a:off x="2224023" y="4125255"/>
              <a:ext cx="156254" cy="133859"/>
            </a:xfrm>
            <a:custGeom>
              <a:rect b="b" l="l" r="r" t="t"/>
              <a:pathLst>
                <a:path extrusionOk="0" h="4172" w="4870">
                  <a:moveTo>
                    <a:pt x="2792" y="0"/>
                  </a:moveTo>
                  <a:cubicBezTo>
                    <a:pt x="931" y="0"/>
                    <a:pt x="0" y="2244"/>
                    <a:pt x="1313" y="3556"/>
                  </a:cubicBezTo>
                  <a:cubicBezTo>
                    <a:pt x="1738" y="3981"/>
                    <a:pt x="2260" y="4171"/>
                    <a:pt x="2773" y="4171"/>
                  </a:cubicBezTo>
                  <a:cubicBezTo>
                    <a:pt x="3843" y="4171"/>
                    <a:pt x="4869" y="3342"/>
                    <a:pt x="4869" y="2094"/>
                  </a:cubicBezTo>
                  <a:cubicBezTo>
                    <a:pt x="4869" y="931"/>
                    <a:pt x="3939" y="0"/>
                    <a:pt x="2792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24"/>
            <p:cNvSpPr/>
            <p:nvPr/>
          </p:nvSpPr>
          <p:spPr>
            <a:xfrm>
              <a:off x="2125394" y="4422747"/>
              <a:ext cx="291653" cy="249461"/>
            </a:xfrm>
            <a:custGeom>
              <a:rect b="b" l="l" r="r" t="t"/>
              <a:pathLst>
                <a:path extrusionOk="0" h="7775" w="9090">
                  <a:moveTo>
                    <a:pt x="5202" y="1"/>
                  </a:moveTo>
                  <a:cubicBezTo>
                    <a:pt x="1729" y="1"/>
                    <a:pt x="0" y="4188"/>
                    <a:pt x="2443" y="6631"/>
                  </a:cubicBezTo>
                  <a:cubicBezTo>
                    <a:pt x="3239" y="7421"/>
                    <a:pt x="4213" y="7775"/>
                    <a:pt x="5168" y="7775"/>
                  </a:cubicBezTo>
                  <a:cubicBezTo>
                    <a:pt x="7166" y="7775"/>
                    <a:pt x="9079" y="6227"/>
                    <a:pt x="9090" y="3889"/>
                  </a:cubicBezTo>
                  <a:cubicBezTo>
                    <a:pt x="9090" y="1729"/>
                    <a:pt x="7345" y="1"/>
                    <a:pt x="5202" y="1"/>
                  </a:cubicBezTo>
                  <a:close/>
                </a:path>
              </a:pathLst>
            </a:custGeom>
            <a:solidFill>
              <a:srgbClr val="C7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24"/>
            <p:cNvSpPr/>
            <p:nvPr/>
          </p:nvSpPr>
          <p:spPr>
            <a:xfrm>
              <a:off x="1996894" y="4743725"/>
              <a:ext cx="581188" cy="326304"/>
            </a:xfrm>
            <a:custGeom>
              <a:rect b="b" l="l" r="r" t="t"/>
              <a:pathLst>
                <a:path extrusionOk="0" h="10170" w="18114">
                  <a:moveTo>
                    <a:pt x="3108" y="0"/>
                  </a:moveTo>
                  <a:cubicBezTo>
                    <a:pt x="1396" y="0"/>
                    <a:pt x="1" y="1396"/>
                    <a:pt x="1" y="3124"/>
                  </a:cubicBezTo>
                  <a:lnTo>
                    <a:pt x="1" y="7046"/>
                  </a:lnTo>
                  <a:cubicBezTo>
                    <a:pt x="1" y="8774"/>
                    <a:pt x="1396" y="10170"/>
                    <a:pt x="3108" y="10170"/>
                  </a:cubicBezTo>
                  <a:lnTo>
                    <a:pt x="15006" y="10170"/>
                  </a:lnTo>
                  <a:cubicBezTo>
                    <a:pt x="16734" y="10170"/>
                    <a:pt x="18113" y="8774"/>
                    <a:pt x="18113" y="7046"/>
                  </a:cubicBezTo>
                  <a:lnTo>
                    <a:pt x="18113" y="3124"/>
                  </a:lnTo>
                  <a:cubicBezTo>
                    <a:pt x="18113" y="1396"/>
                    <a:pt x="16734" y="0"/>
                    <a:pt x="15006" y="0"/>
                  </a:cubicBezTo>
                  <a:close/>
                </a:path>
              </a:pathLst>
            </a:custGeom>
            <a:solidFill>
              <a:srgbClr val="6954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24"/>
            <p:cNvSpPr/>
            <p:nvPr/>
          </p:nvSpPr>
          <p:spPr>
            <a:xfrm>
              <a:off x="2104058" y="4793842"/>
              <a:ext cx="346069" cy="209547"/>
            </a:xfrm>
            <a:custGeom>
              <a:rect b="b" l="l" r="r" t="t"/>
              <a:pathLst>
                <a:path extrusionOk="0" h="6531" w="10786">
                  <a:moveTo>
                    <a:pt x="1563" y="0"/>
                  </a:moveTo>
                  <a:cubicBezTo>
                    <a:pt x="699" y="0"/>
                    <a:pt x="1" y="698"/>
                    <a:pt x="1" y="1562"/>
                  </a:cubicBezTo>
                  <a:lnTo>
                    <a:pt x="1" y="4969"/>
                  </a:lnTo>
                  <a:cubicBezTo>
                    <a:pt x="1" y="5833"/>
                    <a:pt x="699" y="6531"/>
                    <a:pt x="1563" y="6531"/>
                  </a:cubicBezTo>
                  <a:lnTo>
                    <a:pt x="9223" y="6531"/>
                  </a:lnTo>
                  <a:cubicBezTo>
                    <a:pt x="10087" y="6531"/>
                    <a:pt x="10785" y="5833"/>
                    <a:pt x="10785" y="4969"/>
                  </a:cubicBezTo>
                  <a:lnTo>
                    <a:pt x="10785" y="1562"/>
                  </a:lnTo>
                  <a:cubicBezTo>
                    <a:pt x="10785" y="698"/>
                    <a:pt x="10087" y="0"/>
                    <a:pt x="9223" y="0"/>
                  </a:cubicBezTo>
                  <a:close/>
                </a:path>
              </a:pathLst>
            </a:custGeom>
            <a:solidFill>
              <a:srgbClr val="4329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3" name="Google Shape;313;p24"/>
          <p:cNvSpPr txBox="1"/>
          <p:nvPr>
            <p:ph type="title"/>
          </p:nvPr>
        </p:nvSpPr>
        <p:spPr>
          <a:xfrm>
            <a:off x="5443200" y="755375"/>
            <a:ext cx="2980800" cy="101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200"/>
              <a:buNone/>
              <a:defRPr sz="6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14" name="Google Shape;314;p24"/>
          <p:cNvSpPr txBox="1"/>
          <p:nvPr>
            <p:ph idx="1" type="subTitle"/>
          </p:nvPr>
        </p:nvSpPr>
        <p:spPr>
          <a:xfrm>
            <a:off x="5443225" y="1767900"/>
            <a:ext cx="2980800" cy="116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315" name="Google Shape;315;p24"/>
          <p:cNvSpPr txBox="1"/>
          <p:nvPr/>
        </p:nvSpPr>
        <p:spPr>
          <a:xfrm>
            <a:off x="5443200" y="3553200"/>
            <a:ext cx="2980800" cy="53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432918"/>
                </a:solidFill>
                <a:latin typeface="Maitree Medium"/>
                <a:ea typeface="Maitree Medium"/>
                <a:cs typeface="Maitree Medium"/>
                <a:sym typeface="Maitree Medium"/>
              </a:rPr>
              <a:t>CREDITS: This presentation template was created by </a:t>
            </a:r>
            <a:r>
              <a:rPr lang="en" sz="900">
                <a:solidFill>
                  <a:srgbClr val="432918"/>
                </a:solidFill>
                <a:uFill>
                  <a:noFill/>
                </a:uFill>
                <a:latin typeface="Maitree Medium"/>
                <a:ea typeface="Maitree Medium"/>
                <a:cs typeface="Maitree Medium"/>
                <a:sym typeface="Maitree Medium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900">
                <a:solidFill>
                  <a:srgbClr val="432918"/>
                </a:solidFill>
                <a:latin typeface="Maitree Medium"/>
                <a:ea typeface="Maitree Medium"/>
                <a:cs typeface="Maitree Medium"/>
                <a:sym typeface="Maitree Medium"/>
              </a:rPr>
              <a:t>, including icons by </a:t>
            </a:r>
            <a:r>
              <a:rPr lang="en" sz="900">
                <a:solidFill>
                  <a:srgbClr val="432918"/>
                </a:solidFill>
                <a:uFill>
                  <a:noFill/>
                </a:uFill>
                <a:latin typeface="Maitree Medium"/>
                <a:ea typeface="Maitree Medium"/>
                <a:cs typeface="Maitree Medium"/>
                <a:sym typeface="Maitree Medium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900">
                <a:solidFill>
                  <a:srgbClr val="432918"/>
                </a:solidFill>
                <a:latin typeface="Maitree Medium"/>
                <a:ea typeface="Maitree Medium"/>
                <a:cs typeface="Maitree Medium"/>
                <a:sym typeface="Maitree Medium"/>
              </a:rPr>
              <a:t>, and infographics &amp; images by </a:t>
            </a:r>
            <a:r>
              <a:rPr lang="en" sz="900">
                <a:solidFill>
                  <a:srgbClr val="432918"/>
                </a:solidFill>
                <a:uFill>
                  <a:noFill/>
                </a:uFill>
                <a:latin typeface="Maitree Medium"/>
                <a:ea typeface="Maitree Medium"/>
                <a:cs typeface="Maitree Medium"/>
                <a:sym typeface="Maitree Medium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900">
                <a:solidFill>
                  <a:srgbClr val="432918"/>
                </a:solidFill>
                <a:latin typeface="Maitree Medium"/>
                <a:ea typeface="Maitree Medium"/>
                <a:cs typeface="Maitree Medium"/>
                <a:sym typeface="Maitree Medium"/>
              </a:rPr>
              <a:t>.</a:t>
            </a:r>
            <a:endParaRPr sz="900">
              <a:solidFill>
                <a:srgbClr val="432918"/>
              </a:solidFill>
              <a:latin typeface="Maitree Medium"/>
              <a:ea typeface="Maitree Medium"/>
              <a:cs typeface="Maitree Medium"/>
              <a:sym typeface="Maitree Medium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8"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"/>
          <p:cNvSpPr/>
          <p:nvPr/>
        </p:nvSpPr>
        <p:spPr>
          <a:xfrm rot="1878543">
            <a:off x="3804446" y="1206306"/>
            <a:ext cx="7310886" cy="2922604"/>
          </a:xfrm>
          <a:custGeom>
            <a:rect b="b" l="l" r="r" t="t"/>
            <a:pathLst>
              <a:path extrusionOk="0" h="110114" w="275499">
                <a:moveTo>
                  <a:pt x="15185" y="3685"/>
                </a:moveTo>
                <a:cubicBezTo>
                  <a:pt x="15217" y="3685"/>
                  <a:pt x="15250" y="3688"/>
                  <a:pt x="15283" y="3694"/>
                </a:cubicBezTo>
                <a:lnTo>
                  <a:pt x="19004" y="4256"/>
                </a:lnTo>
                <a:cubicBezTo>
                  <a:pt x="19325" y="4283"/>
                  <a:pt x="19539" y="4604"/>
                  <a:pt x="19486" y="4925"/>
                </a:cubicBezTo>
                <a:lnTo>
                  <a:pt x="18790" y="9662"/>
                </a:lnTo>
                <a:cubicBezTo>
                  <a:pt x="18742" y="9950"/>
                  <a:pt x="18478" y="10152"/>
                  <a:pt x="18193" y="10152"/>
                </a:cubicBezTo>
                <a:cubicBezTo>
                  <a:pt x="18160" y="10152"/>
                  <a:pt x="18127" y="10150"/>
                  <a:pt x="18094" y="10144"/>
                </a:cubicBezTo>
                <a:lnTo>
                  <a:pt x="14400" y="9609"/>
                </a:lnTo>
                <a:cubicBezTo>
                  <a:pt x="14079" y="9555"/>
                  <a:pt x="13838" y="9234"/>
                  <a:pt x="13891" y="8913"/>
                </a:cubicBezTo>
                <a:lnTo>
                  <a:pt x="14614" y="4175"/>
                </a:lnTo>
                <a:cubicBezTo>
                  <a:pt x="14662" y="3887"/>
                  <a:pt x="14904" y="3685"/>
                  <a:pt x="15185" y="3685"/>
                </a:cubicBezTo>
                <a:close/>
                <a:moveTo>
                  <a:pt x="24106" y="5024"/>
                </a:moveTo>
                <a:cubicBezTo>
                  <a:pt x="24136" y="5024"/>
                  <a:pt x="24166" y="5027"/>
                  <a:pt x="24196" y="5032"/>
                </a:cubicBezTo>
                <a:lnTo>
                  <a:pt x="27890" y="5594"/>
                </a:lnTo>
                <a:cubicBezTo>
                  <a:pt x="28211" y="5648"/>
                  <a:pt x="28425" y="5942"/>
                  <a:pt x="28398" y="6263"/>
                </a:cubicBezTo>
                <a:lnTo>
                  <a:pt x="27676" y="11001"/>
                </a:lnTo>
                <a:cubicBezTo>
                  <a:pt x="27627" y="11292"/>
                  <a:pt x="27381" y="11517"/>
                  <a:pt x="27077" y="11517"/>
                </a:cubicBezTo>
                <a:cubicBezTo>
                  <a:pt x="27045" y="11517"/>
                  <a:pt x="27013" y="11514"/>
                  <a:pt x="26980" y="11509"/>
                </a:cubicBezTo>
                <a:lnTo>
                  <a:pt x="23286" y="10947"/>
                </a:lnTo>
                <a:cubicBezTo>
                  <a:pt x="22965" y="10894"/>
                  <a:pt x="22751" y="10599"/>
                  <a:pt x="22778" y="10251"/>
                </a:cubicBezTo>
                <a:lnTo>
                  <a:pt x="23500" y="5540"/>
                </a:lnTo>
                <a:cubicBezTo>
                  <a:pt x="23549" y="5250"/>
                  <a:pt x="23817" y="5024"/>
                  <a:pt x="24106" y="5024"/>
                </a:cubicBezTo>
                <a:close/>
                <a:moveTo>
                  <a:pt x="32992" y="6363"/>
                </a:moveTo>
                <a:cubicBezTo>
                  <a:pt x="33022" y="6363"/>
                  <a:pt x="33052" y="6365"/>
                  <a:pt x="33082" y="6370"/>
                </a:cubicBezTo>
                <a:lnTo>
                  <a:pt x="36776" y="6932"/>
                </a:lnTo>
                <a:cubicBezTo>
                  <a:pt x="37097" y="6986"/>
                  <a:pt x="37338" y="7280"/>
                  <a:pt x="37285" y="7628"/>
                </a:cubicBezTo>
                <a:lnTo>
                  <a:pt x="36562" y="12339"/>
                </a:lnTo>
                <a:cubicBezTo>
                  <a:pt x="36514" y="12651"/>
                  <a:pt x="36272" y="12856"/>
                  <a:pt x="35991" y="12856"/>
                </a:cubicBezTo>
                <a:cubicBezTo>
                  <a:pt x="35959" y="12856"/>
                  <a:pt x="35926" y="12853"/>
                  <a:pt x="35893" y="12848"/>
                </a:cubicBezTo>
                <a:lnTo>
                  <a:pt x="32172" y="12285"/>
                </a:lnTo>
                <a:cubicBezTo>
                  <a:pt x="31851" y="12232"/>
                  <a:pt x="31637" y="11937"/>
                  <a:pt x="31691" y="11616"/>
                </a:cubicBezTo>
                <a:lnTo>
                  <a:pt x="32413" y="6879"/>
                </a:lnTo>
                <a:cubicBezTo>
                  <a:pt x="32438" y="6588"/>
                  <a:pt x="32703" y="6363"/>
                  <a:pt x="32992" y="6363"/>
                </a:cubicBezTo>
                <a:close/>
                <a:moveTo>
                  <a:pt x="41870" y="7727"/>
                </a:moveTo>
                <a:cubicBezTo>
                  <a:pt x="41903" y="7727"/>
                  <a:pt x="41936" y="7730"/>
                  <a:pt x="41969" y="7735"/>
                </a:cubicBezTo>
                <a:lnTo>
                  <a:pt x="45689" y="8297"/>
                </a:lnTo>
                <a:cubicBezTo>
                  <a:pt x="46010" y="8351"/>
                  <a:pt x="46224" y="8645"/>
                  <a:pt x="46171" y="8966"/>
                </a:cubicBezTo>
                <a:lnTo>
                  <a:pt x="45448" y="13704"/>
                </a:lnTo>
                <a:cubicBezTo>
                  <a:pt x="45423" y="14007"/>
                  <a:pt x="45136" y="14215"/>
                  <a:pt x="44833" y="14215"/>
                </a:cubicBezTo>
                <a:cubicBezTo>
                  <a:pt x="44815" y="14215"/>
                  <a:pt x="44797" y="14214"/>
                  <a:pt x="44779" y="14213"/>
                </a:cubicBezTo>
                <a:lnTo>
                  <a:pt x="41085" y="13650"/>
                </a:lnTo>
                <a:cubicBezTo>
                  <a:pt x="40764" y="13597"/>
                  <a:pt x="40523" y="13276"/>
                  <a:pt x="40577" y="12955"/>
                </a:cubicBezTo>
                <a:lnTo>
                  <a:pt x="41300" y="8217"/>
                </a:lnTo>
                <a:cubicBezTo>
                  <a:pt x="41348" y="7929"/>
                  <a:pt x="41589" y="7727"/>
                  <a:pt x="41870" y="7727"/>
                </a:cubicBezTo>
                <a:close/>
                <a:moveTo>
                  <a:pt x="50785" y="9066"/>
                </a:moveTo>
                <a:cubicBezTo>
                  <a:pt x="50817" y="9066"/>
                  <a:pt x="50849" y="9069"/>
                  <a:pt x="50882" y="9074"/>
                </a:cubicBezTo>
                <a:lnTo>
                  <a:pt x="54575" y="9636"/>
                </a:lnTo>
                <a:cubicBezTo>
                  <a:pt x="54896" y="9689"/>
                  <a:pt x="55111" y="9984"/>
                  <a:pt x="55084" y="10305"/>
                </a:cubicBezTo>
                <a:lnTo>
                  <a:pt x="54361" y="15042"/>
                </a:lnTo>
                <a:cubicBezTo>
                  <a:pt x="54313" y="15333"/>
                  <a:pt x="54045" y="15558"/>
                  <a:pt x="53756" y="15558"/>
                </a:cubicBezTo>
                <a:cubicBezTo>
                  <a:pt x="53726" y="15558"/>
                  <a:pt x="53695" y="15556"/>
                  <a:pt x="53665" y="15551"/>
                </a:cubicBezTo>
                <a:lnTo>
                  <a:pt x="49972" y="14989"/>
                </a:lnTo>
                <a:cubicBezTo>
                  <a:pt x="49650" y="14935"/>
                  <a:pt x="49436" y="14641"/>
                  <a:pt x="49463" y="14320"/>
                </a:cubicBezTo>
                <a:lnTo>
                  <a:pt x="50186" y="9582"/>
                </a:lnTo>
                <a:cubicBezTo>
                  <a:pt x="50234" y="9291"/>
                  <a:pt x="50480" y="9066"/>
                  <a:pt x="50785" y="9066"/>
                </a:cubicBezTo>
                <a:close/>
                <a:moveTo>
                  <a:pt x="59713" y="10410"/>
                </a:moveTo>
                <a:cubicBezTo>
                  <a:pt x="59732" y="10410"/>
                  <a:pt x="59750" y="10410"/>
                  <a:pt x="59768" y="10412"/>
                </a:cubicBezTo>
                <a:lnTo>
                  <a:pt x="63461" y="10974"/>
                </a:lnTo>
                <a:cubicBezTo>
                  <a:pt x="63783" y="11027"/>
                  <a:pt x="64024" y="11349"/>
                  <a:pt x="63970" y="11670"/>
                </a:cubicBezTo>
                <a:lnTo>
                  <a:pt x="63247" y="16407"/>
                </a:lnTo>
                <a:cubicBezTo>
                  <a:pt x="63199" y="16695"/>
                  <a:pt x="62958" y="16897"/>
                  <a:pt x="62677" y="16897"/>
                </a:cubicBezTo>
                <a:cubicBezTo>
                  <a:pt x="62644" y="16897"/>
                  <a:pt x="62611" y="16895"/>
                  <a:pt x="62578" y="16889"/>
                </a:cubicBezTo>
                <a:lnTo>
                  <a:pt x="58858" y="16327"/>
                </a:lnTo>
                <a:cubicBezTo>
                  <a:pt x="58537" y="16300"/>
                  <a:pt x="58322" y="15979"/>
                  <a:pt x="58376" y="15658"/>
                </a:cubicBezTo>
                <a:lnTo>
                  <a:pt x="59072" y="10920"/>
                </a:lnTo>
                <a:cubicBezTo>
                  <a:pt x="59122" y="10617"/>
                  <a:pt x="59411" y="10410"/>
                  <a:pt x="59713" y="10410"/>
                </a:cubicBezTo>
                <a:close/>
                <a:moveTo>
                  <a:pt x="68556" y="11769"/>
                </a:moveTo>
                <a:cubicBezTo>
                  <a:pt x="68588" y="11769"/>
                  <a:pt x="68621" y="11771"/>
                  <a:pt x="68654" y="11777"/>
                </a:cubicBezTo>
                <a:lnTo>
                  <a:pt x="72348" y="12339"/>
                </a:lnTo>
                <a:cubicBezTo>
                  <a:pt x="72696" y="12392"/>
                  <a:pt x="72910" y="12687"/>
                  <a:pt x="72856" y="13008"/>
                </a:cubicBezTo>
                <a:lnTo>
                  <a:pt x="72134" y="17746"/>
                </a:lnTo>
                <a:cubicBezTo>
                  <a:pt x="72085" y="18037"/>
                  <a:pt x="71839" y="18262"/>
                  <a:pt x="71554" y="18262"/>
                </a:cubicBezTo>
                <a:cubicBezTo>
                  <a:pt x="71525" y="18262"/>
                  <a:pt x="71495" y="18259"/>
                  <a:pt x="71464" y="18254"/>
                </a:cubicBezTo>
                <a:lnTo>
                  <a:pt x="67771" y="17692"/>
                </a:lnTo>
                <a:cubicBezTo>
                  <a:pt x="67423" y="17639"/>
                  <a:pt x="67209" y="17344"/>
                  <a:pt x="67262" y="16996"/>
                </a:cubicBezTo>
                <a:lnTo>
                  <a:pt x="67985" y="12259"/>
                </a:lnTo>
                <a:cubicBezTo>
                  <a:pt x="68033" y="11971"/>
                  <a:pt x="68275" y="11769"/>
                  <a:pt x="68556" y="11769"/>
                </a:cubicBezTo>
                <a:close/>
                <a:moveTo>
                  <a:pt x="77450" y="13108"/>
                </a:moveTo>
                <a:cubicBezTo>
                  <a:pt x="77480" y="13108"/>
                  <a:pt x="77510" y="13110"/>
                  <a:pt x="77540" y="13115"/>
                </a:cubicBezTo>
                <a:lnTo>
                  <a:pt x="81261" y="13677"/>
                </a:lnTo>
                <a:cubicBezTo>
                  <a:pt x="81582" y="13731"/>
                  <a:pt x="81796" y="14025"/>
                  <a:pt x="81742" y="14373"/>
                </a:cubicBezTo>
                <a:lnTo>
                  <a:pt x="81046" y="19084"/>
                </a:lnTo>
                <a:cubicBezTo>
                  <a:pt x="80998" y="19375"/>
                  <a:pt x="80730" y="19600"/>
                  <a:pt x="80441" y="19600"/>
                </a:cubicBezTo>
                <a:cubicBezTo>
                  <a:pt x="80411" y="19600"/>
                  <a:pt x="80381" y="19597"/>
                  <a:pt x="80351" y="19592"/>
                </a:cubicBezTo>
                <a:lnTo>
                  <a:pt x="76657" y="19030"/>
                </a:lnTo>
                <a:cubicBezTo>
                  <a:pt x="76336" y="18977"/>
                  <a:pt x="76095" y="18682"/>
                  <a:pt x="76148" y="18361"/>
                </a:cubicBezTo>
                <a:lnTo>
                  <a:pt x="76871" y="13624"/>
                </a:lnTo>
                <a:cubicBezTo>
                  <a:pt x="76920" y="13333"/>
                  <a:pt x="77166" y="13108"/>
                  <a:pt x="77450" y="13108"/>
                </a:cubicBezTo>
                <a:close/>
                <a:moveTo>
                  <a:pt x="86399" y="14451"/>
                </a:moveTo>
                <a:cubicBezTo>
                  <a:pt x="86417" y="14451"/>
                  <a:pt x="86435" y="14452"/>
                  <a:pt x="86453" y="14453"/>
                </a:cubicBezTo>
                <a:lnTo>
                  <a:pt x="90147" y="15016"/>
                </a:lnTo>
                <a:cubicBezTo>
                  <a:pt x="90468" y="15069"/>
                  <a:pt x="90682" y="15390"/>
                  <a:pt x="90655" y="15711"/>
                </a:cubicBezTo>
                <a:lnTo>
                  <a:pt x="89933" y="20449"/>
                </a:lnTo>
                <a:cubicBezTo>
                  <a:pt x="89882" y="20752"/>
                  <a:pt x="89617" y="20960"/>
                  <a:pt x="89295" y="20960"/>
                </a:cubicBezTo>
                <a:cubicBezTo>
                  <a:pt x="89276" y="20960"/>
                  <a:pt x="89256" y="20959"/>
                  <a:pt x="89237" y="20958"/>
                </a:cubicBezTo>
                <a:lnTo>
                  <a:pt x="85543" y="20395"/>
                </a:lnTo>
                <a:cubicBezTo>
                  <a:pt x="85222" y="20342"/>
                  <a:pt x="85008" y="20021"/>
                  <a:pt x="85061" y="19700"/>
                </a:cubicBezTo>
                <a:lnTo>
                  <a:pt x="85757" y="14962"/>
                </a:lnTo>
                <a:cubicBezTo>
                  <a:pt x="85808" y="14659"/>
                  <a:pt x="86097" y="14451"/>
                  <a:pt x="86399" y="14451"/>
                </a:cubicBezTo>
                <a:close/>
                <a:moveTo>
                  <a:pt x="95241" y="15810"/>
                </a:moveTo>
                <a:cubicBezTo>
                  <a:pt x="95273" y="15810"/>
                  <a:pt x="95306" y="15813"/>
                  <a:pt x="95339" y="15818"/>
                </a:cubicBezTo>
                <a:lnTo>
                  <a:pt x="99033" y="16381"/>
                </a:lnTo>
                <a:cubicBezTo>
                  <a:pt x="99354" y="16434"/>
                  <a:pt x="99595" y="16729"/>
                  <a:pt x="99542" y="17050"/>
                </a:cubicBezTo>
                <a:lnTo>
                  <a:pt x="98819" y="21787"/>
                </a:lnTo>
                <a:cubicBezTo>
                  <a:pt x="98770" y="22078"/>
                  <a:pt x="98524" y="22303"/>
                  <a:pt x="98240" y="22303"/>
                </a:cubicBezTo>
                <a:cubicBezTo>
                  <a:pt x="98210" y="22303"/>
                  <a:pt x="98180" y="22301"/>
                  <a:pt x="98150" y="22296"/>
                </a:cubicBezTo>
                <a:lnTo>
                  <a:pt x="94456" y="21734"/>
                </a:lnTo>
                <a:cubicBezTo>
                  <a:pt x="94108" y="21680"/>
                  <a:pt x="93894" y="21386"/>
                  <a:pt x="93948" y="21038"/>
                </a:cubicBezTo>
                <a:lnTo>
                  <a:pt x="94670" y="16327"/>
                </a:lnTo>
                <a:cubicBezTo>
                  <a:pt x="94694" y="16015"/>
                  <a:pt x="94955" y="15810"/>
                  <a:pt x="95241" y="15810"/>
                </a:cubicBezTo>
                <a:close/>
                <a:moveTo>
                  <a:pt x="104136" y="17149"/>
                </a:moveTo>
                <a:cubicBezTo>
                  <a:pt x="104165" y="17149"/>
                  <a:pt x="104195" y="17152"/>
                  <a:pt x="104226" y="17157"/>
                </a:cubicBezTo>
                <a:lnTo>
                  <a:pt x="107946" y="17719"/>
                </a:lnTo>
                <a:cubicBezTo>
                  <a:pt x="108267" y="17772"/>
                  <a:pt x="108481" y="18067"/>
                  <a:pt x="108428" y="18415"/>
                </a:cubicBezTo>
                <a:lnTo>
                  <a:pt x="107705" y="23126"/>
                </a:lnTo>
                <a:cubicBezTo>
                  <a:pt x="107681" y="23438"/>
                  <a:pt x="107420" y="23642"/>
                  <a:pt x="107135" y="23642"/>
                </a:cubicBezTo>
                <a:cubicBezTo>
                  <a:pt x="107102" y="23642"/>
                  <a:pt x="107069" y="23640"/>
                  <a:pt x="107036" y="23634"/>
                </a:cubicBezTo>
                <a:lnTo>
                  <a:pt x="103342" y="23072"/>
                </a:lnTo>
                <a:cubicBezTo>
                  <a:pt x="103021" y="23018"/>
                  <a:pt x="102780" y="22724"/>
                  <a:pt x="102834" y="22403"/>
                </a:cubicBezTo>
                <a:lnTo>
                  <a:pt x="103556" y="17665"/>
                </a:lnTo>
                <a:cubicBezTo>
                  <a:pt x="103605" y="17374"/>
                  <a:pt x="103851" y="17149"/>
                  <a:pt x="104136" y="17149"/>
                </a:cubicBezTo>
                <a:close/>
                <a:moveTo>
                  <a:pt x="113033" y="18514"/>
                </a:moveTo>
                <a:cubicBezTo>
                  <a:pt x="113068" y="18514"/>
                  <a:pt x="113103" y="18516"/>
                  <a:pt x="113139" y="18522"/>
                </a:cubicBezTo>
                <a:lnTo>
                  <a:pt x="116832" y="19084"/>
                </a:lnTo>
                <a:cubicBezTo>
                  <a:pt x="117153" y="19137"/>
                  <a:pt x="117367" y="19432"/>
                  <a:pt x="117341" y="19753"/>
                </a:cubicBezTo>
                <a:lnTo>
                  <a:pt x="116618" y="24491"/>
                </a:lnTo>
                <a:cubicBezTo>
                  <a:pt x="116570" y="24782"/>
                  <a:pt x="116301" y="25007"/>
                  <a:pt x="116013" y="25007"/>
                </a:cubicBezTo>
                <a:cubicBezTo>
                  <a:pt x="115983" y="25007"/>
                  <a:pt x="115952" y="25004"/>
                  <a:pt x="115922" y="24999"/>
                </a:cubicBezTo>
                <a:lnTo>
                  <a:pt x="112228" y="24437"/>
                </a:lnTo>
                <a:cubicBezTo>
                  <a:pt x="111907" y="24384"/>
                  <a:pt x="111693" y="24089"/>
                  <a:pt x="111720" y="23741"/>
                </a:cubicBezTo>
                <a:lnTo>
                  <a:pt x="112443" y="19030"/>
                </a:lnTo>
                <a:cubicBezTo>
                  <a:pt x="112491" y="18718"/>
                  <a:pt x="112733" y="18514"/>
                  <a:pt x="113033" y="18514"/>
                </a:cubicBezTo>
                <a:close/>
                <a:moveTo>
                  <a:pt x="121934" y="19853"/>
                </a:moveTo>
                <a:cubicBezTo>
                  <a:pt x="121964" y="19853"/>
                  <a:pt x="121994" y="19855"/>
                  <a:pt x="122025" y="19860"/>
                </a:cubicBezTo>
                <a:lnTo>
                  <a:pt x="125718" y="20422"/>
                </a:lnTo>
                <a:cubicBezTo>
                  <a:pt x="126040" y="20476"/>
                  <a:pt x="126280" y="20770"/>
                  <a:pt x="126227" y="21118"/>
                </a:cubicBezTo>
                <a:lnTo>
                  <a:pt x="125504" y="25829"/>
                </a:lnTo>
                <a:cubicBezTo>
                  <a:pt x="125456" y="26120"/>
                  <a:pt x="125210" y="26345"/>
                  <a:pt x="124925" y="26345"/>
                </a:cubicBezTo>
                <a:cubicBezTo>
                  <a:pt x="124895" y="26345"/>
                  <a:pt x="124865" y="26342"/>
                  <a:pt x="124835" y="26337"/>
                </a:cubicBezTo>
                <a:lnTo>
                  <a:pt x="121115" y="25775"/>
                </a:lnTo>
                <a:cubicBezTo>
                  <a:pt x="120793" y="25722"/>
                  <a:pt x="120579" y="25427"/>
                  <a:pt x="120633" y="25106"/>
                </a:cubicBezTo>
                <a:lnTo>
                  <a:pt x="121356" y="20369"/>
                </a:lnTo>
                <a:cubicBezTo>
                  <a:pt x="121380" y="20078"/>
                  <a:pt x="121646" y="19853"/>
                  <a:pt x="121934" y="19853"/>
                </a:cubicBezTo>
                <a:close/>
                <a:moveTo>
                  <a:pt x="130813" y="21217"/>
                </a:moveTo>
                <a:cubicBezTo>
                  <a:pt x="130845" y="21217"/>
                  <a:pt x="130878" y="21220"/>
                  <a:pt x="130911" y="21225"/>
                </a:cubicBezTo>
                <a:lnTo>
                  <a:pt x="134605" y="21760"/>
                </a:lnTo>
                <a:cubicBezTo>
                  <a:pt x="134953" y="21814"/>
                  <a:pt x="135167" y="22135"/>
                  <a:pt x="135113" y="22456"/>
                </a:cubicBezTo>
                <a:lnTo>
                  <a:pt x="134390" y="27194"/>
                </a:lnTo>
                <a:cubicBezTo>
                  <a:pt x="134342" y="27482"/>
                  <a:pt x="134101" y="27684"/>
                  <a:pt x="133820" y="27684"/>
                </a:cubicBezTo>
                <a:cubicBezTo>
                  <a:pt x="133787" y="27684"/>
                  <a:pt x="133754" y="27681"/>
                  <a:pt x="133721" y="27676"/>
                </a:cubicBezTo>
                <a:lnTo>
                  <a:pt x="130028" y="27114"/>
                </a:lnTo>
                <a:cubicBezTo>
                  <a:pt x="129706" y="27087"/>
                  <a:pt x="129466" y="26766"/>
                  <a:pt x="129519" y="26444"/>
                </a:cubicBezTo>
                <a:lnTo>
                  <a:pt x="130242" y="21707"/>
                </a:lnTo>
                <a:cubicBezTo>
                  <a:pt x="130290" y="21419"/>
                  <a:pt x="130532" y="21217"/>
                  <a:pt x="130813" y="21217"/>
                </a:cubicBezTo>
                <a:close/>
                <a:moveTo>
                  <a:pt x="139719" y="22555"/>
                </a:moveTo>
                <a:cubicBezTo>
                  <a:pt x="139753" y="22555"/>
                  <a:pt x="139788" y="22558"/>
                  <a:pt x="139824" y="22563"/>
                </a:cubicBezTo>
                <a:lnTo>
                  <a:pt x="143518" y="23126"/>
                </a:lnTo>
                <a:cubicBezTo>
                  <a:pt x="143839" y="23179"/>
                  <a:pt x="144053" y="23473"/>
                  <a:pt x="143999" y="23795"/>
                </a:cubicBezTo>
                <a:lnTo>
                  <a:pt x="143303" y="28532"/>
                </a:lnTo>
                <a:cubicBezTo>
                  <a:pt x="143253" y="28835"/>
                  <a:pt x="142964" y="29043"/>
                  <a:pt x="142662" y="29043"/>
                </a:cubicBezTo>
                <a:cubicBezTo>
                  <a:pt x="142644" y="29043"/>
                  <a:pt x="142626" y="29042"/>
                  <a:pt x="142607" y="29041"/>
                </a:cubicBezTo>
                <a:lnTo>
                  <a:pt x="138914" y="28479"/>
                </a:lnTo>
                <a:cubicBezTo>
                  <a:pt x="138593" y="28425"/>
                  <a:pt x="138352" y="28104"/>
                  <a:pt x="138405" y="27783"/>
                </a:cubicBezTo>
                <a:lnTo>
                  <a:pt x="139128" y="23072"/>
                </a:lnTo>
                <a:cubicBezTo>
                  <a:pt x="139176" y="22760"/>
                  <a:pt x="139418" y="22555"/>
                  <a:pt x="139719" y="22555"/>
                </a:cubicBezTo>
                <a:close/>
                <a:moveTo>
                  <a:pt x="148620" y="23894"/>
                </a:moveTo>
                <a:cubicBezTo>
                  <a:pt x="148650" y="23894"/>
                  <a:pt x="148680" y="23897"/>
                  <a:pt x="148710" y="23902"/>
                </a:cubicBezTo>
                <a:lnTo>
                  <a:pt x="152404" y="24464"/>
                </a:lnTo>
                <a:cubicBezTo>
                  <a:pt x="152725" y="24517"/>
                  <a:pt x="152966" y="24812"/>
                  <a:pt x="152912" y="25160"/>
                </a:cubicBezTo>
                <a:lnTo>
                  <a:pt x="152190" y="29870"/>
                </a:lnTo>
                <a:cubicBezTo>
                  <a:pt x="152142" y="30183"/>
                  <a:pt x="151900" y="30387"/>
                  <a:pt x="151599" y="30387"/>
                </a:cubicBezTo>
                <a:cubicBezTo>
                  <a:pt x="151565" y="30387"/>
                  <a:pt x="151529" y="30384"/>
                  <a:pt x="151494" y="30379"/>
                </a:cubicBezTo>
                <a:lnTo>
                  <a:pt x="147800" y="29817"/>
                </a:lnTo>
                <a:cubicBezTo>
                  <a:pt x="147479" y="29763"/>
                  <a:pt x="147265" y="29469"/>
                  <a:pt x="147318" y="29148"/>
                </a:cubicBezTo>
                <a:lnTo>
                  <a:pt x="148014" y="24410"/>
                </a:lnTo>
                <a:cubicBezTo>
                  <a:pt x="148063" y="24119"/>
                  <a:pt x="148331" y="23894"/>
                  <a:pt x="148620" y="23894"/>
                </a:cubicBezTo>
                <a:close/>
                <a:moveTo>
                  <a:pt x="157498" y="25259"/>
                </a:moveTo>
                <a:cubicBezTo>
                  <a:pt x="157530" y="25259"/>
                  <a:pt x="157563" y="25261"/>
                  <a:pt x="157596" y="25267"/>
                </a:cubicBezTo>
                <a:lnTo>
                  <a:pt x="161290" y="25829"/>
                </a:lnTo>
                <a:cubicBezTo>
                  <a:pt x="161638" y="25856"/>
                  <a:pt x="161852" y="26177"/>
                  <a:pt x="161798" y="26498"/>
                </a:cubicBezTo>
                <a:lnTo>
                  <a:pt x="161076" y="31236"/>
                </a:lnTo>
                <a:cubicBezTo>
                  <a:pt x="161025" y="31539"/>
                  <a:pt x="160760" y="31746"/>
                  <a:pt x="160461" y="31746"/>
                </a:cubicBezTo>
                <a:cubicBezTo>
                  <a:pt x="160443" y="31746"/>
                  <a:pt x="160425" y="31746"/>
                  <a:pt x="160407" y="31744"/>
                </a:cubicBezTo>
                <a:lnTo>
                  <a:pt x="156713" y="31182"/>
                </a:lnTo>
                <a:cubicBezTo>
                  <a:pt x="156365" y="31128"/>
                  <a:pt x="156151" y="30807"/>
                  <a:pt x="156204" y="30486"/>
                </a:cubicBezTo>
                <a:lnTo>
                  <a:pt x="156927" y="25749"/>
                </a:lnTo>
                <a:cubicBezTo>
                  <a:pt x="156975" y="25461"/>
                  <a:pt x="157217" y="25259"/>
                  <a:pt x="157498" y="25259"/>
                </a:cubicBezTo>
                <a:close/>
                <a:moveTo>
                  <a:pt x="166393" y="26598"/>
                </a:moveTo>
                <a:cubicBezTo>
                  <a:pt x="166422" y="26598"/>
                  <a:pt x="166452" y="26600"/>
                  <a:pt x="166482" y="26605"/>
                </a:cubicBezTo>
                <a:lnTo>
                  <a:pt x="170203" y="27167"/>
                </a:lnTo>
                <a:cubicBezTo>
                  <a:pt x="170524" y="27221"/>
                  <a:pt x="170738" y="27515"/>
                  <a:pt x="170685" y="27863"/>
                </a:cubicBezTo>
                <a:lnTo>
                  <a:pt x="169989" y="32574"/>
                </a:lnTo>
                <a:cubicBezTo>
                  <a:pt x="169940" y="32865"/>
                  <a:pt x="169672" y="33090"/>
                  <a:pt x="169383" y="33090"/>
                </a:cubicBezTo>
                <a:cubicBezTo>
                  <a:pt x="169353" y="33090"/>
                  <a:pt x="169323" y="33087"/>
                  <a:pt x="169293" y="33082"/>
                </a:cubicBezTo>
                <a:lnTo>
                  <a:pt x="165599" y="32520"/>
                </a:lnTo>
                <a:cubicBezTo>
                  <a:pt x="165278" y="32467"/>
                  <a:pt x="165037" y="32172"/>
                  <a:pt x="165091" y="31851"/>
                </a:cubicBezTo>
                <a:lnTo>
                  <a:pt x="165813" y="27114"/>
                </a:lnTo>
                <a:cubicBezTo>
                  <a:pt x="165862" y="26823"/>
                  <a:pt x="166108" y="26598"/>
                  <a:pt x="166393" y="26598"/>
                </a:cubicBezTo>
                <a:close/>
                <a:moveTo>
                  <a:pt x="175341" y="27941"/>
                </a:moveTo>
                <a:cubicBezTo>
                  <a:pt x="175359" y="27941"/>
                  <a:pt x="175377" y="27942"/>
                  <a:pt x="175395" y="27943"/>
                </a:cubicBezTo>
                <a:lnTo>
                  <a:pt x="179089" y="28505"/>
                </a:lnTo>
                <a:cubicBezTo>
                  <a:pt x="179410" y="28559"/>
                  <a:pt x="179651" y="28880"/>
                  <a:pt x="179598" y="29201"/>
                </a:cubicBezTo>
                <a:lnTo>
                  <a:pt x="178875" y="33939"/>
                </a:lnTo>
                <a:cubicBezTo>
                  <a:pt x="178827" y="34227"/>
                  <a:pt x="178585" y="34429"/>
                  <a:pt x="178285" y="34429"/>
                </a:cubicBezTo>
                <a:cubicBezTo>
                  <a:pt x="178250" y="34429"/>
                  <a:pt x="178215" y="34426"/>
                  <a:pt x="178179" y="34421"/>
                </a:cubicBezTo>
                <a:lnTo>
                  <a:pt x="174485" y="33859"/>
                </a:lnTo>
                <a:cubicBezTo>
                  <a:pt x="174164" y="33805"/>
                  <a:pt x="173950" y="33511"/>
                  <a:pt x="173977" y="33189"/>
                </a:cubicBezTo>
                <a:lnTo>
                  <a:pt x="174699" y="28452"/>
                </a:lnTo>
                <a:cubicBezTo>
                  <a:pt x="174750" y="28149"/>
                  <a:pt x="175039" y="27941"/>
                  <a:pt x="175341" y="27941"/>
                </a:cubicBezTo>
                <a:close/>
                <a:moveTo>
                  <a:pt x="184182" y="29300"/>
                </a:moveTo>
                <a:cubicBezTo>
                  <a:pt x="184215" y="29300"/>
                  <a:pt x="184248" y="29303"/>
                  <a:pt x="184282" y="29308"/>
                </a:cubicBezTo>
                <a:lnTo>
                  <a:pt x="187975" y="29870"/>
                </a:lnTo>
                <a:cubicBezTo>
                  <a:pt x="188296" y="29924"/>
                  <a:pt x="188537" y="30218"/>
                  <a:pt x="188484" y="30540"/>
                </a:cubicBezTo>
                <a:lnTo>
                  <a:pt x="187761" y="35277"/>
                </a:lnTo>
                <a:cubicBezTo>
                  <a:pt x="187711" y="35580"/>
                  <a:pt x="187446" y="35788"/>
                  <a:pt x="187146" y="35788"/>
                </a:cubicBezTo>
                <a:cubicBezTo>
                  <a:pt x="187128" y="35788"/>
                  <a:pt x="187110" y="35787"/>
                  <a:pt x="187092" y="35786"/>
                </a:cubicBezTo>
                <a:lnTo>
                  <a:pt x="183398" y="35224"/>
                </a:lnTo>
                <a:cubicBezTo>
                  <a:pt x="183050" y="35170"/>
                  <a:pt x="182836" y="34849"/>
                  <a:pt x="182890" y="34528"/>
                </a:cubicBezTo>
                <a:lnTo>
                  <a:pt x="183612" y="29790"/>
                </a:lnTo>
                <a:cubicBezTo>
                  <a:pt x="183636" y="29502"/>
                  <a:pt x="183897" y="29300"/>
                  <a:pt x="184182" y="29300"/>
                </a:cubicBezTo>
                <a:close/>
                <a:moveTo>
                  <a:pt x="193078" y="30639"/>
                </a:moveTo>
                <a:cubicBezTo>
                  <a:pt x="193108" y="30639"/>
                  <a:pt x="193138" y="30642"/>
                  <a:pt x="193168" y="30647"/>
                </a:cubicBezTo>
                <a:lnTo>
                  <a:pt x="196888" y="31209"/>
                </a:lnTo>
                <a:cubicBezTo>
                  <a:pt x="197209" y="31262"/>
                  <a:pt x="197424" y="31557"/>
                  <a:pt x="197370" y="31878"/>
                </a:cubicBezTo>
                <a:lnTo>
                  <a:pt x="196647" y="36615"/>
                </a:lnTo>
                <a:cubicBezTo>
                  <a:pt x="196623" y="36906"/>
                  <a:pt x="196357" y="37131"/>
                  <a:pt x="196069" y="37131"/>
                </a:cubicBezTo>
                <a:cubicBezTo>
                  <a:pt x="196039" y="37131"/>
                  <a:pt x="196008" y="37129"/>
                  <a:pt x="195978" y="37124"/>
                </a:cubicBezTo>
                <a:lnTo>
                  <a:pt x="192285" y="36562"/>
                </a:lnTo>
                <a:cubicBezTo>
                  <a:pt x="191963" y="36508"/>
                  <a:pt x="191722" y="36214"/>
                  <a:pt x="191776" y="35893"/>
                </a:cubicBezTo>
                <a:lnTo>
                  <a:pt x="192499" y="31155"/>
                </a:lnTo>
                <a:cubicBezTo>
                  <a:pt x="192547" y="30864"/>
                  <a:pt x="192793" y="30639"/>
                  <a:pt x="193078" y="30639"/>
                </a:cubicBezTo>
                <a:close/>
                <a:moveTo>
                  <a:pt x="202022" y="31983"/>
                </a:moveTo>
                <a:cubicBezTo>
                  <a:pt x="202042" y="31983"/>
                  <a:pt x="202061" y="31983"/>
                  <a:pt x="202081" y="31985"/>
                </a:cubicBezTo>
                <a:lnTo>
                  <a:pt x="205774" y="32547"/>
                </a:lnTo>
                <a:cubicBezTo>
                  <a:pt x="206096" y="32601"/>
                  <a:pt x="206310" y="32922"/>
                  <a:pt x="206283" y="33243"/>
                </a:cubicBezTo>
                <a:lnTo>
                  <a:pt x="205560" y="37980"/>
                </a:lnTo>
                <a:cubicBezTo>
                  <a:pt x="205512" y="38268"/>
                  <a:pt x="205249" y="38470"/>
                  <a:pt x="204964" y="38470"/>
                </a:cubicBezTo>
                <a:cubicBezTo>
                  <a:pt x="204931" y="38470"/>
                  <a:pt x="204898" y="38468"/>
                  <a:pt x="204864" y="38462"/>
                </a:cubicBezTo>
                <a:lnTo>
                  <a:pt x="201171" y="37900"/>
                </a:lnTo>
                <a:cubicBezTo>
                  <a:pt x="200850" y="37873"/>
                  <a:pt x="200635" y="37552"/>
                  <a:pt x="200662" y="37231"/>
                </a:cubicBezTo>
                <a:lnTo>
                  <a:pt x="201385" y="32493"/>
                </a:lnTo>
                <a:cubicBezTo>
                  <a:pt x="201435" y="32190"/>
                  <a:pt x="201700" y="31983"/>
                  <a:pt x="202022" y="31983"/>
                </a:cubicBezTo>
                <a:close/>
                <a:moveTo>
                  <a:pt x="210868" y="33342"/>
                </a:moveTo>
                <a:cubicBezTo>
                  <a:pt x="210901" y="33342"/>
                  <a:pt x="210934" y="33344"/>
                  <a:pt x="210967" y="33350"/>
                </a:cubicBezTo>
                <a:lnTo>
                  <a:pt x="214661" y="33912"/>
                </a:lnTo>
                <a:cubicBezTo>
                  <a:pt x="214982" y="33966"/>
                  <a:pt x="215223" y="34260"/>
                  <a:pt x="215169" y="34581"/>
                </a:cubicBezTo>
                <a:lnTo>
                  <a:pt x="214446" y="39319"/>
                </a:lnTo>
                <a:cubicBezTo>
                  <a:pt x="214398" y="39610"/>
                  <a:pt x="214152" y="39835"/>
                  <a:pt x="213867" y="39835"/>
                </a:cubicBezTo>
                <a:cubicBezTo>
                  <a:pt x="213838" y="39835"/>
                  <a:pt x="213808" y="39832"/>
                  <a:pt x="213777" y="39827"/>
                </a:cubicBezTo>
                <a:lnTo>
                  <a:pt x="210057" y="39265"/>
                </a:lnTo>
                <a:cubicBezTo>
                  <a:pt x="209736" y="39212"/>
                  <a:pt x="209522" y="38917"/>
                  <a:pt x="209575" y="38569"/>
                </a:cubicBezTo>
                <a:lnTo>
                  <a:pt x="210298" y="33859"/>
                </a:lnTo>
                <a:cubicBezTo>
                  <a:pt x="210322" y="33546"/>
                  <a:pt x="210583" y="33342"/>
                  <a:pt x="210868" y="33342"/>
                </a:cubicBezTo>
                <a:close/>
                <a:moveTo>
                  <a:pt x="219763" y="34681"/>
                </a:moveTo>
                <a:cubicBezTo>
                  <a:pt x="219793" y="34681"/>
                  <a:pt x="219823" y="34683"/>
                  <a:pt x="219853" y="34688"/>
                </a:cubicBezTo>
                <a:lnTo>
                  <a:pt x="223547" y="35250"/>
                </a:lnTo>
                <a:cubicBezTo>
                  <a:pt x="223895" y="35304"/>
                  <a:pt x="224109" y="35598"/>
                  <a:pt x="224055" y="35946"/>
                </a:cubicBezTo>
                <a:lnTo>
                  <a:pt x="223333" y="40684"/>
                </a:lnTo>
                <a:cubicBezTo>
                  <a:pt x="223285" y="40972"/>
                  <a:pt x="223043" y="41174"/>
                  <a:pt x="222762" y="41174"/>
                </a:cubicBezTo>
                <a:cubicBezTo>
                  <a:pt x="222730" y="41174"/>
                  <a:pt x="222697" y="41171"/>
                  <a:pt x="222664" y="41166"/>
                </a:cubicBezTo>
                <a:lnTo>
                  <a:pt x="218970" y="40603"/>
                </a:lnTo>
                <a:cubicBezTo>
                  <a:pt x="218622" y="40577"/>
                  <a:pt x="218408" y="40256"/>
                  <a:pt x="218461" y="39934"/>
                </a:cubicBezTo>
                <a:lnTo>
                  <a:pt x="219184" y="35197"/>
                </a:lnTo>
                <a:cubicBezTo>
                  <a:pt x="219232" y="34906"/>
                  <a:pt x="219479" y="34681"/>
                  <a:pt x="219763" y="34681"/>
                </a:cubicBezTo>
                <a:close/>
                <a:moveTo>
                  <a:pt x="228660" y="36045"/>
                </a:moveTo>
                <a:cubicBezTo>
                  <a:pt x="228695" y="36045"/>
                  <a:pt x="228730" y="36048"/>
                  <a:pt x="228766" y="36053"/>
                </a:cubicBezTo>
                <a:lnTo>
                  <a:pt x="232460" y="36615"/>
                </a:lnTo>
                <a:cubicBezTo>
                  <a:pt x="232781" y="36642"/>
                  <a:pt x="232995" y="36963"/>
                  <a:pt x="232942" y="37285"/>
                </a:cubicBezTo>
                <a:lnTo>
                  <a:pt x="232246" y="42022"/>
                </a:lnTo>
                <a:cubicBezTo>
                  <a:pt x="232195" y="42325"/>
                  <a:pt x="231906" y="42533"/>
                  <a:pt x="231604" y="42533"/>
                </a:cubicBezTo>
                <a:cubicBezTo>
                  <a:pt x="231586" y="42533"/>
                  <a:pt x="231568" y="42532"/>
                  <a:pt x="231550" y="42531"/>
                </a:cubicBezTo>
                <a:lnTo>
                  <a:pt x="227856" y="41969"/>
                </a:lnTo>
                <a:cubicBezTo>
                  <a:pt x="227535" y="41915"/>
                  <a:pt x="227294" y="41594"/>
                  <a:pt x="227348" y="41273"/>
                </a:cubicBezTo>
                <a:lnTo>
                  <a:pt x="228070" y="36535"/>
                </a:lnTo>
                <a:cubicBezTo>
                  <a:pt x="228118" y="36247"/>
                  <a:pt x="228360" y="36045"/>
                  <a:pt x="228660" y="36045"/>
                </a:cubicBezTo>
                <a:close/>
                <a:moveTo>
                  <a:pt x="237562" y="37384"/>
                </a:moveTo>
                <a:cubicBezTo>
                  <a:pt x="237592" y="37384"/>
                  <a:pt x="237622" y="37387"/>
                  <a:pt x="237652" y="37392"/>
                </a:cubicBezTo>
                <a:lnTo>
                  <a:pt x="241346" y="37954"/>
                </a:lnTo>
                <a:cubicBezTo>
                  <a:pt x="241667" y="38007"/>
                  <a:pt x="241908" y="38302"/>
                  <a:pt x="241854" y="38623"/>
                </a:cubicBezTo>
                <a:lnTo>
                  <a:pt x="241132" y="43360"/>
                </a:lnTo>
                <a:cubicBezTo>
                  <a:pt x="241083" y="43651"/>
                  <a:pt x="240837" y="43876"/>
                  <a:pt x="240533" y="43876"/>
                </a:cubicBezTo>
                <a:cubicBezTo>
                  <a:pt x="240501" y="43876"/>
                  <a:pt x="240469" y="43874"/>
                  <a:pt x="240436" y="43869"/>
                </a:cubicBezTo>
                <a:lnTo>
                  <a:pt x="236742" y="43307"/>
                </a:lnTo>
                <a:cubicBezTo>
                  <a:pt x="236421" y="43253"/>
                  <a:pt x="236207" y="42959"/>
                  <a:pt x="236260" y="42638"/>
                </a:cubicBezTo>
                <a:lnTo>
                  <a:pt x="236956" y="37900"/>
                </a:lnTo>
                <a:cubicBezTo>
                  <a:pt x="237005" y="37609"/>
                  <a:pt x="237273" y="37384"/>
                  <a:pt x="237562" y="37384"/>
                </a:cubicBezTo>
                <a:close/>
                <a:moveTo>
                  <a:pt x="246484" y="38728"/>
                </a:moveTo>
                <a:cubicBezTo>
                  <a:pt x="246502" y="38728"/>
                  <a:pt x="246520" y="38728"/>
                  <a:pt x="246538" y="38730"/>
                </a:cubicBezTo>
                <a:lnTo>
                  <a:pt x="250232" y="39292"/>
                </a:lnTo>
                <a:cubicBezTo>
                  <a:pt x="250553" y="39345"/>
                  <a:pt x="250794" y="39667"/>
                  <a:pt x="250741" y="39988"/>
                </a:cubicBezTo>
                <a:lnTo>
                  <a:pt x="250018" y="44699"/>
                </a:lnTo>
                <a:cubicBezTo>
                  <a:pt x="249970" y="45011"/>
                  <a:pt x="249728" y="45215"/>
                  <a:pt x="249447" y="45215"/>
                </a:cubicBezTo>
                <a:cubicBezTo>
                  <a:pt x="249415" y="45215"/>
                  <a:pt x="249382" y="45213"/>
                  <a:pt x="249349" y="45207"/>
                </a:cubicBezTo>
                <a:lnTo>
                  <a:pt x="245655" y="44645"/>
                </a:lnTo>
                <a:cubicBezTo>
                  <a:pt x="245307" y="44592"/>
                  <a:pt x="245093" y="44297"/>
                  <a:pt x="245147" y="43976"/>
                </a:cubicBezTo>
                <a:lnTo>
                  <a:pt x="245869" y="39238"/>
                </a:lnTo>
                <a:cubicBezTo>
                  <a:pt x="245920" y="38935"/>
                  <a:pt x="246185" y="38728"/>
                  <a:pt x="246484" y="38728"/>
                </a:cubicBezTo>
                <a:close/>
                <a:moveTo>
                  <a:pt x="255326" y="40087"/>
                </a:moveTo>
                <a:cubicBezTo>
                  <a:pt x="255359" y="40087"/>
                  <a:pt x="255392" y="40089"/>
                  <a:pt x="255425" y="40095"/>
                </a:cubicBezTo>
                <a:lnTo>
                  <a:pt x="259145" y="40657"/>
                </a:lnTo>
                <a:cubicBezTo>
                  <a:pt x="259466" y="40711"/>
                  <a:pt x="259680" y="41005"/>
                  <a:pt x="259627" y="41326"/>
                </a:cubicBezTo>
                <a:lnTo>
                  <a:pt x="258931" y="46064"/>
                </a:lnTo>
                <a:cubicBezTo>
                  <a:pt x="258880" y="46367"/>
                  <a:pt x="258592" y="46574"/>
                  <a:pt x="258289" y="46574"/>
                </a:cubicBezTo>
                <a:cubicBezTo>
                  <a:pt x="258271" y="46574"/>
                  <a:pt x="258253" y="46574"/>
                  <a:pt x="258235" y="46572"/>
                </a:cubicBezTo>
                <a:lnTo>
                  <a:pt x="254541" y="46010"/>
                </a:lnTo>
                <a:cubicBezTo>
                  <a:pt x="254220" y="45957"/>
                  <a:pt x="253979" y="45635"/>
                  <a:pt x="254033" y="45314"/>
                </a:cubicBezTo>
                <a:lnTo>
                  <a:pt x="254756" y="40577"/>
                </a:lnTo>
                <a:cubicBezTo>
                  <a:pt x="254804" y="40289"/>
                  <a:pt x="255045" y="40087"/>
                  <a:pt x="255326" y="40087"/>
                </a:cubicBezTo>
                <a:close/>
                <a:moveTo>
                  <a:pt x="264247" y="41426"/>
                </a:moveTo>
                <a:cubicBezTo>
                  <a:pt x="264277" y="41426"/>
                  <a:pt x="264307" y="41428"/>
                  <a:pt x="264338" y="41433"/>
                </a:cubicBezTo>
                <a:lnTo>
                  <a:pt x="268031" y="41995"/>
                </a:lnTo>
                <a:cubicBezTo>
                  <a:pt x="268352" y="42049"/>
                  <a:pt x="268567" y="42343"/>
                  <a:pt x="268540" y="42664"/>
                </a:cubicBezTo>
                <a:lnTo>
                  <a:pt x="267817" y="47402"/>
                </a:lnTo>
                <a:cubicBezTo>
                  <a:pt x="267769" y="47693"/>
                  <a:pt x="267523" y="47918"/>
                  <a:pt x="267218" y="47918"/>
                </a:cubicBezTo>
                <a:cubicBezTo>
                  <a:pt x="267186" y="47918"/>
                  <a:pt x="267154" y="47916"/>
                  <a:pt x="267121" y="47910"/>
                </a:cubicBezTo>
                <a:lnTo>
                  <a:pt x="263428" y="47348"/>
                </a:lnTo>
                <a:cubicBezTo>
                  <a:pt x="263106" y="47295"/>
                  <a:pt x="262892" y="47000"/>
                  <a:pt x="262919" y="46679"/>
                </a:cubicBezTo>
                <a:lnTo>
                  <a:pt x="263642" y="41942"/>
                </a:lnTo>
                <a:cubicBezTo>
                  <a:pt x="263690" y="41651"/>
                  <a:pt x="263958" y="41426"/>
                  <a:pt x="264247" y="41426"/>
                </a:cubicBezTo>
                <a:close/>
                <a:moveTo>
                  <a:pt x="13768" y="13536"/>
                </a:moveTo>
                <a:cubicBezTo>
                  <a:pt x="13800" y="13536"/>
                  <a:pt x="13832" y="13538"/>
                  <a:pt x="13865" y="13543"/>
                </a:cubicBezTo>
                <a:lnTo>
                  <a:pt x="61909" y="20824"/>
                </a:lnTo>
                <a:cubicBezTo>
                  <a:pt x="62257" y="20877"/>
                  <a:pt x="62525" y="21198"/>
                  <a:pt x="62471" y="21573"/>
                </a:cubicBezTo>
                <a:lnTo>
                  <a:pt x="56342" y="61936"/>
                </a:lnTo>
                <a:cubicBezTo>
                  <a:pt x="56293" y="62275"/>
                  <a:pt x="56003" y="62505"/>
                  <a:pt x="55670" y="62505"/>
                </a:cubicBezTo>
                <a:cubicBezTo>
                  <a:pt x="55635" y="62505"/>
                  <a:pt x="55601" y="62503"/>
                  <a:pt x="55566" y="62498"/>
                </a:cubicBezTo>
                <a:lnTo>
                  <a:pt x="7548" y="55218"/>
                </a:lnTo>
                <a:cubicBezTo>
                  <a:pt x="7173" y="55164"/>
                  <a:pt x="6932" y="54816"/>
                  <a:pt x="6986" y="54441"/>
                </a:cubicBezTo>
                <a:lnTo>
                  <a:pt x="13115" y="14105"/>
                </a:lnTo>
                <a:cubicBezTo>
                  <a:pt x="13164" y="13766"/>
                  <a:pt x="13454" y="13536"/>
                  <a:pt x="13768" y="13536"/>
                </a:cubicBezTo>
                <a:close/>
                <a:moveTo>
                  <a:pt x="6620" y="60241"/>
                </a:moveTo>
                <a:cubicBezTo>
                  <a:pt x="6652" y="60241"/>
                  <a:pt x="6685" y="60244"/>
                  <a:pt x="6718" y="60249"/>
                </a:cubicBezTo>
                <a:lnTo>
                  <a:pt x="10412" y="60812"/>
                </a:lnTo>
                <a:cubicBezTo>
                  <a:pt x="10733" y="60865"/>
                  <a:pt x="10947" y="61159"/>
                  <a:pt x="10921" y="61481"/>
                </a:cubicBezTo>
                <a:lnTo>
                  <a:pt x="10198" y="66218"/>
                </a:lnTo>
                <a:cubicBezTo>
                  <a:pt x="10149" y="66509"/>
                  <a:pt x="9903" y="66734"/>
                  <a:pt x="9599" y="66734"/>
                </a:cubicBezTo>
                <a:cubicBezTo>
                  <a:pt x="9567" y="66734"/>
                  <a:pt x="9535" y="66732"/>
                  <a:pt x="9502" y="66727"/>
                </a:cubicBezTo>
                <a:lnTo>
                  <a:pt x="5808" y="66165"/>
                </a:lnTo>
                <a:cubicBezTo>
                  <a:pt x="5487" y="66111"/>
                  <a:pt x="5273" y="65817"/>
                  <a:pt x="5300" y="65469"/>
                </a:cubicBezTo>
                <a:lnTo>
                  <a:pt x="6022" y="60758"/>
                </a:lnTo>
                <a:cubicBezTo>
                  <a:pt x="6070" y="60446"/>
                  <a:pt x="6334" y="60241"/>
                  <a:pt x="6620" y="60241"/>
                </a:cubicBezTo>
                <a:close/>
                <a:moveTo>
                  <a:pt x="15514" y="61580"/>
                </a:moveTo>
                <a:cubicBezTo>
                  <a:pt x="15544" y="61580"/>
                  <a:pt x="15574" y="61583"/>
                  <a:pt x="15604" y="61588"/>
                </a:cubicBezTo>
                <a:lnTo>
                  <a:pt x="19298" y="62150"/>
                </a:lnTo>
                <a:cubicBezTo>
                  <a:pt x="19619" y="62203"/>
                  <a:pt x="19860" y="62498"/>
                  <a:pt x="19807" y="62846"/>
                </a:cubicBezTo>
                <a:lnTo>
                  <a:pt x="19084" y="67556"/>
                </a:lnTo>
                <a:cubicBezTo>
                  <a:pt x="19036" y="67869"/>
                  <a:pt x="18794" y="68073"/>
                  <a:pt x="18513" y="68073"/>
                </a:cubicBezTo>
                <a:cubicBezTo>
                  <a:pt x="18481" y="68073"/>
                  <a:pt x="18448" y="68071"/>
                  <a:pt x="18415" y="68065"/>
                </a:cubicBezTo>
                <a:lnTo>
                  <a:pt x="14694" y="67503"/>
                </a:lnTo>
                <a:cubicBezTo>
                  <a:pt x="14373" y="67449"/>
                  <a:pt x="14159" y="67155"/>
                  <a:pt x="14213" y="66834"/>
                </a:cubicBezTo>
                <a:lnTo>
                  <a:pt x="14935" y="62096"/>
                </a:lnTo>
                <a:cubicBezTo>
                  <a:pt x="14960" y="61805"/>
                  <a:pt x="15225" y="61580"/>
                  <a:pt x="15514" y="61580"/>
                </a:cubicBezTo>
                <a:close/>
                <a:moveTo>
                  <a:pt x="24392" y="62945"/>
                </a:moveTo>
                <a:cubicBezTo>
                  <a:pt x="24425" y="62945"/>
                  <a:pt x="24458" y="62947"/>
                  <a:pt x="24491" y="62953"/>
                </a:cubicBezTo>
                <a:lnTo>
                  <a:pt x="28184" y="63515"/>
                </a:lnTo>
                <a:cubicBezTo>
                  <a:pt x="28532" y="63542"/>
                  <a:pt x="28746" y="63863"/>
                  <a:pt x="28693" y="64184"/>
                </a:cubicBezTo>
                <a:lnTo>
                  <a:pt x="27970" y="68922"/>
                </a:lnTo>
                <a:cubicBezTo>
                  <a:pt x="27945" y="69225"/>
                  <a:pt x="27658" y="69432"/>
                  <a:pt x="27355" y="69432"/>
                </a:cubicBezTo>
                <a:cubicBezTo>
                  <a:pt x="27337" y="69432"/>
                  <a:pt x="27319" y="69432"/>
                  <a:pt x="27301" y="69430"/>
                </a:cubicBezTo>
                <a:lnTo>
                  <a:pt x="23607" y="68868"/>
                </a:lnTo>
                <a:cubicBezTo>
                  <a:pt x="23286" y="68814"/>
                  <a:pt x="23045" y="68493"/>
                  <a:pt x="23099" y="68172"/>
                </a:cubicBezTo>
                <a:lnTo>
                  <a:pt x="23822" y="63435"/>
                </a:lnTo>
                <a:cubicBezTo>
                  <a:pt x="23870" y="63147"/>
                  <a:pt x="24111" y="62945"/>
                  <a:pt x="24392" y="62945"/>
                </a:cubicBezTo>
                <a:close/>
                <a:moveTo>
                  <a:pt x="67132" y="21619"/>
                </a:moveTo>
                <a:cubicBezTo>
                  <a:pt x="67166" y="21619"/>
                  <a:pt x="67200" y="21622"/>
                  <a:pt x="67235" y="21627"/>
                </a:cubicBezTo>
                <a:lnTo>
                  <a:pt x="115253" y="28907"/>
                </a:lnTo>
                <a:cubicBezTo>
                  <a:pt x="115628" y="28960"/>
                  <a:pt x="115869" y="29308"/>
                  <a:pt x="115815" y="29656"/>
                </a:cubicBezTo>
                <a:lnTo>
                  <a:pt x="109713" y="70019"/>
                </a:lnTo>
                <a:cubicBezTo>
                  <a:pt x="109640" y="70359"/>
                  <a:pt x="109369" y="70588"/>
                  <a:pt x="109040" y="70588"/>
                </a:cubicBezTo>
                <a:cubicBezTo>
                  <a:pt x="109006" y="70588"/>
                  <a:pt x="108971" y="70586"/>
                  <a:pt x="108936" y="70581"/>
                </a:cubicBezTo>
                <a:lnTo>
                  <a:pt x="60919" y="63301"/>
                </a:lnTo>
                <a:cubicBezTo>
                  <a:pt x="60544" y="63247"/>
                  <a:pt x="60303" y="62899"/>
                  <a:pt x="60357" y="62551"/>
                </a:cubicBezTo>
                <a:lnTo>
                  <a:pt x="66459" y="22189"/>
                </a:lnTo>
                <a:cubicBezTo>
                  <a:pt x="66532" y="21849"/>
                  <a:pt x="66803" y="21619"/>
                  <a:pt x="67132" y="21619"/>
                </a:cubicBezTo>
                <a:close/>
                <a:moveTo>
                  <a:pt x="33307" y="64284"/>
                </a:moveTo>
                <a:cubicBezTo>
                  <a:pt x="33339" y="64284"/>
                  <a:pt x="33371" y="64286"/>
                  <a:pt x="33404" y="64291"/>
                </a:cubicBezTo>
                <a:lnTo>
                  <a:pt x="37097" y="64853"/>
                </a:lnTo>
                <a:cubicBezTo>
                  <a:pt x="37418" y="64907"/>
                  <a:pt x="37633" y="65201"/>
                  <a:pt x="37606" y="65522"/>
                </a:cubicBezTo>
                <a:lnTo>
                  <a:pt x="36883" y="70260"/>
                </a:lnTo>
                <a:cubicBezTo>
                  <a:pt x="36835" y="70551"/>
                  <a:pt x="36567" y="70776"/>
                  <a:pt x="36278" y="70776"/>
                </a:cubicBezTo>
                <a:cubicBezTo>
                  <a:pt x="36248" y="70776"/>
                  <a:pt x="36218" y="70773"/>
                  <a:pt x="36187" y="70768"/>
                </a:cubicBezTo>
                <a:lnTo>
                  <a:pt x="32494" y="70206"/>
                </a:lnTo>
                <a:cubicBezTo>
                  <a:pt x="32172" y="70153"/>
                  <a:pt x="31958" y="69858"/>
                  <a:pt x="31985" y="69537"/>
                </a:cubicBezTo>
                <a:lnTo>
                  <a:pt x="32708" y="64800"/>
                </a:lnTo>
                <a:cubicBezTo>
                  <a:pt x="32756" y="64509"/>
                  <a:pt x="33002" y="64284"/>
                  <a:pt x="33307" y="64284"/>
                </a:cubicBezTo>
                <a:close/>
                <a:moveTo>
                  <a:pt x="42236" y="65627"/>
                </a:moveTo>
                <a:cubicBezTo>
                  <a:pt x="42254" y="65627"/>
                  <a:pt x="42272" y="65628"/>
                  <a:pt x="42290" y="65629"/>
                </a:cubicBezTo>
                <a:lnTo>
                  <a:pt x="45984" y="66191"/>
                </a:lnTo>
                <a:cubicBezTo>
                  <a:pt x="46305" y="66245"/>
                  <a:pt x="46546" y="66566"/>
                  <a:pt x="46492" y="66887"/>
                </a:cubicBezTo>
                <a:lnTo>
                  <a:pt x="45769" y="71625"/>
                </a:lnTo>
                <a:cubicBezTo>
                  <a:pt x="45721" y="71913"/>
                  <a:pt x="45480" y="72115"/>
                  <a:pt x="45199" y="72115"/>
                </a:cubicBezTo>
                <a:cubicBezTo>
                  <a:pt x="45166" y="72115"/>
                  <a:pt x="45133" y="72112"/>
                  <a:pt x="45100" y="72107"/>
                </a:cubicBezTo>
                <a:lnTo>
                  <a:pt x="41380" y="71545"/>
                </a:lnTo>
                <a:cubicBezTo>
                  <a:pt x="41059" y="71491"/>
                  <a:pt x="40844" y="71197"/>
                  <a:pt x="40898" y="70875"/>
                </a:cubicBezTo>
                <a:lnTo>
                  <a:pt x="41594" y="66138"/>
                </a:lnTo>
                <a:cubicBezTo>
                  <a:pt x="41644" y="65835"/>
                  <a:pt x="41933" y="65627"/>
                  <a:pt x="42236" y="65627"/>
                </a:cubicBezTo>
                <a:close/>
                <a:moveTo>
                  <a:pt x="51078" y="66986"/>
                </a:moveTo>
                <a:cubicBezTo>
                  <a:pt x="51110" y="66986"/>
                  <a:pt x="51143" y="66989"/>
                  <a:pt x="51176" y="66994"/>
                </a:cubicBezTo>
                <a:lnTo>
                  <a:pt x="54870" y="67556"/>
                </a:lnTo>
                <a:cubicBezTo>
                  <a:pt x="55218" y="67610"/>
                  <a:pt x="55432" y="67904"/>
                  <a:pt x="55378" y="68226"/>
                </a:cubicBezTo>
                <a:lnTo>
                  <a:pt x="54656" y="72963"/>
                </a:lnTo>
                <a:cubicBezTo>
                  <a:pt x="54605" y="73266"/>
                  <a:pt x="54340" y="73474"/>
                  <a:pt x="54041" y="73474"/>
                </a:cubicBezTo>
                <a:cubicBezTo>
                  <a:pt x="54023" y="73474"/>
                  <a:pt x="54005" y="73473"/>
                  <a:pt x="53986" y="73472"/>
                </a:cubicBezTo>
                <a:lnTo>
                  <a:pt x="50293" y="72910"/>
                </a:lnTo>
                <a:cubicBezTo>
                  <a:pt x="49945" y="72856"/>
                  <a:pt x="49731" y="72535"/>
                  <a:pt x="49784" y="72214"/>
                </a:cubicBezTo>
                <a:lnTo>
                  <a:pt x="50507" y="67503"/>
                </a:lnTo>
                <a:cubicBezTo>
                  <a:pt x="50555" y="67191"/>
                  <a:pt x="50797" y="66986"/>
                  <a:pt x="51078" y="66986"/>
                </a:cubicBezTo>
                <a:close/>
                <a:moveTo>
                  <a:pt x="59972" y="68325"/>
                </a:moveTo>
                <a:cubicBezTo>
                  <a:pt x="60002" y="68325"/>
                  <a:pt x="60032" y="68328"/>
                  <a:pt x="60062" y="68333"/>
                </a:cubicBezTo>
                <a:lnTo>
                  <a:pt x="63783" y="68895"/>
                </a:lnTo>
                <a:cubicBezTo>
                  <a:pt x="64104" y="68948"/>
                  <a:pt x="64318" y="69243"/>
                  <a:pt x="64264" y="69591"/>
                </a:cubicBezTo>
                <a:lnTo>
                  <a:pt x="63569" y="74301"/>
                </a:lnTo>
                <a:cubicBezTo>
                  <a:pt x="63520" y="74614"/>
                  <a:pt x="63257" y="74818"/>
                  <a:pt x="62971" y="74818"/>
                </a:cubicBezTo>
                <a:cubicBezTo>
                  <a:pt x="62939" y="74818"/>
                  <a:pt x="62906" y="74815"/>
                  <a:pt x="62873" y="74810"/>
                </a:cubicBezTo>
                <a:lnTo>
                  <a:pt x="59179" y="74248"/>
                </a:lnTo>
                <a:cubicBezTo>
                  <a:pt x="58858" y="74194"/>
                  <a:pt x="58617" y="73900"/>
                  <a:pt x="58670" y="73579"/>
                </a:cubicBezTo>
                <a:lnTo>
                  <a:pt x="59393" y="68841"/>
                </a:lnTo>
                <a:cubicBezTo>
                  <a:pt x="59442" y="68550"/>
                  <a:pt x="59688" y="68325"/>
                  <a:pt x="59972" y="68325"/>
                </a:cubicBezTo>
                <a:close/>
                <a:moveTo>
                  <a:pt x="68876" y="69690"/>
                </a:moveTo>
                <a:cubicBezTo>
                  <a:pt x="68909" y="69690"/>
                  <a:pt x="68942" y="69692"/>
                  <a:pt x="68975" y="69698"/>
                </a:cubicBezTo>
                <a:lnTo>
                  <a:pt x="72669" y="70260"/>
                </a:lnTo>
                <a:cubicBezTo>
                  <a:pt x="72990" y="70287"/>
                  <a:pt x="73204" y="70608"/>
                  <a:pt x="73177" y="70929"/>
                </a:cubicBezTo>
                <a:lnTo>
                  <a:pt x="72455" y="75666"/>
                </a:lnTo>
                <a:cubicBezTo>
                  <a:pt x="72404" y="75970"/>
                  <a:pt x="72139" y="76177"/>
                  <a:pt x="71817" y="76177"/>
                </a:cubicBezTo>
                <a:cubicBezTo>
                  <a:pt x="71798" y="76177"/>
                  <a:pt x="71778" y="76177"/>
                  <a:pt x="71759" y="76175"/>
                </a:cubicBezTo>
                <a:lnTo>
                  <a:pt x="68065" y="75613"/>
                </a:lnTo>
                <a:cubicBezTo>
                  <a:pt x="67744" y="75559"/>
                  <a:pt x="67530" y="75238"/>
                  <a:pt x="67557" y="74917"/>
                </a:cubicBezTo>
                <a:lnTo>
                  <a:pt x="68279" y="70180"/>
                </a:lnTo>
                <a:cubicBezTo>
                  <a:pt x="68327" y="69891"/>
                  <a:pt x="68591" y="69690"/>
                  <a:pt x="68876" y="69690"/>
                </a:cubicBezTo>
                <a:close/>
                <a:moveTo>
                  <a:pt x="77772" y="71029"/>
                </a:moveTo>
                <a:cubicBezTo>
                  <a:pt x="77801" y="71029"/>
                  <a:pt x="77831" y="71031"/>
                  <a:pt x="77861" y="71036"/>
                </a:cubicBezTo>
                <a:lnTo>
                  <a:pt x="81555" y="71598"/>
                </a:lnTo>
                <a:cubicBezTo>
                  <a:pt x="81876" y="71652"/>
                  <a:pt x="82117" y="71946"/>
                  <a:pt x="82064" y="72267"/>
                </a:cubicBezTo>
                <a:lnTo>
                  <a:pt x="81341" y="77005"/>
                </a:lnTo>
                <a:cubicBezTo>
                  <a:pt x="81292" y="77296"/>
                  <a:pt x="81046" y="77521"/>
                  <a:pt x="80762" y="77521"/>
                </a:cubicBezTo>
                <a:cubicBezTo>
                  <a:pt x="80732" y="77521"/>
                  <a:pt x="80702" y="77518"/>
                  <a:pt x="80672" y="77513"/>
                </a:cubicBezTo>
                <a:lnTo>
                  <a:pt x="76978" y="76951"/>
                </a:lnTo>
                <a:cubicBezTo>
                  <a:pt x="76630" y="76898"/>
                  <a:pt x="76416" y="76603"/>
                  <a:pt x="76470" y="76282"/>
                </a:cubicBezTo>
                <a:lnTo>
                  <a:pt x="77192" y="71545"/>
                </a:lnTo>
                <a:cubicBezTo>
                  <a:pt x="77241" y="71254"/>
                  <a:pt x="77487" y="71029"/>
                  <a:pt x="77772" y="71029"/>
                </a:cubicBezTo>
                <a:close/>
                <a:moveTo>
                  <a:pt x="120502" y="29702"/>
                </a:moveTo>
                <a:cubicBezTo>
                  <a:pt x="120536" y="29702"/>
                  <a:pt x="120571" y="29705"/>
                  <a:pt x="120606" y="29710"/>
                </a:cubicBezTo>
                <a:lnTo>
                  <a:pt x="168624" y="36990"/>
                </a:lnTo>
                <a:cubicBezTo>
                  <a:pt x="168998" y="37044"/>
                  <a:pt x="169239" y="37392"/>
                  <a:pt x="169186" y="37766"/>
                </a:cubicBezTo>
                <a:lnTo>
                  <a:pt x="163056" y="78129"/>
                </a:lnTo>
                <a:cubicBezTo>
                  <a:pt x="163008" y="78447"/>
                  <a:pt x="162713" y="78698"/>
                  <a:pt x="162397" y="78698"/>
                </a:cubicBezTo>
                <a:cubicBezTo>
                  <a:pt x="162367" y="78698"/>
                  <a:pt x="162337" y="78696"/>
                  <a:pt x="162307" y="78691"/>
                </a:cubicBezTo>
                <a:lnTo>
                  <a:pt x="114289" y="71384"/>
                </a:lnTo>
                <a:cubicBezTo>
                  <a:pt x="113915" y="71330"/>
                  <a:pt x="113647" y="71009"/>
                  <a:pt x="113727" y="70635"/>
                </a:cubicBezTo>
                <a:lnTo>
                  <a:pt x="119830" y="30272"/>
                </a:lnTo>
                <a:cubicBezTo>
                  <a:pt x="119878" y="29932"/>
                  <a:pt x="120169" y="29702"/>
                  <a:pt x="120502" y="29702"/>
                </a:cubicBezTo>
                <a:close/>
                <a:moveTo>
                  <a:pt x="86693" y="72372"/>
                </a:moveTo>
                <a:cubicBezTo>
                  <a:pt x="86711" y="72372"/>
                  <a:pt x="86729" y="72373"/>
                  <a:pt x="86748" y="72374"/>
                </a:cubicBezTo>
                <a:lnTo>
                  <a:pt x="90468" y="72936"/>
                </a:lnTo>
                <a:cubicBezTo>
                  <a:pt x="90789" y="72990"/>
                  <a:pt x="91003" y="73311"/>
                  <a:pt x="90950" y="73632"/>
                </a:cubicBezTo>
                <a:lnTo>
                  <a:pt x="90254" y="78370"/>
                </a:lnTo>
                <a:cubicBezTo>
                  <a:pt x="90206" y="78658"/>
                  <a:pt x="89943" y="78860"/>
                  <a:pt x="89657" y="78860"/>
                </a:cubicBezTo>
                <a:cubicBezTo>
                  <a:pt x="89624" y="78860"/>
                  <a:pt x="89591" y="78857"/>
                  <a:pt x="89558" y="78852"/>
                </a:cubicBezTo>
                <a:lnTo>
                  <a:pt x="85864" y="78290"/>
                </a:lnTo>
                <a:cubicBezTo>
                  <a:pt x="85543" y="78236"/>
                  <a:pt x="85302" y="77942"/>
                  <a:pt x="85356" y="77620"/>
                </a:cubicBezTo>
                <a:lnTo>
                  <a:pt x="86078" y="72883"/>
                </a:lnTo>
                <a:cubicBezTo>
                  <a:pt x="86129" y="72580"/>
                  <a:pt x="86394" y="72372"/>
                  <a:pt x="86693" y="72372"/>
                </a:cubicBezTo>
                <a:close/>
                <a:moveTo>
                  <a:pt x="95561" y="73731"/>
                </a:moveTo>
                <a:cubicBezTo>
                  <a:pt x="95594" y="73731"/>
                  <a:pt x="95627" y="73734"/>
                  <a:pt x="95661" y="73739"/>
                </a:cubicBezTo>
                <a:lnTo>
                  <a:pt x="99354" y="74301"/>
                </a:lnTo>
                <a:cubicBezTo>
                  <a:pt x="99675" y="74355"/>
                  <a:pt x="99890" y="74649"/>
                  <a:pt x="99863" y="74971"/>
                </a:cubicBezTo>
                <a:lnTo>
                  <a:pt x="99140" y="79708"/>
                </a:lnTo>
                <a:cubicBezTo>
                  <a:pt x="99090" y="80011"/>
                  <a:pt x="98825" y="80219"/>
                  <a:pt x="98503" y="80219"/>
                </a:cubicBezTo>
                <a:cubicBezTo>
                  <a:pt x="98483" y="80219"/>
                  <a:pt x="98464" y="80218"/>
                  <a:pt x="98444" y="80217"/>
                </a:cubicBezTo>
                <a:lnTo>
                  <a:pt x="94751" y="79655"/>
                </a:lnTo>
                <a:cubicBezTo>
                  <a:pt x="94429" y="79601"/>
                  <a:pt x="94215" y="79280"/>
                  <a:pt x="94242" y="78959"/>
                </a:cubicBezTo>
                <a:lnTo>
                  <a:pt x="94965" y="74221"/>
                </a:lnTo>
                <a:cubicBezTo>
                  <a:pt x="95013" y="73933"/>
                  <a:pt x="95276" y="73731"/>
                  <a:pt x="95561" y="73731"/>
                </a:cubicBezTo>
                <a:close/>
                <a:moveTo>
                  <a:pt x="104456" y="75070"/>
                </a:moveTo>
                <a:cubicBezTo>
                  <a:pt x="104486" y="75070"/>
                  <a:pt x="104516" y="75073"/>
                  <a:pt x="104547" y="75078"/>
                </a:cubicBezTo>
                <a:lnTo>
                  <a:pt x="108240" y="75640"/>
                </a:lnTo>
                <a:cubicBezTo>
                  <a:pt x="108562" y="75693"/>
                  <a:pt x="108802" y="75988"/>
                  <a:pt x="108749" y="76309"/>
                </a:cubicBezTo>
                <a:lnTo>
                  <a:pt x="108026" y="81046"/>
                </a:lnTo>
                <a:cubicBezTo>
                  <a:pt x="107978" y="81337"/>
                  <a:pt x="107732" y="81562"/>
                  <a:pt x="107447" y="81562"/>
                </a:cubicBezTo>
                <a:cubicBezTo>
                  <a:pt x="107417" y="81562"/>
                  <a:pt x="107387" y="81560"/>
                  <a:pt x="107357" y="81555"/>
                </a:cubicBezTo>
                <a:lnTo>
                  <a:pt x="103637" y="80993"/>
                </a:lnTo>
                <a:cubicBezTo>
                  <a:pt x="103316" y="80939"/>
                  <a:pt x="103101" y="80645"/>
                  <a:pt x="103155" y="80324"/>
                </a:cubicBezTo>
                <a:lnTo>
                  <a:pt x="103878" y="75586"/>
                </a:lnTo>
                <a:cubicBezTo>
                  <a:pt x="103902" y="75295"/>
                  <a:pt x="104168" y="75070"/>
                  <a:pt x="104456" y="75070"/>
                </a:cubicBezTo>
                <a:close/>
                <a:moveTo>
                  <a:pt x="113335" y="76434"/>
                </a:moveTo>
                <a:cubicBezTo>
                  <a:pt x="113367" y="76434"/>
                  <a:pt x="113400" y="76437"/>
                  <a:pt x="113433" y="76443"/>
                </a:cubicBezTo>
                <a:lnTo>
                  <a:pt x="117153" y="76978"/>
                </a:lnTo>
                <a:cubicBezTo>
                  <a:pt x="117475" y="77032"/>
                  <a:pt x="117689" y="77353"/>
                  <a:pt x="117635" y="77674"/>
                </a:cubicBezTo>
                <a:lnTo>
                  <a:pt x="116912" y="82411"/>
                </a:lnTo>
                <a:cubicBezTo>
                  <a:pt x="116864" y="82699"/>
                  <a:pt x="116623" y="82901"/>
                  <a:pt x="116342" y="82901"/>
                </a:cubicBezTo>
                <a:cubicBezTo>
                  <a:pt x="116309" y="82901"/>
                  <a:pt x="116276" y="82899"/>
                  <a:pt x="116243" y="82893"/>
                </a:cubicBezTo>
                <a:lnTo>
                  <a:pt x="112550" y="82358"/>
                </a:lnTo>
                <a:cubicBezTo>
                  <a:pt x="112228" y="82304"/>
                  <a:pt x="111988" y="81983"/>
                  <a:pt x="112041" y="81662"/>
                </a:cubicBezTo>
                <a:lnTo>
                  <a:pt x="112764" y="76924"/>
                </a:lnTo>
                <a:cubicBezTo>
                  <a:pt x="112812" y="76636"/>
                  <a:pt x="113054" y="76434"/>
                  <a:pt x="113335" y="76434"/>
                </a:cubicBezTo>
                <a:close/>
                <a:moveTo>
                  <a:pt x="122241" y="77773"/>
                </a:moveTo>
                <a:cubicBezTo>
                  <a:pt x="122275" y="77773"/>
                  <a:pt x="122310" y="77775"/>
                  <a:pt x="122346" y="77781"/>
                </a:cubicBezTo>
                <a:lnTo>
                  <a:pt x="126040" y="78343"/>
                </a:lnTo>
                <a:cubicBezTo>
                  <a:pt x="126361" y="78397"/>
                  <a:pt x="126575" y="78691"/>
                  <a:pt x="126521" y="79012"/>
                </a:cubicBezTo>
                <a:lnTo>
                  <a:pt x="125825" y="83750"/>
                </a:lnTo>
                <a:cubicBezTo>
                  <a:pt x="125777" y="84041"/>
                  <a:pt x="125509" y="84266"/>
                  <a:pt x="125220" y="84266"/>
                </a:cubicBezTo>
                <a:cubicBezTo>
                  <a:pt x="125190" y="84266"/>
                  <a:pt x="125160" y="84263"/>
                  <a:pt x="125130" y="84258"/>
                </a:cubicBezTo>
                <a:lnTo>
                  <a:pt x="121436" y="83696"/>
                </a:lnTo>
                <a:cubicBezTo>
                  <a:pt x="121115" y="83643"/>
                  <a:pt x="120874" y="83348"/>
                  <a:pt x="120927" y="83000"/>
                </a:cubicBezTo>
                <a:lnTo>
                  <a:pt x="121650" y="78290"/>
                </a:lnTo>
                <a:cubicBezTo>
                  <a:pt x="121698" y="77977"/>
                  <a:pt x="121940" y="77773"/>
                  <a:pt x="122241" y="77773"/>
                </a:cubicBezTo>
                <a:close/>
                <a:moveTo>
                  <a:pt x="131142" y="79112"/>
                </a:moveTo>
                <a:cubicBezTo>
                  <a:pt x="131172" y="79112"/>
                  <a:pt x="131202" y="79114"/>
                  <a:pt x="131232" y="79119"/>
                </a:cubicBezTo>
                <a:lnTo>
                  <a:pt x="134926" y="79681"/>
                </a:lnTo>
                <a:cubicBezTo>
                  <a:pt x="135247" y="79735"/>
                  <a:pt x="135488" y="80056"/>
                  <a:pt x="135434" y="80377"/>
                </a:cubicBezTo>
                <a:lnTo>
                  <a:pt x="134712" y="85088"/>
                </a:lnTo>
                <a:cubicBezTo>
                  <a:pt x="134664" y="85400"/>
                  <a:pt x="134422" y="85605"/>
                  <a:pt x="134140" y="85605"/>
                </a:cubicBezTo>
                <a:cubicBezTo>
                  <a:pt x="134108" y="85605"/>
                  <a:pt x="134075" y="85602"/>
                  <a:pt x="134042" y="85597"/>
                </a:cubicBezTo>
                <a:lnTo>
                  <a:pt x="130322" y="85034"/>
                </a:lnTo>
                <a:cubicBezTo>
                  <a:pt x="130001" y="84981"/>
                  <a:pt x="129787" y="84686"/>
                  <a:pt x="129840" y="84365"/>
                </a:cubicBezTo>
                <a:lnTo>
                  <a:pt x="130536" y="79628"/>
                </a:lnTo>
                <a:cubicBezTo>
                  <a:pt x="130585" y="79337"/>
                  <a:pt x="130853" y="79112"/>
                  <a:pt x="131142" y="79112"/>
                </a:cubicBezTo>
                <a:close/>
                <a:moveTo>
                  <a:pt x="173881" y="37786"/>
                </a:moveTo>
                <a:cubicBezTo>
                  <a:pt x="173912" y="37786"/>
                  <a:pt x="173945" y="37788"/>
                  <a:pt x="173977" y="37793"/>
                </a:cubicBezTo>
                <a:lnTo>
                  <a:pt x="221994" y="45073"/>
                </a:lnTo>
                <a:cubicBezTo>
                  <a:pt x="222369" y="45154"/>
                  <a:pt x="222610" y="45475"/>
                  <a:pt x="222556" y="45850"/>
                </a:cubicBezTo>
                <a:lnTo>
                  <a:pt x="216427" y="86212"/>
                </a:lnTo>
                <a:cubicBezTo>
                  <a:pt x="216379" y="86552"/>
                  <a:pt x="216088" y="86782"/>
                  <a:pt x="215775" y="86782"/>
                </a:cubicBezTo>
                <a:cubicBezTo>
                  <a:pt x="215743" y="86782"/>
                  <a:pt x="215710" y="86779"/>
                  <a:pt x="215678" y="86774"/>
                </a:cubicBezTo>
                <a:lnTo>
                  <a:pt x="167633" y="79494"/>
                </a:lnTo>
                <a:cubicBezTo>
                  <a:pt x="167285" y="79440"/>
                  <a:pt x="167018" y="79092"/>
                  <a:pt x="167071" y="78718"/>
                </a:cubicBezTo>
                <a:lnTo>
                  <a:pt x="173201" y="38355"/>
                </a:lnTo>
                <a:cubicBezTo>
                  <a:pt x="173250" y="38037"/>
                  <a:pt x="173544" y="37786"/>
                  <a:pt x="173881" y="37786"/>
                </a:cubicBezTo>
                <a:close/>
                <a:moveTo>
                  <a:pt x="140020" y="80476"/>
                </a:moveTo>
                <a:cubicBezTo>
                  <a:pt x="140052" y="80476"/>
                  <a:pt x="140085" y="80479"/>
                  <a:pt x="140118" y="80484"/>
                </a:cubicBezTo>
                <a:lnTo>
                  <a:pt x="143812" y="81020"/>
                </a:lnTo>
                <a:cubicBezTo>
                  <a:pt x="144160" y="81073"/>
                  <a:pt x="144374" y="81394"/>
                  <a:pt x="144320" y="81716"/>
                </a:cubicBezTo>
                <a:lnTo>
                  <a:pt x="143598" y="86453"/>
                </a:lnTo>
                <a:cubicBezTo>
                  <a:pt x="143547" y="86756"/>
                  <a:pt x="143282" y="86964"/>
                  <a:pt x="142983" y="86964"/>
                </a:cubicBezTo>
                <a:cubicBezTo>
                  <a:pt x="142965" y="86964"/>
                  <a:pt x="142947" y="86963"/>
                  <a:pt x="142929" y="86962"/>
                </a:cubicBezTo>
                <a:lnTo>
                  <a:pt x="139235" y="86399"/>
                </a:lnTo>
                <a:cubicBezTo>
                  <a:pt x="138887" y="86346"/>
                  <a:pt x="138673" y="86025"/>
                  <a:pt x="138726" y="85704"/>
                </a:cubicBezTo>
                <a:lnTo>
                  <a:pt x="139449" y="80966"/>
                </a:lnTo>
                <a:cubicBezTo>
                  <a:pt x="139497" y="80678"/>
                  <a:pt x="139739" y="80476"/>
                  <a:pt x="140020" y="80476"/>
                </a:cubicBezTo>
                <a:close/>
                <a:moveTo>
                  <a:pt x="148915" y="81815"/>
                </a:moveTo>
                <a:cubicBezTo>
                  <a:pt x="148944" y="81815"/>
                  <a:pt x="148974" y="81818"/>
                  <a:pt x="149004" y="81823"/>
                </a:cubicBezTo>
                <a:lnTo>
                  <a:pt x="152725" y="82385"/>
                </a:lnTo>
                <a:cubicBezTo>
                  <a:pt x="153046" y="82438"/>
                  <a:pt x="153260" y="82733"/>
                  <a:pt x="153207" y="83054"/>
                </a:cubicBezTo>
                <a:lnTo>
                  <a:pt x="152511" y="87791"/>
                </a:lnTo>
                <a:cubicBezTo>
                  <a:pt x="152462" y="88082"/>
                  <a:pt x="152194" y="88307"/>
                  <a:pt x="151905" y="88307"/>
                </a:cubicBezTo>
                <a:cubicBezTo>
                  <a:pt x="151875" y="88307"/>
                  <a:pt x="151845" y="88305"/>
                  <a:pt x="151815" y="88300"/>
                </a:cubicBezTo>
                <a:lnTo>
                  <a:pt x="148121" y="87738"/>
                </a:lnTo>
                <a:cubicBezTo>
                  <a:pt x="147800" y="87684"/>
                  <a:pt x="147559" y="87390"/>
                  <a:pt x="147613" y="87069"/>
                </a:cubicBezTo>
                <a:lnTo>
                  <a:pt x="148335" y="82331"/>
                </a:lnTo>
                <a:cubicBezTo>
                  <a:pt x="148384" y="82040"/>
                  <a:pt x="148630" y="81815"/>
                  <a:pt x="148915" y="81815"/>
                </a:cubicBezTo>
                <a:close/>
                <a:moveTo>
                  <a:pt x="157863" y="83159"/>
                </a:moveTo>
                <a:cubicBezTo>
                  <a:pt x="157881" y="83159"/>
                  <a:pt x="157899" y="83159"/>
                  <a:pt x="157917" y="83161"/>
                </a:cubicBezTo>
                <a:lnTo>
                  <a:pt x="161611" y="83723"/>
                </a:lnTo>
                <a:cubicBezTo>
                  <a:pt x="161932" y="83776"/>
                  <a:pt x="162146" y="84098"/>
                  <a:pt x="162120" y="84419"/>
                </a:cubicBezTo>
                <a:lnTo>
                  <a:pt x="161397" y="89156"/>
                </a:lnTo>
                <a:cubicBezTo>
                  <a:pt x="161349" y="89444"/>
                  <a:pt x="161107" y="89646"/>
                  <a:pt x="160807" y="89646"/>
                </a:cubicBezTo>
                <a:cubicBezTo>
                  <a:pt x="160772" y="89646"/>
                  <a:pt x="160737" y="89644"/>
                  <a:pt x="160701" y="89638"/>
                </a:cubicBezTo>
                <a:lnTo>
                  <a:pt x="157007" y="89076"/>
                </a:lnTo>
                <a:cubicBezTo>
                  <a:pt x="156686" y="89049"/>
                  <a:pt x="156472" y="88728"/>
                  <a:pt x="156499" y="88407"/>
                </a:cubicBezTo>
                <a:lnTo>
                  <a:pt x="157222" y="83669"/>
                </a:lnTo>
                <a:cubicBezTo>
                  <a:pt x="157272" y="83366"/>
                  <a:pt x="157561" y="83159"/>
                  <a:pt x="157863" y="83159"/>
                </a:cubicBezTo>
                <a:close/>
                <a:moveTo>
                  <a:pt x="166705" y="84518"/>
                </a:moveTo>
                <a:cubicBezTo>
                  <a:pt x="166738" y="84518"/>
                  <a:pt x="166771" y="84520"/>
                  <a:pt x="166804" y="84526"/>
                </a:cubicBezTo>
                <a:lnTo>
                  <a:pt x="170497" y="85088"/>
                </a:lnTo>
                <a:cubicBezTo>
                  <a:pt x="170818" y="85142"/>
                  <a:pt x="171059" y="85436"/>
                  <a:pt x="171006" y="85757"/>
                </a:cubicBezTo>
                <a:lnTo>
                  <a:pt x="170283" y="90495"/>
                </a:lnTo>
                <a:cubicBezTo>
                  <a:pt x="170235" y="90786"/>
                  <a:pt x="169988" y="91011"/>
                  <a:pt x="169704" y="91011"/>
                </a:cubicBezTo>
                <a:cubicBezTo>
                  <a:pt x="169674" y="91011"/>
                  <a:pt x="169644" y="91008"/>
                  <a:pt x="169614" y="91003"/>
                </a:cubicBezTo>
                <a:lnTo>
                  <a:pt x="165894" y="90441"/>
                </a:lnTo>
                <a:cubicBezTo>
                  <a:pt x="165572" y="90388"/>
                  <a:pt x="165358" y="90093"/>
                  <a:pt x="165412" y="89745"/>
                </a:cubicBezTo>
                <a:lnTo>
                  <a:pt x="166134" y="85034"/>
                </a:lnTo>
                <a:cubicBezTo>
                  <a:pt x="166158" y="84722"/>
                  <a:pt x="166420" y="84518"/>
                  <a:pt x="166705" y="84518"/>
                </a:cubicBezTo>
                <a:close/>
                <a:moveTo>
                  <a:pt x="175600" y="85857"/>
                </a:moveTo>
                <a:cubicBezTo>
                  <a:pt x="175630" y="85857"/>
                  <a:pt x="175660" y="85859"/>
                  <a:pt x="175690" y="85864"/>
                </a:cubicBezTo>
                <a:lnTo>
                  <a:pt x="179410" y="86426"/>
                </a:lnTo>
                <a:cubicBezTo>
                  <a:pt x="179731" y="86480"/>
                  <a:pt x="179946" y="86774"/>
                  <a:pt x="179892" y="87095"/>
                </a:cubicBezTo>
                <a:lnTo>
                  <a:pt x="179169" y="91833"/>
                </a:lnTo>
                <a:cubicBezTo>
                  <a:pt x="179121" y="92145"/>
                  <a:pt x="178879" y="92350"/>
                  <a:pt x="178598" y="92350"/>
                </a:cubicBezTo>
                <a:cubicBezTo>
                  <a:pt x="178566" y="92350"/>
                  <a:pt x="178533" y="92347"/>
                  <a:pt x="178500" y="92341"/>
                </a:cubicBezTo>
                <a:lnTo>
                  <a:pt x="174807" y="91779"/>
                </a:lnTo>
                <a:cubicBezTo>
                  <a:pt x="174485" y="91726"/>
                  <a:pt x="174244" y="91431"/>
                  <a:pt x="174298" y="91110"/>
                </a:cubicBezTo>
                <a:lnTo>
                  <a:pt x="175021" y="86373"/>
                </a:lnTo>
                <a:cubicBezTo>
                  <a:pt x="175069" y="86082"/>
                  <a:pt x="175315" y="85857"/>
                  <a:pt x="175600" y="85857"/>
                </a:cubicBezTo>
                <a:close/>
                <a:moveTo>
                  <a:pt x="184497" y="87221"/>
                </a:moveTo>
                <a:cubicBezTo>
                  <a:pt x="184532" y="87221"/>
                  <a:pt x="184567" y="87224"/>
                  <a:pt x="184603" y="87229"/>
                </a:cubicBezTo>
                <a:lnTo>
                  <a:pt x="188296" y="87791"/>
                </a:lnTo>
                <a:cubicBezTo>
                  <a:pt x="188618" y="87818"/>
                  <a:pt x="188832" y="88139"/>
                  <a:pt x="188805" y="88460"/>
                </a:cubicBezTo>
                <a:lnTo>
                  <a:pt x="188082" y="93198"/>
                </a:lnTo>
                <a:cubicBezTo>
                  <a:pt x="188032" y="93501"/>
                  <a:pt x="187743" y="93709"/>
                  <a:pt x="187441" y="93709"/>
                </a:cubicBezTo>
                <a:cubicBezTo>
                  <a:pt x="187423" y="93709"/>
                  <a:pt x="187405" y="93708"/>
                  <a:pt x="187386" y="93707"/>
                </a:cubicBezTo>
                <a:lnTo>
                  <a:pt x="183693" y="93144"/>
                </a:lnTo>
                <a:cubicBezTo>
                  <a:pt x="183372" y="93091"/>
                  <a:pt x="183157" y="92770"/>
                  <a:pt x="183184" y="92449"/>
                </a:cubicBezTo>
                <a:lnTo>
                  <a:pt x="183907" y="87711"/>
                </a:lnTo>
                <a:cubicBezTo>
                  <a:pt x="183955" y="87423"/>
                  <a:pt x="184197" y="87221"/>
                  <a:pt x="184497" y="87221"/>
                </a:cubicBezTo>
                <a:close/>
                <a:moveTo>
                  <a:pt x="193398" y="88560"/>
                </a:moveTo>
                <a:cubicBezTo>
                  <a:pt x="193428" y="88560"/>
                  <a:pt x="193459" y="88562"/>
                  <a:pt x="193489" y="88568"/>
                </a:cubicBezTo>
                <a:lnTo>
                  <a:pt x="197183" y="89130"/>
                </a:lnTo>
                <a:cubicBezTo>
                  <a:pt x="197504" y="89183"/>
                  <a:pt x="197745" y="89478"/>
                  <a:pt x="197691" y="89799"/>
                </a:cubicBezTo>
                <a:lnTo>
                  <a:pt x="196968" y="94536"/>
                </a:lnTo>
                <a:cubicBezTo>
                  <a:pt x="196920" y="94827"/>
                  <a:pt x="196674" y="95052"/>
                  <a:pt x="196389" y="95052"/>
                </a:cubicBezTo>
                <a:cubicBezTo>
                  <a:pt x="196360" y="95052"/>
                  <a:pt x="196330" y="95050"/>
                  <a:pt x="196299" y="95045"/>
                </a:cubicBezTo>
                <a:lnTo>
                  <a:pt x="192579" y="94483"/>
                </a:lnTo>
                <a:cubicBezTo>
                  <a:pt x="192258" y="94429"/>
                  <a:pt x="192044" y="94135"/>
                  <a:pt x="192097" y="93814"/>
                </a:cubicBezTo>
                <a:lnTo>
                  <a:pt x="192793" y="89076"/>
                </a:lnTo>
                <a:cubicBezTo>
                  <a:pt x="192842" y="88785"/>
                  <a:pt x="193110" y="88560"/>
                  <a:pt x="193398" y="88560"/>
                </a:cubicBezTo>
                <a:close/>
                <a:moveTo>
                  <a:pt x="202285" y="89898"/>
                </a:moveTo>
                <a:cubicBezTo>
                  <a:pt x="202315" y="89898"/>
                  <a:pt x="202345" y="89901"/>
                  <a:pt x="202375" y="89906"/>
                </a:cubicBezTo>
                <a:lnTo>
                  <a:pt x="206069" y="90468"/>
                </a:lnTo>
                <a:cubicBezTo>
                  <a:pt x="206417" y="90521"/>
                  <a:pt x="206631" y="90816"/>
                  <a:pt x="206577" y="91164"/>
                </a:cubicBezTo>
                <a:lnTo>
                  <a:pt x="205855" y="95901"/>
                </a:lnTo>
                <a:cubicBezTo>
                  <a:pt x="205807" y="96189"/>
                  <a:pt x="205565" y="96391"/>
                  <a:pt x="205284" y="96391"/>
                </a:cubicBezTo>
                <a:cubicBezTo>
                  <a:pt x="205252" y="96391"/>
                  <a:pt x="205219" y="96389"/>
                  <a:pt x="205186" y="96383"/>
                </a:cubicBezTo>
                <a:lnTo>
                  <a:pt x="201492" y="95821"/>
                </a:lnTo>
                <a:cubicBezTo>
                  <a:pt x="201171" y="95767"/>
                  <a:pt x="200930" y="95473"/>
                  <a:pt x="200983" y="95152"/>
                </a:cubicBezTo>
                <a:lnTo>
                  <a:pt x="201706" y="90414"/>
                </a:lnTo>
                <a:cubicBezTo>
                  <a:pt x="201755" y="90123"/>
                  <a:pt x="202001" y="89898"/>
                  <a:pt x="202285" y="89898"/>
                </a:cubicBezTo>
                <a:close/>
                <a:moveTo>
                  <a:pt x="211164" y="91263"/>
                </a:moveTo>
                <a:cubicBezTo>
                  <a:pt x="211196" y="91263"/>
                  <a:pt x="211228" y="91265"/>
                  <a:pt x="211261" y="91271"/>
                </a:cubicBezTo>
                <a:lnTo>
                  <a:pt x="214982" y="91833"/>
                </a:lnTo>
                <a:cubicBezTo>
                  <a:pt x="215303" y="91886"/>
                  <a:pt x="215517" y="92181"/>
                  <a:pt x="215464" y="92502"/>
                </a:cubicBezTo>
                <a:lnTo>
                  <a:pt x="214768" y="97240"/>
                </a:lnTo>
                <a:cubicBezTo>
                  <a:pt x="214717" y="97543"/>
                  <a:pt x="214428" y="97750"/>
                  <a:pt x="214126" y="97750"/>
                </a:cubicBezTo>
                <a:cubicBezTo>
                  <a:pt x="214108" y="97750"/>
                  <a:pt x="214090" y="97750"/>
                  <a:pt x="214072" y="97748"/>
                </a:cubicBezTo>
                <a:lnTo>
                  <a:pt x="210378" y="97186"/>
                </a:lnTo>
                <a:cubicBezTo>
                  <a:pt x="210057" y="97133"/>
                  <a:pt x="209816" y="96811"/>
                  <a:pt x="209870" y="96490"/>
                </a:cubicBezTo>
                <a:lnTo>
                  <a:pt x="210592" y="91779"/>
                </a:lnTo>
                <a:cubicBezTo>
                  <a:pt x="210640" y="91467"/>
                  <a:pt x="210882" y="91263"/>
                  <a:pt x="211164" y="91263"/>
                </a:cubicBezTo>
                <a:close/>
                <a:moveTo>
                  <a:pt x="220076" y="92601"/>
                </a:moveTo>
                <a:cubicBezTo>
                  <a:pt x="220108" y="92601"/>
                  <a:pt x="220141" y="92604"/>
                  <a:pt x="220174" y="92609"/>
                </a:cubicBezTo>
                <a:lnTo>
                  <a:pt x="223868" y="93171"/>
                </a:lnTo>
                <a:cubicBezTo>
                  <a:pt x="224189" y="93225"/>
                  <a:pt x="224430" y="93519"/>
                  <a:pt x="224377" y="93840"/>
                </a:cubicBezTo>
                <a:lnTo>
                  <a:pt x="223654" y="98578"/>
                </a:lnTo>
                <a:cubicBezTo>
                  <a:pt x="223605" y="98869"/>
                  <a:pt x="223359" y="99094"/>
                  <a:pt x="223055" y="99094"/>
                </a:cubicBezTo>
                <a:cubicBezTo>
                  <a:pt x="223023" y="99094"/>
                  <a:pt x="222991" y="99091"/>
                  <a:pt x="222958" y="99086"/>
                </a:cubicBezTo>
                <a:lnTo>
                  <a:pt x="219264" y="98524"/>
                </a:lnTo>
                <a:cubicBezTo>
                  <a:pt x="218943" y="98471"/>
                  <a:pt x="218729" y="98176"/>
                  <a:pt x="218782" y="97828"/>
                </a:cubicBezTo>
                <a:lnTo>
                  <a:pt x="219478" y="93118"/>
                </a:lnTo>
                <a:cubicBezTo>
                  <a:pt x="219526" y="92805"/>
                  <a:pt x="219790" y="92601"/>
                  <a:pt x="220076" y="92601"/>
                </a:cubicBezTo>
                <a:close/>
                <a:moveTo>
                  <a:pt x="228961" y="93966"/>
                </a:moveTo>
                <a:cubicBezTo>
                  <a:pt x="228994" y="93966"/>
                  <a:pt x="229027" y="93969"/>
                  <a:pt x="229061" y="93974"/>
                </a:cubicBezTo>
                <a:lnTo>
                  <a:pt x="232754" y="94509"/>
                </a:lnTo>
                <a:cubicBezTo>
                  <a:pt x="233075" y="94563"/>
                  <a:pt x="233316" y="94884"/>
                  <a:pt x="233263" y="95205"/>
                </a:cubicBezTo>
                <a:lnTo>
                  <a:pt x="232540" y="99943"/>
                </a:lnTo>
                <a:cubicBezTo>
                  <a:pt x="232492" y="100231"/>
                  <a:pt x="232250" y="100433"/>
                  <a:pt x="231969" y="100433"/>
                </a:cubicBezTo>
                <a:cubicBezTo>
                  <a:pt x="231937" y="100433"/>
                  <a:pt x="231904" y="100430"/>
                  <a:pt x="231871" y="100425"/>
                </a:cubicBezTo>
                <a:lnTo>
                  <a:pt x="228177" y="99863"/>
                </a:lnTo>
                <a:cubicBezTo>
                  <a:pt x="227829" y="99809"/>
                  <a:pt x="227615" y="99515"/>
                  <a:pt x="227669" y="99193"/>
                </a:cubicBezTo>
                <a:lnTo>
                  <a:pt x="228391" y="94456"/>
                </a:lnTo>
                <a:cubicBezTo>
                  <a:pt x="228415" y="94168"/>
                  <a:pt x="228676" y="93966"/>
                  <a:pt x="228961" y="93966"/>
                </a:cubicBezTo>
                <a:close/>
                <a:moveTo>
                  <a:pt x="237849" y="95304"/>
                </a:moveTo>
                <a:cubicBezTo>
                  <a:pt x="237881" y="95304"/>
                  <a:pt x="237914" y="95307"/>
                  <a:pt x="237947" y="95312"/>
                </a:cubicBezTo>
                <a:lnTo>
                  <a:pt x="241667" y="95875"/>
                </a:lnTo>
                <a:cubicBezTo>
                  <a:pt x="241988" y="95928"/>
                  <a:pt x="242202" y="96222"/>
                  <a:pt x="242149" y="96544"/>
                </a:cubicBezTo>
                <a:lnTo>
                  <a:pt x="241426" y="101281"/>
                </a:lnTo>
                <a:cubicBezTo>
                  <a:pt x="241402" y="101572"/>
                  <a:pt x="241136" y="101797"/>
                  <a:pt x="240848" y="101797"/>
                </a:cubicBezTo>
                <a:cubicBezTo>
                  <a:pt x="240818" y="101797"/>
                  <a:pt x="240787" y="101795"/>
                  <a:pt x="240757" y="101790"/>
                </a:cubicBezTo>
                <a:lnTo>
                  <a:pt x="237063" y="101228"/>
                </a:lnTo>
                <a:cubicBezTo>
                  <a:pt x="236742" y="101174"/>
                  <a:pt x="236501" y="100880"/>
                  <a:pt x="236555" y="100532"/>
                </a:cubicBezTo>
                <a:lnTo>
                  <a:pt x="237278" y="95821"/>
                </a:lnTo>
                <a:cubicBezTo>
                  <a:pt x="237326" y="95509"/>
                  <a:pt x="237568" y="95304"/>
                  <a:pt x="237849" y="95304"/>
                </a:cubicBezTo>
                <a:close/>
                <a:moveTo>
                  <a:pt x="246763" y="96643"/>
                </a:moveTo>
                <a:cubicBezTo>
                  <a:pt x="246795" y="96643"/>
                  <a:pt x="246827" y="96646"/>
                  <a:pt x="246860" y="96651"/>
                </a:cubicBezTo>
                <a:lnTo>
                  <a:pt x="250553" y="97213"/>
                </a:lnTo>
                <a:cubicBezTo>
                  <a:pt x="250875" y="97266"/>
                  <a:pt x="251089" y="97588"/>
                  <a:pt x="251062" y="97909"/>
                </a:cubicBezTo>
                <a:lnTo>
                  <a:pt x="250339" y="102619"/>
                </a:lnTo>
                <a:cubicBezTo>
                  <a:pt x="250291" y="102910"/>
                  <a:pt x="250023" y="103135"/>
                  <a:pt x="249734" y="103135"/>
                </a:cubicBezTo>
                <a:cubicBezTo>
                  <a:pt x="249704" y="103135"/>
                  <a:pt x="249674" y="103133"/>
                  <a:pt x="249643" y="103128"/>
                </a:cubicBezTo>
                <a:lnTo>
                  <a:pt x="245950" y="102566"/>
                </a:lnTo>
                <a:cubicBezTo>
                  <a:pt x="245628" y="102512"/>
                  <a:pt x="245414" y="102218"/>
                  <a:pt x="245441" y="101897"/>
                </a:cubicBezTo>
                <a:lnTo>
                  <a:pt x="246164" y="97159"/>
                </a:lnTo>
                <a:cubicBezTo>
                  <a:pt x="246212" y="96868"/>
                  <a:pt x="246458" y="96643"/>
                  <a:pt x="246763" y="96643"/>
                </a:cubicBezTo>
                <a:close/>
                <a:moveTo>
                  <a:pt x="255647" y="98008"/>
                </a:moveTo>
                <a:cubicBezTo>
                  <a:pt x="255680" y="98008"/>
                  <a:pt x="255713" y="98010"/>
                  <a:pt x="255746" y="98016"/>
                </a:cubicBezTo>
                <a:lnTo>
                  <a:pt x="259440" y="98578"/>
                </a:lnTo>
                <a:cubicBezTo>
                  <a:pt x="259761" y="98631"/>
                  <a:pt x="260002" y="98926"/>
                  <a:pt x="259948" y="99247"/>
                </a:cubicBezTo>
                <a:lnTo>
                  <a:pt x="259225" y="103985"/>
                </a:lnTo>
                <a:cubicBezTo>
                  <a:pt x="259175" y="104288"/>
                  <a:pt x="258910" y="104495"/>
                  <a:pt x="258610" y="104495"/>
                </a:cubicBezTo>
                <a:cubicBezTo>
                  <a:pt x="258592" y="104495"/>
                  <a:pt x="258574" y="104495"/>
                  <a:pt x="258556" y="104493"/>
                </a:cubicBezTo>
                <a:lnTo>
                  <a:pt x="254863" y="103904"/>
                </a:lnTo>
                <a:cubicBezTo>
                  <a:pt x="254515" y="103877"/>
                  <a:pt x="254301" y="103556"/>
                  <a:pt x="254354" y="103235"/>
                </a:cubicBezTo>
                <a:lnTo>
                  <a:pt x="255050" y="98498"/>
                </a:lnTo>
                <a:cubicBezTo>
                  <a:pt x="255098" y="98210"/>
                  <a:pt x="255361" y="98008"/>
                  <a:pt x="255647" y="98008"/>
                </a:cubicBezTo>
                <a:close/>
                <a:moveTo>
                  <a:pt x="10599" y="0"/>
                </a:moveTo>
                <a:lnTo>
                  <a:pt x="0" y="69965"/>
                </a:lnTo>
                <a:lnTo>
                  <a:pt x="264900" y="110114"/>
                </a:lnTo>
                <a:lnTo>
                  <a:pt x="267255" y="94590"/>
                </a:lnTo>
                <a:lnTo>
                  <a:pt x="221004" y="87577"/>
                </a:lnTo>
                <a:cubicBezTo>
                  <a:pt x="220629" y="87524"/>
                  <a:pt x="220388" y="87176"/>
                  <a:pt x="220442" y="86801"/>
                </a:cubicBezTo>
                <a:lnTo>
                  <a:pt x="226571" y="46465"/>
                </a:lnTo>
                <a:cubicBezTo>
                  <a:pt x="226620" y="46125"/>
                  <a:pt x="226910" y="45896"/>
                  <a:pt x="227224" y="45896"/>
                </a:cubicBezTo>
                <a:cubicBezTo>
                  <a:pt x="227256" y="45896"/>
                  <a:pt x="227288" y="45898"/>
                  <a:pt x="227321" y="45903"/>
                </a:cubicBezTo>
                <a:lnTo>
                  <a:pt x="273572" y="52916"/>
                </a:lnTo>
                <a:lnTo>
                  <a:pt x="275499" y="40148"/>
                </a:lnTo>
                <a:lnTo>
                  <a:pt x="10599" y="0"/>
                </a:lnTo>
                <a:close/>
              </a:path>
            </a:pathLst>
          </a:custGeom>
          <a:solidFill>
            <a:srgbClr val="432918">
              <a:alpha val="2633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2918"/>
              </a:solidFill>
            </a:endParaRPr>
          </a:p>
        </p:txBody>
      </p:sp>
      <p:sp>
        <p:nvSpPr>
          <p:cNvPr id="80" name="Google Shape;80;p4"/>
          <p:cNvSpPr txBox="1"/>
          <p:nvPr>
            <p:ph idx="1" type="body"/>
          </p:nvPr>
        </p:nvSpPr>
        <p:spPr>
          <a:xfrm>
            <a:off x="720000" y="1023725"/>
            <a:ext cx="7704000" cy="357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AutoNum type="arabicPeriod"/>
              <a:defRPr sz="1100">
                <a:latin typeface="Maitree"/>
                <a:ea typeface="Maitree"/>
                <a:cs typeface="Maitree"/>
                <a:sym typeface="Maitree"/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/>
        </p:txBody>
      </p:sp>
      <p:sp>
        <p:nvSpPr>
          <p:cNvPr id="81" name="Google Shape;81;p4"/>
          <p:cNvSpPr txBox="1"/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oogle Shape;83;p5"/>
          <p:cNvGrpSpPr/>
          <p:nvPr/>
        </p:nvGrpSpPr>
        <p:grpSpPr>
          <a:xfrm>
            <a:off x="369" y="4193"/>
            <a:ext cx="9143833" cy="5138737"/>
            <a:chOff x="369" y="4193"/>
            <a:chExt cx="9143833" cy="5138737"/>
          </a:xfrm>
        </p:grpSpPr>
        <p:sp>
          <p:nvSpPr>
            <p:cNvPr id="84" name="Google Shape;84;p5"/>
            <p:cNvSpPr/>
            <p:nvPr/>
          </p:nvSpPr>
          <p:spPr>
            <a:xfrm>
              <a:off x="369" y="4193"/>
              <a:ext cx="9143833" cy="5138737"/>
            </a:xfrm>
            <a:custGeom>
              <a:rect b="b" l="l" r="r" t="t"/>
              <a:pathLst>
                <a:path extrusionOk="0" h="160335" w="285299">
                  <a:moveTo>
                    <a:pt x="142658" y="0"/>
                  </a:moveTo>
                  <a:lnTo>
                    <a:pt x="142658" y="80167"/>
                  </a:lnTo>
                  <a:lnTo>
                    <a:pt x="0" y="41253"/>
                  </a:lnTo>
                  <a:lnTo>
                    <a:pt x="0" y="160335"/>
                  </a:lnTo>
                  <a:lnTo>
                    <a:pt x="285299" y="160335"/>
                  </a:lnTo>
                  <a:lnTo>
                    <a:pt x="285299" y="0"/>
                  </a:lnTo>
                  <a:close/>
                </a:path>
              </a:pathLst>
            </a:custGeom>
            <a:solidFill>
              <a:srgbClr val="000000">
                <a:alpha val="75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5" name="Google Shape;85;p5"/>
            <p:cNvGrpSpPr/>
            <p:nvPr/>
          </p:nvGrpSpPr>
          <p:grpSpPr>
            <a:xfrm>
              <a:off x="369" y="4193"/>
              <a:ext cx="9143833" cy="5138737"/>
              <a:chOff x="369" y="4193"/>
              <a:chExt cx="9143833" cy="5138737"/>
            </a:xfrm>
          </p:grpSpPr>
          <p:sp>
            <p:nvSpPr>
              <p:cNvPr id="86" name="Google Shape;86;p5"/>
              <p:cNvSpPr/>
              <p:nvPr/>
            </p:nvSpPr>
            <p:spPr>
              <a:xfrm>
                <a:off x="2239318" y="1089662"/>
                <a:ext cx="4557766" cy="3117760"/>
              </a:xfrm>
              <a:custGeom>
                <a:rect b="b" l="l" r="r" t="t"/>
                <a:pathLst>
                  <a:path extrusionOk="0" h="97278" w="142208">
                    <a:moveTo>
                      <a:pt x="71112" y="1704"/>
                    </a:moveTo>
                    <a:cubicBezTo>
                      <a:pt x="109375" y="1704"/>
                      <a:pt x="140503" y="22757"/>
                      <a:pt x="140503" y="48639"/>
                    </a:cubicBezTo>
                    <a:cubicBezTo>
                      <a:pt x="140503" y="74520"/>
                      <a:pt x="109375" y="95573"/>
                      <a:pt x="71112" y="95573"/>
                    </a:cubicBezTo>
                    <a:cubicBezTo>
                      <a:pt x="32850" y="95573"/>
                      <a:pt x="1722" y="74520"/>
                      <a:pt x="1722" y="48639"/>
                    </a:cubicBezTo>
                    <a:cubicBezTo>
                      <a:pt x="1722" y="22757"/>
                      <a:pt x="32850" y="1704"/>
                      <a:pt x="71112" y="1704"/>
                    </a:cubicBezTo>
                    <a:close/>
                    <a:moveTo>
                      <a:pt x="71112" y="0"/>
                    </a:moveTo>
                    <a:cubicBezTo>
                      <a:pt x="52181" y="0"/>
                      <a:pt x="34370" y="5029"/>
                      <a:pt x="20953" y="14152"/>
                    </a:cubicBezTo>
                    <a:cubicBezTo>
                      <a:pt x="7453" y="23342"/>
                      <a:pt x="1" y="35589"/>
                      <a:pt x="1" y="48639"/>
                    </a:cubicBezTo>
                    <a:cubicBezTo>
                      <a:pt x="1" y="61705"/>
                      <a:pt x="7453" y="73952"/>
                      <a:pt x="20953" y="83142"/>
                    </a:cubicBezTo>
                    <a:cubicBezTo>
                      <a:pt x="34370" y="92265"/>
                      <a:pt x="52181" y="97277"/>
                      <a:pt x="71112" y="97277"/>
                    </a:cubicBezTo>
                    <a:cubicBezTo>
                      <a:pt x="90043" y="97277"/>
                      <a:pt x="107854" y="92265"/>
                      <a:pt x="121271" y="83142"/>
                    </a:cubicBezTo>
                    <a:cubicBezTo>
                      <a:pt x="134772" y="73952"/>
                      <a:pt x="142207" y="61705"/>
                      <a:pt x="142207" y="48639"/>
                    </a:cubicBezTo>
                    <a:cubicBezTo>
                      <a:pt x="142207" y="35589"/>
                      <a:pt x="134772" y="23342"/>
                      <a:pt x="121271" y="14152"/>
                    </a:cubicBezTo>
                    <a:cubicBezTo>
                      <a:pt x="107854" y="5029"/>
                      <a:pt x="90043" y="0"/>
                      <a:pt x="71112" y="0"/>
                    </a:cubicBezTo>
                    <a:close/>
                  </a:path>
                </a:pathLst>
              </a:custGeom>
              <a:solidFill>
                <a:srgbClr val="FFFFFF">
                  <a:alpha val="817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" name="Google Shape;87;p5"/>
              <p:cNvSpPr/>
              <p:nvPr/>
            </p:nvSpPr>
            <p:spPr>
              <a:xfrm>
                <a:off x="1928722" y="878677"/>
                <a:ext cx="5179472" cy="3540275"/>
              </a:xfrm>
              <a:custGeom>
                <a:rect b="b" l="l" r="r" t="t"/>
                <a:pathLst>
                  <a:path extrusionOk="0" h="110461" w="161606">
                    <a:moveTo>
                      <a:pt x="80803" y="1704"/>
                    </a:moveTo>
                    <a:cubicBezTo>
                      <a:pt x="124413" y="1704"/>
                      <a:pt x="159885" y="25714"/>
                      <a:pt x="159885" y="55222"/>
                    </a:cubicBezTo>
                    <a:cubicBezTo>
                      <a:pt x="159885" y="84746"/>
                      <a:pt x="124413" y="108756"/>
                      <a:pt x="80803" y="108756"/>
                    </a:cubicBezTo>
                    <a:cubicBezTo>
                      <a:pt x="37194" y="108756"/>
                      <a:pt x="1722" y="84746"/>
                      <a:pt x="1722" y="55222"/>
                    </a:cubicBezTo>
                    <a:cubicBezTo>
                      <a:pt x="1722" y="25714"/>
                      <a:pt x="37194" y="1704"/>
                      <a:pt x="80803" y="1704"/>
                    </a:cubicBezTo>
                    <a:close/>
                    <a:moveTo>
                      <a:pt x="80803" y="0"/>
                    </a:moveTo>
                    <a:cubicBezTo>
                      <a:pt x="59283" y="0"/>
                      <a:pt x="39032" y="5698"/>
                      <a:pt x="23794" y="16074"/>
                    </a:cubicBezTo>
                    <a:cubicBezTo>
                      <a:pt x="16358" y="21120"/>
                      <a:pt x="10510" y="27034"/>
                      <a:pt x="6417" y="33601"/>
                    </a:cubicBezTo>
                    <a:cubicBezTo>
                      <a:pt x="2156" y="40451"/>
                      <a:pt x="1" y="47720"/>
                      <a:pt x="1" y="55222"/>
                    </a:cubicBezTo>
                    <a:cubicBezTo>
                      <a:pt x="1" y="62724"/>
                      <a:pt x="2156" y="70009"/>
                      <a:pt x="6417" y="76842"/>
                    </a:cubicBezTo>
                    <a:cubicBezTo>
                      <a:pt x="10510" y="83426"/>
                      <a:pt x="16358" y="89324"/>
                      <a:pt x="23794" y="94386"/>
                    </a:cubicBezTo>
                    <a:cubicBezTo>
                      <a:pt x="39032" y="104746"/>
                      <a:pt x="59283" y="110460"/>
                      <a:pt x="80803" y="110460"/>
                    </a:cubicBezTo>
                    <a:cubicBezTo>
                      <a:pt x="102324" y="110460"/>
                      <a:pt x="122575" y="104746"/>
                      <a:pt x="137813" y="94386"/>
                    </a:cubicBezTo>
                    <a:cubicBezTo>
                      <a:pt x="145248" y="89324"/>
                      <a:pt x="151096" y="83426"/>
                      <a:pt x="155190" y="76842"/>
                    </a:cubicBezTo>
                    <a:cubicBezTo>
                      <a:pt x="159434" y="70009"/>
                      <a:pt x="161606" y="62724"/>
                      <a:pt x="161606" y="55222"/>
                    </a:cubicBezTo>
                    <a:cubicBezTo>
                      <a:pt x="161606" y="47720"/>
                      <a:pt x="159434" y="40451"/>
                      <a:pt x="155190" y="33601"/>
                    </a:cubicBezTo>
                    <a:cubicBezTo>
                      <a:pt x="151096" y="27034"/>
                      <a:pt x="145248" y="21120"/>
                      <a:pt x="137813" y="16074"/>
                    </a:cubicBezTo>
                    <a:cubicBezTo>
                      <a:pt x="122575" y="5698"/>
                      <a:pt x="102324" y="0"/>
                      <a:pt x="80803" y="0"/>
                    </a:cubicBezTo>
                    <a:close/>
                  </a:path>
                </a:pathLst>
              </a:custGeom>
              <a:solidFill>
                <a:srgbClr val="FFFFFF">
                  <a:alpha val="817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" name="Google Shape;88;p5"/>
              <p:cNvSpPr/>
              <p:nvPr/>
            </p:nvSpPr>
            <p:spPr>
              <a:xfrm>
                <a:off x="4545219" y="4193"/>
                <a:ext cx="54645" cy="5138737"/>
              </a:xfrm>
              <a:custGeom>
                <a:rect b="b" l="l" r="r" t="t"/>
                <a:pathLst>
                  <a:path extrusionOk="0" h="160335" w="1705">
                    <a:moveTo>
                      <a:pt x="1" y="0"/>
                    </a:moveTo>
                    <a:lnTo>
                      <a:pt x="1" y="160335"/>
                    </a:lnTo>
                    <a:lnTo>
                      <a:pt x="1705" y="160335"/>
                    </a:lnTo>
                    <a:lnTo>
                      <a:pt x="1705" y="0"/>
                    </a:lnTo>
                    <a:close/>
                  </a:path>
                </a:pathLst>
              </a:custGeom>
              <a:solidFill>
                <a:srgbClr val="FFFFFF">
                  <a:alpha val="817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" name="Google Shape;89;p5"/>
              <p:cNvSpPr/>
              <p:nvPr/>
            </p:nvSpPr>
            <p:spPr>
              <a:xfrm>
                <a:off x="369" y="2546238"/>
                <a:ext cx="9143833" cy="54645"/>
              </a:xfrm>
              <a:custGeom>
                <a:rect b="b" l="l" r="r" t="t"/>
                <a:pathLst>
                  <a:path extrusionOk="0" h="1705" w="285299">
                    <a:moveTo>
                      <a:pt x="0" y="0"/>
                    </a:moveTo>
                    <a:lnTo>
                      <a:pt x="0" y="1705"/>
                    </a:lnTo>
                    <a:lnTo>
                      <a:pt x="285299" y="1705"/>
                    </a:lnTo>
                    <a:lnTo>
                      <a:pt x="285299" y="0"/>
                    </a:lnTo>
                    <a:close/>
                  </a:path>
                </a:pathLst>
              </a:custGeom>
              <a:solidFill>
                <a:srgbClr val="FFFFFF">
                  <a:alpha val="817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90" name="Google Shape;90;p5"/>
          <p:cNvSpPr txBox="1"/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91" name="Google Shape;91;p5"/>
          <p:cNvSpPr txBox="1"/>
          <p:nvPr>
            <p:ph idx="1" type="subTitle"/>
          </p:nvPr>
        </p:nvSpPr>
        <p:spPr>
          <a:xfrm>
            <a:off x="4884375" y="2937600"/>
            <a:ext cx="2711100" cy="11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  <a:defRPr sz="95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  <a:defRPr sz="95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  <a:defRPr sz="95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  <a:defRPr sz="95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  <a:defRPr sz="95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  <a:defRPr sz="95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  <a:defRPr sz="95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  <a:defRPr sz="950"/>
            </a:lvl9pPr>
          </a:lstStyle>
          <a:p/>
        </p:txBody>
      </p:sp>
      <p:sp>
        <p:nvSpPr>
          <p:cNvPr id="92" name="Google Shape;92;p5"/>
          <p:cNvSpPr txBox="1"/>
          <p:nvPr>
            <p:ph idx="2" type="subTitle"/>
          </p:nvPr>
        </p:nvSpPr>
        <p:spPr>
          <a:xfrm>
            <a:off x="4884375" y="2667675"/>
            <a:ext cx="2711100" cy="27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93" name="Google Shape;93;p5"/>
          <p:cNvSpPr txBox="1"/>
          <p:nvPr>
            <p:ph idx="3" type="subTitle"/>
          </p:nvPr>
        </p:nvSpPr>
        <p:spPr>
          <a:xfrm>
            <a:off x="1549625" y="2937675"/>
            <a:ext cx="2711100" cy="11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950"/>
              <a:buNone/>
              <a:defRPr sz="1200"/>
            </a:lvl1pPr>
            <a:lvl2pPr lvl="1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950"/>
              <a:buNone/>
              <a:defRPr sz="95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  <a:defRPr sz="95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  <a:defRPr sz="95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  <a:defRPr sz="95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  <a:defRPr sz="95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  <a:defRPr sz="95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  <a:defRPr sz="95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  <a:defRPr sz="950"/>
            </a:lvl9pPr>
          </a:lstStyle>
          <a:p/>
        </p:txBody>
      </p:sp>
      <p:sp>
        <p:nvSpPr>
          <p:cNvPr id="94" name="Google Shape;94;p5"/>
          <p:cNvSpPr txBox="1"/>
          <p:nvPr>
            <p:ph idx="4" type="subTitle"/>
          </p:nvPr>
        </p:nvSpPr>
        <p:spPr>
          <a:xfrm>
            <a:off x="1549625" y="2667600"/>
            <a:ext cx="2711100" cy="27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6"/>
          <p:cNvSpPr txBox="1"/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7"/>
          <p:cNvSpPr txBox="1"/>
          <p:nvPr>
            <p:ph type="title"/>
          </p:nvPr>
        </p:nvSpPr>
        <p:spPr>
          <a:xfrm>
            <a:off x="5443150" y="540000"/>
            <a:ext cx="2980800" cy="3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99" name="Google Shape;99;p7"/>
          <p:cNvSpPr txBox="1"/>
          <p:nvPr>
            <p:ph idx="1" type="subTitle"/>
          </p:nvPr>
        </p:nvSpPr>
        <p:spPr>
          <a:xfrm>
            <a:off x="5443200" y="1176455"/>
            <a:ext cx="2980800" cy="15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2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8"/>
          <p:cNvSpPr txBox="1"/>
          <p:nvPr>
            <p:ph type="title"/>
          </p:nvPr>
        </p:nvSpPr>
        <p:spPr>
          <a:xfrm>
            <a:off x="1388100" y="1347400"/>
            <a:ext cx="6367800" cy="244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9"/>
          <p:cNvSpPr txBox="1"/>
          <p:nvPr>
            <p:ph type="title"/>
          </p:nvPr>
        </p:nvSpPr>
        <p:spPr>
          <a:xfrm>
            <a:off x="720000" y="1233175"/>
            <a:ext cx="35907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04" name="Google Shape;104;p9"/>
          <p:cNvSpPr txBox="1"/>
          <p:nvPr>
            <p:ph idx="1" type="subTitle"/>
          </p:nvPr>
        </p:nvSpPr>
        <p:spPr>
          <a:xfrm>
            <a:off x="720000" y="2803075"/>
            <a:ext cx="35907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05" name="Google Shape;105;p9"/>
          <p:cNvSpPr txBox="1"/>
          <p:nvPr>
            <p:ph idx="2" type="body"/>
          </p:nvPr>
        </p:nvSpPr>
        <p:spPr>
          <a:xfrm>
            <a:off x="4939500" y="724075"/>
            <a:ext cx="34845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720000" y="4000200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5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5EBDC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ngers"/>
              <a:buNone/>
              <a:defRPr sz="2800">
                <a:solidFill>
                  <a:schemeClr val="accent1"/>
                </a:solidFill>
                <a:latin typeface="Bangers"/>
                <a:ea typeface="Bangers"/>
                <a:cs typeface="Bangers"/>
                <a:sym typeface="Banger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ngers"/>
              <a:buNone/>
              <a:defRPr sz="2800">
                <a:solidFill>
                  <a:schemeClr val="accent1"/>
                </a:solidFill>
                <a:latin typeface="Bangers"/>
                <a:ea typeface="Bangers"/>
                <a:cs typeface="Bangers"/>
                <a:sym typeface="Banger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ngers"/>
              <a:buNone/>
              <a:defRPr sz="2800">
                <a:solidFill>
                  <a:schemeClr val="accent1"/>
                </a:solidFill>
                <a:latin typeface="Bangers"/>
                <a:ea typeface="Bangers"/>
                <a:cs typeface="Bangers"/>
                <a:sym typeface="Banger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ngers"/>
              <a:buNone/>
              <a:defRPr sz="2800">
                <a:solidFill>
                  <a:schemeClr val="accent1"/>
                </a:solidFill>
                <a:latin typeface="Bangers"/>
                <a:ea typeface="Bangers"/>
                <a:cs typeface="Bangers"/>
                <a:sym typeface="Banger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ngers"/>
              <a:buNone/>
              <a:defRPr sz="2800">
                <a:solidFill>
                  <a:schemeClr val="accent1"/>
                </a:solidFill>
                <a:latin typeface="Bangers"/>
                <a:ea typeface="Bangers"/>
                <a:cs typeface="Bangers"/>
                <a:sym typeface="Banger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ngers"/>
              <a:buNone/>
              <a:defRPr sz="2800">
                <a:solidFill>
                  <a:schemeClr val="accent1"/>
                </a:solidFill>
                <a:latin typeface="Bangers"/>
                <a:ea typeface="Bangers"/>
                <a:cs typeface="Bangers"/>
                <a:sym typeface="Banger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ngers"/>
              <a:buNone/>
              <a:defRPr sz="2800">
                <a:solidFill>
                  <a:schemeClr val="accent1"/>
                </a:solidFill>
                <a:latin typeface="Bangers"/>
                <a:ea typeface="Bangers"/>
                <a:cs typeface="Bangers"/>
                <a:sym typeface="Banger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ngers"/>
              <a:buNone/>
              <a:defRPr sz="2800">
                <a:solidFill>
                  <a:schemeClr val="accent1"/>
                </a:solidFill>
                <a:latin typeface="Bangers"/>
                <a:ea typeface="Bangers"/>
                <a:cs typeface="Bangers"/>
                <a:sym typeface="Banger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ngers"/>
              <a:buNone/>
              <a:defRPr sz="2800">
                <a:solidFill>
                  <a:schemeClr val="accent1"/>
                </a:solidFill>
                <a:latin typeface="Bangers"/>
                <a:ea typeface="Bangers"/>
                <a:cs typeface="Bangers"/>
                <a:sym typeface="Banger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aitree Medium"/>
              <a:buChar char="●"/>
              <a:defRPr sz="1800">
                <a:solidFill>
                  <a:schemeClr val="accent1"/>
                </a:solidFill>
                <a:latin typeface="Maitree Medium"/>
                <a:ea typeface="Maitree Medium"/>
                <a:cs typeface="Maitree Medium"/>
                <a:sym typeface="Maitree Medium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aitree Medium"/>
              <a:buChar char="○"/>
              <a:defRPr>
                <a:solidFill>
                  <a:schemeClr val="accent1"/>
                </a:solidFill>
                <a:latin typeface="Maitree Medium"/>
                <a:ea typeface="Maitree Medium"/>
                <a:cs typeface="Maitree Medium"/>
                <a:sym typeface="Maitree Medium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aitree Medium"/>
              <a:buChar char="■"/>
              <a:defRPr>
                <a:solidFill>
                  <a:schemeClr val="accent1"/>
                </a:solidFill>
                <a:latin typeface="Maitree Medium"/>
                <a:ea typeface="Maitree Medium"/>
                <a:cs typeface="Maitree Medium"/>
                <a:sym typeface="Maitree Medium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aitree Medium"/>
              <a:buChar char="●"/>
              <a:defRPr>
                <a:solidFill>
                  <a:schemeClr val="accent1"/>
                </a:solidFill>
                <a:latin typeface="Maitree Medium"/>
                <a:ea typeface="Maitree Medium"/>
                <a:cs typeface="Maitree Medium"/>
                <a:sym typeface="Maitree Medium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aitree Medium"/>
              <a:buChar char="○"/>
              <a:defRPr>
                <a:solidFill>
                  <a:schemeClr val="accent1"/>
                </a:solidFill>
                <a:latin typeface="Maitree Medium"/>
                <a:ea typeface="Maitree Medium"/>
                <a:cs typeface="Maitree Medium"/>
                <a:sym typeface="Maitree Medium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aitree Medium"/>
              <a:buChar char="■"/>
              <a:defRPr>
                <a:solidFill>
                  <a:schemeClr val="accent1"/>
                </a:solidFill>
                <a:latin typeface="Maitree Medium"/>
                <a:ea typeface="Maitree Medium"/>
                <a:cs typeface="Maitree Medium"/>
                <a:sym typeface="Maitree Medium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aitree Medium"/>
              <a:buChar char="●"/>
              <a:defRPr>
                <a:solidFill>
                  <a:schemeClr val="accent1"/>
                </a:solidFill>
                <a:latin typeface="Maitree Medium"/>
                <a:ea typeface="Maitree Medium"/>
                <a:cs typeface="Maitree Medium"/>
                <a:sym typeface="Maitree Medium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aitree Medium"/>
              <a:buChar char="○"/>
              <a:defRPr>
                <a:solidFill>
                  <a:schemeClr val="accent1"/>
                </a:solidFill>
                <a:latin typeface="Maitree Medium"/>
                <a:ea typeface="Maitree Medium"/>
                <a:cs typeface="Maitree Medium"/>
                <a:sym typeface="Maitree Medium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Font typeface="Maitree Medium"/>
              <a:buChar char="■"/>
              <a:defRPr>
                <a:solidFill>
                  <a:schemeClr val="accent1"/>
                </a:solidFill>
                <a:latin typeface="Maitree Medium"/>
                <a:ea typeface="Maitree Medium"/>
                <a:cs typeface="Maitree Medium"/>
                <a:sym typeface="Maitree Medium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tinyurl.com/ycpx3jm7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6.png"/><Relationship Id="rId6" Type="http://schemas.openxmlformats.org/officeDocument/2006/relationships/image" Target="../media/image5.png"/><Relationship Id="rId7" Type="http://schemas.openxmlformats.org/officeDocument/2006/relationships/image" Target="../media/image3.png"/><Relationship Id="rId8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6"/>
          <p:cNvSpPr txBox="1"/>
          <p:nvPr>
            <p:ph type="title"/>
          </p:nvPr>
        </p:nvSpPr>
        <p:spPr>
          <a:xfrm>
            <a:off x="720000" y="860400"/>
            <a:ext cx="7704000" cy="180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MOVIEdb</a:t>
            </a:r>
            <a:endParaRPr/>
          </a:p>
        </p:txBody>
      </p:sp>
      <p:sp>
        <p:nvSpPr>
          <p:cNvPr id="322" name="Google Shape;322;p26"/>
          <p:cNvSpPr txBox="1"/>
          <p:nvPr>
            <p:ph idx="1" type="subTitle"/>
          </p:nvPr>
        </p:nvSpPr>
        <p:spPr>
          <a:xfrm>
            <a:off x="720000" y="1767600"/>
            <a:ext cx="7704000" cy="173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Maitree"/>
                <a:ea typeface="Maitree"/>
                <a:cs typeface="Maitree"/>
                <a:sym typeface="Maitree"/>
              </a:rPr>
              <a:t>Aplicação para Exploração Visual de Dados - Visualização de Informação</a:t>
            </a:r>
            <a:endParaRPr b="1" sz="1000">
              <a:latin typeface="Maitree"/>
              <a:ea typeface="Maitree"/>
              <a:cs typeface="Maitree"/>
              <a:sym typeface="Maitre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Universidade de Aveiro - Departamento de Eletrónica, Telecomunicações e Informática 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Ana Sofia Fernandes, nmec 88739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Pedro Oliveira, nmec 89156</a:t>
            </a:r>
            <a:endParaRPr sz="1000"/>
          </a:p>
        </p:txBody>
      </p:sp>
      <p:sp>
        <p:nvSpPr>
          <p:cNvPr id="323" name="Google Shape;323;p26"/>
          <p:cNvSpPr/>
          <p:nvPr/>
        </p:nvSpPr>
        <p:spPr>
          <a:xfrm>
            <a:off x="8739135" y="6927"/>
            <a:ext cx="35" cy="35"/>
          </a:xfrm>
          <a:custGeom>
            <a:rect b="b" l="l" r="r" t="t"/>
            <a:pathLst>
              <a:path extrusionOk="0" h="1" w="1">
                <a:moveTo>
                  <a:pt x="1" y="1"/>
                </a:move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35"/>
          <p:cNvSpPr txBox="1"/>
          <p:nvPr>
            <p:ph type="title"/>
          </p:nvPr>
        </p:nvSpPr>
        <p:spPr>
          <a:xfrm>
            <a:off x="5443150" y="540000"/>
            <a:ext cx="2980800" cy="3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QUESTIONS?</a:t>
            </a:r>
            <a:endParaRPr sz="2500"/>
          </a:p>
        </p:txBody>
      </p:sp>
      <p:grpSp>
        <p:nvGrpSpPr>
          <p:cNvPr id="531" name="Google Shape;531;p35"/>
          <p:cNvGrpSpPr/>
          <p:nvPr/>
        </p:nvGrpSpPr>
        <p:grpSpPr>
          <a:xfrm>
            <a:off x="-349360" y="1012530"/>
            <a:ext cx="9817645" cy="3495183"/>
            <a:chOff x="238125" y="727575"/>
            <a:chExt cx="9524297" cy="3390748"/>
          </a:xfrm>
        </p:grpSpPr>
        <p:sp>
          <p:nvSpPr>
            <p:cNvPr id="532" name="Google Shape;532;p35"/>
            <p:cNvSpPr/>
            <p:nvPr/>
          </p:nvSpPr>
          <p:spPr>
            <a:xfrm>
              <a:off x="300974" y="1655979"/>
              <a:ext cx="875976" cy="688932"/>
            </a:xfrm>
            <a:custGeom>
              <a:rect b="b" l="l" r="r" t="t"/>
              <a:pathLst>
                <a:path extrusionOk="0" h="20619" w="26217">
                  <a:moveTo>
                    <a:pt x="2037" y="0"/>
                  </a:moveTo>
                  <a:cubicBezTo>
                    <a:pt x="1991" y="809"/>
                    <a:pt x="1913" y="1555"/>
                    <a:pt x="1851" y="2317"/>
                  </a:cubicBezTo>
                  <a:cubicBezTo>
                    <a:pt x="1789" y="3095"/>
                    <a:pt x="1726" y="3810"/>
                    <a:pt x="1602" y="4479"/>
                  </a:cubicBezTo>
                  <a:cubicBezTo>
                    <a:pt x="1369" y="5800"/>
                    <a:pt x="933" y="6920"/>
                    <a:pt x="0" y="7495"/>
                  </a:cubicBezTo>
                  <a:cubicBezTo>
                    <a:pt x="0" y="7495"/>
                    <a:pt x="63" y="7604"/>
                    <a:pt x="187" y="7806"/>
                  </a:cubicBezTo>
                  <a:cubicBezTo>
                    <a:pt x="311" y="8008"/>
                    <a:pt x="498" y="8288"/>
                    <a:pt x="747" y="8661"/>
                  </a:cubicBezTo>
                  <a:cubicBezTo>
                    <a:pt x="996" y="9003"/>
                    <a:pt x="1291" y="9392"/>
                    <a:pt x="1649" y="9843"/>
                  </a:cubicBezTo>
                  <a:cubicBezTo>
                    <a:pt x="2006" y="10247"/>
                    <a:pt x="2411" y="10714"/>
                    <a:pt x="2862" y="11165"/>
                  </a:cubicBezTo>
                  <a:cubicBezTo>
                    <a:pt x="4650" y="12984"/>
                    <a:pt x="7060" y="14725"/>
                    <a:pt x="9439" y="16109"/>
                  </a:cubicBezTo>
                  <a:cubicBezTo>
                    <a:pt x="11538" y="17322"/>
                    <a:pt x="13715" y="18426"/>
                    <a:pt x="15939" y="19390"/>
                  </a:cubicBezTo>
                  <a:cubicBezTo>
                    <a:pt x="17711" y="20168"/>
                    <a:pt x="18862" y="20619"/>
                    <a:pt x="18862" y="20619"/>
                  </a:cubicBezTo>
                  <a:cubicBezTo>
                    <a:pt x="19501" y="19104"/>
                    <a:pt x="21004" y="18193"/>
                    <a:pt x="22645" y="18193"/>
                  </a:cubicBezTo>
                  <a:cubicBezTo>
                    <a:pt x="23161" y="18193"/>
                    <a:pt x="23690" y="18283"/>
                    <a:pt x="24211" y="18473"/>
                  </a:cubicBezTo>
                  <a:lnTo>
                    <a:pt x="24366" y="18053"/>
                  </a:lnTo>
                  <a:cubicBezTo>
                    <a:pt x="24009" y="17929"/>
                    <a:pt x="23806" y="17540"/>
                    <a:pt x="23931" y="17182"/>
                  </a:cubicBezTo>
                  <a:cubicBezTo>
                    <a:pt x="24050" y="16909"/>
                    <a:pt x="24314" y="16745"/>
                    <a:pt x="24584" y="16745"/>
                  </a:cubicBezTo>
                  <a:cubicBezTo>
                    <a:pt x="24668" y="16745"/>
                    <a:pt x="24752" y="16760"/>
                    <a:pt x="24833" y="16794"/>
                  </a:cubicBezTo>
                  <a:lnTo>
                    <a:pt x="24973" y="16451"/>
                  </a:lnTo>
                  <a:cubicBezTo>
                    <a:pt x="24615" y="16327"/>
                    <a:pt x="24413" y="15938"/>
                    <a:pt x="24553" y="15581"/>
                  </a:cubicBezTo>
                  <a:cubicBezTo>
                    <a:pt x="24660" y="15308"/>
                    <a:pt x="24921" y="15143"/>
                    <a:pt x="25191" y="15143"/>
                  </a:cubicBezTo>
                  <a:cubicBezTo>
                    <a:pt x="25274" y="15143"/>
                    <a:pt x="25358" y="15159"/>
                    <a:pt x="25439" y="15192"/>
                  </a:cubicBezTo>
                  <a:lnTo>
                    <a:pt x="25579" y="14834"/>
                  </a:lnTo>
                  <a:cubicBezTo>
                    <a:pt x="25221" y="14710"/>
                    <a:pt x="25035" y="14321"/>
                    <a:pt x="25159" y="13979"/>
                  </a:cubicBezTo>
                  <a:cubicBezTo>
                    <a:pt x="25266" y="13706"/>
                    <a:pt x="25518" y="13542"/>
                    <a:pt x="25791" y="13542"/>
                  </a:cubicBezTo>
                  <a:cubicBezTo>
                    <a:pt x="25875" y="13542"/>
                    <a:pt x="25961" y="13557"/>
                    <a:pt x="26046" y="13590"/>
                  </a:cubicBezTo>
                  <a:lnTo>
                    <a:pt x="26217" y="13124"/>
                  </a:lnTo>
                  <a:cubicBezTo>
                    <a:pt x="24164" y="12378"/>
                    <a:pt x="23091" y="10045"/>
                    <a:pt x="23931" y="8055"/>
                  </a:cubicBezTo>
                  <a:cubicBezTo>
                    <a:pt x="23931" y="8055"/>
                    <a:pt x="22889" y="7635"/>
                    <a:pt x="21412" y="6998"/>
                  </a:cubicBezTo>
                  <a:cubicBezTo>
                    <a:pt x="19655" y="6236"/>
                    <a:pt x="17960" y="5380"/>
                    <a:pt x="16312" y="4432"/>
                  </a:cubicBezTo>
                  <a:cubicBezTo>
                    <a:pt x="14601" y="3437"/>
                    <a:pt x="13186" y="2348"/>
                    <a:pt x="12487" y="1618"/>
                  </a:cubicBezTo>
                  <a:cubicBezTo>
                    <a:pt x="12300" y="1446"/>
                    <a:pt x="12191" y="1291"/>
                    <a:pt x="12067" y="1167"/>
                  </a:cubicBezTo>
                  <a:cubicBezTo>
                    <a:pt x="11973" y="1042"/>
                    <a:pt x="11880" y="933"/>
                    <a:pt x="11834" y="856"/>
                  </a:cubicBezTo>
                  <a:cubicBezTo>
                    <a:pt x="11787" y="793"/>
                    <a:pt x="11740" y="731"/>
                    <a:pt x="11709" y="669"/>
                  </a:cubicBezTo>
                  <a:cubicBezTo>
                    <a:pt x="10845" y="1181"/>
                    <a:pt x="9954" y="1528"/>
                    <a:pt x="9191" y="1528"/>
                  </a:cubicBezTo>
                  <a:cubicBezTo>
                    <a:pt x="9144" y="1528"/>
                    <a:pt x="9097" y="1527"/>
                    <a:pt x="9050" y="1524"/>
                  </a:cubicBezTo>
                  <a:cubicBezTo>
                    <a:pt x="8693" y="1524"/>
                    <a:pt x="8366" y="1400"/>
                    <a:pt x="8086" y="1198"/>
                  </a:cubicBezTo>
                  <a:cubicBezTo>
                    <a:pt x="7837" y="980"/>
                    <a:pt x="7713" y="669"/>
                    <a:pt x="7728" y="342"/>
                  </a:cubicBezTo>
                  <a:lnTo>
                    <a:pt x="7246" y="311"/>
                  </a:lnTo>
                  <a:cubicBezTo>
                    <a:pt x="7246" y="560"/>
                    <a:pt x="6935" y="778"/>
                    <a:pt x="6562" y="793"/>
                  </a:cubicBezTo>
                  <a:cubicBezTo>
                    <a:pt x="6536" y="797"/>
                    <a:pt x="6510" y="799"/>
                    <a:pt x="6484" y="799"/>
                  </a:cubicBezTo>
                  <a:cubicBezTo>
                    <a:pt x="6174" y="799"/>
                    <a:pt x="5909" y="549"/>
                    <a:pt x="5909" y="234"/>
                  </a:cubicBezTo>
                  <a:lnTo>
                    <a:pt x="5536" y="218"/>
                  </a:lnTo>
                  <a:cubicBezTo>
                    <a:pt x="5505" y="576"/>
                    <a:pt x="5209" y="856"/>
                    <a:pt x="4852" y="871"/>
                  </a:cubicBezTo>
                  <a:cubicBezTo>
                    <a:pt x="4836" y="872"/>
                    <a:pt x="4820" y="873"/>
                    <a:pt x="4805" y="873"/>
                  </a:cubicBezTo>
                  <a:cubicBezTo>
                    <a:pt x="4454" y="873"/>
                    <a:pt x="4184" y="542"/>
                    <a:pt x="4199" y="140"/>
                  </a:cubicBezTo>
                  <a:lnTo>
                    <a:pt x="3826" y="109"/>
                  </a:lnTo>
                  <a:cubicBezTo>
                    <a:pt x="3810" y="545"/>
                    <a:pt x="3499" y="933"/>
                    <a:pt x="3141" y="949"/>
                  </a:cubicBezTo>
                  <a:cubicBezTo>
                    <a:pt x="3128" y="950"/>
                    <a:pt x="3115" y="951"/>
                    <a:pt x="3103" y="951"/>
                  </a:cubicBezTo>
                  <a:cubicBezTo>
                    <a:pt x="2748" y="951"/>
                    <a:pt x="2473" y="542"/>
                    <a:pt x="2488" y="32"/>
                  </a:cubicBezTo>
                  <a:lnTo>
                    <a:pt x="20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35"/>
            <p:cNvSpPr/>
            <p:nvPr/>
          </p:nvSpPr>
          <p:spPr>
            <a:xfrm>
              <a:off x="589325" y="1721435"/>
              <a:ext cx="454109" cy="317486"/>
            </a:xfrm>
            <a:custGeom>
              <a:rect b="b" l="l" r="r" t="t"/>
              <a:pathLst>
                <a:path extrusionOk="0" h="9502" w="13591">
                  <a:moveTo>
                    <a:pt x="2068" y="1"/>
                  </a:moveTo>
                  <a:lnTo>
                    <a:pt x="0" y="1602"/>
                  </a:lnTo>
                  <a:cubicBezTo>
                    <a:pt x="420" y="2162"/>
                    <a:pt x="902" y="2675"/>
                    <a:pt x="1415" y="3126"/>
                  </a:cubicBezTo>
                  <a:cubicBezTo>
                    <a:pt x="2379" y="4028"/>
                    <a:pt x="3903" y="5116"/>
                    <a:pt x="5551" y="6080"/>
                  </a:cubicBezTo>
                  <a:cubicBezTo>
                    <a:pt x="7091" y="6967"/>
                    <a:pt x="8677" y="7791"/>
                    <a:pt x="10310" y="8522"/>
                  </a:cubicBezTo>
                  <a:cubicBezTo>
                    <a:pt x="11647" y="9128"/>
                    <a:pt x="12580" y="9501"/>
                    <a:pt x="12580" y="9501"/>
                  </a:cubicBezTo>
                  <a:lnTo>
                    <a:pt x="13590" y="7091"/>
                  </a:lnTo>
                  <a:cubicBezTo>
                    <a:pt x="13590" y="7091"/>
                    <a:pt x="12689" y="6718"/>
                    <a:pt x="11398" y="6127"/>
                  </a:cubicBezTo>
                  <a:cubicBezTo>
                    <a:pt x="9859" y="5443"/>
                    <a:pt x="8350" y="4665"/>
                    <a:pt x="6889" y="3826"/>
                  </a:cubicBezTo>
                  <a:cubicBezTo>
                    <a:pt x="5349" y="2924"/>
                    <a:pt x="3981" y="1929"/>
                    <a:pt x="3188" y="1198"/>
                  </a:cubicBezTo>
                  <a:cubicBezTo>
                    <a:pt x="2784" y="840"/>
                    <a:pt x="2410" y="436"/>
                    <a:pt x="2068" y="1"/>
                  </a:cubicBezTo>
                  <a:close/>
                </a:path>
              </a:pathLst>
            </a:custGeom>
            <a:solidFill>
              <a:srgbClr val="EB5E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35"/>
            <p:cNvSpPr/>
            <p:nvPr/>
          </p:nvSpPr>
          <p:spPr>
            <a:xfrm>
              <a:off x="376320" y="1885090"/>
              <a:ext cx="563736" cy="401652"/>
            </a:xfrm>
            <a:custGeom>
              <a:rect b="b" l="l" r="r" t="t"/>
              <a:pathLst>
                <a:path extrusionOk="0" h="12021" w="16872">
                  <a:moveTo>
                    <a:pt x="2068" y="1"/>
                  </a:moveTo>
                  <a:lnTo>
                    <a:pt x="0" y="1602"/>
                  </a:lnTo>
                  <a:cubicBezTo>
                    <a:pt x="715" y="2535"/>
                    <a:pt x="1508" y="3390"/>
                    <a:pt x="2395" y="4168"/>
                  </a:cubicBezTo>
                  <a:cubicBezTo>
                    <a:pt x="3856" y="5536"/>
                    <a:pt x="5862" y="6936"/>
                    <a:pt x="7853" y="8102"/>
                  </a:cubicBezTo>
                  <a:cubicBezTo>
                    <a:pt x="9641" y="9144"/>
                    <a:pt x="11476" y="10092"/>
                    <a:pt x="13357" y="10932"/>
                  </a:cubicBezTo>
                  <a:cubicBezTo>
                    <a:pt x="14865" y="11616"/>
                    <a:pt x="15860" y="12020"/>
                    <a:pt x="15860" y="12020"/>
                  </a:cubicBezTo>
                  <a:lnTo>
                    <a:pt x="16871" y="9610"/>
                  </a:lnTo>
                  <a:cubicBezTo>
                    <a:pt x="16871" y="9610"/>
                    <a:pt x="15892" y="9206"/>
                    <a:pt x="14445" y="8553"/>
                  </a:cubicBezTo>
                  <a:cubicBezTo>
                    <a:pt x="12642" y="7744"/>
                    <a:pt x="10885" y="6842"/>
                    <a:pt x="9190" y="5847"/>
                  </a:cubicBezTo>
                  <a:cubicBezTo>
                    <a:pt x="7293" y="4743"/>
                    <a:pt x="5458" y="3437"/>
                    <a:pt x="4152" y="2240"/>
                  </a:cubicBezTo>
                  <a:cubicBezTo>
                    <a:pt x="3390" y="1556"/>
                    <a:pt x="2690" y="809"/>
                    <a:pt x="2068" y="1"/>
                  </a:cubicBezTo>
                  <a:close/>
                </a:path>
              </a:pathLst>
            </a:custGeom>
            <a:solidFill>
              <a:srgbClr val="EB5E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35"/>
            <p:cNvSpPr/>
            <p:nvPr/>
          </p:nvSpPr>
          <p:spPr>
            <a:xfrm>
              <a:off x="979484" y="2102272"/>
              <a:ext cx="72271" cy="72772"/>
            </a:xfrm>
            <a:custGeom>
              <a:rect b="b" l="l" r="r" t="t"/>
              <a:pathLst>
                <a:path extrusionOk="0" h="2178" w="2163">
                  <a:moveTo>
                    <a:pt x="1416" y="0"/>
                  </a:moveTo>
                  <a:lnTo>
                    <a:pt x="841" y="498"/>
                  </a:lnTo>
                  <a:lnTo>
                    <a:pt x="79" y="311"/>
                  </a:lnTo>
                  <a:lnTo>
                    <a:pt x="405" y="1011"/>
                  </a:lnTo>
                  <a:lnTo>
                    <a:pt x="1" y="1648"/>
                  </a:lnTo>
                  <a:lnTo>
                    <a:pt x="1" y="1648"/>
                  </a:lnTo>
                  <a:lnTo>
                    <a:pt x="778" y="1586"/>
                  </a:lnTo>
                  <a:lnTo>
                    <a:pt x="1291" y="2177"/>
                  </a:lnTo>
                  <a:lnTo>
                    <a:pt x="1447" y="1431"/>
                  </a:lnTo>
                  <a:lnTo>
                    <a:pt x="2162" y="1151"/>
                  </a:lnTo>
                  <a:lnTo>
                    <a:pt x="1478" y="762"/>
                  </a:lnTo>
                  <a:lnTo>
                    <a:pt x="1416" y="0"/>
                  </a:lnTo>
                  <a:close/>
                </a:path>
              </a:pathLst>
            </a:custGeom>
            <a:solidFill>
              <a:srgbClr val="EB5E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35"/>
            <p:cNvSpPr/>
            <p:nvPr/>
          </p:nvSpPr>
          <p:spPr>
            <a:xfrm>
              <a:off x="455808" y="1757286"/>
              <a:ext cx="71202" cy="75880"/>
            </a:xfrm>
            <a:custGeom>
              <a:rect b="b" l="l" r="r" t="t"/>
              <a:pathLst>
                <a:path extrusionOk="0" h="2271" w="2131">
                  <a:moveTo>
                    <a:pt x="964" y="1"/>
                  </a:moveTo>
                  <a:cubicBezTo>
                    <a:pt x="964" y="1"/>
                    <a:pt x="902" y="187"/>
                    <a:pt x="840" y="358"/>
                  </a:cubicBezTo>
                  <a:cubicBezTo>
                    <a:pt x="778" y="545"/>
                    <a:pt x="731" y="731"/>
                    <a:pt x="731" y="731"/>
                  </a:cubicBezTo>
                  <a:lnTo>
                    <a:pt x="358" y="840"/>
                  </a:lnTo>
                  <a:lnTo>
                    <a:pt x="0" y="933"/>
                  </a:lnTo>
                  <a:cubicBezTo>
                    <a:pt x="0" y="933"/>
                    <a:pt x="156" y="1073"/>
                    <a:pt x="327" y="1198"/>
                  </a:cubicBezTo>
                  <a:cubicBezTo>
                    <a:pt x="498" y="1322"/>
                    <a:pt x="669" y="1447"/>
                    <a:pt x="669" y="1447"/>
                  </a:cubicBezTo>
                  <a:cubicBezTo>
                    <a:pt x="669" y="1447"/>
                    <a:pt x="684" y="1649"/>
                    <a:pt x="715" y="1851"/>
                  </a:cubicBezTo>
                  <a:lnTo>
                    <a:pt x="778" y="2271"/>
                  </a:lnTo>
                  <a:lnTo>
                    <a:pt x="1322" y="1726"/>
                  </a:lnTo>
                  <a:cubicBezTo>
                    <a:pt x="1322" y="1726"/>
                    <a:pt x="1508" y="1773"/>
                    <a:pt x="1695" y="1820"/>
                  </a:cubicBezTo>
                  <a:lnTo>
                    <a:pt x="2068" y="1882"/>
                  </a:lnTo>
                  <a:cubicBezTo>
                    <a:pt x="2006" y="1773"/>
                    <a:pt x="1944" y="1664"/>
                    <a:pt x="1897" y="1555"/>
                  </a:cubicBezTo>
                  <a:cubicBezTo>
                    <a:pt x="1819" y="1384"/>
                    <a:pt x="1726" y="1198"/>
                    <a:pt x="1726" y="1198"/>
                  </a:cubicBezTo>
                  <a:lnTo>
                    <a:pt x="1928" y="887"/>
                  </a:lnTo>
                  <a:cubicBezTo>
                    <a:pt x="2022" y="731"/>
                    <a:pt x="2130" y="576"/>
                    <a:pt x="2130" y="576"/>
                  </a:cubicBezTo>
                  <a:lnTo>
                    <a:pt x="2130" y="576"/>
                  </a:lnTo>
                  <a:lnTo>
                    <a:pt x="1773" y="607"/>
                  </a:lnTo>
                  <a:lnTo>
                    <a:pt x="1384" y="622"/>
                  </a:lnTo>
                  <a:cubicBezTo>
                    <a:pt x="1306" y="529"/>
                    <a:pt x="1229" y="436"/>
                    <a:pt x="1166" y="327"/>
                  </a:cubicBezTo>
                  <a:cubicBezTo>
                    <a:pt x="1073" y="156"/>
                    <a:pt x="964" y="1"/>
                    <a:pt x="964" y="1"/>
                  </a:cubicBezTo>
                  <a:close/>
                </a:path>
              </a:pathLst>
            </a:custGeom>
            <a:solidFill>
              <a:srgbClr val="EB5E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35"/>
            <p:cNvSpPr/>
            <p:nvPr/>
          </p:nvSpPr>
          <p:spPr>
            <a:xfrm>
              <a:off x="630356" y="1751038"/>
              <a:ext cx="45241" cy="44739"/>
            </a:xfrm>
            <a:custGeom>
              <a:rect b="b" l="l" r="r" t="t"/>
              <a:pathLst>
                <a:path extrusionOk="0" h="1339" w="1354">
                  <a:moveTo>
                    <a:pt x="794" y="1"/>
                  </a:moveTo>
                  <a:lnTo>
                    <a:pt x="669" y="125"/>
                  </a:lnTo>
                  <a:cubicBezTo>
                    <a:pt x="654" y="125"/>
                    <a:pt x="887" y="359"/>
                    <a:pt x="887" y="359"/>
                  </a:cubicBezTo>
                  <a:lnTo>
                    <a:pt x="1" y="1214"/>
                  </a:lnTo>
                  <a:lnTo>
                    <a:pt x="125" y="1338"/>
                  </a:lnTo>
                  <a:lnTo>
                    <a:pt x="996" y="467"/>
                  </a:lnTo>
                  <a:cubicBezTo>
                    <a:pt x="996" y="467"/>
                    <a:pt x="1229" y="701"/>
                    <a:pt x="1229" y="701"/>
                  </a:cubicBezTo>
                  <a:lnTo>
                    <a:pt x="1354" y="576"/>
                  </a:lnTo>
                  <a:cubicBezTo>
                    <a:pt x="1354" y="576"/>
                    <a:pt x="1322" y="530"/>
                    <a:pt x="1260" y="483"/>
                  </a:cubicBezTo>
                  <a:cubicBezTo>
                    <a:pt x="1214" y="421"/>
                    <a:pt x="1136" y="359"/>
                    <a:pt x="1074" y="281"/>
                  </a:cubicBezTo>
                  <a:cubicBezTo>
                    <a:pt x="996" y="219"/>
                    <a:pt x="934" y="141"/>
                    <a:pt x="872" y="94"/>
                  </a:cubicBezTo>
                  <a:cubicBezTo>
                    <a:pt x="856" y="63"/>
                    <a:pt x="825" y="32"/>
                    <a:pt x="794" y="1"/>
                  </a:cubicBezTo>
                  <a:close/>
                </a:path>
              </a:pathLst>
            </a:custGeom>
            <a:solidFill>
              <a:srgbClr val="F9CD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35"/>
            <p:cNvSpPr/>
            <p:nvPr/>
          </p:nvSpPr>
          <p:spPr>
            <a:xfrm>
              <a:off x="673993" y="1794708"/>
              <a:ext cx="34348" cy="40529"/>
            </a:xfrm>
            <a:custGeom>
              <a:rect b="b" l="l" r="r" t="t"/>
              <a:pathLst>
                <a:path extrusionOk="0" h="1213" w="1028">
                  <a:moveTo>
                    <a:pt x="887" y="0"/>
                  </a:moveTo>
                  <a:lnTo>
                    <a:pt x="1" y="1088"/>
                  </a:lnTo>
                  <a:lnTo>
                    <a:pt x="141" y="1213"/>
                  </a:lnTo>
                  <a:lnTo>
                    <a:pt x="1027" y="109"/>
                  </a:lnTo>
                  <a:lnTo>
                    <a:pt x="887" y="0"/>
                  </a:lnTo>
                  <a:close/>
                </a:path>
              </a:pathLst>
            </a:custGeom>
            <a:solidFill>
              <a:srgbClr val="F9CD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35"/>
            <p:cNvSpPr/>
            <p:nvPr/>
          </p:nvSpPr>
          <p:spPr>
            <a:xfrm>
              <a:off x="722842" y="1830727"/>
              <a:ext cx="44706" cy="48682"/>
            </a:xfrm>
            <a:custGeom>
              <a:rect b="b" l="l" r="r" t="t"/>
              <a:pathLst>
                <a:path extrusionOk="0" h="1457" w="1338">
                  <a:moveTo>
                    <a:pt x="780" y="0"/>
                  </a:moveTo>
                  <a:cubicBezTo>
                    <a:pt x="749" y="0"/>
                    <a:pt x="717" y="4"/>
                    <a:pt x="685" y="10"/>
                  </a:cubicBezTo>
                  <a:cubicBezTo>
                    <a:pt x="591" y="26"/>
                    <a:pt x="514" y="57"/>
                    <a:pt x="436" y="104"/>
                  </a:cubicBezTo>
                  <a:cubicBezTo>
                    <a:pt x="327" y="182"/>
                    <a:pt x="249" y="259"/>
                    <a:pt x="172" y="368"/>
                  </a:cubicBezTo>
                  <a:cubicBezTo>
                    <a:pt x="125" y="446"/>
                    <a:pt x="78" y="524"/>
                    <a:pt x="47" y="601"/>
                  </a:cubicBezTo>
                  <a:cubicBezTo>
                    <a:pt x="32" y="664"/>
                    <a:pt x="16" y="726"/>
                    <a:pt x="1" y="803"/>
                  </a:cubicBezTo>
                  <a:cubicBezTo>
                    <a:pt x="1" y="850"/>
                    <a:pt x="1" y="912"/>
                    <a:pt x="16" y="975"/>
                  </a:cubicBezTo>
                  <a:cubicBezTo>
                    <a:pt x="32" y="1021"/>
                    <a:pt x="47" y="1068"/>
                    <a:pt x="78" y="1114"/>
                  </a:cubicBezTo>
                  <a:cubicBezTo>
                    <a:pt x="109" y="1161"/>
                    <a:pt x="140" y="1192"/>
                    <a:pt x="172" y="1223"/>
                  </a:cubicBezTo>
                  <a:cubicBezTo>
                    <a:pt x="203" y="1270"/>
                    <a:pt x="234" y="1286"/>
                    <a:pt x="280" y="1317"/>
                  </a:cubicBezTo>
                  <a:cubicBezTo>
                    <a:pt x="312" y="1348"/>
                    <a:pt x="358" y="1363"/>
                    <a:pt x="389" y="1379"/>
                  </a:cubicBezTo>
                  <a:cubicBezTo>
                    <a:pt x="436" y="1410"/>
                    <a:pt x="467" y="1410"/>
                    <a:pt x="498" y="1425"/>
                  </a:cubicBezTo>
                  <a:cubicBezTo>
                    <a:pt x="545" y="1441"/>
                    <a:pt x="576" y="1457"/>
                    <a:pt x="607" y="1457"/>
                  </a:cubicBezTo>
                  <a:lnTo>
                    <a:pt x="700" y="1317"/>
                  </a:lnTo>
                  <a:cubicBezTo>
                    <a:pt x="638" y="1301"/>
                    <a:pt x="591" y="1286"/>
                    <a:pt x="529" y="1254"/>
                  </a:cubicBezTo>
                  <a:cubicBezTo>
                    <a:pt x="483" y="1239"/>
                    <a:pt x="436" y="1208"/>
                    <a:pt x="374" y="1161"/>
                  </a:cubicBezTo>
                  <a:cubicBezTo>
                    <a:pt x="343" y="1130"/>
                    <a:pt x="296" y="1099"/>
                    <a:pt x="265" y="1052"/>
                  </a:cubicBezTo>
                  <a:cubicBezTo>
                    <a:pt x="234" y="1006"/>
                    <a:pt x="218" y="959"/>
                    <a:pt x="203" y="897"/>
                  </a:cubicBezTo>
                  <a:cubicBezTo>
                    <a:pt x="203" y="835"/>
                    <a:pt x="203" y="772"/>
                    <a:pt x="218" y="710"/>
                  </a:cubicBezTo>
                  <a:cubicBezTo>
                    <a:pt x="249" y="632"/>
                    <a:pt x="296" y="555"/>
                    <a:pt x="343" y="477"/>
                  </a:cubicBezTo>
                  <a:cubicBezTo>
                    <a:pt x="389" y="415"/>
                    <a:pt x="451" y="337"/>
                    <a:pt x="514" y="290"/>
                  </a:cubicBezTo>
                  <a:cubicBezTo>
                    <a:pt x="560" y="244"/>
                    <a:pt x="622" y="228"/>
                    <a:pt x="685" y="197"/>
                  </a:cubicBezTo>
                  <a:cubicBezTo>
                    <a:pt x="716" y="197"/>
                    <a:pt x="754" y="190"/>
                    <a:pt x="790" y="190"/>
                  </a:cubicBezTo>
                  <a:cubicBezTo>
                    <a:pt x="807" y="190"/>
                    <a:pt x="825" y="192"/>
                    <a:pt x="840" y="197"/>
                  </a:cubicBezTo>
                  <a:cubicBezTo>
                    <a:pt x="887" y="213"/>
                    <a:pt x="949" y="228"/>
                    <a:pt x="996" y="259"/>
                  </a:cubicBezTo>
                  <a:cubicBezTo>
                    <a:pt x="1042" y="290"/>
                    <a:pt x="1089" y="321"/>
                    <a:pt x="1120" y="368"/>
                  </a:cubicBezTo>
                  <a:cubicBezTo>
                    <a:pt x="1167" y="399"/>
                    <a:pt x="1213" y="446"/>
                    <a:pt x="1244" y="493"/>
                  </a:cubicBezTo>
                  <a:lnTo>
                    <a:pt x="1338" y="337"/>
                  </a:lnTo>
                  <a:cubicBezTo>
                    <a:pt x="1322" y="321"/>
                    <a:pt x="1291" y="290"/>
                    <a:pt x="1276" y="259"/>
                  </a:cubicBezTo>
                  <a:cubicBezTo>
                    <a:pt x="1244" y="244"/>
                    <a:pt x="1213" y="213"/>
                    <a:pt x="1198" y="182"/>
                  </a:cubicBezTo>
                  <a:cubicBezTo>
                    <a:pt x="1167" y="150"/>
                    <a:pt x="1120" y="135"/>
                    <a:pt x="1089" y="104"/>
                  </a:cubicBezTo>
                  <a:cubicBezTo>
                    <a:pt x="1027" y="73"/>
                    <a:pt x="980" y="42"/>
                    <a:pt x="918" y="26"/>
                  </a:cubicBezTo>
                  <a:lnTo>
                    <a:pt x="902" y="26"/>
                  </a:lnTo>
                  <a:cubicBezTo>
                    <a:pt x="866" y="8"/>
                    <a:pt x="824" y="0"/>
                    <a:pt x="780" y="0"/>
                  </a:cubicBezTo>
                  <a:close/>
                </a:path>
              </a:pathLst>
            </a:custGeom>
            <a:solidFill>
              <a:srgbClr val="F9CD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35"/>
            <p:cNvSpPr/>
            <p:nvPr/>
          </p:nvSpPr>
          <p:spPr>
            <a:xfrm>
              <a:off x="781548" y="1864307"/>
              <a:ext cx="51990" cy="57703"/>
            </a:xfrm>
            <a:custGeom>
              <a:rect b="b" l="l" r="r" t="t"/>
              <a:pathLst>
                <a:path extrusionOk="0" h="1727" w="1556">
                  <a:moveTo>
                    <a:pt x="716" y="1"/>
                  </a:moveTo>
                  <a:lnTo>
                    <a:pt x="1" y="1213"/>
                  </a:lnTo>
                  <a:lnTo>
                    <a:pt x="156" y="1307"/>
                  </a:lnTo>
                  <a:lnTo>
                    <a:pt x="483" y="747"/>
                  </a:lnTo>
                  <a:lnTo>
                    <a:pt x="638" y="840"/>
                  </a:lnTo>
                  <a:lnTo>
                    <a:pt x="685" y="1618"/>
                  </a:lnTo>
                  <a:lnTo>
                    <a:pt x="887" y="1727"/>
                  </a:lnTo>
                  <a:lnTo>
                    <a:pt x="825" y="840"/>
                  </a:lnTo>
                  <a:lnTo>
                    <a:pt x="1556" y="483"/>
                  </a:lnTo>
                  <a:lnTo>
                    <a:pt x="1369" y="374"/>
                  </a:lnTo>
                  <a:lnTo>
                    <a:pt x="731" y="685"/>
                  </a:lnTo>
                  <a:lnTo>
                    <a:pt x="576" y="592"/>
                  </a:lnTo>
                  <a:lnTo>
                    <a:pt x="871" y="94"/>
                  </a:lnTo>
                  <a:lnTo>
                    <a:pt x="716" y="1"/>
                  </a:lnTo>
                  <a:close/>
                </a:path>
              </a:pathLst>
            </a:custGeom>
            <a:solidFill>
              <a:srgbClr val="F9CD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35"/>
            <p:cNvSpPr/>
            <p:nvPr/>
          </p:nvSpPr>
          <p:spPr>
            <a:xfrm>
              <a:off x="852215" y="1902230"/>
              <a:ext cx="44171" cy="53560"/>
            </a:xfrm>
            <a:custGeom>
              <a:rect b="b" l="l" r="r" t="t"/>
              <a:pathLst>
                <a:path extrusionOk="0" h="1603" w="1322">
                  <a:moveTo>
                    <a:pt x="653" y="1"/>
                  </a:moveTo>
                  <a:lnTo>
                    <a:pt x="0" y="1245"/>
                  </a:lnTo>
                  <a:lnTo>
                    <a:pt x="684" y="1602"/>
                  </a:lnTo>
                  <a:lnTo>
                    <a:pt x="778" y="1447"/>
                  </a:lnTo>
                  <a:lnTo>
                    <a:pt x="249" y="1182"/>
                  </a:lnTo>
                  <a:lnTo>
                    <a:pt x="467" y="778"/>
                  </a:lnTo>
                  <a:lnTo>
                    <a:pt x="933" y="1011"/>
                  </a:lnTo>
                  <a:lnTo>
                    <a:pt x="1011" y="840"/>
                  </a:lnTo>
                  <a:lnTo>
                    <a:pt x="545" y="607"/>
                  </a:lnTo>
                  <a:lnTo>
                    <a:pt x="731" y="250"/>
                  </a:lnTo>
                  <a:lnTo>
                    <a:pt x="1213" y="483"/>
                  </a:lnTo>
                  <a:lnTo>
                    <a:pt x="1322" y="343"/>
                  </a:lnTo>
                  <a:lnTo>
                    <a:pt x="653" y="1"/>
                  </a:lnTo>
                  <a:close/>
                </a:path>
              </a:pathLst>
            </a:custGeom>
            <a:solidFill>
              <a:srgbClr val="F9CD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35"/>
            <p:cNvSpPr/>
            <p:nvPr/>
          </p:nvSpPr>
          <p:spPr>
            <a:xfrm>
              <a:off x="929098" y="1932903"/>
              <a:ext cx="38992" cy="51455"/>
            </a:xfrm>
            <a:custGeom>
              <a:rect b="b" l="l" r="r" t="t"/>
              <a:pathLst>
                <a:path extrusionOk="0" h="1540" w="1167">
                  <a:moveTo>
                    <a:pt x="218" y="0"/>
                  </a:moveTo>
                  <a:lnTo>
                    <a:pt x="141" y="156"/>
                  </a:lnTo>
                  <a:lnTo>
                    <a:pt x="514" y="342"/>
                  </a:lnTo>
                  <a:lnTo>
                    <a:pt x="1" y="1462"/>
                  </a:lnTo>
                  <a:lnTo>
                    <a:pt x="187" y="1540"/>
                  </a:lnTo>
                  <a:lnTo>
                    <a:pt x="700" y="420"/>
                  </a:lnTo>
                  <a:lnTo>
                    <a:pt x="1089" y="607"/>
                  </a:lnTo>
                  <a:lnTo>
                    <a:pt x="1167" y="436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F9CD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35"/>
            <p:cNvSpPr/>
            <p:nvPr/>
          </p:nvSpPr>
          <p:spPr>
            <a:xfrm>
              <a:off x="404887" y="1933939"/>
              <a:ext cx="59775" cy="58739"/>
            </a:xfrm>
            <a:custGeom>
              <a:rect b="b" l="l" r="r" t="t"/>
              <a:pathLst>
                <a:path extrusionOk="0" h="1758" w="1789">
                  <a:moveTo>
                    <a:pt x="1555" y="233"/>
                  </a:moveTo>
                  <a:lnTo>
                    <a:pt x="1322" y="980"/>
                  </a:lnTo>
                  <a:cubicBezTo>
                    <a:pt x="1322" y="980"/>
                    <a:pt x="1182" y="840"/>
                    <a:pt x="1042" y="700"/>
                  </a:cubicBezTo>
                  <a:lnTo>
                    <a:pt x="778" y="389"/>
                  </a:lnTo>
                  <a:cubicBezTo>
                    <a:pt x="778" y="389"/>
                    <a:pt x="980" y="358"/>
                    <a:pt x="1167" y="311"/>
                  </a:cubicBezTo>
                  <a:lnTo>
                    <a:pt x="1555" y="233"/>
                  </a:lnTo>
                  <a:close/>
                  <a:moveTo>
                    <a:pt x="1602" y="0"/>
                  </a:moveTo>
                  <a:cubicBezTo>
                    <a:pt x="1602" y="0"/>
                    <a:pt x="1213" y="94"/>
                    <a:pt x="809" y="171"/>
                  </a:cubicBezTo>
                  <a:cubicBezTo>
                    <a:pt x="420" y="249"/>
                    <a:pt x="0" y="311"/>
                    <a:pt x="0" y="311"/>
                  </a:cubicBezTo>
                  <a:lnTo>
                    <a:pt x="187" y="513"/>
                  </a:lnTo>
                  <a:lnTo>
                    <a:pt x="591" y="451"/>
                  </a:lnTo>
                  <a:lnTo>
                    <a:pt x="933" y="824"/>
                  </a:lnTo>
                  <a:cubicBezTo>
                    <a:pt x="1089" y="995"/>
                    <a:pt x="1260" y="1166"/>
                    <a:pt x="1260" y="1166"/>
                  </a:cubicBezTo>
                  <a:lnTo>
                    <a:pt x="1151" y="1571"/>
                  </a:lnTo>
                  <a:lnTo>
                    <a:pt x="1338" y="1757"/>
                  </a:lnTo>
                  <a:cubicBezTo>
                    <a:pt x="1338" y="1757"/>
                    <a:pt x="1446" y="1353"/>
                    <a:pt x="1555" y="964"/>
                  </a:cubicBezTo>
                  <a:cubicBezTo>
                    <a:pt x="1680" y="591"/>
                    <a:pt x="1789" y="202"/>
                    <a:pt x="1789" y="202"/>
                  </a:cubicBezTo>
                  <a:cubicBezTo>
                    <a:pt x="1789" y="202"/>
                    <a:pt x="1742" y="156"/>
                    <a:pt x="1695" y="109"/>
                  </a:cubicBezTo>
                  <a:cubicBezTo>
                    <a:pt x="1649" y="62"/>
                    <a:pt x="1602" y="0"/>
                    <a:pt x="1602" y="0"/>
                  </a:cubicBezTo>
                  <a:close/>
                </a:path>
              </a:pathLst>
            </a:custGeom>
            <a:solidFill>
              <a:srgbClr val="F9CD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35"/>
            <p:cNvSpPr/>
            <p:nvPr/>
          </p:nvSpPr>
          <p:spPr>
            <a:xfrm>
              <a:off x="468772" y="1975504"/>
              <a:ext cx="58238" cy="57703"/>
            </a:xfrm>
            <a:custGeom>
              <a:rect b="b" l="l" r="r" t="t"/>
              <a:pathLst>
                <a:path extrusionOk="0" h="1727" w="1743">
                  <a:moveTo>
                    <a:pt x="1027" y="311"/>
                  </a:moveTo>
                  <a:lnTo>
                    <a:pt x="1291" y="544"/>
                  </a:lnTo>
                  <a:cubicBezTo>
                    <a:pt x="1354" y="591"/>
                    <a:pt x="1400" y="653"/>
                    <a:pt x="1431" y="715"/>
                  </a:cubicBezTo>
                  <a:cubicBezTo>
                    <a:pt x="1463" y="778"/>
                    <a:pt x="1494" y="840"/>
                    <a:pt x="1509" y="902"/>
                  </a:cubicBezTo>
                  <a:cubicBezTo>
                    <a:pt x="1509" y="980"/>
                    <a:pt x="1509" y="1042"/>
                    <a:pt x="1494" y="1120"/>
                  </a:cubicBezTo>
                  <a:cubicBezTo>
                    <a:pt x="1478" y="1182"/>
                    <a:pt x="1447" y="1244"/>
                    <a:pt x="1400" y="1306"/>
                  </a:cubicBezTo>
                  <a:cubicBezTo>
                    <a:pt x="1354" y="1368"/>
                    <a:pt x="1291" y="1400"/>
                    <a:pt x="1229" y="1446"/>
                  </a:cubicBezTo>
                  <a:cubicBezTo>
                    <a:pt x="1167" y="1462"/>
                    <a:pt x="1089" y="1493"/>
                    <a:pt x="1027" y="1493"/>
                  </a:cubicBezTo>
                  <a:cubicBezTo>
                    <a:pt x="949" y="1493"/>
                    <a:pt x="872" y="1477"/>
                    <a:pt x="809" y="1462"/>
                  </a:cubicBezTo>
                  <a:cubicBezTo>
                    <a:pt x="732" y="1431"/>
                    <a:pt x="670" y="1400"/>
                    <a:pt x="607" y="1337"/>
                  </a:cubicBezTo>
                  <a:lnTo>
                    <a:pt x="327" y="1104"/>
                  </a:lnTo>
                  <a:lnTo>
                    <a:pt x="1027" y="311"/>
                  </a:lnTo>
                  <a:close/>
                  <a:moveTo>
                    <a:pt x="949" y="0"/>
                  </a:moveTo>
                  <a:lnTo>
                    <a:pt x="1" y="1042"/>
                  </a:lnTo>
                  <a:lnTo>
                    <a:pt x="250" y="1275"/>
                  </a:lnTo>
                  <a:cubicBezTo>
                    <a:pt x="374" y="1368"/>
                    <a:pt x="483" y="1477"/>
                    <a:pt x="483" y="1477"/>
                  </a:cubicBezTo>
                  <a:cubicBezTo>
                    <a:pt x="576" y="1555"/>
                    <a:pt x="685" y="1617"/>
                    <a:pt x="794" y="1664"/>
                  </a:cubicBezTo>
                  <a:cubicBezTo>
                    <a:pt x="903" y="1711"/>
                    <a:pt x="996" y="1726"/>
                    <a:pt x="1105" y="1726"/>
                  </a:cubicBezTo>
                  <a:cubicBezTo>
                    <a:pt x="1198" y="1726"/>
                    <a:pt x="1291" y="1695"/>
                    <a:pt x="1385" y="1664"/>
                  </a:cubicBezTo>
                  <a:cubicBezTo>
                    <a:pt x="1463" y="1617"/>
                    <a:pt x="1540" y="1555"/>
                    <a:pt x="1602" y="1477"/>
                  </a:cubicBezTo>
                  <a:cubicBezTo>
                    <a:pt x="1665" y="1400"/>
                    <a:pt x="1711" y="1306"/>
                    <a:pt x="1727" y="1197"/>
                  </a:cubicBezTo>
                  <a:cubicBezTo>
                    <a:pt x="1742" y="1104"/>
                    <a:pt x="1742" y="995"/>
                    <a:pt x="1711" y="902"/>
                  </a:cubicBezTo>
                  <a:cubicBezTo>
                    <a:pt x="1680" y="793"/>
                    <a:pt x="1634" y="700"/>
                    <a:pt x="1571" y="607"/>
                  </a:cubicBezTo>
                  <a:cubicBezTo>
                    <a:pt x="1509" y="513"/>
                    <a:pt x="1431" y="420"/>
                    <a:pt x="1338" y="342"/>
                  </a:cubicBezTo>
                  <a:cubicBezTo>
                    <a:pt x="1338" y="342"/>
                    <a:pt x="1245" y="265"/>
                    <a:pt x="1152" y="187"/>
                  </a:cubicBezTo>
                  <a:lnTo>
                    <a:pt x="949" y="0"/>
                  </a:lnTo>
                  <a:close/>
                </a:path>
              </a:pathLst>
            </a:custGeom>
            <a:solidFill>
              <a:srgbClr val="F9CD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35"/>
            <p:cNvSpPr/>
            <p:nvPr/>
          </p:nvSpPr>
          <p:spPr>
            <a:xfrm>
              <a:off x="530619" y="2023819"/>
              <a:ext cx="77450" cy="73808"/>
            </a:xfrm>
            <a:custGeom>
              <a:rect b="b" l="l" r="r" t="t"/>
              <a:pathLst>
                <a:path extrusionOk="0" h="2209" w="2318">
                  <a:moveTo>
                    <a:pt x="855" y="0"/>
                  </a:moveTo>
                  <a:lnTo>
                    <a:pt x="0" y="1135"/>
                  </a:lnTo>
                  <a:lnTo>
                    <a:pt x="202" y="1275"/>
                  </a:lnTo>
                  <a:lnTo>
                    <a:pt x="933" y="311"/>
                  </a:lnTo>
                  <a:lnTo>
                    <a:pt x="933" y="311"/>
                  </a:lnTo>
                  <a:cubicBezTo>
                    <a:pt x="933" y="311"/>
                    <a:pt x="855" y="622"/>
                    <a:pt x="793" y="949"/>
                  </a:cubicBezTo>
                  <a:lnTo>
                    <a:pt x="653" y="1602"/>
                  </a:lnTo>
                  <a:lnTo>
                    <a:pt x="887" y="1773"/>
                  </a:lnTo>
                  <a:cubicBezTo>
                    <a:pt x="1089" y="1648"/>
                    <a:pt x="1291" y="1524"/>
                    <a:pt x="1446" y="1431"/>
                  </a:cubicBezTo>
                  <a:cubicBezTo>
                    <a:pt x="1524" y="1384"/>
                    <a:pt x="1586" y="1337"/>
                    <a:pt x="1664" y="1291"/>
                  </a:cubicBezTo>
                  <a:lnTo>
                    <a:pt x="1835" y="1182"/>
                  </a:lnTo>
                  <a:cubicBezTo>
                    <a:pt x="1897" y="1151"/>
                    <a:pt x="1959" y="1104"/>
                    <a:pt x="2006" y="1073"/>
                  </a:cubicBezTo>
                  <a:lnTo>
                    <a:pt x="2006" y="1073"/>
                  </a:lnTo>
                  <a:lnTo>
                    <a:pt x="1338" y="2084"/>
                  </a:lnTo>
                  <a:lnTo>
                    <a:pt x="1540" y="2208"/>
                  </a:lnTo>
                  <a:lnTo>
                    <a:pt x="2317" y="1042"/>
                  </a:lnTo>
                  <a:lnTo>
                    <a:pt x="2006" y="840"/>
                  </a:lnTo>
                  <a:cubicBezTo>
                    <a:pt x="2006" y="840"/>
                    <a:pt x="1726" y="995"/>
                    <a:pt x="1462" y="1166"/>
                  </a:cubicBezTo>
                  <a:lnTo>
                    <a:pt x="902" y="1493"/>
                  </a:lnTo>
                  <a:lnTo>
                    <a:pt x="1027" y="855"/>
                  </a:lnTo>
                  <a:cubicBezTo>
                    <a:pt x="1104" y="544"/>
                    <a:pt x="1166" y="233"/>
                    <a:pt x="1166" y="233"/>
                  </a:cubicBezTo>
                  <a:lnTo>
                    <a:pt x="855" y="0"/>
                  </a:lnTo>
                  <a:close/>
                </a:path>
              </a:pathLst>
            </a:custGeom>
            <a:solidFill>
              <a:srgbClr val="F9CD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35"/>
            <p:cNvSpPr/>
            <p:nvPr/>
          </p:nvSpPr>
          <p:spPr>
            <a:xfrm>
              <a:off x="607501" y="2074740"/>
              <a:ext cx="31742" cy="44171"/>
            </a:xfrm>
            <a:custGeom>
              <a:rect b="b" l="l" r="r" t="t"/>
              <a:pathLst>
                <a:path extrusionOk="0" h="1322" w="950">
                  <a:moveTo>
                    <a:pt x="762" y="0"/>
                  </a:moveTo>
                  <a:lnTo>
                    <a:pt x="1" y="1197"/>
                  </a:lnTo>
                  <a:lnTo>
                    <a:pt x="203" y="1322"/>
                  </a:lnTo>
                  <a:lnTo>
                    <a:pt x="949" y="124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rgbClr val="F9CD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35"/>
            <p:cNvSpPr/>
            <p:nvPr/>
          </p:nvSpPr>
          <p:spPr>
            <a:xfrm>
              <a:off x="649601" y="2090845"/>
              <a:ext cx="44706" cy="53527"/>
            </a:xfrm>
            <a:custGeom>
              <a:rect b="b" l="l" r="r" t="t"/>
              <a:pathLst>
                <a:path extrusionOk="0" h="1602" w="1338">
                  <a:moveTo>
                    <a:pt x="280" y="0"/>
                  </a:moveTo>
                  <a:lnTo>
                    <a:pt x="187" y="156"/>
                  </a:lnTo>
                  <a:lnTo>
                    <a:pt x="622" y="420"/>
                  </a:lnTo>
                  <a:lnTo>
                    <a:pt x="0" y="1477"/>
                  </a:lnTo>
                  <a:lnTo>
                    <a:pt x="202" y="1602"/>
                  </a:lnTo>
                  <a:lnTo>
                    <a:pt x="809" y="529"/>
                  </a:lnTo>
                  <a:lnTo>
                    <a:pt x="1244" y="778"/>
                  </a:lnTo>
                  <a:lnTo>
                    <a:pt x="1337" y="622"/>
                  </a:lnTo>
                  <a:lnTo>
                    <a:pt x="809" y="327"/>
                  </a:lnTo>
                  <a:lnTo>
                    <a:pt x="280" y="0"/>
                  </a:lnTo>
                  <a:close/>
                </a:path>
              </a:pathLst>
            </a:custGeom>
            <a:solidFill>
              <a:srgbClr val="F9CD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35"/>
            <p:cNvSpPr/>
            <p:nvPr/>
          </p:nvSpPr>
          <p:spPr>
            <a:xfrm>
              <a:off x="729090" y="2145575"/>
              <a:ext cx="51455" cy="50620"/>
            </a:xfrm>
            <a:custGeom>
              <a:rect b="b" l="l" r="r" t="t"/>
              <a:pathLst>
                <a:path extrusionOk="0" h="1515" w="1540">
                  <a:moveTo>
                    <a:pt x="824" y="197"/>
                  </a:moveTo>
                  <a:cubicBezTo>
                    <a:pt x="964" y="228"/>
                    <a:pt x="1089" y="290"/>
                    <a:pt x="1197" y="383"/>
                  </a:cubicBezTo>
                  <a:cubicBezTo>
                    <a:pt x="1229" y="430"/>
                    <a:pt x="1275" y="477"/>
                    <a:pt x="1291" y="539"/>
                  </a:cubicBezTo>
                  <a:cubicBezTo>
                    <a:pt x="1322" y="601"/>
                    <a:pt x="1322" y="679"/>
                    <a:pt x="1322" y="741"/>
                  </a:cubicBezTo>
                  <a:cubicBezTo>
                    <a:pt x="1306" y="834"/>
                    <a:pt x="1275" y="912"/>
                    <a:pt x="1244" y="990"/>
                  </a:cubicBezTo>
                  <a:cubicBezTo>
                    <a:pt x="1197" y="1068"/>
                    <a:pt x="1151" y="1130"/>
                    <a:pt x="1089" y="1192"/>
                  </a:cubicBezTo>
                  <a:cubicBezTo>
                    <a:pt x="1042" y="1239"/>
                    <a:pt x="980" y="1285"/>
                    <a:pt x="918" y="1301"/>
                  </a:cubicBezTo>
                  <a:cubicBezTo>
                    <a:pt x="855" y="1316"/>
                    <a:pt x="793" y="1316"/>
                    <a:pt x="731" y="1316"/>
                  </a:cubicBezTo>
                  <a:cubicBezTo>
                    <a:pt x="653" y="1301"/>
                    <a:pt x="591" y="1285"/>
                    <a:pt x="529" y="1239"/>
                  </a:cubicBezTo>
                  <a:cubicBezTo>
                    <a:pt x="467" y="1223"/>
                    <a:pt x="404" y="1176"/>
                    <a:pt x="358" y="1130"/>
                  </a:cubicBezTo>
                  <a:cubicBezTo>
                    <a:pt x="311" y="1083"/>
                    <a:pt x="280" y="1021"/>
                    <a:pt x="249" y="959"/>
                  </a:cubicBezTo>
                  <a:cubicBezTo>
                    <a:pt x="233" y="897"/>
                    <a:pt x="218" y="834"/>
                    <a:pt x="233" y="757"/>
                  </a:cubicBezTo>
                  <a:cubicBezTo>
                    <a:pt x="264" y="586"/>
                    <a:pt x="342" y="430"/>
                    <a:pt x="467" y="321"/>
                  </a:cubicBezTo>
                  <a:cubicBezTo>
                    <a:pt x="513" y="275"/>
                    <a:pt x="575" y="228"/>
                    <a:pt x="638" y="212"/>
                  </a:cubicBezTo>
                  <a:cubicBezTo>
                    <a:pt x="700" y="197"/>
                    <a:pt x="762" y="197"/>
                    <a:pt x="824" y="197"/>
                  </a:cubicBezTo>
                  <a:close/>
                  <a:moveTo>
                    <a:pt x="710" y="0"/>
                  </a:moveTo>
                  <a:cubicBezTo>
                    <a:pt x="674" y="0"/>
                    <a:pt x="639" y="4"/>
                    <a:pt x="607" y="10"/>
                  </a:cubicBezTo>
                  <a:cubicBezTo>
                    <a:pt x="498" y="26"/>
                    <a:pt x="404" y="57"/>
                    <a:pt x="327" y="119"/>
                  </a:cubicBezTo>
                  <a:cubicBezTo>
                    <a:pt x="233" y="197"/>
                    <a:pt x="156" y="290"/>
                    <a:pt x="93" y="399"/>
                  </a:cubicBezTo>
                  <a:cubicBezTo>
                    <a:pt x="62" y="477"/>
                    <a:pt x="31" y="570"/>
                    <a:pt x="0" y="648"/>
                  </a:cubicBezTo>
                  <a:cubicBezTo>
                    <a:pt x="0" y="726"/>
                    <a:pt x="0" y="803"/>
                    <a:pt x="0" y="866"/>
                  </a:cubicBezTo>
                  <a:cubicBezTo>
                    <a:pt x="16" y="928"/>
                    <a:pt x="31" y="990"/>
                    <a:pt x="62" y="1052"/>
                  </a:cubicBezTo>
                  <a:cubicBezTo>
                    <a:pt x="93" y="1099"/>
                    <a:pt x="125" y="1161"/>
                    <a:pt x="171" y="1208"/>
                  </a:cubicBezTo>
                  <a:cubicBezTo>
                    <a:pt x="202" y="1239"/>
                    <a:pt x="249" y="1285"/>
                    <a:pt x="296" y="1316"/>
                  </a:cubicBezTo>
                  <a:cubicBezTo>
                    <a:pt x="342" y="1348"/>
                    <a:pt x="389" y="1379"/>
                    <a:pt x="451" y="1410"/>
                  </a:cubicBezTo>
                  <a:cubicBezTo>
                    <a:pt x="498" y="1425"/>
                    <a:pt x="544" y="1456"/>
                    <a:pt x="607" y="1472"/>
                  </a:cubicBezTo>
                  <a:cubicBezTo>
                    <a:pt x="653" y="1487"/>
                    <a:pt x="715" y="1503"/>
                    <a:pt x="778" y="1503"/>
                  </a:cubicBezTo>
                  <a:cubicBezTo>
                    <a:pt x="809" y="1511"/>
                    <a:pt x="840" y="1515"/>
                    <a:pt x="871" y="1515"/>
                  </a:cubicBezTo>
                  <a:cubicBezTo>
                    <a:pt x="902" y="1515"/>
                    <a:pt x="933" y="1511"/>
                    <a:pt x="964" y="1503"/>
                  </a:cubicBezTo>
                  <a:cubicBezTo>
                    <a:pt x="1026" y="1487"/>
                    <a:pt x="1089" y="1472"/>
                    <a:pt x="1135" y="1441"/>
                  </a:cubicBezTo>
                  <a:cubicBezTo>
                    <a:pt x="1197" y="1410"/>
                    <a:pt x="1260" y="1363"/>
                    <a:pt x="1306" y="1316"/>
                  </a:cubicBezTo>
                  <a:cubicBezTo>
                    <a:pt x="1368" y="1239"/>
                    <a:pt x="1415" y="1176"/>
                    <a:pt x="1446" y="1099"/>
                  </a:cubicBezTo>
                  <a:cubicBezTo>
                    <a:pt x="1508" y="990"/>
                    <a:pt x="1539" y="866"/>
                    <a:pt x="1539" y="741"/>
                  </a:cubicBezTo>
                  <a:cubicBezTo>
                    <a:pt x="1539" y="632"/>
                    <a:pt x="1524" y="539"/>
                    <a:pt x="1477" y="461"/>
                  </a:cubicBezTo>
                  <a:cubicBezTo>
                    <a:pt x="1431" y="368"/>
                    <a:pt x="1384" y="306"/>
                    <a:pt x="1306" y="244"/>
                  </a:cubicBezTo>
                  <a:cubicBezTo>
                    <a:pt x="1244" y="197"/>
                    <a:pt x="1182" y="150"/>
                    <a:pt x="1104" y="104"/>
                  </a:cubicBezTo>
                  <a:cubicBezTo>
                    <a:pt x="1026" y="72"/>
                    <a:pt x="949" y="41"/>
                    <a:pt x="871" y="26"/>
                  </a:cubicBezTo>
                  <a:cubicBezTo>
                    <a:pt x="816" y="8"/>
                    <a:pt x="762" y="0"/>
                    <a:pt x="710" y="0"/>
                  </a:cubicBezTo>
                  <a:close/>
                </a:path>
              </a:pathLst>
            </a:custGeom>
            <a:solidFill>
              <a:srgbClr val="F9CD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35"/>
            <p:cNvSpPr/>
            <p:nvPr/>
          </p:nvSpPr>
          <p:spPr>
            <a:xfrm>
              <a:off x="790369" y="2171871"/>
              <a:ext cx="57202" cy="60310"/>
            </a:xfrm>
            <a:custGeom>
              <a:rect b="b" l="l" r="r" t="t"/>
              <a:pathLst>
                <a:path extrusionOk="0" h="1805" w="1712">
                  <a:moveTo>
                    <a:pt x="607" y="1"/>
                  </a:moveTo>
                  <a:lnTo>
                    <a:pt x="1" y="1276"/>
                  </a:lnTo>
                  <a:lnTo>
                    <a:pt x="203" y="1369"/>
                  </a:lnTo>
                  <a:lnTo>
                    <a:pt x="701" y="327"/>
                  </a:lnTo>
                  <a:lnTo>
                    <a:pt x="856" y="1680"/>
                  </a:lnTo>
                  <a:lnTo>
                    <a:pt x="1120" y="1804"/>
                  </a:lnTo>
                  <a:lnTo>
                    <a:pt x="1711" y="514"/>
                  </a:lnTo>
                  <a:lnTo>
                    <a:pt x="1509" y="421"/>
                  </a:lnTo>
                  <a:lnTo>
                    <a:pt x="1027" y="1447"/>
                  </a:lnTo>
                  <a:lnTo>
                    <a:pt x="887" y="141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F9CD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35"/>
            <p:cNvSpPr/>
            <p:nvPr/>
          </p:nvSpPr>
          <p:spPr>
            <a:xfrm>
              <a:off x="853752" y="2200438"/>
              <a:ext cx="45241" cy="55131"/>
            </a:xfrm>
            <a:custGeom>
              <a:rect b="b" l="l" r="r" t="t"/>
              <a:pathLst>
                <a:path extrusionOk="0" h="1650" w="1354">
                  <a:moveTo>
                    <a:pt x="576" y="1"/>
                  </a:moveTo>
                  <a:lnTo>
                    <a:pt x="1" y="1292"/>
                  </a:lnTo>
                  <a:lnTo>
                    <a:pt x="810" y="1649"/>
                  </a:lnTo>
                  <a:lnTo>
                    <a:pt x="872" y="1478"/>
                  </a:lnTo>
                  <a:lnTo>
                    <a:pt x="281" y="1214"/>
                  </a:lnTo>
                  <a:lnTo>
                    <a:pt x="467" y="794"/>
                  </a:lnTo>
                  <a:lnTo>
                    <a:pt x="996" y="1027"/>
                  </a:lnTo>
                  <a:lnTo>
                    <a:pt x="1074" y="872"/>
                  </a:lnTo>
                  <a:lnTo>
                    <a:pt x="545" y="638"/>
                  </a:lnTo>
                  <a:lnTo>
                    <a:pt x="701" y="265"/>
                  </a:lnTo>
                  <a:lnTo>
                    <a:pt x="1260" y="499"/>
                  </a:lnTo>
                  <a:lnTo>
                    <a:pt x="1354" y="343"/>
                  </a:lnTo>
                  <a:lnTo>
                    <a:pt x="576" y="1"/>
                  </a:lnTo>
                  <a:close/>
                </a:path>
              </a:pathLst>
            </a:custGeom>
            <a:solidFill>
              <a:srgbClr val="F9CD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35"/>
            <p:cNvSpPr/>
            <p:nvPr/>
          </p:nvSpPr>
          <p:spPr>
            <a:xfrm>
              <a:off x="506729" y="1821706"/>
              <a:ext cx="106519" cy="106018"/>
            </a:xfrm>
            <a:custGeom>
              <a:rect b="b" l="l" r="r" t="t"/>
              <a:pathLst>
                <a:path extrusionOk="0" h="3173" w="3188">
                  <a:moveTo>
                    <a:pt x="2161" y="1"/>
                  </a:moveTo>
                  <a:cubicBezTo>
                    <a:pt x="2037" y="16"/>
                    <a:pt x="1913" y="47"/>
                    <a:pt x="1788" y="94"/>
                  </a:cubicBezTo>
                  <a:cubicBezTo>
                    <a:pt x="1633" y="141"/>
                    <a:pt x="1477" y="218"/>
                    <a:pt x="1337" y="296"/>
                  </a:cubicBezTo>
                  <a:cubicBezTo>
                    <a:pt x="1151" y="420"/>
                    <a:pt x="980" y="545"/>
                    <a:pt x="809" y="685"/>
                  </a:cubicBezTo>
                  <a:cubicBezTo>
                    <a:pt x="653" y="825"/>
                    <a:pt x="498" y="980"/>
                    <a:pt x="358" y="1151"/>
                  </a:cubicBezTo>
                  <a:cubicBezTo>
                    <a:pt x="264" y="1276"/>
                    <a:pt x="171" y="1416"/>
                    <a:pt x="109" y="1571"/>
                  </a:cubicBezTo>
                  <a:cubicBezTo>
                    <a:pt x="47" y="1695"/>
                    <a:pt x="16" y="1835"/>
                    <a:pt x="0" y="1975"/>
                  </a:cubicBezTo>
                  <a:cubicBezTo>
                    <a:pt x="0" y="2084"/>
                    <a:pt x="0" y="2209"/>
                    <a:pt x="31" y="2317"/>
                  </a:cubicBezTo>
                  <a:cubicBezTo>
                    <a:pt x="62" y="2411"/>
                    <a:pt x="109" y="2504"/>
                    <a:pt x="155" y="2597"/>
                  </a:cubicBezTo>
                  <a:cubicBezTo>
                    <a:pt x="202" y="2675"/>
                    <a:pt x="264" y="2753"/>
                    <a:pt x="327" y="2831"/>
                  </a:cubicBezTo>
                  <a:cubicBezTo>
                    <a:pt x="404" y="2893"/>
                    <a:pt x="466" y="2955"/>
                    <a:pt x="544" y="3002"/>
                  </a:cubicBezTo>
                  <a:cubicBezTo>
                    <a:pt x="622" y="3048"/>
                    <a:pt x="684" y="3079"/>
                    <a:pt x="762" y="3110"/>
                  </a:cubicBezTo>
                  <a:cubicBezTo>
                    <a:pt x="840" y="3142"/>
                    <a:pt x="902" y="3157"/>
                    <a:pt x="980" y="3173"/>
                  </a:cubicBezTo>
                  <a:lnTo>
                    <a:pt x="1353" y="2768"/>
                  </a:lnTo>
                  <a:cubicBezTo>
                    <a:pt x="1244" y="2753"/>
                    <a:pt x="1135" y="2706"/>
                    <a:pt x="1042" y="2660"/>
                  </a:cubicBezTo>
                  <a:cubicBezTo>
                    <a:pt x="933" y="2613"/>
                    <a:pt x="855" y="2551"/>
                    <a:pt x="777" y="2473"/>
                  </a:cubicBezTo>
                  <a:cubicBezTo>
                    <a:pt x="700" y="2395"/>
                    <a:pt x="653" y="2302"/>
                    <a:pt x="622" y="2209"/>
                  </a:cubicBezTo>
                  <a:cubicBezTo>
                    <a:pt x="575" y="2115"/>
                    <a:pt x="575" y="1991"/>
                    <a:pt x="606" y="1898"/>
                  </a:cubicBezTo>
                  <a:cubicBezTo>
                    <a:pt x="638" y="1758"/>
                    <a:pt x="684" y="1618"/>
                    <a:pt x="762" y="1509"/>
                  </a:cubicBezTo>
                  <a:cubicBezTo>
                    <a:pt x="871" y="1353"/>
                    <a:pt x="1011" y="1198"/>
                    <a:pt x="1151" y="1073"/>
                  </a:cubicBezTo>
                  <a:cubicBezTo>
                    <a:pt x="1291" y="934"/>
                    <a:pt x="1446" y="809"/>
                    <a:pt x="1617" y="716"/>
                  </a:cubicBezTo>
                  <a:cubicBezTo>
                    <a:pt x="1742" y="638"/>
                    <a:pt x="1866" y="591"/>
                    <a:pt x="2006" y="560"/>
                  </a:cubicBezTo>
                  <a:cubicBezTo>
                    <a:pt x="2053" y="545"/>
                    <a:pt x="2103" y="537"/>
                    <a:pt x="2154" y="537"/>
                  </a:cubicBezTo>
                  <a:cubicBezTo>
                    <a:pt x="2204" y="537"/>
                    <a:pt x="2255" y="545"/>
                    <a:pt x="2301" y="560"/>
                  </a:cubicBezTo>
                  <a:cubicBezTo>
                    <a:pt x="2379" y="591"/>
                    <a:pt x="2457" y="638"/>
                    <a:pt x="2535" y="685"/>
                  </a:cubicBezTo>
                  <a:cubicBezTo>
                    <a:pt x="2597" y="763"/>
                    <a:pt x="2659" y="825"/>
                    <a:pt x="2706" y="902"/>
                  </a:cubicBezTo>
                  <a:cubicBezTo>
                    <a:pt x="2752" y="996"/>
                    <a:pt x="2783" y="1089"/>
                    <a:pt x="2814" y="1182"/>
                  </a:cubicBezTo>
                  <a:lnTo>
                    <a:pt x="3188" y="778"/>
                  </a:lnTo>
                  <a:cubicBezTo>
                    <a:pt x="3172" y="716"/>
                    <a:pt x="3157" y="654"/>
                    <a:pt x="3125" y="591"/>
                  </a:cubicBezTo>
                  <a:cubicBezTo>
                    <a:pt x="3094" y="545"/>
                    <a:pt x="3063" y="483"/>
                    <a:pt x="3032" y="420"/>
                  </a:cubicBezTo>
                  <a:cubicBezTo>
                    <a:pt x="2985" y="358"/>
                    <a:pt x="2939" y="296"/>
                    <a:pt x="2892" y="249"/>
                  </a:cubicBezTo>
                  <a:cubicBezTo>
                    <a:pt x="2830" y="187"/>
                    <a:pt x="2783" y="156"/>
                    <a:pt x="2706" y="109"/>
                  </a:cubicBezTo>
                  <a:cubicBezTo>
                    <a:pt x="2628" y="63"/>
                    <a:pt x="2550" y="32"/>
                    <a:pt x="2457" y="32"/>
                  </a:cubicBezTo>
                  <a:cubicBezTo>
                    <a:pt x="2364" y="1"/>
                    <a:pt x="2255" y="1"/>
                    <a:pt x="2161" y="1"/>
                  </a:cubicBezTo>
                  <a:close/>
                </a:path>
              </a:pathLst>
            </a:custGeom>
            <a:solidFill>
              <a:srgbClr val="EB5E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35"/>
            <p:cNvSpPr/>
            <p:nvPr/>
          </p:nvSpPr>
          <p:spPr>
            <a:xfrm>
              <a:off x="555044" y="1858092"/>
              <a:ext cx="87808" cy="100806"/>
            </a:xfrm>
            <a:custGeom>
              <a:rect b="b" l="l" r="r" t="t"/>
              <a:pathLst>
                <a:path extrusionOk="0" h="3017" w="2628">
                  <a:moveTo>
                    <a:pt x="2286" y="0"/>
                  </a:moveTo>
                  <a:lnTo>
                    <a:pt x="0" y="2675"/>
                  </a:lnTo>
                  <a:lnTo>
                    <a:pt x="404" y="3017"/>
                  </a:lnTo>
                  <a:lnTo>
                    <a:pt x="2628" y="295"/>
                  </a:lnTo>
                  <a:lnTo>
                    <a:pt x="2286" y="0"/>
                  </a:lnTo>
                  <a:close/>
                </a:path>
              </a:pathLst>
            </a:custGeom>
            <a:solidFill>
              <a:srgbClr val="EB5E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35"/>
            <p:cNvSpPr/>
            <p:nvPr/>
          </p:nvSpPr>
          <p:spPr>
            <a:xfrm>
              <a:off x="592432" y="1884054"/>
              <a:ext cx="122657" cy="134586"/>
            </a:xfrm>
            <a:custGeom>
              <a:rect b="b" l="l" r="r" t="t"/>
              <a:pathLst>
                <a:path extrusionOk="0" h="4028" w="3671">
                  <a:moveTo>
                    <a:pt x="2131" y="1"/>
                  </a:moveTo>
                  <a:lnTo>
                    <a:pt x="1" y="2799"/>
                  </a:lnTo>
                  <a:lnTo>
                    <a:pt x="405" y="3095"/>
                  </a:lnTo>
                  <a:lnTo>
                    <a:pt x="1960" y="965"/>
                  </a:lnTo>
                  <a:lnTo>
                    <a:pt x="1960" y="965"/>
                  </a:lnTo>
                  <a:cubicBezTo>
                    <a:pt x="1960" y="965"/>
                    <a:pt x="1742" y="1618"/>
                    <a:pt x="1556" y="2302"/>
                  </a:cubicBezTo>
                  <a:cubicBezTo>
                    <a:pt x="1353" y="2970"/>
                    <a:pt x="1182" y="3655"/>
                    <a:pt x="1182" y="3655"/>
                  </a:cubicBezTo>
                  <a:lnTo>
                    <a:pt x="1742" y="4028"/>
                  </a:lnTo>
                  <a:lnTo>
                    <a:pt x="3670" y="1073"/>
                  </a:lnTo>
                  <a:lnTo>
                    <a:pt x="3297" y="840"/>
                  </a:lnTo>
                  <a:lnTo>
                    <a:pt x="1820" y="3033"/>
                  </a:lnTo>
                  <a:cubicBezTo>
                    <a:pt x="1820" y="3033"/>
                    <a:pt x="2007" y="2348"/>
                    <a:pt x="2193" y="1680"/>
                  </a:cubicBezTo>
                  <a:cubicBezTo>
                    <a:pt x="2395" y="1011"/>
                    <a:pt x="2613" y="358"/>
                    <a:pt x="2613" y="358"/>
                  </a:cubicBezTo>
                  <a:lnTo>
                    <a:pt x="2131" y="1"/>
                  </a:lnTo>
                  <a:close/>
                </a:path>
              </a:pathLst>
            </a:custGeom>
            <a:solidFill>
              <a:srgbClr val="EB5E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35"/>
            <p:cNvSpPr/>
            <p:nvPr/>
          </p:nvSpPr>
          <p:spPr>
            <a:xfrm>
              <a:off x="677133" y="1935476"/>
              <a:ext cx="101340" cy="125765"/>
            </a:xfrm>
            <a:custGeom>
              <a:rect b="b" l="l" r="r" t="t"/>
              <a:pathLst>
                <a:path extrusionOk="0" h="3764" w="3033">
                  <a:moveTo>
                    <a:pt x="1851" y="1"/>
                  </a:moveTo>
                  <a:lnTo>
                    <a:pt x="0" y="3002"/>
                  </a:lnTo>
                  <a:lnTo>
                    <a:pt x="653" y="3391"/>
                  </a:lnTo>
                  <a:lnTo>
                    <a:pt x="1291" y="3764"/>
                  </a:lnTo>
                  <a:lnTo>
                    <a:pt x="1571" y="3282"/>
                  </a:lnTo>
                  <a:lnTo>
                    <a:pt x="731" y="2784"/>
                  </a:lnTo>
                  <a:lnTo>
                    <a:pt x="1229" y="1929"/>
                  </a:lnTo>
                  <a:lnTo>
                    <a:pt x="1990" y="2380"/>
                  </a:lnTo>
                  <a:lnTo>
                    <a:pt x="2270" y="1898"/>
                  </a:lnTo>
                  <a:lnTo>
                    <a:pt x="1524" y="1463"/>
                  </a:lnTo>
                  <a:lnTo>
                    <a:pt x="1959" y="716"/>
                  </a:lnTo>
                  <a:lnTo>
                    <a:pt x="2690" y="1152"/>
                  </a:lnTo>
                  <a:lnTo>
                    <a:pt x="3032" y="701"/>
                  </a:lnTo>
                  <a:lnTo>
                    <a:pt x="2441" y="359"/>
                  </a:lnTo>
                  <a:lnTo>
                    <a:pt x="1851" y="1"/>
                  </a:lnTo>
                  <a:close/>
                </a:path>
              </a:pathLst>
            </a:custGeom>
            <a:solidFill>
              <a:srgbClr val="EB5E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35"/>
            <p:cNvSpPr/>
            <p:nvPr/>
          </p:nvSpPr>
          <p:spPr>
            <a:xfrm>
              <a:off x="746231" y="1971862"/>
              <a:ext cx="135120" cy="146547"/>
            </a:xfrm>
            <a:custGeom>
              <a:rect b="b" l="l" r="r" t="t"/>
              <a:pathLst>
                <a:path extrusionOk="0" h="4386" w="4044">
                  <a:moveTo>
                    <a:pt x="1680" y="0"/>
                  </a:moveTo>
                  <a:lnTo>
                    <a:pt x="0" y="3095"/>
                  </a:lnTo>
                  <a:lnTo>
                    <a:pt x="420" y="3328"/>
                  </a:lnTo>
                  <a:lnTo>
                    <a:pt x="1757" y="809"/>
                  </a:lnTo>
                  <a:lnTo>
                    <a:pt x="1757" y="809"/>
                  </a:lnTo>
                  <a:cubicBezTo>
                    <a:pt x="1757" y="809"/>
                    <a:pt x="1586" y="1524"/>
                    <a:pt x="1400" y="2224"/>
                  </a:cubicBezTo>
                  <a:cubicBezTo>
                    <a:pt x="1229" y="2939"/>
                    <a:pt x="1058" y="3654"/>
                    <a:pt x="1058" y="3654"/>
                  </a:cubicBezTo>
                  <a:lnTo>
                    <a:pt x="1462" y="3857"/>
                  </a:lnTo>
                  <a:lnTo>
                    <a:pt x="2410" y="2737"/>
                  </a:lnTo>
                  <a:cubicBezTo>
                    <a:pt x="2877" y="2177"/>
                    <a:pt x="3343" y="1618"/>
                    <a:pt x="3343" y="1617"/>
                  </a:cubicBezTo>
                  <a:lnTo>
                    <a:pt x="3343" y="1617"/>
                  </a:lnTo>
                  <a:lnTo>
                    <a:pt x="2084" y="4168"/>
                  </a:lnTo>
                  <a:lnTo>
                    <a:pt x="2519" y="4385"/>
                  </a:lnTo>
                  <a:lnTo>
                    <a:pt x="4043" y="1213"/>
                  </a:lnTo>
                  <a:lnTo>
                    <a:pt x="3390" y="887"/>
                  </a:lnTo>
                  <a:cubicBezTo>
                    <a:pt x="3390" y="887"/>
                    <a:pt x="2970" y="1415"/>
                    <a:pt x="2535" y="1944"/>
                  </a:cubicBezTo>
                  <a:lnTo>
                    <a:pt x="1648" y="2970"/>
                  </a:lnTo>
                  <a:lnTo>
                    <a:pt x="1648" y="2970"/>
                  </a:lnTo>
                  <a:lnTo>
                    <a:pt x="1975" y="1664"/>
                  </a:lnTo>
                  <a:cubicBezTo>
                    <a:pt x="2146" y="995"/>
                    <a:pt x="2317" y="342"/>
                    <a:pt x="2317" y="342"/>
                  </a:cubicBezTo>
                  <a:lnTo>
                    <a:pt x="1680" y="0"/>
                  </a:lnTo>
                  <a:close/>
                </a:path>
              </a:pathLst>
            </a:custGeom>
            <a:solidFill>
              <a:srgbClr val="EB5E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35"/>
            <p:cNvSpPr/>
            <p:nvPr/>
          </p:nvSpPr>
          <p:spPr>
            <a:xfrm>
              <a:off x="851180" y="2033676"/>
              <a:ext cx="94591" cy="128371"/>
            </a:xfrm>
            <a:custGeom>
              <a:rect b="b" l="l" r="r" t="t"/>
              <a:pathLst>
                <a:path extrusionOk="0" h="3842" w="2831">
                  <a:moveTo>
                    <a:pt x="2208" y="918"/>
                  </a:moveTo>
                  <a:lnTo>
                    <a:pt x="2208" y="918"/>
                  </a:lnTo>
                  <a:cubicBezTo>
                    <a:pt x="2193" y="1011"/>
                    <a:pt x="2162" y="1136"/>
                    <a:pt x="2146" y="1276"/>
                  </a:cubicBezTo>
                  <a:cubicBezTo>
                    <a:pt x="2115" y="1416"/>
                    <a:pt x="2099" y="1556"/>
                    <a:pt x="2068" y="1680"/>
                  </a:cubicBezTo>
                  <a:cubicBezTo>
                    <a:pt x="2053" y="1804"/>
                    <a:pt x="2022" y="1960"/>
                    <a:pt x="1991" y="2131"/>
                  </a:cubicBezTo>
                  <a:lnTo>
                    <a:pt x="1446" y="1882"/>
                  </a:lnTo>
                  <a:cubicBezTo>
                    <a:pt x="1477" y="1820"/>
                    <a:pt x="1524" y="1773"/>
                    <a:pt x="1555" y="1727"/>
                  </a:cubicBezTo>
                  <a:lnTo>
                    <a:pt x="1680" y="1571"/>
                  </a:lnTo>
                  <a:lnTo>
                    <a:pt x="1819" y="1400"/>
                  </a:lnTo>
                  <a:lnTo>
                    <a:pt x="2208" y="918"/>
                  </a:lnTo>
                  <a:close/>
                  <a:moveTo>
                    <a:pt x="2286" y="1"/>
                  </a:moveTo>
                  <a:cubicBezTo>
                    <a:pt x="2286" y="1"/>
                    <a:pt x="1726" y="716"/>
                    <a:pt x="1151" y="1416"/>
                  </a:cubicBezTo>
                  <a:cubicBezTo>
                    <a:pt x="576" y="2131"/>
                    <a:pt x="0" y="2831"/>
                    <a:pt x="0" y="2831"/>
                  </a:cubicBezTo>
                  <a:lnTo>
                    <a:pt x="498" y="3048"/>
                  </a:lnTo>
                  <a:lnTo>
                    <a:pt x="1026" y="2395"/>
                  </a:lnTo>
                  <a:lnTo>
                    <a:pt x="1897" y="2768"/>
                  </a:lnTo>
                  <a:lnTo>
                    <a:pt x="1757" y="3624"/>
                  </a:lnTo>
                  <a:lnTo>
                    <a:pt x="2255" y="3841"/>
                  </a:lnTo>
                  <a:cubicBezTo>
                    <a:pt x="2255" y="3841"/>
                    <a:pt x="2395" y="2939"/>
                    <a:pt x="2535" y="2038"/>
                  </a:cubicBezTo>
                  <a:lnTo>
                    <a:pt x="2830" y="249"/>
                  </a:lnTo>
                  <a:lnTo>
                    <a:pt x="2286" y="1"/>
                  </a:lnTo>
                  <a:close/>
                </a:path>
              </a:pathLst>
            </a:custGeom>
            <a:solidFill>
              <a:srgbClr val="EB5E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35"/>
            <p:cNvSpPr/>
            <p:nvPr/>
          </p:nvSpPr>
          <p:spPr>
            <a:xfrm>
              <a:off x="1109894" y="2015499"/>
              <a:ext cx="919646" cy="582447"/>
            </a:xfrm>
            <a:custGeom>
              <a:rect b="b" l="l" r="r" t="t"/>
              <a:pathLst>
                <a:path extrusionOk="0" h="17432" w="27524">
                  <a:moveTo>
                    <a:pt x="6998" y="0"/>
                  </a:moveTo>
                  <a:cubicBezTo>
                    <a:pt x="6492" y="1615"/>
                    <a:pt x="4996" y="2632"/>
                    <a:pt x="3401" y="2632"/>
                  </a:cubicBezTo>
                  <a:cubicBezTo>
                    <a:pt x="2937" y="2632"/>
                    <a:pt x="2465" y="2546"/>
                    <a:pt x="2007" y="2364"/>
                  </a:cubicBezTo>
                  <a:lnTo>
                    <a:pt x="1836" y="2830"/>
                  </a:lnTo>
                  <a:cubicBezTo>
                    <a:pt x="2603" y="3091"/>
                    <a:pt x="2320" y="4136"/>
                    <a:pt x="1657" y="4136"/>
                  </a:cubicBezTo>
                  <a:cubicBezTo>
                    <a:pt x="1567" y="4136"/>
                    <a:pt x="1471" y="4117"/>
                    <a:pt x="1369" y="4074"/>
                  </a:cubicBezTo>
                  <a:lnTo>
                    <a:pt x="1229" y="4432"/>
                  </a:lnTo>
                  <a:cubicBezTo>
                    <a:pt x="2011" y="4693"/>
                    <a:pt x="1716" y="5752"/>
                    <a:pt x="1048" y="5752"/>
                  </a:cubicBezTo>
                  <a:cubicBezTo>
                    <a:pt x="959" y="5752"/>
                    <a:pt x="863" y="5734"/>
                    <a:pt x="763" y="5691"/>
                  </a:cubicBezTo>
                  <a:lnTo>
                    <a:pt x="623" y="6034"/>
                  </a:lnTo>
                  <a:cubicBezTo>
                    <a:pt x="1426" y="6292"/>
                    <a:pt x="1132" y="7363"/>
                    <a:pt x="462" y="7363"/>
                  </a:cubicBezTo>
                  <a:cubicBezTo>
                    <a:pt x="367" y="7363"/>
                    <a:pt x="264" y="7341"/>
                    <a:pt x="156" y="7293"/>
                  </a:cubicBezTo>
                  <a:lnTo>
                    <a:pt x="1" y="7713"/>
                  </a:lnTo>
                  <a:cubicBezTo>
                    <a:pt x="1027" y="8102"/>
                    <a:pt x="1882" y="8848"/>
                    <a:pt x="2395" y="9828"/>
                  </a:cubicBezTo>
                  <a:cubicBezTo>
                    <a:pt x="2908" y="10745"/>
                    <a:pt x="3017" y="11849"/>
                    <a:pt x="2691" y="12844"/>
                  </a:cubicBezTo>
                  <a:lnTo>
                    <a:pt x="5692" y="13808"/>
                  </a:lnTo>
                  <a:cubicBezTo>
                    <a:pt x="6143" y="13948"/>
                    <a:pt x="6625" y="14104"/>
                    <a:pt x="7138" y="14259"/>
                  </a:cubicBezTo>
                  <a:lnTo>
                    <a:pt x="8802" y="14694"/>
                  </a:lnTo>
                  <a:cubicBezTo>
                    <a:pt x="9937" y="14990"/>
                    <a:pt x="11165" y="15316"/>
                    <a:pt x="12378" y="15627"/>
                  </a:cubicBezTo>
                  <a:cubicBezTo>
                    <a:pt x="13622" y="15892"/>
                    <a:pt x="14866" y="16156"/>
                    <a:pt x="16032" y="16389"/>
                  </a:cubicBezTo>
                  <a:cubicBezTo>
                    <a:pt x="16607" y="16514"/>
                    <a:pt x="17167" y="16623"/>
                    <a:pt x="17711" y="16731"/>
                  </a:cubicBezTo>
                  <a:cubicBezTo>
                    <a:pt x="18240" y="16825"/>
                    <a:pt x="18753" y="16902"/>
                    <a:pt x="19220" y="16965"/>
                  </a:cubicBezTo>
                  <a:cubicBezTo>
                    <a:pt x="21117" y="17245"/>
                    <a:pt x="22376" y="17431"/>
                    <a:pt x="22376" y="17431"/>
                  </a:cubicBezTo>
                  <a:cubicBezTo>
                    <a:pt x="22532" y="16389"/>
                    <a:pt x="23107" y="15456"/>
                    <a:pt x="23962" y="14850"/>
                  </a:cubicBezTo>
                  <a:cubicBezTo>
                    <a:pt x="24759" y="14259"/>
                    <a:pt x="25714" y="13947"/>
                    <a:pt x="26688" y="13947"/>
                  </a:cubicBezTo>
                  <a:cubicBezTo>
                    <a:pt x="26816" y="13947"/>
                    <a:pt x="26944" y="13953"/>
                    <a:pt x="27072" y="13964"/>
                  </a:cubicBezTo>
                  <a:lnTo>
                    <a:pt x="27119" y="13528"/>
                  </a:lnTo>
                  <a:cubicBezTo>
                    <a:pt x="26730" y="13497"/>
                    <a:pt x="26435" y="13171"/>
                    <a:pt x="26450" y="12797"/>
                  </a:cubicBezTo>
                  <a:lnTo>
                    <a:pt x="26450" y="12782"/>
                  </a:lnTo>
                  <a:cubicBezTo>
                    <a:pt x="26494" y="12429"/>
                    <a:pt x="26803" y="12173"/>
                    <a:pt x="27152" y="12173"/>
                  </a:cubicBezTo>
                  <a:cubicBezTo>
                    <a:pt x="27172" y="12173"/>
                    <a:pt x="27192" y="12174"/>
                    <a:pt x="27212" y="12175"/>
                  </a:cubicBezTo>
                  <a:lnTo>
                    <a:pt x="27243" y="11802"/>
                  </a:lnTo>
                  <a:cubicBezTo>
                    <a:pt x="26345" y="11772"/>
                    <a:pt x="26427" y="10459"/>
                    <a:pt x="27253" y="10459"/>
                  </a:cubicBezTo>
                  <a:cubicBezTo>
                    <a:pt x="27285" y="10459"/>
                    <a:pt x="27318" y="10461"/>
                    <a:pt x="27352" y="10465"/>
                  </a:cubicBezTo>
                  <a:lnTo>
                    <a:pt x="27383" y="10092"/>
                  </a:lnTo>
                  <a:cubicBezTo>
                    <a:pt x="26496" y="10047"/>
                    <a:pt x="26569" y="8750"/>
                    <a:pt x="27405" y="8750"/>
                  </a:cubicBezTo>
                  <a:cubicBezTo>
                    <a:pt x="27433" y="8750"/>
                    <a:pt x="27462" y="8752"/>
                    <a:pt x="27492" y="8755"/>
                  </a:cubicBezTo>
                  <a:lnTo>
                    <a:pt x="27523" y="8273"/>
                  </a:lnTo>
                  <a:cubicBezTo>
                    <a:pt x="25346" y="8133"/>
                    <a:pt x="23760" y="6142"/>
                    <a:pt x="24102" y="3997"/>
                  </a:cubicBezTo>
                  <a:lnTo>
                    <a:pt x="21397" y="3592"/>
                  </a:lnTo>
                  <a:lnTo>
                    <a:pt x="20091" y="3390"/>
                  </a:lnTo>
                  <a:cubicBezTo>
                    <a:pt x="19624" y="3297"/>
                    <a:pt x="19142" y="3204"/>
                    <a:pt x="18644" y="3095"/>
                  </a:cubicBezTo>
                  <a:cubicBezTo>
                    <a:pt x="17634" y="2877"/>
                    <a:pt x="16561" y="2659"/>
                    <a:pt x="15488" y="2442"/>
                  </a:cubicBezTo>
                  <a:lnTo>
                    <a:pt x="12362" y="1618"/>
                  </a:lnTo>
                  <a:lnTo>
                    <a:pt x="10916" y="1229"/>
                  </a:lnTo>
                  <a:cubicBezTo>
                    <a:pt x="10465" y="1104"/>
                    <a:pt x="10030" y="965"/>
                    <a:pt x="9641" y="840"/>
                  </a:cubicBezTo>
                  <a:cubicBezTo>
                    <a:pt x="8055" y="327"/>
                    <a:pt x="6998" y="0"/>
                    <a:pt x="699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35"/>
            <p:cNvSpPr/>
            <p:nvPr/>
          </p:nvSpPr>
          <p:spPr>
            <a:xfrm>
              <a:off x="1339037" y="2077313"/>
              <a:ext cx="529421" cy="204217"/>
            </a:xfrm>
            <a:custGeom>
              <a:rect b="b" l="l" r="r" t="t"/>
              <a:pathLst>
                <a:path extrusionOk="0" h="6112" w="15845">
                  <a:moveTo>
                    <a:pt x="809" y="1"/>
                  </a:moveTo>
                  <a:lnTo>
                    <a:pt x="0" y="2504"/>
                  </a:lnTo>
                  <a:cubicBezTo>
                    <a:pt x="0" y="2504"/>
                    <a:pt x="949" y="2800"/>
                    <a:pt x="2379" y="3251"/>
                  </a:cubicBezTo>
                  <a:cubicBezTo>
                    <a:pt x="3810" y="3670"/>
                    <a:pt x="5738" y="4152"/>
                    <a:pt x="7666" y="4666"/>
                  </a:cubicBezTo>
                  <a:cubicBezTo>
                    <a:pt x="9610" y="5054"/>
                    <a:pt x="11553" y="5505"/>
                    <a:pt x="13015" y="5754"/>
                  </a:cubicBezTo>
                  <a:lnTo>
                    <a:pt x="15472" y="6112"/>
                  </a:lnTo>
                  <a:lnTo>
                    <a:pt x="15845" y="3515"/>
                  </a:lnTo>
                  <a:lnTo>
                    <a:pt x="13466" y="3173"/>
                  </a:lnTo>
                  <a:cubicBezTo>
                    <a:pt x="12051" y="2924"/>
                    <a:pt x="10154" y="2489"/>
                    <a:pt x="8272" y="2115"/>
                  </a:cubicBezTo>
                  <a:cubicBezTo>
                    <a:pt x="6391" y="1618"/>
                    <a:pt x="4525" y="1151"/>
                    <a:pt x="3125" y="747"/>
                  </a:cubicBezTo>
                  <a:lnTo>
                    <a:pt x="809" y="1"/>
                  </a:lnTo>
                  <a:close/>
                </a:path>
              </a:pathLst>
            </a:custGeom>
            <a:solidFill>
              <a:srgbClr val="EB5E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35"/>
            <p:cNvSpPr/>
            <p:nvPr/>
          </p:nvSpPr>
          <p:spPr>
            <a:xfrm>
              <a:off x="1256943" y="2332953"/>
              <a:ext cx="573592" cy="214575"/>
            </a:xfrm>
            <a:custGeom>
              <a:rect b="b" l="l" r="r" t="t"/>
              <a:pathLst>
                <a:path extrusionOk="0" h="6422" w="17167">
                  <a:moveTo>
                    <a:pt x="809" y="0"/>
                  </a:moveTo>
                  <a:lnTo>
                    <a:pt x="0" y="2503"/>
                  </a:lnTo>
                  <a:lnTo>
                    <a:pt x="2566" y="3312"/>
                  </a:lnTo>
                  <a:cubicBezTo>
                    <a:pt x="4105" y="3763"/>
                    <a:pt x="6204" y="4292"/>
                    <a:pt x="8288" y="4836"/>
                  </a:cubicBezTo>
                  <a:cubicBezTo>
                    <a:pt x="10403" y="5271"/>
                    <a:pt x="12517" y="5753"/>
                    <a:pt x="14119" y="6018"/>
                  </a:cubicBezTo>
                  <a:lnTo>
                    <a:pt x="16794" y="6422"/>
                  </a:lnTo>
                  <a:lnTo>
                    <a:pt x="17167" y="3825"/>
                  </a:lnTo>
                  <a:lnTo>
                    <a:pt x="14554" y="3436"/>
                  </a:lnTo>
                  <a:cubicBezTo>
                    <a:pt x="12999" y="3172"/>
                    <a:pt x="10947" y="2706"/>
                    <a:pt x="8879" y="2286"/>
                  </a:cubicBezTo>
                  <a:cubicBezTo>
                    <a:pt x="6857" y="1757"/>
                    <a:pt x="4821" y="1228"/>
                    <a:pt x="3297" y="793"/>
                  </a:cubicBezTo>
                  <a:lnTo>
                    <a:pt x="809" y="0"/>
                  </a:lnTo>
                  <a:close/>
                </a:path>
              </a:pathLst>
            </a:custGeom>
            <a:solidFill>
              <a:srgbClr val="EB5E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35"/>
            <p:cNvSpPr/>
            <p:nvPr/>
          </p:nvSpPr>
          <p:spPr>
            <a:xfrm>
              <a:off x="1848179" y="2339168"/>
              <a:ext cx="74309" cy="71737"/>
            </a:xfrm>
            <a:custGeom>
              <a:rect b="b" l="l" r="r" t="t"/>
              <a:pathLst>
                <a:path extrusionOk="0" h="2147" w="2224">
                  <a:moveTo>
                    <a:pt x="1213" y="1"/>
                  </a:moveTo>
                  <a:lnTo>
                    <a:pt x="778" y="623"/>
                  </a:lnTo>
                  <a:lnTo>
                    <a:pt x="0" y="607"/>
                  </a:lnTo>
                  <a:lnTo>
                    <a:pt x="482" y="1213"/>
                  </a:lnTo>
                  <a:lnTo>
                    <a:pt x="249" y="1929"/>
                  </a:lnTo>
                  <a:lnTo>
                    <a:pt x="249" y="1929"/>
                  </a:lnTo>
                  <a:lnTo>
                    <a:pt x="996" y="1680"/>
                  </a:lnTo>
                  <a:lnTo>
                    <a:pt x="1649" y="2146"/>
                  </a:lnTo>
                  <a:lnTo>
                    <a:pt x="1649" y="2146"/>
                  </a:lnTo>
                  <a:lnTo>
                    <a:pt x="1602" y="1384"/>
                  </a:lnTo>
                  <a:lnTo>
                    <a:pt x="1913" y="1167"/>
                  </a:lnTo>
                  <a:cubicBezTo>
                    <a:pt x="2068" y="1058"/>
                    <a:pt x="2224" y="934"/>
                    <a:pt x="2224" y="934"/>
                  </a:cubicBezTo>
                  <a:cubicBezTo>
                    <a:pt x="2224" y="934"/>
                    <a:pt x="2022" y="887"/>
                    <a:pt x="1835" y="825"/>
                  </a:cubicBezTo>
                  <a:cubicBezTo>
                    <a:pt x="1649" y="778"/>
                    <a:pt x="1462" y="716"/>
                    <a:pt x="1462" y="716"/>
                  </a:cubicBezTo>
                  <a:lnTo>
                    <a:pt x="1213" y="1"/>
                  </a:lnTo>
                  <a:close/>
                </a:path>
              </a:pathLst>
            </a:custGeom>
            <a:solidFill>
              <a:srgbClr val="EB5E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35"/>
            <p:cNvSpPr/>
            <p:nvPr/>
          </p:nvSpPr>
          <p:spPr>
            <a:xfrm>
              <a:off x="1240838" y="2197866"/>
              <a:ext cx="71737" cy="72772"/>
            </a:xfrm>
            <a:custGeom>
              <a:rect b="b" l="l" r="r" t="t"/>
              <a:pathLst>
                <a:path extrusionOk="0" h="2178" w="2147">
                  <a:moveTo>
                    <a:pt x="1322" y="0"/>
                  </a:moveTo>
                  <a:lnTo>
                    <a:pt x="778" y="544"/>
                  </a:lnTo>
                  <a:lnTo>
                    <a:pt x="0" y="404"/>
                  </a:lnTo>
                  <a:lnTo>
                    <a:pt x="358" y="1073"/>
                  </a:lnTo>
                  <a:lnTo>
                    <a:pt x="0" y="1742"/>
                  </a:lnTo>
                  <a:lnTo>
                    <a:pt x="778" y="1617"/>
                  </a:lnTo>
                  <a:lnTo>
                    <a:pt x="1337" y="2177"/>
                  </a:lnTo>
                  <a:lnTo>
                    <a:pt x="1446" y="1415"/>
                  </a:lnTo>
                  <a:lnTo>
                    <a:pt x="2146" y="1089"/>
                  </a:lnTo>
                  <a:lnTo>
                    <a:pt x="1431" y="762"/>
                  </a:lnTo>
                  <a:lnTo>
                    <a:pt x="1322" y="0"/>
                  </a:lnTo>
                  <a:close/>
                </a:path>
              </a:pathLst>
            </a:custGeom>
            <a:solidFill>
              <a:srgbClr val="EB5E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35"/>
            <p:cNvSpPr/>
            <p:nvPr/>
          </p:nvSpPr>
          <p:spPr>
            <a:xfrm>
              <a:off x="1390961" y="2106950"/>
              <a:ext cx="35885" cy="51455"/>
            </a:xfrm>
            <a:custGeom>
              <a:rect b="b" l="l" r="r" t="t"/>
              <a:pathLst>
                <a:path extrusionOk="0" h="1540" w="1074">
                  <a:moveTo>
                    <a:pt x="48" y="0"/>
                  </a:moveTo>
                  <a:lnTo>
                    <a:pt x="1" y="171"/>
                  </a:lnTo>
                  <a:lnTo>
                    <a:pt x="405" y="311"/>
                  </a:lnTo>
                  <a:lnTo>
                    <a:pt x="48" y="1477"/>
                  </a:lnTo>
                  <a:lnTo>
                    <a:pt x="250" y="1539"/>
                  </a:lnTo>
                  <a:lnTo>
                    <a:pt x="607" y="373"/>
                  </a:lnTo>
                  <a:lnTo>
                    <a:pt x="1012" y="498"/>
                  </a:lnTo>
                  <a:lnTo>
                    <a:pt x="1074" y="327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F9CD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35"/>
            <p:cNvSpPr/>
            <p:nvPr/>
          </p:nvSpPr>
          <p:spPr>
            <a:xfrm>
              <a:off x="1459022" y="2130840"/>
              <a:ext cx="19279" cy="47312"/>
            </a:xfrm>
            <a:custGeom>
              <a:rect b="b" l="l" r="r" t="t"/>
              <a:pathLst>
                <a:path extrusionOk="0" h="1416" w="577">
                  <a:moveTo>
                    <a:pt x="390" y="0"/>
                  </a:moveTo>
                  <a:lnTo>
                    <a:pt x="1" y="1369"/>
                  </a:lnTo>
                  <a:lnTo>
                    <a:pt x="188" y="1415"/>
                  </a:lnTo>
                  <a:lnTo>
                    <a:pt x="576" y="63"/>
                  </a:lnTo>
                  <a:lnTo>
                    <a:pt x="390" y="0"/>
                  </a:lnTo>
                  <a:close/>
                </a:path>
              </a:pathLst>
            </a:custGeom>
            <a:solidFill>
              <a:srgbClr val="F9CD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35"/>
            <p:cNvSpPr/>
            <p:nvPr/>
          </p:nvSpPr>
          <p:spPr>
            <a:xfrm>
              <a:off x="1518797" y="2149551"/>
              <a:ext cx="41064" cy="49384"/>
            </a:xfrm>
            <a:custGeom>
              <a:rect b="b" l="l" r="r" t="t"/>
              <a:pathLst>
                <a:path extrusionOk="0" h="1478" w="1229">
                  <a:moveTo>
                    <a:pt x="653" y="0"/>
                  </a:moveTo>
                  <a:cubicBezTo>
                    <a:pt x="575" y="0"/>
                    <a:pt x="498" y="16"/>
                    <a:pt x="420" y="47"/>
                  </a:cubicBezTo>
                  <a:cubicBezTo>
                    <a:pt x="327" y="93"/>
                    <a:pt x="264" y="156"/>
                    <a:pt x="202" y="218"/>
                  </a:cubicBezTo>
                  <a:cubicBezTo>
                    <a:pt x="124" y="327"/>
                    <a:pt x="78" y="436"/>
                    <a:pt x="47" y="560"/>
                  </a:cubicBezTo>
                  <a:cubicBezTo>
                    <a:pt x="16" y="638"/>
                    <a:pt x="0" y="731"/>
                    <a:pt x="0" y="809"/>
                  </a:cubicBezTo>
                  <a:cubicBezTo>
                    <a:pt x="0" y="886"/>
                    <a:pt x="16" y="949"/>
                    <a:pt x="31" y="1026"/>
                  </a:cubicBezTo>
                  <a:cubicBezTo>
                    <a:pt x="62" y="1089"/>
                    <a:pt x="78" y="1135"/>
                    <a:pt x="124" y="1182"/>
                  </a:cubicBezTo>
                  <a:cubicBezTo>
                    <a:pt x="156" y="1229"/>
                    <a:pt x="187" y="1275"/>
                    <a:pt x="233" y="1306"/>
                  </a:cubicBezTo>
                  <a:cubicBezTo>
                    <a:pt x="280" y="1337"/>
                    <a:pt x="327" y="1368"/>
                    <a:pt x="373" y="1384"/>
                  </a:cubicBezTo>
                  <a:cubicBezTo>
                    <a:pt x="420" y="1400"/>
                    <a:pt x="467" y="1415"/>
                    <a:pt x="513" y="1431"/>
                  </a:cubicBezTo>
                  <a:cubicBezTo>
                    <a:pt x="560" y="1446"/>
                    <a:pt x="607" y="1462"/>
                    <a:pt x="653" y="1462"/>
                  </a:cubicBezTo>
                  <a:cubicBezTo>
                    <a:pt x="700" y="1462"/>
                    <a:pt x="746" y="1462"/>
                    <a:pt x="778" y="1477"/>
                  </a:cubicBezTo>
                  <a:cubicBezTo>
                    <a:pt x="824" y="1477"/>
                    <a:pt x="855" y="1477"/>
                    <a:pt x="902" y="1462"/>
                  </a:cubicBezTo>
                  <a:lnTo>
                    <a:pt x="933" y="1306"/>
                  </a:lnTo>
                  <a:cubicBezTo>
                    <a:pt x="871" y="1306"/>
                    <a:pt x="809" y="1306"/>
                    <a:pt x="746" y="1291"/>
                  </a:cubicBezTo>
                  <a:cubicBezTo>
                    <a:pt x="684" y="1291"/>
                    <a:pt x="622" y="1275"/>
                    <a:pt x="560" y="1260"/>
                  </a:cubicBezTo>
                  <a:cubicBezTo>
                    <a:pt x="498" y="1244"/>
                    <a:pt x="451" y="1213"/>
                    <a:pt x="389" y="1182"/>
                  </a:cubicBezTo>
                  <a:cubicBezTo>
                    <a:pt x="342" y="1151"/>
                    <a:pt x="311" y="1104"/>
                    <a:pt x="280" y="1057"/>
                  </a:cubicBezTo>
                  <a:cubicBezTo>
                    <a:pt x="249" y="995"/>
                    <a:pt x="218" y="933"/>
                    <a:pt x="218" y="871"/>
                  </a:cubicBezTo>
                  <a:cubicBezTo>
                    <a:pt x="218" y="778"/>
                    <a:pt x="218" y="700"/>
                    <a:pt x="249" y="607"/>
                  </a:cubicBezTo>
                  <a:cubicBezTo>
                    <a:pt x="264" y="529"/>
                    <a:pt x="296" y="451"/>
                    <a:pt x="358" y="373"/>
                  </a:cubicBezTo>
                  <a:cubicBezTo>
                    <a:pt x="389" y="327"/>
                    <a:pt x="435" y="280"/>
                    <a:pt x="482" y="249"/>
                  </a:cubicBezTo>
                  <a:cubicBezTo>
                    <a:pt x="544" y="218"/>
                    <a:pt x="591" y="187"/>
                    <a:pt x="653" y="187"/>
                  </a:cubicBezTo>
                  <a:cubicBezTo>
                    <a:pt x="715" y="187"/>
                    <a:pt x="778" y="187"/>
                    <a:pt x="824" y="202"/>
                  </a:cubicBezTo>
                  <a:cubicBezTo>
                    <a:pt x="886" y="218"/>
                    <a:pt x="949" y="233"/>
                    <a:pt x="1011" y="264"/>
                  </a:cubicBezTo>
                  <a:cubicBezTo>
                    <a:pt x="1073" y="280"/>
                    <a:pt x="1120" y="311"/>
                    <a:pt x="1182" y="342"/>
                  </a:cubicBezTo>
                  <a:lnTo>
                    <a:pt x="1228" y="171"/>
                  </a:lnTo>
                  <a:lnTo>
                    <a:pt x="1120" y="125"/>
                  </a:lnTo>
                  <a:lnTo>
                    <a:pt x="1011" y="62"/>
                  </a:lnTo>
                  <a:cubicBezTo>
                    <a:pt x="964" y="47"/>
                    <a:pt x="918" y="31"/>
                    <a:pt x="871" y="16"/>
                  </a:cubicBezTo>
                  <a:cubicBezTo>
                    <a:pt x="809" y="0"/>
                    <a:pt x="731" y="0"/>
                    <a:pt x="653" y="0"/>
                  </a:cubicBezTo>
                  <a:close/>
                </a:path>
              </a:pathLst>
            </a:custGeom>
            <a:solidFill>
              <a:srgbClr val="F9CD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35"/>
            <p:cNvSpPr/>
            <p:nvPr/>
          </p:nvSpPr>
          <p:spPr>
            <a:xfrm>
              <a:off x="1595145" y="2166692"/>
              <a:ext cx="45241" cy="53026"/>
            </a:xfrm>
            <a:custGeom>
              <a:rect b="b" l="l" r="r" t="t"/>
              <a:pathLst>
                <a:path extrusionOk="0" h="1587" w="1354">
                  <a:moveTo>
                    <a:pt x="327" y="0"/>
                  </a:moveTo>
                  <a:lnTo>
                    <a:pt x="1" y="1369"/>
                  </a:lnTo>
                  <a:lnTo>
                    <a:pt x="203" y="1415"/>
                  </a:lnTo>
                  <a:lnTo>
                    <a:pt x="358" y="778"/>
                  </a:lnTo>
                  <a:lnTo>
                    <a:pt x="530" y="824"/>
                  </a:lnTo>
                  <a:lnTo>
                    <a:pt x="825" y="1540"/>
                  </a:lnTo>
                  <a:lnTo>
                    <a:pt x="1058" y="1586"/>
                  </a:lnTo>
                  <a:lnTo>
                    <a:pt x="1058" y="1586"/>
                  </a:lnTo>
                  <a:lnTo>
                    <a:pt x="716" y="762"/>
                  </a:lnTo>
                  <a:lnTo>
                    <a:pt x="1354" y="218"/>
                  </a:lnTo>
                  <a:lnTo>
                    <a:pt x="1120" y="171"/>
                  </a:lnTo>
                  <a:lnTo>
                    <a:pt x="576" y="638"/>
                  </a:lnTo>
                  <a:lnTo>
                    <a:pt x="390" y="607"/>
                  </a:lnTo>
                  <a:lnTo>
                    <a:pt x="530" y="47"/>
                  </a:lnTo>
                  <a:lnTo>
                    <a:pt x="327" y="0"/>
                  </a:lnTo>
                  <a:close/>
                </a:path>
              </a:pathLst>
            </a:custGeom>
            <a:solidFill>
              <a:srgbClr val="F9CD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35"/>
            <p:cNvSpPr/>
            <p:nvPr/>
          </p:nvSpPr>
          <p:spPr>
            <a:xfrm>
              <a:off x="1677774" y="2183298"/>
              <a:ext cx="34816" cy="51489"/>
            </a:xfrm>
            <a:custGeom>
              <a:rect b="b" l="l" r="r" t="t"/>
              <a:pathLst>
                <a:path extrusionOk="0" h="1541" w="1042">
                  <a:moveTo>
                    <a:pt x="280" y="1"/>
                  </a:moveTo>
                  <a:lnTo>
                    <a:pt x="0" y="1385"/>
                  </a:lnTo>
                  <a:lnTo>
                    <a:pt x="778" y="1540"/>
                  </a:lnTo>
                  <a:lnTo>
                    <a:pt x="809" y="1369"/>
                  </a:lnTo>
                  <a:lnTo>
                    <a:pt x="233" y="1245"/>
                  </a:lnTo>
                  <a:lnTo>
                    <a:pt x="327" y="794"/>
                  </a:lnTo>
                  <a:lnTo>
                    <a:pt x="855" y="903"/>
                  </a:lnTo>
                  <a:lnTo>
                    <a:pt x="887" y="732"/>
                  </a:lnTo>
                  <a:lnTo>
                    <a:pt x="358" y="623"/>
                  </a:lnTo>
                  <a:lnTo>
                    <a:pt x="451" y="219"/>
                  </a:lnTo>
                  <a:lnTo>
                    <a:pt x="980" y="327"/>
                  </a:lnTo>
                  <a:lnTo>
                    <a:pt x="1042" y="156"/>
                  </a:lnTo>
                  <a:lnTo>
                    <a:pt x="280" y="1"/>
                  </a:lnTo>
                  <a:close/>
                </a:path>
              </a:pathLst>
            </a:custGeom>
            <a:solidFill>
              <a:srgbClr val="F9CD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35"/>
            <p:cNvSpPr/>
            <p:nvPr/>
          </p:nvSpPr>
          <p:spPr>
            <a:xfrm>
              <a:off x="1756227" y="2197866"/>
              <a:ext cx="36386" cy="50419"/>
            </a:xfrm>
            <a:custGeom>
              <a:rect b="b" l="l" r="r" t="t"/>
              <a:pathLst>
                <a:path extrusionOk="0" h="1509" w="1089">
                  <a:moveTo>
                    <a:pt x="31" y="0"/>
                  </a:moveTo>
                  <a:lnTo>
                    <a:pt x="0" y="187"/>
                  </a:lnTo>
                  <a:lnTo>
                    <a:pt x="436" y="265"/>
                  </a:lnTo>
                  <a:lnTo>
                    <a:pt x="218" y="1477"/>
                  </a:lnTo>
                  <a:lnTo>
                    <a:pt x="420" y="1508"/>
                  </a:lnTo>
                  <a:lnTo>
                    <a:pt x="622" y="296"/>
                  </a:lnTo>
                  <a:lnTo>
                    <a:pt x="1057" y="358"/>
                  </a:lnTo>
                  <a:lnTo>
                    <a:pt x="1089" y="187"/>
                  </a:lnTo>
                  <a:lnTo>
                    <a:pt x="560" y="109"/>
                  </a:lnTo>
                  <a:cubicBezTo>
                    <a:pt x="296" y="62"/>
                    <a:pt x="31" y="0"/>
                    <a:pt x="31" y="0"/>
                  </a:cubicBezTo>
                  <a:close/>
                </a:path>
              </a:pathLst>
            </a:custGeom>
            <a:solidFill>
              <a:srgbClr val="F9CD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35"/>
            <p:cNvSpPr/>
            <p:nvPr/>
          </p:nvSpPr>
          <p:spPr>
            <a:xfrm>
              <a:off x="1278226" y="2365163"/>
              <a:ext cx="48882" cy="53527"/>
            </a:xfrm>
            <a:custGeom>
              <a:rect b="b" l="l" r="r" t="t"/>
              <a:pathLst>
                <a:path extrusionOk="0" h="1602" w="1463">
                  <a:moveTo>
                    <a:pt x="1089" y="202"/>
                  </a:moveTo>
                  <a:lnTo>
                    <a:pt x="1198" y="964"/>
                  </a:lnTo>
                  <a:lnTo>
                    <a:pt x="592" y="778"/>
                  </a:lnTo>
                  <a:lnTo>
                    <a:pt x="1089" y="202"/>
                  </a:lnTo>
                  <a:close/>
                  <a:moveTo>
                    <a:pt x="1043" y="0"/>
                  </a:moveTo>
                  <a:lnTo>
                    <a:pt x="1" y="1135"/>
                  </a:lnTo>
                  <a:lnTo>
                    <a:pt x="203" y="1197"/>
                  </a:lnTo>
                  <a:lnTo>
                    <a:pt x="467" y="917"/>
                  </a:lnTo>
                  <a:lnTo>
                    <a:pt x="1214" y="1151"/>
                  </a:lnTo>
                  <a:lnTo>
                    <a:pt x="1260" y="1539"/>
                  </a:lnTo>
                  <a:lnTo>
                    <a:pt x="1462" y="1602"/>
                  </a:lnTo>
                  <a:lnTo>
                    <a:pt x="1260" y="62"/>
                  </a:lnTo>
                  <a:lnTo>
                    <a:pt x="1043" y="0"/>
                  </a:lnTo>
                  <a:close/>
                </a:path>
              </a:pathLst>
            </a:custGeom>
            <a:solidFill>
              <a:srgbClr val="F9CD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35"/>
            <p:cNvSpPr/>
            <p:nvPr/>
          </p:nvSpPr>
          <p:spPr>
            <a:xfrm>
              <a:off x="1347858" y="2380199"/>
              <a:ext cx="48849" cy="51322"/>
            </a:xfrm>
            <a:custGeom>
              <a:rect b="b" l="l" r="r" t="t"/>
              <a:pathLst>
                <a:path extrusionOk="0" h="1536" w="1462">
                  <a:moveTo>
                    <a:pt x="560" y="234"/>
                  </a:moveTo>
                  <a:cubicBezTo>
                    <a:pt x="560" y="234"/>
                    <a:pt x="638" y="265"/>
                    <a:pt x="700" y="281"/>
                  </a:cubicBezTo>
                  <a:lnTo>
                    <a:pt x="856" y="328"/>
                  </a:lnTo>
                  <a:cubicBezTo>
                    <a:pt x="918" y="343"/>
                    <a:pt x="980" y="374"/>
                    <a:pt x="1027" y="405"/>
                  </a:cubicBezTo>
                  <a:cubicBezTo>
                    <a:pt x="1135" y="483"/>
                    <a:pt x="1198" y="607"/>
                    <a:pt x="1213" y="732"/>
                  </a:cubicBezTo>
                  <a:cubicBezTo>
                    <a:pt x="1229" y="810"/>
                    <a:pt x="1213" y="872"/>
                    <a:pt x="1198" y="949"/>
                  </a:cubicBezTo>
                  <a:cubicBezTo>
                    <a:pt x="1182" y="1012"/>
                    <a:pt x="1151" y="1089"/>
                    <a:pt x="1104" y="1136"/>
                  </a:cubicBezTo>
                  <a:cubicBezTo>
                    <a:pt x="1011" y="1245"/>
                    <a:pt x="902" y="1323"/>
                    <a:pt x="762" y="1338"/>
                  </a:cubicBezTo>
                  <a:cubicBezTo>
                    <a:pt x="731" y="1346"/>
                    <a:pt x="696" y="1350"/>
                    <a:pt x="661" y="1350"/>
                  </a:cubicBezTo>
                  <a:cubicBezTo>
                    <a:pt x="626" y="1350"/>
                    <a:pt x="591" y="1346"/>
                    <a:pt x="560" y="1338"/>
                  </a:cubicBezTo>
                  <a:lnTo>
                    <a:pt x="405" y="1292"/>
                  </a:lnTo>
                  <a:lnTo>
                    <a:pt x="265" y="1245"/>
                  </a:lnTo>
                  <a:lnTo>
                    <a:pt x="560" y="234"/>
                  </a:lnTo>
                  <a:close/>
                  <a:moveTo>
                    <a:pt x="405" y="1"/>
                  </a:moveTo>
                  <a:lnTo>
                    <a:pt x="0" y="1354"/>
                  </a:lnTo>
                  <a:cubicBezTo>
                    <a:pt x="0" y="1354"/>
                    <a:pt x="125" y="1385"/>
                    <a:pt x="249" y="1432"/>
                  </a:cubicBezTo>
                  <a:cubicBezTo>
                    <a:pt x="389" y="1478"/>
                    <a:pt x="513" y="1509"/>
                    <a:pt x="513" y="1509"/>
                  </a:cubicBezTo>
                  <a:cubicBezTo>
                    <a:pt x="577" y="1527"/>
                    <a:pt x="636" y="1535"/>
                    <a:pt x="695" y="1535"/>
                  </a:cubicBezTo>
                  <a:cubicBezTo>
                    <a:pt x="737" y="1535"/>
                    <a:pt x="779" y="1531"/>
                    <a:pt x="824" y="1525"/>
                  </a:cubicBezTo>
                  <a:cubicBezTo>
                    <a:pt x="918" y="1525"/>
                    <a:pt x="1011" y="1494"/>
                    <a:pt x="1089" y="1447"/>
                  </a:cubicBezTo>
                  <a:cubicBezTo>
                    <a:pt x="1167" y="1400"/>
                    <a:pt x="1244" y="1338"/>
                    <a:pt x="1291" y="1260"/>
                  </a:cubicBezTo>
                  <a:cubicBezTo>
                    <a:pt x="1353" y="1183"/>
                    <a:pt x="1400" y="1105"/>
                    <a:pt x="1415" y="1012"/>
                  </a:cubicBezTo>
                  <a:cubicBezTo>
                    <a:pt x="1446" y="903"/>
                    <a:pt x="1462" y="810"/>
                    <a:pt x="1446" y="716"/>
                  </a:cubicBezTo>
                  <a:cubicBezTo>
                    <a:pt x="1415" y="623"/>
                    <a:pt x="1384" y="530"/>
                    <a:pt x="1322" y="452"/>
                  </a:cubicBezTo>
                  <a:cubicBezTo>
                    <a:pt x="1275" y="374"/>
                    <a:pt x="1198" y="312"/>
                    <a:pt x="1120" y="265"/>
                  </a:cubicBezTo>
                  <a:cubicBezTo>
                    <a:pt x="1027" y="203"/>
                    <a:pt x="933" y="156"/>
                    <a:pt x="824" y="125"/>
                  </a:cubicBezTo>
                  <a:lnTo>
                    <a:pt x="405" y="1"/>
                  </a:lnTo>
                  <a:close/>
                </a:path>
              </a:pathLst>
            </a:custGeom>
            <a:solidFill>
              <a:srgbClr val="F9CD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35"/>
            <p:cNvSpPr/>
            <p:nvPr/>
          </p:nvSpPr>
          <p:spPr>
            <a:xfrm>
              <a:off x="1413848" y="2397874"/>
              <a:ext cx="65990" cy="59775"/>
            </a:xfrm>
            <a:custGeom>
              <a:rect b="b" l="l" r="r" t="t"/>
              <a:pathLst>
                <a:path extrusionOk="0" h="1789" w="1975">
                  <a:moveTo>
                    <a:pt x="373" y="1"/>
                  </a:moveTo>
                  <a:lnTo>
                    <a:pt x="0" y="1369"/>
                  </a:lnTo>
                  <a:lnTo>
                    <a:pt x="218" y="1416"/>
                  </a:lnTo>
                  <a:lnTo>
                    <a:pt x="529" y="249"/>
                  </a:lnTo>
                  <a:lnTo>
                    <a:pt x="684" y="1540"/>
                  </a:lnTo>
                  <a:lnTo>
                    <a:pt x="933" y="1618"/>
                  </a:lnTo>
                  <a:cubicBezTo>
                    <a:pt x="1073" y="1416"/>
                    <a:pt x="1213" y="1245"/>
                    <a:pt x="1322" y="1089"/>
                  </a:cubicBezTo>
                  <a:lnTo>
                    <a:pt x="1462" y="887"/>
                  </a:lnTo>
                  <a:cubicBezTo>
                    <a:pt x="1508" y="825"/>
                    <a:pt x="1555" y="778"/>
                    <a:pt x="1586" y="731"/>
                  </a:cubicBezTo>
                  <a:cubicBezTo>
                    <a:pt x="1633" y="669"/>
                    <a:pt x="1679" y="607"/>
                    <a:pt x="1711" y="560"/>
                  </a:cubicBezTo>
                  <a:lnTo>
                    <a:pt x="1711" y="560"/>
                  </a:lnTo>
                  <a:lnTo>
                    <a:pt x="1415" y="1742"/>
                  </a:lnTo>
                  <a:lnTo>
                    <a:pt x="1617" y="1789"/>
                  </a:lnTo>
                  <a:lnTo>
                    <a:pt x="1975" y="420"/>
                  </a:lnTo>
                  <a:lnTo>
                    <a:pt x="1633" y="343"/>
                  </a:lnTo>
                  <a:lnTo>
                    <a:pt x="871" y="1353"/>
                  </a:lnTo>
                  <a:lnTo>
                    <a:pt x="715" y="94"/>
                  </a:lnTo>
                  <a:lnTo>
                    <a:pt x="373" y="1"/>
                  </a:lnTo>
                  <a:close/>
                </a:path>
              </a:pathLst>
            </a:custGeom>
            <a:solidFill>
              <a:srgbClr val="F9CD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35"/>
            <p:cNvSpPr/>
            <p:nvPr/>
          </p:nvSpPr>
          <p:spPr>
            <a:xfrm>
              <a:off x="1495408" y="2419191"/>
              <a:ext cx="18210" cy="47813"/>
            </a:xfrm>
            <a:custGeom>
              <a:rect b="b" l="l" r="r" t="t"/>
              <a:pathLst>
                <a:path extrusionOk="0" h="1431" w="545">
                  <a:moveTo>
                    <a:pt x="342" y="0"/>
                  </a:moveTo>
                  <a:lnTo>
                    <a:pt x="0" y="1369"/>
                  </a:lnTo>
                  <a:lnTo>
                    <a:pt x="203" y="1431"/>
                  </a:lnTo>
                  <a:lnTo>
                    <a:pt x="545" y="62"/>
                  </a:lnTo>
                  <a:lnTo>
                    <a:pt x="342" y="0"/>
                  </a:lnTo>
                  <a:close/>
                </a:path>
              </a:pathLst>
            </a:custGeom>
            <a:solidFill>
              <a:srgbClr val="F9CD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35"/>
            <p:cNvSpPr/>
            <p:nvPr/>
          </p:nvSpPr>
          <p:spPr>
            <a:xfrm>
              <a:off x="1533332" y="2426442"/>
              <a:ext cx="39527" cy="51489"/>
            </a:xfrm>
            <a:custGeom>
              <a:rect b="b" l="l" r="r" t="t"/>
              <a:pathLst>
                <a:path extrusionOk="0" h="1541" w="1183">
                  <a:moveTo>
                    <a:pt x="47" y="1"/>
                  </a:moveTo>
                  <a:lnTo>
                    <a:pt x="0" y="187"/>
                  </a:lnTo>
                  <a:lnTo>
                    <a:pt x="234" y="234"/>
                  </a:lnTo>
                  <a:cubicBezTo>
                    <a:pt x="343" y="281"/>
                    <a:pt x="451" y="296"/>
                    <a:pt x="451" y="296"/>
                  </a:cubicBezTo>
                  <a:lnTo>
                    <a:pt x="172" y="1494"/>
                  </a:lnTo>
                  <a:lnTo>
                    <a:pt x="389" y="1540"/>
                  </a:lnTo>
                  <a:lnTo>
                    <a:pt x="669" y="343"/>
                  </a:lnTo>
                  <a:lnTo>
                    <a:pt x="1136" y="436"/>
                  </a:lnTo>
                  <a:lnTo>
                    <a:pt x="1182" y="265"/>
                  </a:lnTo>
                  <a:lnTo>
                    <a:pt x="607" y="141"/>
                  </a:lnTo>
                  <a:cubicBezTo>
                    <a:pt x="311" y="94"/>
                    <a:pt x="47" y="1"/>
                    <a:pt x="47" y="1"/>
                  </a:cubicBezTo>
                  <a:close/>
                </a:path>
              </a:pathLst>
            </a:custGeom>
            <a:solidFill>
              <a:srgbClr val="F9CD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35"/>
            <p:cNvSpPr/>
            <p:nvPr/>
          </p:nvSpPr>
          <p:spPr>
            <a:xfrm>
              <a:off x="1619570" y="2449830"/>
              <a:ext cx="50419" cy="48882"/>
            </a:xfrm>
            <a:custGeom>
              <a:rect b="b" l="l" r="r" t="t"/>
              <a:pathLst>
                <a:path extrusionOk="0" h="1463" w="1509">
                  <a:moveTo>
                    <a:pt x="765" y="176"/>
                  </a:moveTo>
                  <a:cubicBezTo>
                    <a:pt x="798" y="176"/>
                    <a:pt x="833" y="179"/>
                    <a:pt x="871" y="187"/>
                  </a:cubicBezTo>
                  <a:cubicBezTo>
                    <a:pt x="934" y="203"/>
                    <a:pt x="996" y="234"/>
                    <a:pt x="1058" y="265"/>
                  </a:cubicBezTo>
                  <a:cubicBezTo>
                    <a:pt x="1105" y="296"/>
                    <a:pt x="1151" y="343"/>
                    <a:pt x="1182" y="389"/>
                  </a:cubicBezTo>
                  <a:cubicBezTo>
                    <a:pt x="1229" y="452"/>
                    <a:pt x="1245" y="514"/>
                    <a:pt x="1260" y="576"/>
                  </a:cubicBezTo>
                  <a:cubicBezTo>
                    <a:pt x="1276" y="669"/>
                    <a:pt x="1276" y="747"/>
                    <a:pt x="1245" y="825"/>
                  </a:cubicBezTo>
                  <a:cubicBezTo>
                    <a:pt x="1229" y="918"/>
                    <a:pt x="1198" y="996"/>
                    <a:pt x="1167" y="1073"/>
                  </a:cubicBezTo>
                  <a:cubicBezTo>
                    <a:pt x="1136" y="1136"/>
                    <a:pt x="1074" y="1182"/>
                    <a:pt x="1027" y="1213"/>
                  </a:cubicBezTo>
                  <a:cubicBezTo>
                    <a:pt x="965" y="1260"/>
                    <a:pt x="918" y="1276"/>
                    <a:pt x="840" y="1276"/>
                  </a:cubicBezTo>
                  <a:cubicBezTo>
                    <a:pt x="819" y="1278"/>
                    <a:pt x="797" y="1280"/>
                    <a:pt x="775" y="1280"/>
                  </a:cubicBezTo>
                  <a:cubicBezTo>
                    <a:pt x="668" y="1280"/>
                    <a:pt x="555" y="1249"/>
                    <a:pt x="452" y="1198"/>
                  </a:cubicBezTo>
                  <a:cubicBezTo>
                    <a:pt x="405" y="1167"/>
                    <a:pt x="358" y="1120"/>
                    <a:pt x="327" y="1073"/>
                  </a:cubicBezTo>
                  <a:cubicBezTo>
                    <a:pt x="281" y="1011"/>
                    <a:pt x="265" y="949"/>
                    <a:pt x="249" y="887"/>
                  </a:cubicBezTo>
                  <a:cubicBezTo>
                    <a:pt x="234" y="716"/>
                    <a:pt x="265" y="545"/>
                    <a:pt x="358" y="389"/>
                  </a:cubicBezTo>
                  <a:cubicBezTo>
                    <a:pt x="389" y="327"/>
                    <a:pt x="436" y="280"/>
                    <a:pt x="498" y="249"/>
                  </a:cubicBezTo>
                  <a:cubicBezTo>
                    <a:pt x="545" y="203"/>
                    <a:pt x="607" y="187"/>
                    <a:pt x="669" y="187"/>
                  </a:cubicBezTo>
                  <a:cubicBezTo>
                    <a:pt x="700" y="179"/>
                    <a:pt x="731" y="176"/>
                    <a:pt x="765" y="176"/>
                  </a:cubicBezTo>
                  <a:close/>
                  <a:moveTo>
                    <a:pt x="654" y="1"/>
                  </a:moveTo>
                  <a:cubicBezTo>
                    <a:pt x="576" y="1"/>
                    <a:pt x="483" y="16"/>
                    <a:pt x="405" y="63"/>
                  </a:cubicBezTo>
                  <a:cubicBezTo>
                    <a:pt x="312" y="109"/>
                    <a:pt x="234" y="172"/>
                    <a:pt x="172" y="249"/>
                  </a:cubicBezTo>
                  <a:cubicBezTo>
                    <a:pt x="110" y="343"/>
                    <a:pt x="47" y="452"/>
                    <a:pt x="32" y="576"/>
                  </a:cubicBezTo>
                  <a:cubicBezTo>
                    <a:pt x="16" y="669"/>
                    <a:pt x="1" y="747"/>
                    <a:pt x="16" y="840"/>
                  </a:cubicBezTo>
                  <a:cubicBezTo>
                    <a:pt x="16" y="918"/>
                    <a:pt x="32" y="980"/>
                    <a:pt x="63" y="1042"/>
                  </a:cubicBezTo>
                  <a:cubicBezTo>
                    <a:pt x="94" y="1105"/>
                    <a:pt x="125" y="1167"/>
                    <a:pt x="172" y="1213"/>
                  </a:cubicBezTo>
                  <a:cubicBezTo>
                    <a:pt x="203" y="1245"/>
                    <a:pt x="249" y="1291"/>
                    <a:pt x="296" y="1322"/>
                  </a:cubicBezTo>
                  <a:cubicBezTo>
                    <a:pt x="358" y="1353"/>
                    <a:pt x="405" y="1384"/>
                    <a:pt x="452" y="1400"/>
                  </a:cubicBezTo>
                  <a:cubicBezTo>
                    <a:pt x="514" y="1416"/>
                    <a:pt x="560" y="1431"/>
                    <a:pt x="607" y="1447"/>
                  </a:cubicBezTo>
                  <a:cubicBezTo>
                    <a:pt x="669" y="1462"/>
                    <a:pt x="716" y="1462"/>
                    <a:pt x="778" y="1462"/>
                  </a:cubicBezTo>
                  <a:cubicBezTo>
                    <a:pt x="825" y="1462"/>
                    <a:pt x="887" y="1462"/>
                    <a:pt x="949" y="1447"/>
                  </a:cubicBezTo>
                  <a:cubicBezTo>
                    <a:pt x="996" y="1447"/>
                    <a:pt x="1058" y="1431"/>
                    <a:pt x="1120" y="1400"/>
                  </a:cubicBezTo>
                  <a:cubicBezTo>
                    <a:pt x="1167" y="1369"/>
                    <a:pt x="1229" y="1338"/>
                    <a:pt x="1276" y="1291"/>
                  </a:cubicBezTo>
                  <a:cubicBezTo>
                    <a:pt x="1322" y="1245"/>
                    <a:pt x="1369" y="1182"/>
                    <a:pt x="1400" y="1120"/>
                  </a:cubicBezTo>
                  <a:cubicBezTo>
                    <a:pt x="1431" y="1042"/>
                    <a:pt x="1462" y="965"/>
                    <a:pt x="1478" y="871"/>
                  </a:cubicBezTo>
                  <a:cubicBezTo>
                    <a:pt x="1509" y="747"/>
                    <a:pt x="1509" y="623"/>
                    <a:pt x="1478" y="514"/>
                  </a:cubicBezTo>
                  <a:cubicBezTo>
                    <a:pt x="1447" y="420"/>
                    <a:pt x="1400" y="327"/>
                    <a:pt x="1338" y="249"/>
                  </a:cubicBezTo>
                  <a:cubicBezTo>
                    <a:pt x="1276" y="187"/>
                    <a:pt x="1214" y="141"/>
                    <a:pt x="1136" y="94"/>
                  </a:cubicBezTo>
                  <a:cubicBezTo>
                    <a:pt x="1058" y="63"/>
                    <a:pt x="980" y="32"/>
                    <a:pt x="903" y="16"/>
                  </a:cubicBezTo>
                  <a:cubicBezTo>
                    <a:pt x="825" y="1"/>
                    <a:pt x="747" y="1"/>
                    <a:pt x="654" y="1"/>
                  </a:cubicBezTo>
                  <a:close/>
                </a:path>
              </a:pathLst>
            </a:custGeom>
            <a:solidFill>
              <a:srgbClr val="F9CD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35"/>
            <p:cNvSpPr/>
            <p:nvPr/>
          </p:nvSpPr>
          <p:spPr>
            <a:xfrm>
              <a:off x="1689202" y="2461258"/>
              <a:ext cx="47813" cy="53560"/>
            </a:xfrm>
            <a:custGeom>
              <a:rect b="b" l="l" r="r" t="t"/>
              <a:pathLst>
                <a:path extrusionOk="0" h="1603" w="1431">
                  <a:moveTo>
                    <a:pt x="249" y="1"/>
                  </a:moveTo>
                  <a:lnTo>
                    <a:pt x="0" y="1385"/>
                  </a:lnTo>
                  <a:lnTo>
                    <a:pt x="218" y="1431"/>
                  </a:lnTo>
                  <a:lnTo>
                    <a:pt x="420" y="296"/>
                  </a:lnTo>
                  <a:lnTo>
                    <a:pt x="669" y="934"/>
                  </a:lnTo>
                  <a:cubicBezTo>
                    <a:pt x="778" y="1245"/>
                    <a:pt x="902" y="1556"/>
                    <a:pt x="902" y="1556"/>
                  </a:cubicBezTo>
                  <a:lnTo>
                    <a:pt x="1182" y="1602"/>
                  </a:lnTo>
                  <a:lnTo>
                    <a:pt x="1431" y="218"/>
                  </a:lnTo>
                  <a:lnTo>
                    <a:pt x="1213" y="187"/>
                  </a:lnTo>
                  <a:lnTo>
                    <a:pt x="1011" y="1291"/>
                  </a:lnTo>
                  <a:cubicBezTo>
                    <a:pt x="1011" y="1291"/>
                    <a:pt x="902" y="980"/>
                    <a:pt x="778" y="685"/>
                  </a:cubicBezTo>
                  <a:cubicBezTo>
                    <a:pt x="669" y="374"/>
                    <a:pt x="545" y="63"/>
                    <a:pt x="545" y="63"/>
                  </a:cubicBezTo>
                  <a:lnTo>
                    <a:pt x="249" y="1"/>
                  </a:lnTo>
                  <a:close/>
                </a:path>
              </a:pathLst>
            </a:custGeom>
            <a:solidFill>
              <a:srgbClr val="F9CD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35"/>
            <p:cNvSpPr/>
            <p:nvPr/>
          </p:nvSpPr>
          <p:spPr>
            <a:xfrm>
              <a:off x="1756728" y="2472685"/>
              <a:ext cx="35885" cy="50453"/>
            </a:xfrm>
            <a:custGeom>
              <a:rect b="b" l="l" r="r" t="t"/>
              <a:pathLst>
                <a:path extrusionOk="0" h="1510" w="1074">
                  <a:moveTo>
                    <a:pt x="234" y="1"/>
                  </a:moveTo>
                  <a:lnTo>
                    <a:pt x="1" y="1385"/>
                  </a:lnTo>
                  <a:lnTo>
                    <a:pt x="856" y="1509"/>
                  </a:lnTo>
                  <a:lnTo>
                    <a:pt x="887" y="1338"/>
                  </a:lnTo>
                  <a:lnTo>
                    <a:pt x="249" y="1245"/>
                  </a:lnTo>
                  <a:lnTo>
                    <a:pt x="327" y="794"/>
                  </a:lnTo>
                  <a:lnTo>
                    <a:pt x="903" y="871"/>
                  </a:lnTo>
                  <a:lnTo>
                    <a:pt x="934" y="700"/>
                  </a:lnTo>
                  <a:lnTo>
                    <a:pt x="358" y="607"/>
                  </a:lnTo>
                  <a:lnTo>
                    <a:pt x="421" y="203"/>
                  </a:lnTo>
                  <a:lnTo>
                    <a:pt x="1011" y="296"/>
                  </a:lnTo>
                  <a:lnTo>
                    <a:pt x="1074" y="125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rgbClr val="F9CD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35"/>
            <p:cNvSpPr/>
            <p:nvPr/>
          </p:nvSpPr>
          <p:spPr>
            <a:xfrm>
              <a:off x="1327577" y="2202009"/>
              <a:ext cx="79021" cy="119517"/>
            </a:xfrm>
            <a:custGeom>
              <a:rect b="b" l="l" r="r" t="t"/>
              <a:pathLst>
                <a:path extrusionOk="0" h="3577" w="2365">
                  <a:moveTo>
                    <a:pt x="1556" y="1"/>
                  </a:moveTo>
                  <a:cubicBezTo>
                    <a:pt x="1463" y="1"/>
                    <a:pt x="1369" y="16"/>
                    <a:pt x="1276" y="32"/>
                  </a:cubicBezTo>
                  <a:cubicBezTo>
                    <a:pt x="1183" y="63"/>
                    <a:pt x="1074" y="109"/>
                    <a:pt x="981" y="172"/>
                  </a:cubicBezTo>
                  <a:cubicBezTo>
                    <a:pt x="872" y="234"/>
                    <a:pt x="778" y="327"/>
                    <a:pt x="685" y="420"/>
                  </a:cubicBezTo>
                  <a:cubicBezTo>
                    <a:pt x="576" y="545"/>
                    <a:pt x="483" y="685"/>
                    <a:pt x="405" y="840"/>
                  </a:cubicBezTo>
                  <a:cubicBezTo>
                    <a:pt x="219" y="1229"/>
                    <a:pt x="94" y="1633"/>
                    <a:pt x="32" y="2069"/>
                  </a:cubicBezTo>
                  <a:cubicBezTo>
                    <a:pt x="1" y="2224"/>
                    <a:pt x="1" y="2395"/>
                    <a:pt x="16" y="2566"/>
                  </a:cubicBezTo>
                  <a:cubicBezTo>
                    <a:pt x="32" y="2691"/>
                    <a:pt x="63" y="2831"/>
                    <a:pt x="125" y="2955"/>
                  </a:cubicBezTo>
                  <a:cubicBezTo>
                    <a:pt x="172" y="3048"/>
                    <a:pt x="219" y="3142"/>
                    <a:pt x="296" y="3219"/>
                  </a:cubicBezTo>
                  <a:cubicBezTo>
                    <a:pt x="359" y="3297"/>
                    <a:pt x="436" y="3359"/>
                    <a:pt x="514" y="3406"/>
                  </a:cubicBezTo>
                  <a:cubicBezTo>
                    <a:pt x="592" y="3453"/>
                    <a:pt x="670" y="3499"/>
                    <a:pt x="763" y="3530"/>
                  </a:cubicBezTo>
                  <a:cubicBezTo>
                    <a:pt x="841" y="3546"/>
                    <a:pt x="918" y="3561"/>
                    <a:pt x="1012" y="3577"/>
                  </a:cubicBezTo>
                  <a:lnTo>
                    <a:pt x="1229" y="3577"/>
                  </a:lnTo>
                  <a:cubicBezTo>
                    <a:pt x="1292" y="3577"/>
                    <a:pt x="1369" y="3561"/>
                    <a:pt x="1447" y="3546"/>
                  </a:cubicBezTo>
                  <a:lnTo>
                    <a:pt x="1603" y="3002"/>
                  </a:lnTo>
                  <a:lnTo>
                    <a:pt x="1603" y="3002"/>
                  </a:lnTo>
                  <a:cubicBezTo>
                    <a:pt x="1494" y="3033"/>
                    <a:pt x="1385" y="3048"/>
                    <a:pt x="1276" y="3048"/>
                  </a:cubicBezTo>
                  <a:cubicBezTo>
                    <a:pt x="1183" y="3048"/>
                    <a:pt x="1074" y="3033"/>
                    <a:pt x="981" y="3002"/>
                  </a:cubicBezTo>
                  <a:cubicBezTo>
                    <a:pt x="887" y="2971"/>
                    <a:pt x="794" y="2924"/>
                    <a:pt x="732" y="2846"/>
                  </a:cubicBezTo>
                  <a:cubicBezTo>
                    <a:pt x="654" y="2784"/>
                    <a:pt x="607" y="2675"/>
                    <a:pt x="576" y="2582"/>
                  </a:cubicBezTo>
                  <a:cubicBezTo>
                    <a:pt x="545" y="2442"/>
                    <a:pt x="530" y="2302"/>
                    <a:pt x="545" y="2162"/>
                  </a:cubicBezTo>
                  <a:cubicBezTo>
                    <a:pt x="576" y="1773"/>
                    <a:pt x="701" y="1400"/>
                    <a:pt x="887" y="1058"/>
                  </a:cubicBezTo>
                  <a:cubicBezTo>
                    <a:pt x="949" y="934"/>
                    <a:pt x="1043" y="825"/>
                    <a:pt x="1152" y="731"/>
                  </a:cubicBezTo>
                  <a:cubicBezTo>
                    <a:pt x="1229" y="669"/>
                    <a:pt x="1323" y="623"/>
                    <a:pt x="1416" y="591"/>
                  </a:cubicBezTo>
                  <a:cubicBezTo>
                    <a:pt x="1443" y="587"/>
                    <a:pt x="1471" y="585"/>
                    <a:pt x="1498" y="585"/>
                  </a:cubicBezTo>
                  <a:cubicBezTo>
                    <a:pt x="1564" y="585"/>
                    <a:pt x="1630" y="596"/>
                    <a:pt x="1696" y="607"/>
                  </a:cubicBezTo>
                  <a:cubicBezTo>
                    <a:pt x="1805" y="638"/>
                    <a:pt x="1882" y="685"/>
                    <a:pt x="1976" y="731"/>
                  </a:cubicBezTo>
                  <a:cubicBezTo>
                    <a:pt x="2053" y="794"/>
                    <a:pt x="2131" y="871"/>
                    <a:pt x="2209" y="934"/>
                  </a:cubicBezTo>
                  <a:lnTo>
                    <a:pt x="2364" y="420"/>
                  </a:lnTo>
                  <a:cubicBezTo>
                    <a:pt x="2318" y="358"/>
                    <a:pt x="2271" y="312"/>
                    <a:pt x="2209" y="280"/>
                  </a:cubicBezTo>
                  <a:cubicBezTo>
                    <a:pt x="2162" y="234"/>
                    <a:pt x="2100" y="187"/>
                    <a:pt x="2038" y="156"/>
                  </a:cubicBezTo>
                  <a:cubicBezTo>
                    <a:pt x="1960" y="109"/>
                    <a:pt x="1882" y="78"/>
                    <a:pt x="1805" y="47"/>
                  </a:cubicBezTo>
                  <a:cubicBezTo>
                    <a:pt x="1727" y="32"/>
                    <a:pt x="1649" y="16"/>
                    <a:pt x="1556" y="1"/>
                  </a:cubicBezTo>
                  <a:close/>
                </a:path>
              </a:pathLst>
            </a:custGeom>
            <a:solidFill>
              <a:srgbClr val="EB5E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35"/>
            <p:cNvSpPr/>
            <p:nvPr/>
          </p:nvSpPr>
          <p:spPr>
            <a:xfrm>
              <a:off x="1396173" y="2218114"/>
              <a:ext cx="48348" cy="117445"/>
            </a:xfrm>
            <a:custGeom>
              <a:rect b="b" l="l" r="r" t="t"/>
              <a:pathLst>
                <a:path extrusionOk="0" h="3515" w="1447">
                  <a:moveTo>
                    <a:pt x="980" y="1"/>
                  </a:moveTo>
                  <a:lnTo>
                    <a:pt x="0" y="3390"/>
                  </a:lnTo>
                  <a:lnTo>
                    <a:pt x="482" y="3515"/>
                  </a:lnTo>
                  <a:lnTo>
                    <a:pt x="1447" y="125"/>
                  </a:lnTo>
                  <a:lnTo>
                    <a:pt x="980" y="1"/>
                  </a:lnTo>
                  <a:close/>
                </a:path>
              </a:pathLst>
            </a:custGeom>
            <a:solidFill>
              <a:srgbClr val="EB5E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35"/>
            <p:cNvSpPr/>
            <p:nvPr/>
          </p:nvSpPr>
          <p:spPr>
            <a:xfrm>
              <a:off x="1440344" y="2229541"/>
              <a:ext cx="95092" cy="130977"/>
            </a:xfrm>
            <a:custGeom>
              <a:rect b="b" l="l" r="r" t="t"/>
              <a:pathLst>
                <a:path extrusionOk="0" h="3920" w="2846">
                  <a:moveTo>
                    <a:pt x="933" y="1"/>
                  </a:moveTo>
                  <a:lnTo>
                    <a:pt x="0" y="3390"/>
                  </a:lnTo>
                  <a:lnTo>
                    <a:pt x="451" y="3515"/>
                  </a:lnTo>
                  <a:lnTo>
                    <a:pt x="1135" y="949"/>
                  </a:lnTo>
                  <a:lnTo>
                    <a:pt x="1337" y="3748"/>
                  </a:lnTo>
                  <a:lnTo>
                    <a:pt x="1975" y="3919"/>
                  </a:lnTo>
                  <a:lnTo>
                    <a:pt x="2846" y="498"/>
                  </a:lnTo>
                  <a:lnTo>
                    <a:pt x="2395" y="374"/>
                  </a:lnTo>
                  <a:lnTo>
                    <a:pt x="1742" y="2940"/>
                  </a:lnTo>
                  <a:lnTo>
                    <a:pt x="1540" y="156"/>
                  </a:lnTo>
                  <a:lnTo>
                    <a:pt x="933" y="1"/>
                  </a:lnTo>
                  <a:close/>
                </a:path>
              </a:pathLst>
            </a:custGeom>
            <a:solidFill>
              <a:srgbClr val="EB5E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35"/>
            <p:cNvSpPr/>
            <p:nvPr/>
          </p:nvSpPr>
          <p:spPr>
            <a:xfrm>
              <a:off x="1535403" y="2253431"/>
              <a:ext cx="74343" cy="125765"/>
            </a:xfrm>
            <a:custGeom>
              <a:rect b="b" l="l" r="r" t="t"/>
              <a:pathLst>
                <a:path extrusionOk="0" h="3764" w="2225">
                  <a:moveTo>
                    <a:pt x="840" y="1"/>
                  </a:moveTo>
                  <a:lnTo>
                    <a:pt x="1" y="3437"/>
                  </a:lnTo>
                  <a:lnTo>
                    <a:pt x="716" y="3624"/>
                  </a:lnTo>
                  <a:lnTo>
                    <a:pt x="1431" y="3764"/>
                  </a:lnTo>
                  <a:lnTo>
                    <a:pt x="1556" y="3220"/>
                  </a:lnTo>
                  <a:lnTo>
                    <a:pt x="1089" y="3126"/>
                  </a:lnTo>
                  <a:cubicBezTo>
                    <a:pt x="856" y="3080"/>
                    <a:pt x="623" y="3018"/>
                    <a:pt x="623" y="3018"/>
                  </a:cubicBezTo>
                  <a:lnTo>
                    <a:pt x="840" y="2053"/>
                  </a:lnTo>
                  <a:cubicBezTo>
                    <a:pt x="840" y="2053"/>
                    <a:pt x="1058" y="2116"/>
                    <a:pt x="1276" y="2162"/>
                  </a:cubicBezTo>
                  <a:cubicBezTo>
                    <a:pt x="1493" y="2209"/>
                    <a:pt x="1696" y="2240"/>
                    <a:pt x="1696" y="2240"/>
                  </a:cubicBezTo>
                  <a:lnTo>
                    <a:pt x="1820" y="1696"/>
                  </a:lnTo>
                  <a:lnTo>
                    <a:pt x="1400" y="1618"/>
                  </a:lnTo>
                  <a:cubicBezTo>
                    <a:pt x="1182" y="1571"/>
                    <a:pt x="980" y="1509"/>
                    <a:pt x="980" y="1509"/>
                  </a:cubicBezTo>
                  <a:lnTo>
                    <a:pt x="1182" y="670"/>
                  </a:lnTo>
                  <a:cubicBezTo>
                    <a:pt x="1182" y="670"/>
                    <a:pt x="1385" y="732"/>
                    <a:pt x="1602" y="778"/>
                  </a:cubicBezTo>
                  <a:lnTo>
                    <a:pt x="2022" y="856"/>
                  </a:lnTo>
                  <a:lnTo>
                    <a:pt x="2224" y="328"/>
                  </a:lnTo>
                  <a:cubicBezTo>
                    <a:pt x="2224" y="328"/>
                    <a:pt x="1867" y="265"/>
                    <a:pt x="1525" y="188"/>
                  </a:cubicBezTo>
                  <a:lnTo>
                    <a:pt x="840" y="1"/>
                  </a:lnTo>
                  <a:close/>
                </a:path>
              </a:pathLst>
            </a:custGeom>
            <a:solidFill>
              <a:srgbClr val="EB5E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35"/>
            <p:cNvSpPr/>
            <p:nvPr/>
          </p:nvSpPr>
          <p:spPr>
            <a:xfrm>
              <a:off x="1611785" y="2270070"/>
              <a:ext cx="112767" cy="134084"/>
            </a:xfrm>
            <a:custGeom>
              <a:rect b="b" l="l" r="r" t="t"/>
              <a:pathLst>
                <a:path extrusionOk="0" h="4013" w="3375">
                  <a:moveTo>
                    <a:pt x="747" y="1"/>
                  </a:moveTo>
                  <a:lnTo>
                    <a:pt x="0" y="3452"/>
                  </a:lnTo>
                  <a:lnTo>
                    <a:pt x="467" y="3546"/>
                  </a:lnTo>
                  <a:lnTo>
                    <a:pt x="1058" y="762"/>
                  </a:lnTo>
                  <a:lnTo>
                    <a:pt x="1136" y="3686"/>
                  </a:lnTo>
                  <a:lnTo>
                    <a:pt x="1586" y="3779"/>
                  </a:lnTo>
                  <a:lnTo>
                    <a:pt x="2799" y="1120"/>
                  </a:lnTo>
                  <a:lnTo>
                    <a:pt x="2271" y="3919"/>
                  </a:lnTo>
                  <a:lnTo>
                    <a:pt x="2722" y="4012"/>
                  </a:lnTo>
                  <a:lnTo>
                    <a:pt x="3375" y="545"/>
                  </a:lnTo>
                  <a:lnTo>
                    <a:pt x="2659" y="405"/>
                  </a:lnTo>
                  <a:lnTo>
                    <a:pt x="1540" y="2862"/>
                  </a:lnTo>
                  <a:lnTo>
                    <a:pt x="1462" y="156"/>
                  </a:lnTo>
                  <a:lnTo>
                    <a:pt x="747" y="1"/>
                  </a:lnTo>
                  <a:close/>
                </a:path>
              </a:pathLst>
            </a:custGeom>
            <a:solidFill>
              <a:srgbClr val="EB5E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35"/>
            <p:cNvSpPr/>
            <p:nvPr/>
          </p:nvSpPr>
          <p:spPr>
            <a:xfrm>
              <a:off x="1725053" y="2297602"/>
              <a:ext cx="81593" cy="123693"/>
            </a:xfrm>
            <a:custGeom>
              <a:rect b="b" l="l" r="r" t="t"/>
              <a:pathLst>
                <a:path extrusionOk="0" h="3702" w="2442">
                  <a:moveTo>
                    <a:pt x="1664" y="903"/>
                  </a:moveTo>
                  <a:cubicBezTo>
                    <a:pt x="1664" y="1011"/>
                    <a:pt x="1680" y="1120"/>
                    <a:pt x="1695" y="1260"/>
                  </a:cubicBezTo>
                  <a:cubicBezTo>
                    <a:pt x="1695" y="1416"/>
                    <a:pt x="1711" y="1540"/>
                    <a:pt x="1726" y="1664"/>
                  </a:cubicBezTo>
                  <a:cubicBezTo>
                    <a:pt x="1726" y="1789"/>
                    <a:pt x="1742" y="1944"/>
                    <a:pt x="1757" y="2115"/>
                  </a:cubicBezTo>
                  <a:lnTo>
                    <a:pt x="1151" y="2022"/>
                  </a:lnTo>
                  <a:cubicBezTo>
                    <a:pt x="1182" y="1960"/>
                    <a:pt x="1213" y="1913"/>
                    <a:pt x="1229" y="1851"/>
                  </a:cubicBezTo>
                  <a:cubicBezTo>
                    <a:pt x="1260" y="1804"/>
                    <a:pt x="1291" y="1742"/>
                    <a:pt x="1322" y="1680"/>
                  </a:cubicBezTo>
                  <a:lnTo>
                    <a:pt x="1400" y="1462"/>
                  </a:lnTo>
                  <a:lnTo>
                    <a:pt x="1664" y="903"/>
                  </a:lnTo>
                  <a:close/>
                  <a:moveTo>
                    <a:pt x="1493" y="1"/>
                  </a:moveTo>
                  <a:lnTo>
                    <a:pt x="762" y="1664"/>
                  </a:lnTo>
                  <a:lnTo>
                    <a:pt x="0" y="3328"/>
                  </a:lnTo>
                  <a:cubicBezTo>
                    <a:pt x="0" y="3328"/>
                    <a:pt x="140" y="3359"/>
                    <a:pt x="265" y="3375"/>
                  </a:cubicBezTo>
                  <a:lnTo>
                    <a:pt x="529" y="3421"/>
                  </a:lnTo>
                  <a:lnTo>
                    <a:pt x="886" y="2628"/>
                  </a:lnTo>
                  <a:lnTo>
                    <a:pt x="1819" y="2768"/>
                  </a:lnTo>
                  <a:lnTo>
                    <a:pt x="1897" y="3624"/>
                  </a:lnTo>
                  <a:lnTo>
                    <a:pt x="2441" y="3701"/>
                  </a:lnTo>
                  <a:lnTo>
                    <a:pt x="2255" y="1898"/>
                  </a:lnTo>
                  <a:lnTo>
                    <a:pt x="2099" y="94"/>
                  </a:lnTo>
                  <a:lnTo>
                    <a:pt x="1493" y="1"/>
                  </a:lnTo>
                  <a:close/>
                </a:path>
              </a:pathLst>
            </a:custGeom>
            <a:solidFill>
              <a:srgbClr val="EB5E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35"/>
            <p:cNvSpPr/>
            <p:nvPr/>
          </p:nvSpPr>
          <p:spPr>
            <a:xfrm>
              <a:off x="2014440" y="2119413"/>
              <a:ext cx="925326" cy="503994"/>
            </a:xfrm>
            <a:custGeom>
              <a:rect b="b" l="l" r="r" t="t"/>
              <a:pathLst>
                <a:path extrusionOk="0" h="15084" w="27694">
                  <a:moveTo>
                    <a:pt x="21925" y="0"/>
                  </a:moveTo>
                  <a:cubicBezTo>
                    <a:pt x="21925" y="0"/>
                    <a:pt x="21645" y="47"/>
                    <a:pt x="21163" y="140"/>
                  </a:cubicBezTo>
                  <a:cubicBezTo>
                    <a:pt x="20681" y="202"/>
                    <a:pt x="19981" y="311"/>
                    <a:pt x="19157" y="451"/>
                  </a:cubicBezTo>
                  <a:cubicBezTo>
                    <a:pt x="18333" y="560"/>
                    <a:pt x="17353" y="747"/>
                    <a:pt x="16327" y="871"/>
                  </a:cubicBezTo>
                  <a:cubicBezTo>
                    <a:pt x="15316" y="980"/>
                    <a:pt x="14228" y="1089"/>
                    <a:pt x="13155" y="1213"/>
                  </a:cubicBezTo>
                  <a:cubicBezTo>
                    <a:pt x="12066" y="1353"/>
                    <a:pt x="10994" y="1369"/>
                    <a:pt x="9967" y="1415"/>
                  </a:cubicBezTo>
                  <a:cubicBezTo>
                    <a:pt x="8957" y="1446"/>
                    <a:pt x="8024" y="1493"/>
                    <a:pt x="7215" y="1524"/>
                  </a:cubicBezTo>
                  <a:lnTo>
                    <a:pt x="4509" y="1462"/>
                  </a:lnTo>
                  <a:cubicBezTo>
                    <a:pt x="4478" y="2504"/>
                    <a:pt x="4043" y="3483"/>
                    <a:pt x="3281" y="4199"/>
                  </a:cubicBezTo>
                  <a:cubicBezTo>
                    <a:pt x="2626" y="4840"/>
                    <a:pt x="1742" y="5182"/>
                    <a:pt x="831" y="5182"/>
                  </a:cubicBezTo>
                  <a:cubicBezTo>
                    <a:pt x="705" y="5182"/>
                    <a:pt x="578" y="5176"/>
                    <a:pt x="451" y="5163"/>
                  </a:cubicBezTo>
                  <a:lnTo>
                    <a:pt x="420" y="5645"/>
                  </a:lnTo>
                  <a:cubicBezTo>
                    <a:pt x="793" y="5676"/>
                    <a:pt x="1073" y="6002"/>
                    <a:pt x="1042" y="6375"/>
                  </a:cubicBezTo>
                  <a:cubicBezTo>
                    <a:pt x="1013" y="6721"/>
                    <a:pt x="731" y="6987"/>
                    <a:pt x="392" y="6987"/>
                  </a:cubicBezTo>
                  <a:cubicBezTo>
                    <a:pt x="366" y="6987"/>
                    <a:pt x="339" y="6985"/>
                    <a:pt x="311" y="6982"/>
                  </a:cubicBezTo>
                  <a:lnTo>
                    <a:pt x="280" y="7355"/>
                  </a:lnTo>
                  <a:cubicBezTo>
                    <a:pt x="653" y="7386"/>
                    <a:pt x="949" y="7713"/>
                    <a:pt x="933" y="8086"/>
                  </a:cubicBezTo>
                  <a:cubicBezTo>
                    <a:pt x="890" y="8445"/>
                    <a:pt x="595" y="8698"/>
                    <a:pt x="256" y="8698"/>
                  </a:cubicBezTo>
                  <a:cubicBezTo>
                    <a:pt x="228" y="8698"/>
                    <a:pt x="200" y="8696"/>
                    <a:pt x="171" y="8692"/>
                  </a:cubicBezTo>
                  <a:lnTo>
                    <a:pt x="140" y="9065"/>
                  </a:lnTo>
                  <a:cubicBezTo>
                    <a:pt x="529" y="9097"/>
                    <a:pt x="824" y="9423"/>
                    <a:pt x="809" y="9796"/>
                  </a:cubicBezTo>
                  <a:cubicBezTo>
                    <a:pt x="765" y="10157"/>
                    <a:pt x="468" y="10423"/>
                    <a:pt x="116" y="10423"/>
                  </a:cubicBezTo>
                  <a:cubicBezTo>
                    <a:pt x="88" y="10423"/>
                    <a:pt x="60" y="10422"/>
                    <a:pt x="31" y="10418"/>
                  </a:cubicBezTo>
                  <a:lnTo>
                    <a:pt x="0" y="10854"/>
                  </a:lnTo>
                  <a:cubicBezTo>
                    <a:pt x="1104" y="10962"/>
                    <a:pt x="2130" y="11444"/>
                    <a:pt x="2939" y="12206"/>
                  </a:cubicBezTo>
                  <a:cubicBezTo>
                    <a:pt x="3701" y="12937"/>
                    <a:pt x="4121" y="13948"/>
                    <a:pt x="4105" y="15005"/>
                  </a:cubicBezTo>
                  <a:lnTo>
                    <a:pt x="7308" y="15083"/>
                  </a:lnTo>
                  <a:cubicBezTo>
                    <a:pt x="8272" y="15052"/>
                    <a:pt x="9407" y="15005"/>
                    <a:pt x="10605" y="14943"/>
                  </a:cubicBezTo>
                  <a:cubicBezTo>
                    <a:pt x="11802" y="14896"/>
                    <a:pt x="13093" y="14865"/>
                    <a:pt x="14352" y="14710"/>
                  </a:cubicBezTo>
                  <a:lnTo>
                    <a:pt x="18084" y="14306"/>
                  </a:lnTo>
                  <a:cubicBezTo>
                    <a:pt x="19250" y="14166"/>
                    <a:pt x="20323" y="13979"/>
                    <a:pt x="21241" y="13839"/>
                  </a:cubicBezTo>
                  <a:cubicBezTo>
                    <a:pt x="22173" y="13699"/>
                    <a:pt x="22935" y="13575"/>
                    <a:pt x="23480" y="13481"/>
                  </a:cubicBezTo>
                  <a:lnTo>
                    <a:pt x="24304" y="13341"/>
                  </a:lnTo>
                  <a:cubicBezTo>
                    <a:pt x="23931" y="11196"/>
                    <a:pt x="25454" y="9128"/>
                    <a:pt x="27694" y="8708"/>
                  </a:cubicBezTo>
                  <a:lnTo>
                    <a:pt x="27600" y="8272"/>
                  </a:lnTo>
                  <a:cubicBezTo>
                    <a:pt x="27552" y="8283"/>
                    <a:pt x="27503" y="8287"/>
                    <a:pt x="27456" y="8287"/>
                  </a:cubicBezTo>
                  <a:cubicBezTo>
                    <a:pt x="27135" y="8287"/>
                    <a:pt x="26844" y="8069"/>
                    <a:pt x="26776" y="7744"/>
                  </a:cubicBezTo>
                  <a:cubicBezTo>
                    <a:pt x="26714" y="7371"/>
                    <a:pt x="26963" y="7013"/>
                    <a:pt x="27336" y="6951"/>
                  </a:cubicBezTo>
                  <a:lnTo>
                    <a:pt x="27274" y="6578"/>
                  </a:lnTo>
                  <a:cubicBezTo>
                    <a:pt x="27225" y="6588"/>
                    <a:pt x="27177" y="6593"/>
                    <a:pt x="27129" y="6593"/>
                  </a:cubicBezTo>
                  <a:cubicBezTo>
                    <a:pt x="26809" y="6593"/>
                    <a:pt x="26517" y="6374"/>
                    <a:pt x="26450" y="6049"/>
                  </a:cubicBezTo>
                  <a:cubicBezTo>
                    <a:pt x="26387" y="5676"/>
                    <a:pt x="26636" y="5334"/>
                    <a:pt x="27009" y="5271"/>
                  </a:cubicBezTo>
                  <a:lnTo>
                    <a:pt x="26932" y="4898"/>
                  </a:lnTo>
                  <a:cubicBezTo>
                    <a:pt x="26883" y="4908"/>
                    <a:pt x="26835" y="4913"/>
                    <a:pt x="26788" y="4913"/>
                  </a:cubicBezTo>
                  <a:cubicBezTo>
                    <a:pt x="26470" y="4913"/>
                    <a:pt x="26191" y="4694"/>
                    <a:pt x="26123" y="4370"/>
                  </a:cubicBezTo>
                  <a:cubicBezTo>
                    <a:pt x="26045" y="3996"/>
                    <a:pt x="26294" y="3639"/>
                    <a:pt x="26667" y="3577"/>
                  </a:cubicBezTo>
                  <a:lnTo>
                    <a:pt x="26574" y="3110"/>
                  </a:lnTo>
                  <a:cubicBezTo>
                    <a:pt x="26317" y="3157"/>
                    <a:pt x="26062" y="3180"/>
                    <a:pt x="25811" y="3180"/>
                  </a:cubicBezTo>
                  <a:cubicBezTo>
                    <a:pt x="23917" y="3180"/>
                    <a:pt x="22254" y="1881"/>
                    <a:pt x="21925" y="0"/>
                  </a:cubicBezTo>
                  <a:close/>
                </a:path>
              </a:pathLst>
            </a:custGeom>
            <a:solidFill>
              <a:srgbClr val="F9CD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35"/>
            <p:cNvSpPr/>
            <p:nvPr/>
          </p:nvSpPr>
          <p:spPr>
            <a:xfrm>
              <a:off x="2202520" y="2178119"/>
              <a:ext cx="527349" cy="132280"/>
            </a:xfrm>
            <a:custGeom>
              <a:rect b="b" l="l" r="r" t="t"/>
              <a:pathLst>
                <a:path extrusionOk="0" h="3959" w="15783">
                  <a:moveTo>
                    <a:pt x="15347" y="0"/>
                  </a:moveTo>
                  <a:cubicBezTo>
                    <a:pt x="15347" y="0"/>
                    <a:pt x="14383" y="140"/>
                    <a:pt x="12937" y="374"/>
                  </a:cubicBezTo>
                  <a:cubicBezTo>
                    <a:pt x="11475" y="638"/>
                    <a:pt x="9563" y="809"/>
                    <a:pt x="7650" y="1011"/>
                  </a:cubicBezTo>
                  <a:cubicBezTo>
                    <a:pt x="6702" y="1135"/>
                    <a:pt x="5753" y="1167"/>
                    <a:pt x="4851" y="1198"/>
                  </a:cubicBezTo>
                  <a:cubicBezTo>
                    <a:pt x="3965" y="1244"/>
                    <a:pt x="3125" y="1275"/>
                    <a:pt x="2410" y="1306"/>
                  </a:cubicBezTo>
                  <a:cubicBezTo>
                    <a:pt x="2122" y="1322"/>
                    <a:pt x="1835" y="1330"/>
                    <a:pt x="1547" y="1330"/>
                  </a:cubicBezTo>
                  <a:cubicBezTo>
                    <a:pt x="1260" y="1330"/>
                    <a:pt x="972" y="1322"/>
                    <a:pt x="684" y="1306"/>
                  </a:cubicBezTo>
                  <a:lnTo>
                    <a:pt x="31" y="1291"/>
                  </a:lnTo>
                  <a:lnTo>
                    <a:pt x="0" y="3919"/>
                  </a:lnTo>
                  <a:lnTo>
                    <a:pt x="669" y="3934"/>
                  </a:lnTo>
                  <a:cubicBezTo>
                    <a:pt x="933" y="3944"/>
                    <a:pt x="1267" y="3959"/>
                    <a:pt x="1655" y="3959"/>
                  </a:cubicBezTo>
                  <a:cubicBezTo>
                    <a:pt x="1906" y="3959"/>
                    <a:pt x="2180" y="3953"/>
                    <a:pt x="2472" y="3934"/>
                  </a:cubicBezTo>
                  <a:lnTo>
                    <a:pt x="4991" y="3825"/>
                  </a:lnTo>
                  <a:cubicBezTo>
                    <a:pt x="5924" y="3779"/>
                    <a:pt x="6904" y="3763"/>
                    <a:pt x="7899" y="3623"/>
                  </a:cubicBezTo>
                  <a:cubicBezTo>
                    <a:pt x="9858" y="3421"/>
                    <a:pt x="11833" y="3235"/>
                    <a:pt x="13326" y="2955"/>
                  </a:cubicBezTo>
                  <a:lnTo>
                    <a:pt x="15783" y="2582"/>
                  </a:lnTo>
                  <a:lnTo>
                    <a:pt x="15347" y="0"/>
                  </a:lnTo>
                  <a:close/>
                </a:path>
              </a:pathLst>
            </a:custGeom>
            <a:solidFill>
              <a:srgbClr val="EB5E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35"/>
            <p:cNvSpPr/>
            <p:nvPr/>
          </p:nvSpPr>
          <p:spPr>
            <a:xfrm>
              <a:off x="2198878" y="2442547"/>
              <a:ext cx="576199" cy="136223"/>
            </a:xfrm>
            <a:custGeom>
              <a:rect b="b" l="l" r="r" t="t"/>
              <a:pathLst>
                <a:path extrusionOk="0" h="4077" w="17245">
                  <a:moveTo>
                    <a:pt x="16809" y="1"/>
                  </a:moveTo>
                  <a:lnTo>
                    <a:pt x="14228" y="405"/>
                  </a:lnTo>
                  <a:cubicBezTo>
                    <a:pt x="12688" y="685"/>
                    <a:pt x="10589" y="887"/>
                    <a:pt x="8490" y="1105"/>
                  </a:cubicBezTo>
                  <a:cubicBezTo>
                    <a:pt x="7448" y="1245"/>
                    <a:pt x="6375" y="1276"/>
                    <a:pt x="5396" y="1307"/>
                  </a:cubicBezTo>
                  <a:lnTo>
                    <a:pt x="2675" y="1431"/>
                  </a:lnTo>
                  <a:cubicBezTo>
                    <a:pt x="2363" y="1450"/>
                    <a:pt x="2074" y="1456"/>
                    <a:pt x="1809" y="1456"/>
                  </a:cubicBezTo>
                  <a:cubicBezTo>
                    <a:pt x="1398" y="1456"/>
                    <a:pt x="1046" y="1441"/>
                    <a:pt x="762" y="1431"/>
                  </a:cubicBezTo>
                  <a:lnTo>
                    <a:pt x="31" y="1416"/>
                  </a:lnTo>
                  <a:lnTo>
                    <a:pt x="0" y="4044"/>
                  </a:lnTo>
                  <a:lnTo>
                    <a:pt x="747" y="4059"/>
                  </a:lnTo>
                  <a:cubicBezTo>
                    <a:pt x="1036" y="4059"/>
                    <a:pt x="1398" y="4076"/>
                    <a:pt x="1816" y="4076"/>
                  </a:cubicBezTo>
                  <a:cubicBezTo>
                    <a:pt x="2094" y="4076"/>
                    <a:pt x="2398" y="4069"/>
                    <a:pt x="2721" y="4044"/>
                  </a:cubicBezTo>
                  <a:cubicBezTo>
                    <a:pt x="3545" y="4013"/>
                    <a:pt x="4509" y="3981"/>
                    <a:pt x="5520" y="3935"/>
                  </a:cubicBezTo>
                  <a:cubicBezTo>
                    <a:pt x="6546" y="3888"/>
                    <a:pt x="7650" y="3857"/>
                    <a:pt x="8723" y="3717"/>
                  </a:cubicBezTo>
                  <a:cubicBezTo>
                    <a:pt x="10885" y="3484"/>
                    <a:pt x="13046" y="3282"/>
                    <a:pt x="14617" y="3002"/>
                  </a:cubicBezTo>
                  <a:cubicBezTo>
                    <a:pt x="16187" y="2753"/>
                    <a:pt x="17244" y="2582"/>
                    <a:pt x="17244" y="2582"/>
                  </a:cubicBezTo>
                  <a:lnTo>
                    <a:pt x="16809" y="1"/>
                  </a:lnTo>
                  <a:close/>
                </a:path>
              </a:pathLst>
            </a:custGeom>
            <a:solidFill>
              <a:srgbClr val="EB5E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35"/>
            <p:cNvSpPr/>
            <p:nvPr/>
          </p:nvSpPr>
          <p:spPr>
            <a:xfrm>
              <a:off x="2746477" y="2308528"/>
              <a:ext cx="73808" cy="72238"/>
            </a:xfrm>
            <a:custGeom>
              <a:rect b="b" l="l" r="r" t="t"/>
              <a:pathLst>
                <a:path extrusionOk="0" h="2162" w="2209">
                  <a:moveTo>
                    <a:pt x="964" y="0"/>
                  </a:moveTo>
                  <a:lnTo>
                    <a:pt x="747" y="731"/>
                  </a:lnTo>
                  <a:lnTo>
                    <a:pt x="373" y="855"/>
                  </a:lnTo>
                  <a:cubicBezTo>
                    <a:pt x="187" y="918"/>
                    <a:pt x="0" y="964"/>
                    <a:pt x="0" y="964"/>
                  </a:cubicBezTo>
                  <a:lnTo>
                    <a:pt x="638" y="1400"/>
                  </a:lnTo>
                  <a:lnTo>
                    <a:pt x="638" y="2162"/>
                  </a:lnTo>
                  <a:lnTo>
                    <a:pt x="1260" y="1680"/>
                  </a:lnTo>
                  <a:lnTo>
                    <a:pt x="2006" y="1897"/>
                  </a:lnTo>
                  <a:lnTo>
                    <a:pt x="1742" y="1197"/>
                  </a:lnTo>
                  <a:lnTo>
                    <a:pt x="2208" y="576"/>
                  </a:lnTo>
                  <a:lnTo>
                    <a:pt x="1431" y="607"/>
                  </a:lnTo>
                  <a:lnTo>
                    <a:pt x="964" y="0"/>
                  </a:lnTo>
                  <a:close/>
                </a:path>
              </a:pathLst>
            </a:custGeom>
            <a:solidFill>
              <a:srgbClr val="EB5E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35"/>
            <p:cNvSpPr/>
            <p:nvPr/>
          </p:nvSpPr>
          <p:spPr>
            <a:xfrm>
              <a:off x="2122998" y="2359950"/>
              <a:ext cx="75379" cy="69665"/>
            </a:xfrm>
            <a:custGeom>
              <a:rect b="b" l="l" r="r" t="t"/>
              <a:pathLst>
                <a:path extrusionOk="0" h="2085" w="2256">
                  <a:moveTo>
                    <a:pt x="1152" y="1"/>
                  </a:moveTo>
                  <a:lnTo>
                    <a:pt x="794" y="669"/>
                  </a:lnTo>
                  <a:lnTo>
                    <a:pt x="1" y="762"/>
                  </a:lnTo>
                  <a:lnTo>
                    <a:pt x="545" y="1307"/>
                  </a:lnTo>
                  <a:lnTo>
                    <a:pt x="390" y="2038"/>
                  </a:lnTo>
                  <a:lnTo>
                    <a:pt x="390" y="2038"/>
                  </a:lnTo>
                  <a:lnTo>
                    <a:pt x="1105" y="1711"/>
                  </a:lnTo>
                  <a:lnTo>
                    <a:pt x="1805" y="2084"/>
                  </a:lnTo>
                  <a:lnTo>
                    <a:pt x="1805" y="2084"/>
                  </a:lnTo>
                  <a:lnTo>
                    <a:pt x="1680" y="1338"/>
                  </a:lnTo>
                  <a:lnTo>
                    <a:pt x="2256" y="825"/>
                  </a:lnTo>
                  <a:lnTo>
                    <a:pt x="1478" y="685"/>
                  </a:lnTo>
                  <a:lnTo>
                    <a:pt x="1152" y="1"/>
                  </a:lnTo>
                  <a:close/>
                </a:path>
              </a:pathLst>
            </a:custGeom>
            <a:solidFill>
              <a:srgbClr val="EB5E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35"/>
            <p:cNvSpPr/>
            <p:nvPr/>
          </p:nvSpPr>
          <p:spPr>
            <a:xfrm>
              <a:off x="2236801" y="2242538"/>
              <a:ext cx="35885" cy="47312"/>
            </a:xfrm>
            <a:custGeom>
              <a:rect b="b" l="l" r="r" t="t"/>
              <a:pathLst>
                <a:path extrusionOk="0" h="1416" w="1074">
                  <a:moveTo>
                    <a:pt x="0" y="0"/>
                  </a:moveTo>
                  <a:lnTo>
                    <a:pt x="16" y="1"/>
                  </a:lnTo>
                  <a:lnTo>
                    <a:pt x="16" y="0"/>
                  </a:lnTo>
                  <a:close/>
                  <a:moveTo>
                    <a:pt x="1058" y="0"/>
                  </a:moveTo>
                  <a:cubicBezTo>
                    <a:pt x="1058" y="0"/>
                    <a:pt x="809" y="16"/>
                    <a:pt x="544" y="16"/>
                  </a:cubicBezTo>
                  <a:lnTo>
                    <a:pt x="16" y="1"/>
                  </a:lnTo>
                  <a:lnTo>
                    <a:pt x="16" y="171"/>
                  </a:lnTo>
                  <a:lnTo>
                    <a:pt x="436" y="187"/>
                  </a:lnTo>
                  <a:lnTo>
                    <a:pt x="451" y="1415"/>
                  </a:lnTo>
                  <a:lnTo>
                    <a:pt x="653" y="1415"/>
                  </a:lnTo>
                  <a:lnTo>
                    <a:pt x="638" y="187"/>
                  </a:lnTo>
                  <a:lnTo>
                    <a:pt x="1073" y="171"/>
                  </a:lnTo>
                  <a:lnTo>
                    <a:pt x="1058" y="0"/>
                  </a:lnTo>
                  <a:close/>
                </a:path>
              </a:pathLst>
            </a:custGeom>
            <a:solidFill>
              <a:srgbClr val="F9CD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35"/>
            <p:cNvSpPr/>
            <p:nvPr/>
          </p:nvSpPr>
          <p:spPr>
            <a:xfrm>
              <a:off x="2318361" y="2239932"/>
              <a:ext cx="8353" cy="47312"/>
            </a:xfrm>
            <a:custGeom>
              <a:rect b="b" l="l" r="r" t="t"/>
              <a:pathLst>
                <a:path extrusionOk="0" h="1416" w="250">
                  <a:moveTo>
                    <a:pt x="203" y="1"/>
                  </a:moveTo>
                  <a:lnTo>
                    <a:pt x="1" y="16"/>
                  </a:lnTo>
                  <a:lnTo>
                    <a:pt x="47" y="1416"/>
                  </a:lnTo>
                  <a:lnTo>
                    <a:pt x="249" y="1416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9CD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35"/>
            <p:cNvSpPr/>
            <p:nvPr/>
          </p:nvSpPr>
          <p:spPr>
            <a:xfrm>
              <a:off x="2374996" y="2236290"/>
              <a:ext cx="36386" cy="48882"/>
            </a:xfrm>
            <a:custGeom>
              <a:rect b="b" l="l" r="r" t="t"/>
              <a:pathLst>
                <a:path extrusionOk="0" h="1463" w="1089">
                  <a:moveTo>
                    <a:pt x="622" y="1"/>
                  </a:moveTo>
                  <a:cubicBezTo>
                    <a:pt x="560" y="1"/>
                    <a:pt x="482" y="16"/>
                    <a:pt x="420" y="48"/>
                  </a:cubicBezTo>
                  <a:cubicBezTo>
                    <a:pt x="342" y="63"/>
                    <a:pt x="265" y="110"/>
                    <a:pt x="203" y="156"/>
                  </a:cubicBezTo>
                  <a:cubicBezTo>
                    <a:pt x="140" y="234"/>
                    <a:pt x="94" y="312"/>
                    <a:pt x="63" y="390"/>
                  </a:cubicBezTo>
                  <a:cubicBezTo>
                    <a:pt x="16" y="514"/>
                    <a:pt x="0" y="638"/>
                    <a:pt x="16" y="763"/>
                  </a:cubicBezTo>
                  <a:cubicBezTo>
                    <a:pt x="16" y="841"/>
                    <a:pt x="31" y="934"/>
                    <a:pt x="63" y="1012"/>
                  </a:cubicBezTo>
                  <a:cubicBezTo>
                    <a:pt x="78" y="1089"/>
                    <a:pt x="109" y="1152"/>
                    <a:pt x="156" y="1198"/>
                  </a:cubicBezTo>
                  <a:cubicBezTo>
                    <a:pt x="187" y="1260"/>
                    <a:pt x="234" y="1291"/>
                    <a:pt x="280" y="1338"/>
                  </a:cubicBezTo>
                  <a:cubicBezTo>
                    <a:pt x="327" y="1369"/>
                    <a:pt x="374" y="1385"/>
                    <a:pt x="420" y="1416"/>
                  </a:cubicBezTo>
                  <a:cubicBezTo>
                    <a:pt x="467" y="1431"/>
                    <a:pt x="529" y="1447"/>
                    <a:pt x="576" y="1447"/>
                  </a:cubicBezTo>
                  <a:cubicBezTo>
                    <a:pt x="622" y="1462"/>
                    <a:pt x="669" y="1462"/>
                    <a:pt x="716" y="1462"/>
                  </a:cubicBezTo>
                  <a:cubicBezTo>
                    <a:pt x="778" y="1447"/>
                    <a:pt x="825" y="1447"/>
                    <a:pt x="871" y="1447"/>
                  </a:cubicBezTo>
                  <a:cubicBezTo>
                    <a:pt x="918" y="1431"/>
                    <a:pt x="949" y="1416"/>
                    <a:pt x="980" y="1416"/>
                  </a:cubicBezTo>
                  <a:cubicBezTo>
                    <a:pt x="1027" y="1400"/>
                    <a:pt x="1058" y="1385"/>
                    <a:pt x="1089" y="1369"/>
                  </a:cubicBezTo>
                  <a:lnTo>
                    <a:pt x="1089" y="1214"/>
                  </a:lnTo>
                  <a:cubicBezTo>
                    <a:pt x="1027" y="1229"/>
                    <a:pt x="964" y="1245"/>
                    <a:pt x="902" y="1260"/>
                  </a:cubicBezTo>
                  <a:cubicBezTo>
                    <a:pt x="840" y="1276"/>
                    <a:pt x="778" y="1276"/>
                    <a:pt x="716" y="1276"/>
                  </a:cubicBezTo>
                  <a:cubicBezTo>
                    <a:pt x="653" y="1276"/>
                    <a:pt x="591" y="1260"/>
                    <a:pt x="529" y="1245"/>
                  </a:cubicBezTo>
                  <a:cubicBezTo>
                    <a:pt x="482" y="1229"/>
                    <a:pt x="420" y="1198"/>
                    <a:pt x="389" y="1167"/>
                  </a:cubicBezTo>
                  <a:cubicBezTo>
                    <a:pt x="342" y="1120"/>
                    <a:pt x="296" y="1058"/>
                    <a:pt x="280" y="996"/>
                  </a:cubicBezTo>
                  <a:cubicBezTo>
                    <a:pt x="249" y="918"/>
                    <a:pt x="218" y="841"/>
                    <a:pt x="218" y="747"/>
                  </a:cubicBezTo>
                  <a:cubicBezTo>
                    <a:pt x="218" y="669"/>
                    <a:pt x="218" y="576"/>
                    <a:pt x="249" y="498"/>
                  </a:cubicBezTo>
                  <a:cubicBezTo>
                    <a:pt x="265" y="436"/>
                    <a:pt x="296" y="374"/>
                    <a:pt x="327" y="327"/>
                  </a:cubicBezTo>
                  <a:cubicBezTo>
                    <a:pt x="374" y="281"/>
                    <a:pt x="420" y="250"/>
                    <a:pt x="467" y="219"/>
                  </a:cubicBezTo>
                  <a:cubicBezTo>
                    <a:pt x="529" y="203"/>
                    <a:pt x="576" y="187"/>
                    <a:pt x="638" y="187"/>
                  </a:cubicBezTo>
                  <a:cubicBezTo>
                    <a:pt x="669" y="180"/>
                    <a:pt x="700" y="176"/>
                    <a:pt x="731" y="176"/>
                  </a:cubicBezTo>
                  <a:cubicBezTo>
                    <a:pt x="762" y="176"/>
                    <a:pt x="793" y="180"/>
                    <a:pt x="825" y="187"/>
                  </a:cubicBezTo>
                  <a:cubicBezTo>
                    <a:pt x="887" y="187"/>
                    <a:pt x="949" y="203"/>
                    <a:pt x="1011" y="219"/>
                  </a:cubicBezTo>
                  <a:lnTo>
                    <a:pt x="996" y="48"/>
                  </a:lnTo>
                  <a:cubicBezTo>
                    <a:pt x="964" y="32"/>
                    <a:pt x="933" y="32"/>
                    <a:pt x="887" y="16"/>
                  </a:cubicBezTo>
                  <a:cubicBezTo>
                    <a:pt x="856" y="16"/>
                    <a:pt x="809" y="16"/>
                    <a:pt x="778" y="1"/>
                  </a:cubicBezTo>
                  <a:close/>
                </a:path>
              </a:pathLst>
            </a:custGeom>
            <a:solidFill>
              <a:srgbClr val="F9CD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35"/>
            <p:cNvSpPr/>
            <p:nvPr/>
          </p:nvSpPr>
          <p:spPr>
            <a:xfrm>
              <a:off x="2455520" y="2229040"/>
              <a:ext cx="40028" cy="50419"/>
            </a:xfrm>
            <a:custGeom>
              <a:rect b="b" l="l" r="r" t="t"/>
              <a:pathLst>
                <a:path extrusionOk="0" h="1509" w="1198">
                  <a:moveTo>
                    <a:pt x="1042" y="0"/>
                  </a:moveTo>
                  <a:lnTo>
                    <a:pt x="809" y="16"/>
                  </a:lnTo>
                  <a:lnTo>
                    <a:pt x="436" y="638"/>
                  </a:lnTo>
                  <a:lnTo>
                    <a:pt x="249" y="669"/>
                  </a:lnTo>
                  <a:lnTo>
                    <a:pt x="203" y="78"/>
                  </a:lnTo>
                  <a:lnTo>
                    <a:pt x="1" y="109"/>
                  </a:lnTo>
                  <a:lnTo>
                    <a:pt x="125" y="1508"/>
                  </a:lnTo>
                  <a:lnTo>
                    <a:pt x="327" y="1493"/>
                  </a:lnTo>
                  <a:lnTo>
                    <a:pt x="265" y="840"/>
                  </a:lnTo>
                  <a:lnTo>
                    <a:pt x="451" y="824"/>
                  </a:lnTo>
                  <a:lnTo>
                    <a:pt x="965" y="1415"/>
                  </a:lnTo>
                  <a:lnTo>
                    <a:pt x="1198" y="1400"/>
                  </a:lnTo>
                  <a:lnTo>
                    <a:pt x="607" y="715"/>
                  </a:lnTo>
                  <a:lnTo>
                    <a:pt x="1042" y="0"/>
                  </a:lnTo>
                  <a:close/>
                </a:path>
              </a:pathLst>
            </a:custGeom>
            <a:solidFill>
              <a:srgbClr val="F9CD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35"/>
            <p:cNvSpPr/>
            <p:nvPr/>
          </p:nvSpPr>
          <p:spPr>
            <a:xfrm>
              <a:off x="2537615" y="2221221"/>
              <a:ext cx="31708" cy="49417"/>
            </a:xfrm>
            <a:custGeom>
              <a:rect b="b" l="l" r="r" t="t"/>
              <a:pathLst>
                <a:path extrusionOk="0" h="1479" w="949">
                  <a:moveTo>
                    <a:pt x="778" y="1"/>
                  </a:moveTo>
                  <a:lnTo>
                    <a:pt x="0" y="79"/>
                  </a:lnTo>
                  <a:lnTo>
                    <a:pt x="171" y="1478"/>
                  </a:lnTo>
                  <a:lnTo>
                    <a:pt x="949" y="1400"/>
                  </a:lnTo>
                  <a:lnTo>
                    <a:pt x="933" y="1214"/>
                  </a:lnTo>
                  <a:lnTo>
                    <a:pt x="342" y="1276"/>
                  </a:lnTo>
                  <a:lnTo>
                    <a:pt x="296" y="825"/>
                  </a:lnTo>
                  <a:lnTo>
                    <a:pt x="824" y="763"/>
                  </a:lnTo>
                  <a:lnTo>
                    <a:pt x="793" y="592"/>
                  </a:lnTo>
                  <a:lnTo>
                    <a:pt x="265" y="638"/>
                  </a:lnTo>
                  <a:lnTo>
                    <a:pt x="218" y="234"/>
                  </a:lnTo>
                  <a:lnTo>
                    <a:pt x="762" y="172"/>
                  </a:lnTo>
                  <a:lnTo>
                    <a:pt x="778" y="1"/>
                  </a:lnTo>
                  <a:close/>
                </a:path>
              </a:pathLst>
            </a:custGeom>
            <a:solidFill>
              <a:srgbClr val="F9CD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35"/>
            <p:cNvSpPr/>
            <p:nvPr/>
          </p:nvSpPr>
          <p:spPr>
            <a:xfrm>
              <a:off x="2608784" y="2209293"/>
              <a:ext cx="36921" cy="49918"/>
            </a:xfrm>
            <a:custGeom>
              <a:rect b="b" l="l" r="r" t="t"/>
              <a:pathLst>
                <a:path extrusionOk="0" h="1494" w="1105">
                  <a:moveTo>
                    <a:pt x="1073" y="0"/>
                  </a:moveTo>
                  <a:lnTo>
                    <a:pt x="1" y="171"/>
                  </a:lnTo>
                  <a:lnTo>
                    <a:pt x="32" y="342"/>
                  </a:lnTo>
                  <a:lnTo>
                    <a:pt x="467" y="280"/>
                  </a:lnTo>
                  <a:lnTo>
                    <a:pt x="638" y="1493"/>
                  </a:lnTo>
                  <a:lnTo>
                    <a:pt x="840" y="1462"/>
                  </a:lnTo>
                  <a:lnTo>
                    <a:pt x="669" y="249"/>
                  </a:lnTo>
                  <a:lnTo>
                    <a:pt x="1105" y="171"/>
                  </a:lnTo>
                  <a:lnTo>
                    <a:pt x="1073" y="0"/>
                  </a:lnTo>
                  <a:close/>
                </a:path>
              </a:pathLst>
            </a:custGeom>
            <a:solidFill>
              <a:srgbClr val="F9CD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35"/>
            <p:cNvSpPr/>
            <p:nvPr/>
          </p:nvSpPr>
          <p:spPr>
            <a:xfrm>
              <a:off x="2215484" y="2512179"/>
              <a:ext cx="51990" cy="47813"/>
            </a:xfrm>
            <a:custGeom>
              <a:rect b="b" l="l" r="r" t="t"/>
              <a:pathLst>
                <a:path extrusionOk="0" h="1431" w="1556">
                  <a:moveTo>
                    <a:pt x="778" y="203"/>
                  </a:moveTo>
                  <a:lnTo>
                    <a:pt x="1105" y="887"/>
                  </a:lnTo>
                  <a:lnTo>
                    <a:pt x="452" y="871"/>
                  </a:lnTo>
                  <a:lnTo>
                    <a:pt x="778" y="203"/>
                  </a:lnTo>
                  <a:close/>
                  <a:moveTo>
                    <a:pt x="669" y="0"/>
                  </a:moveTo>
                  <a:lnTo>
                    <a:pt x="1" y="1400"/>
                  </a:lnTo>
                  <a:lnTo>
                    <a:pt x="218" y="1400"/>
                  </a:lnTo>
                  <a:lnTo>
                    <a:pt x="389" y="1042"/>
                  </a:lnTo>
                  <a:lnTo>
                    <a:pt x="1182" y="1073"/>
                  </a:lnTo>
                  <a:lnTo>
                    <a:pt x="1354" y="1431"/>
                  </a:lnTo>
                  <a:lnTo>
                    <a:pt x="1556" y="1415"/>
                  </a:lnTo>
                  <a:lnTo>
                    <a:pt x="1229" y="716"/>
                  </a:lnTo>
                  <a:cubicBezTo>
                    <a:pt x="1074" y="358"/>
                    <a:pt x="903" y="0"/>
                    <a:pt x="903" y="0"/>
                  </a:cubicBezTo>
                  <a:close/>
                </a:path>
              </a:pathLst>
            </a:custGeom>
            <a:solidFill>
              <a:srgbClr val="F9CD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35"/>
            <p:cNvSpPr/>
            <p:nvPr/>
          </p:nvSpPr>
          <p:spPr>
            <a:xfrm>
              <a:off x="2288758" y="2510942"/>
              <a:ext cx="43136" cy="48014"/>
            </a:xfrm>
            <a:custGeom>
              <a:rect b="b" l="l" r="r" t="t"/>
              <a:pathLst>
                <a:path extrusionOk="0" h="1437" w="1291">
                  <a:moveTo>
                    <a:pt x="544" y="177"/>
                  </a:moveTo>
                  <a:cubicBezTo>
                    <a:pt x="607" y="177"/>
                    <a:pt x="669" y="177"/>
                    <a:pt x="731" y="209"/>
                  </a:cubicBezTo>
                  <a:cubicBezTo>
                    <a:pt x="793" y="224"/>
                    <a:pt x="855" y="271"/>
                    <a:pt x="902" y="302"/>
                  </a:cubicBezTo>
                  <a:cubicBezTo>
                    <a:pt x="949" y="348"/>
                    <a:pt x="980" y="411"/>
                    <a:pt x="1011" y="457"/>
                  </a:cubicBezTo>
                  <a:cubicBezTo>
                    <a:pt x="1042" y="535"/>
                    <a:pt x="1058" y="597"/>
                    <a:pt x="1058" y="675"/>
                  </a:cubicBezTo>
                  <a:cubicBezTo>
                    <a:pt x="1058" y="753"/>
                    <a:pt x="1058" y="815"/>
                    <a:pt x="1026" y="893"/>
                  </a:cubicBezTo>
                  <a:cubicBezTo>
                    <a:pt x="995" y="955"/>
                    <a:pt x="964" y="1017"/>
                    <a:pt x="918" y="1064"/>
                  </a:cubicBezTo>
                  <a:cubicBezTo>
                    <a:pt x="871" y="1110"/>
                    <a:pt x="824" y="1157"/>
                    <a:pt x="762" y="1188"/>
                  </a:cubicBezTo>
                  <a:cubicBezTo>
                    <a:pt x="700" y="1219"/>
                    <a:pt x="638" y="1235"/>
                    <a:pt x="560" y="1235"/>
                  </a:cubicBezTo>
                  <a:lnTo>
                    <a:pt x="249" y="1250"/>
                  </a:lnTo>
                  <a:lnTo>
                    <a:pt x="218" y="193"/>
                  </a:lnTo>
                  <a:lnTo>
                    <a:pt x="544" y="177"/>
                  </a:lnTo>
                  <a:close/>
                  <a:moveTo>
                    <a:pt x="538" y="0"/>
                  </a:moveTo>
                  <a:cubicBezTo>
                    <a:pt x="509" y="0"/>
                    <a:pt x="480" y="2"/>
                    <a:pt x="451" y="6"/>
                  </a:cubicBezTo>
                  <a:lnTo>
                    <a:pt x="0" y="22"/>
                  </a:lnTo>
                  <a:lnTo>
                    <a:pt x="31" y="1437"/>
                  </a:lnTo>
                  <a:lnTo>
                    <a:pt x="576" y="1406"/>
                  </a:lnTo>
                  <a:cubicBezTo>
                    <a:pt x="684" y="1406"/>
                    <a:pt x="778" y="1375"/>
                    <a:pt x="871" y="1344"/>
                  </a:cubicBezTo>
                  <a:cubicBezTo>
                    <a:pt x="964" y="1297"/>
                    <a:pt x="1042" y="1250"/>
                    <a:pt x="1104" y="1173"/>
                  </a:cubicBezTo>
                  <a:cubicBezTo>
                    <a:pt x="1166" y="1110"/>
                    <a:pt x="1213" y="1033"/>
                    <a:pt x="1244" y="939"/>
                  </a:cubicBezTo>
                  <a:cubicBezTo>
                    <a:pt x="1275" y="862"/>
                    <a:pt x="1291" y="753"/>
                    <a:pt x="1291" y="659"/>
                  </a:cubicBezTo>
                  <a:cubicBezTo>
                    <a:pt x="1291" y="566"/>
                    <a:pt x="1260" y="457"/>
                    <a:pt x="1213" y="380"/>
                  </a:cubicBezTo>
                  <a:cubicBezTo>
                    <a:pt x="1166" y="286"/>
                    <a:pt x="1104" y="224"/>
                    <a:pt x="1026" y="162"/>
                  </a:cubicBezTo>
                  <a:cubicBezTo>
                    <a:pt x="949" y="100"/>
                    <a:pt x="871" y="69"/>
                    <a:pt x="762" y="37"/>
                  </a:cubicBezTo>
                  <a:cubicBezTo>
                    <a:pt x="694" y="15"/>
                    <a:pt x="617" y="0"/>
                    <a:pt x="538" y="0"/>
                  </a:cubicBezTo>
                  <a:close/>
                </a:path>
              </a:pathLst>
            </a:custGeom>
            <a:solidFill>
              <a:srgbClr val="F9CD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35"/>
            <p:cNvSpPr/>
            <p:nvPr/>
          </p:nvSpPr>
          <p:spPr>
            <a:xfrm>
              <a:off x="2356819" y="2506465"/>
              <a:ext cx="58739" cy="49384"/>
            </a:xfrm>
            <a:custGeom>
              <a:rect b="b" l="l" r="r" t="t"/>
              <a:pathLst>
                <a:path extrusionOk="0" h="1478" w="1758">
                  <a:moveTo>
                    <a:pt x="1664" y="0"/>
                  </a:moveTo>
                  <a:lnTo>
                    <a:pt x="1322" y="16"/>
                  </a:lnTo>
                  <a:lnTo>
                    <a:pt x="902" y="1198"/>
                  </a:lnTo>
                  <a:lnTo>
                    <a:pt x="358" y="63"/>
                  </a:lnTo>
                  <a:lnTo>
                    <a:pt x="0" y="78"/>
                  </a:lnTo>
                  <a:lnTo>
                    <a:pt x="62" y="1478"/>
                  </a:lnTo>
                  <a:lnTo>
                    <a:pt x="296" y="1462"/>
                  </a:lnTo>
                  <a:lnTo>
                    <a:pt x="233" y="249"/>
                  </a:lnTo>
                  <a:lnTo>
                    <a:pt x="778" y="1447"/>
                  </a:lnTo>
                  <a:lnTo>
                    <a:pt x="1042" y="1431"/>
                  </a:lnTo>
                  <a:cubicBezTo>
                    <a:pt x="1120" y="1213"/>
                    <a:pt x="1197" y="996"/>
                    <a:pt x="1260" y="825"/>
                  </a:cubicBezTo>
                  <a:cubicBezTo>
                    <a:pt x="1275" y="747"/>
                    <a:pt x="1306" y="669"/>
                    <a:pt x="1337" y="591"/>
                  </a:cubicBezTo>
                  <a:lnTo>
                    <a:pt x="1400" y="389"/>
                  </a:lnTo>
                  <a:cubicBezTo>
                    <a:pt x="1415" y="327"/>
                    <a:pt x="1446" y="265"/>
                    <a:pt x="1462" y="203"/>
                  </a:cubicBezTo>
                  <a:lnTo>
                    <a:pt x="1540" y="1415"/>
                  </a:lnTo>
                  <a:lnTo>
                    <a:pt x="1757" y="1400"/>
                  </a:lnTo>
                  <a:lnTo>
                    <a:pt x="1664" y="0"/>
                  </a:lnTo>
                  <a:close/>
                </a:path>
              </a:pathLst>
            </a:custGeom>
            <a:solidFill>
              <a:srgbClr val="F9CD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35"/>
            <p:cNvSpPr/>
            <p:nvPr/>
          </p:nvSpPr>
          <p:spPr>
            <a:xfrm>
              <a:off x="2440451" y="2504393"/>
              <a:ext cx="10959" cy="47813"/>
            </a:xfrm>
            <a:custGeom>
              <a:rect b="b" l="l" r="r" t="t"/>
              <a:pathLst>
                <a:path extrusionOk="0" h="1431" w="328">
                  <a:moveTo>
                    <a:pt x="218" y="0"/>
                  </a:moveTo>
                  <a:lnTo>
                    <a:pt x="1" y="31"/>
                  </a:lnTo>
                  <a:lnTo>
                    <a:pt x="109" y="1431"/>
                  </a:lnTo>
                  <a:lnTo>
                    <a:pt x="327" y="1415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F9CD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35"/>
            <p:cNvSpPr/>
            <p:nvPr/>
          </p:nvSpPr>
          <p:spPr>
            <a:xfrm>
              <a:off x="2469553" y="2498145"/>
              <a:ext cx="39527" cy="49384"/>
            </a:xfrm>
            <a:custGeom>
              <a:rect b="b" l="l" r="r" t="t"/>
              <a:pathLst>
                <a:path extrusionOk="0" h="1478" w="1183">
                  <a:moveTo>
                    <a:pt x="1167" y="1"/>
                  </a:moveTo>
                  <a:lnTo>
                    <a:pt x="0" y="125"/>
                  </a:lnTo>
                  <a:lnTo>
                    <a:pt x="16" y="296"/>
                  </a:lnTo>
                  <a:lnTo>
                    <a:pt x="498" y="249"/>
                  </a:lnTo>
                  <a:lnTo>
                    <a:pt x="607" y="1478"/>
                  </a:lnTo>
                  <a:lnTo>
                    <a:pt x="824" y="1462"/>
                  </a:lnTo>
                  <a:lnTo>
                    <a:pt x="716" y="234"/>
                  </a:lnTo>
                  <a:lnTo>
                    <a:pt x="1182" y="187"/>
                  </a:lnTo>
                  <a:lnTo>
                    <a:pt x="1167" y="1"/>
                  </a:lnTo>
                  <a:close/>
                </a:path>
              </a:pathLst>
            </a:custGeom>
            <a:solidFill>
              <a:srgbClr val="F9CD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35"/>
            <p:cNvSpPr/>
            <p:nvPr/>
          </p:nvSpPr>
          <p:spPr>
            <a:xfrm>
              <a:off x="2564612" y="2488923"/>
              <a:ext cx="49918" cy="48749"/>
            </a:xfrm>
            <a:custGeom>
              <a:rect b="b" l="l" r="r" t="t"/>
              <a:pathLst>
                <a:path extrusionOk="0" h="1459" w="1494">
                  <a:moveTo>
                    <a:pt x="685" y="183"/>
                  </a:moveTo>
                  <a:cubicBezTo>
                    <a:pt x="747" y="183"/>
                    <a:pt x="825" y="183"/>
                    <a:pt x="887" y="199"/>
                  </a:cubicBezTo>
                  <a:cubicBezTo>
                    <a:pt x="949" y="199"/>
                    <a:pt x="1012" y="230"/>
                    <a:pt x="1058" y="277"/>
                  </a:cubicBezTo>
                  <a:cubicBezTo>
                    <a:pt x="1105" y="308"/>
                    <a:pt x="1152" y="370"/>
                    <a:pt x="1183" y="432"/>
                  </a:cubicBezTo>
                  <a:cubicBezTo>
                    <a:pt x="1214" y="510"/>
                    <a:pt x="1245" y="588"/>
                    <a:pt x="1245" y="665"/>
                  </a:cubicBezTo>
                  <a:cubicBezTo>
                    <a:pt x="1260" y="759"/>
                    <a:pt x="1260" y="836"/>
                    <a:pt x="1245" y="930"/>
                  </a:cubicBezTo>
                  <a:cubicBezTo>
                    <a:pt x="1229" y="992"/>
                    <a:pt x="1198" y="1054"/>
                    <a:pt x="1167" y="1116"/>
                  </a:cubicBezTo>
                  <a:cubicBezTo>
                    <a:pt x="1120" y="1163"/>
                    <a:pt x="1074" y="1194"/>
                    <a:pt x="1012" y="1225"/>
                  </a:cubicBezTo>
                  <a:cubicBezTo>
                    <a:pt x="949" y="1256"/>
                    <a:pt x="887" y="1272"/>
                    <a:pt x="825" y="1272"/>
                  </a:cubicBezTo>
                  <a:cubicBezTo>
                    <a:pt x="799" y="1277"/>
                    <a:pt x="775" y="1279"/>
                    <a:pt x="752" y="1279"/>
                  </a:cubicBezTo>
                  <a:cubicBezTo>
                    <a:pt x="706" y="1279"/>
                    <a:pt x="664" y="1272"/>
                    <a:pt x="623" y="1272"/>
                  </a:cubicBezTo>
                  <a:cubicBezTo>
                    <a:pt x="561" y="1256"/>
                    <a:pt x="498" y="1225"/>
                    <a:pt x="452" y="1194"/>
                  </a:cubicBezTo>
                  <a:cubicBezTo>
                    <a:pt x="390" y="1147"/>
                    <a:pt x="343" y="1085"/>
                    <a:pt x="312" y="1023"/>
                  </a:cubicBezTo>
                  <a:cubicBezTo>
                    <a:pt x="281" y="945"/>
                    <a:pt x="250" y="868"/>
                    <a:pt x="250" y="774"/>
                  </a:cubicBezTo>
                  <a:cubicBezTo>
                    <a:pt x="234" y="696"/>
                    <a:pt x="234" y="619"/>
                    <a:pt x="250" y="525"/>
                  </a:cubicBezTo>
                  <a:cubicBezTo>
                    <a:pt x="265" y="463"/>
                    <a:pt x="296" y="401"/>
                    <a:pt x="343" y="354"/>
                  </a:cubicBezTo>
                  <a:cubicBezTo>
                    <a:pt x="390" y="292"/>
                    <a:pt x="436" y="261"/>
                    <a:pt x="498" y="230"/>
                  </a:cubicBezTo>
                  <a:cubicBezTo>
                    <a:pt x="545" y="214"/>
                    <a:pt x="623" y="183"/>
                    <a:pt x="685" y="183"/>
                  </a:cubicBezTo>
                  <a:close/>
                  <a:moveTo>
                    <a:pt x="784" y="1"/>
                  </a:moveTo>
                  <a:cubicBezTo>
                    <a:pt x="743" y="1"/>
                    <a:pt x="701" y="5"/>
                    <a:pt x="654" y="12"/>
                  </a:cubicBezTo>
                  <a:cubicBezTo>
                    <a:pt x="576" y="12"/>
                    <a:pt x="498" y="28"/>
                    <a:pt x="421" y="59"/>
                  </a:cubicBezTo>
                  <a:cubicBezTo>
                    <a:pt x="343" y="90"/>
                    <a:pt x="265" y="137"/>
                    <a:pt x="203" y="199"/>
                  </a:cubicBezTo>
                  <a:cubicBezTo>
                    <a:pt x="125" y="261"/>
                    <a:pt x="79" y="354"/>
                    <a:pt x="48" y="448"/>
                  </a:cubicBezTo>
                  <a:cubicBezTo>
                    <a:pt x="1" y="557"/>
                    <a:pt x="1" y="681"/>
                    <a:pt x="16" y="805"/>
                  </a:cubicBezTo>
                  <a:cubicBezTo>
                    <a:pt x="16" y="899"/>
                    <a:pt x="48" y="976"/>
                    <a:pt x="79" y="1054"/>
                  </a:cubicBezTo>
                  <a:cubicBezTo>
                    <a:pt x="110" y="1132"/>
                    <a:pt x="141" y="1194"/>
                    <a:pt x="187" y="1241"/>
                  </a:cubicBezTo>
                  <a:cubicBezTo>
                    <a:pt x="234" y="1287"/>
                    <a:pt x="281" y="1334"/>
                    <a:pt x="343" y="1365"/>
                  </a:cubicBezTo>
                  <a:cubicBezTo>
                    <a:pt x="390" y="1396"/>
                    <a:pt x="452" y="1412"/>
                    <a:pt x="514" y="1427"/>
                  </a:cubicBezTo>
                  <a:cubicBezTo>
                    <a:pt x="561" y="1443"/>
                    <a:pt x="623" y="1458"/>
                    <a:pt x="685" y="1458"/>
                  </a:cubicBezTo>
                  <a:lnTo>
                    <a:pt x="841" y="1458"/>
                  </a:lnTo>
                  <a:cubicBezTo>
                    <a:pt x="887" y="1443"/>
                    <a:pt x="949" y="1443"/>
                    <a:pt x="996" y="1427"/>
                  </a:cubicBezTo>
                  <a:cubicBezTo>
                    <a:pt x="1058" y="1412"/>
                    <a:pt x="1105" y="1381"/>
                    <a:pt x="1167" y="1365"/>
                  </a:cubicBezTo>
                  <a:cubicBezTo>
                    <a:pt x="1214" y="1334"/>
                    <a:pt x="1260" y="1303"/>
                    <a:pt x="1307" y="1256"/>
                  </a:cubicBezTo>
                  <a:cubicBezTo>
                    <a:pt x="1354" y="1210"/>
                    <a:pt x="1385" y="1163"/>
                    <a:pt x="1416" y="1116"/>
                  </a:cubicBezTo>
                  <a:cubicBezTo>
                    <a:pt x="1447" y="1039"/>
                    <a:pt x="1478" y="976"/>
                    <a:pt x="1478" y="914"/>
                  </a:cubicBezTo>
                  <a:cubicBezTo>
                    <a:pt x="1494" y="821"/>
                    <a:pt x="1494" y="728"/>
                    <a:pt x="1478" y="650"/>
                  </a:cubicBezTo>
                  <a:cubicBezTo>
                    <a:pt x="1478" y="525"/>
                    <a:pt x="1431" y="401"/>
                    <a:pt x="1369" y="292"/>
                  </a:cubicBezTo>
                  <a:cubicBezTo>
                    <a:pt x="1307" y="214"/>
                    <a:pt x="1245" y="152"/>
                    <a:pt x="1152" y="90"/>
                  </a:cubicBezTo>
                  <a:cubicBezTo>
                    <a:pt x="1074" y="59"/>
                    <a:pt x="996" y="28"/>
                    <a:pt x="903" y="12"/>
                  </a:cubicBezTo>
                  <a:cubicBezTo>
                    <a:pt x="864" y="5"/>
                    <a:pt x="825" y="1"/>
                    <a:pt x="784" y="1"/>
                  </a:cubicBezTo>
                  <a:close/>
                </a:path>
              </a:pathLst>
            </a:custGeom>
            <a:solidFill>
              <a:srgbClr val="F9CD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35"/>
            <p:cNvSpPr/>
            <p:nvPr/>
          </p:nvSpPr>
          <p:spPr>
            <a:xfrm>
              <a:off x="2635280" y="2477897"/>
              <a:ext cx="46276" cy="52491"/>
            </a:xfrm>
            <a:custGeom>
              <a:rect b="b" l="l" r="r" t="t"/>
              <a:pathLst>
                <a:path extrusionOk="0" h="1571" w="1385">
                  <a:moveTo>
                    <a:pt x="1167" y="0"/>
                  </a:moveTo>
                  <a:lnTo>
                    <a:pt x="965" y="31"/>
                  </a:lnTo>
                  <a:lnTo>
                    <a:pt x="1120" y="1135"/>
                  </a:lnTo>
                  <a:lnTo>
                    <a:pt x="296" y="125"/>
                  </a:lnTo>
                  <a:lnTo>
                    <a:pt x="1" y="171"/>
                  </a:lnTo>
                  <a:lnTo>
                    <a:pt x="203" y="1571"/>
                  </a:lnTo>
                  <a:lnTo>
                    <a:pt x="420" y="1540"/>
                  </a:lnTo>
                  <a:lnTo>
                    <a:pt x="249" y="389"/>
                  </a:lnTo>
                  <a:lnTo>
                    <a:pt x="1105" y="1431"/>
                  </a:lnTo>
                  <a:lnTo>
                    <a:pt x="1384" y="1384"/>
                  </a:lnTo>
                  <a:lnTo>
                    <a:pt x="1167" y="0"/>
                  </a:lnTo>
                  <a:close/>
                </a:path>
              </a:pathLst>
            </a:custGeom>
            <a:solidFill>
              <a:srgbClr val="F9CD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35"/>
            <p:cNvSpPr/>
            <p:nvPr/>
          </p:nvSpPr>
          <p:spPr>
            <a:xfrm>
              <a:off x="2701771" y="2469043"/>
              <a:ext cx="35384" cy="50954"/>
            </a:xfrm>
            <a:custGeom>
              <a:rect b="b" l="l" r="r" t="t"/>
              <a:pathLst>
                <a:path extrusionOk="0" h="1525" w="1059">
                  <a:moveTo>
                    <a:pt x="841" y="1"/>
                  </a:moveTo>
                  <a:lnTo>
                    <a:pt x="1" y="125"/>
                  </a:lnTo>
                  <a:lnTo>
                    <a:pt x="219" y="1525"/>
                  </a:lnTo>
                  <a:lnTo>
                    <a:pt x="1058" y="1385"/>
                  </a:lnTo>
                  <a:lnTo>
                    <a:pt x="1027" y="1214"/>
                  </a:lnTo>
                  <a:lnTo>
                    <a:pt x="405" y="1307"/>
                  </a:lnTo>
                  <a:lnTo>
                    <a:pt x="327" y="856"/>
                  </a:lnTo>
                  <a:lnTo>
                    <a:pt x="903" y="763"/>
                  </a:lnTo>
                  <a:lnTo>
                    <a:pt x="872" y="592"/>
                  </a:lnTo>
                  <a:lnTo>
                    <a:pt x="296" y="685"/>
                  </a:lnTo>
                  <a:lnTo>
                    <a:pt x="234" y="281"/>
                  </a:lnTo>
                  <a:lnTo>
                    <a:pt x="825" y="187"/>
                  </a:lnTo>
                  <a:lnTo>
                    <a:pt x="841" y="1"/>
                  </a:lnTo>
                  <a:close/>
                </a:path>
              </a:pathLst>
            </a:custGeom>
            <a:solidFill>
              <a:srgbClr val="F9CD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35"/>
            <p:cNvSpPr/>
            <p:nvPr/>
          </p:nvSpPr>
          <p:spPr>
            <a:xfrm>
              <a:off x="2222233" y="2336361"/>
              <a:ext cx="62381" cy="121287"/>
            </a:xfrm>
            <a:custGeom>
              <a:rect b="b" l="l" r="r" t="t"/>
              <a:pathLst>
                <a:path extrusionOk="0" h="3630" w="1867">
                  <a:moveTo>
                    <a:pt x="1239" y="0"/>
                  </a:moveTo>
                  <a:cubicBezTo>
                    <a:pt x="1214" y="0"/>
                    <a:pt x="1190" y="2"/>
                    <a:pt x="1167" y="7"/>
                  </a:cubicBezTo>
                  <a:cubicBezTo>
                    <a:pt x="1089" y="7"/>
                    <a:pt x="996" y="7"/>
                    <a:pt x="918" y="22"/>
                  </a:cubicBezTo>
                  <a:lnTo>
                    <a:pt x="918" y="38"/>
                  </a:lnTo>
                  <a:cubicBezTo>
                    <a:pt x="825" y="54"/>
                    <a:pt x="747" y="85"/>
                    <a:pt x="670" y="131"/>
                  </a:cubicBezTo>
                  <a:cubicBezTo>
                    <a:pt x="576" y="193"/>
                    <a:pt x="498" y="271"/>
                    <a:pt x="421" y="349"/>
                  </a:cubicBezTo>
                  <a:cubicBezTo>
                    <a:pt x="343" y="442"/>
                    <a:pt x="265" y="551"/>
                    <a:pt x="219" y="675"/>
                  </a:cubicBezTo>
                  <a:cubicBezTo>
                    <a:pt x="156" y="831"/>
                    <a:pt x="110" y="986"/>
                    <a:pt x="79" y="1157"/>
                  </a:cubicBezTo>
                  <a:cubicBezTo>
                    <a:pt x="1" y="1577"/>
                    <a:pt x="1" y="2013"/>
                    <a:pt x="63" y="2433"/>
                  </a:cubicBezTo>
                  <a:cubicBezTo>
                    <a:pt x="94" y="2604"/>
                    <a:pt x="141" y="2759"/>
                    <a:pt x="203" y="2915"/>
                  </a:cubicBezTo>
                  <a:cubicBezTo>
                    <a:pt x="265" y="3039"/>
                    <a:pt x="343" y="3163"/>
                    <a:pt x="421" y="3257"/>
                  </a:cubicBezTo>
                  <a:cubicBezTo>
                    <a:pt x="498" y="3350"/>
                    <a:pt x="576" y="3412"/>
                    <a:pt x="670" y="3474"/>
                  </a:cubicBezTo>
                  <a:cubicBezTo>
                    <a:pt x="763" y="3537"/>
                    <a:pt x="856" y="3568"/>
                    <a:pt x="949" y="3599"/>
                  </a:cubicBezTo>
                  <a:cubicBezTo>
                    <a:pt x="1027" y="3614"/>
                    <a:pt x="1120" y="3630"/>
                    <a:pt x="1198" y="3630"/>
                  </a:cubicBezTo>
                  <a:cubicBezTo>
                    <a:pt x="1291" y="3630"/>
                    <a:pt x="1369" y="3614"/>
                    <a:pt x="1463" y="3583"/>
                  </a:cubicBezTo>
                  <a:cubicBezTo>
                    <a:pt x="1525" y="3568"/>
                    <a:pt x="1602" y="3552"/>
                    <a:pt x="1665" y="3505"/>
                  </a:cubicBezTo>
                  <a:cubicBezTo>
                    <a:pt x="1742" y="3490"/>
                    <a:pt x="1805" y="3443"/>
                    <a:pt x="1867" y="3412"/>
                  </a:cubicBezTo>
                  <a:lnTo>
                    <a:pt x="1851" y="2852"/>
                  </a:lnTo>
                  <a:cubicBezTo>
                    <a:pt x="1758" y="2915"/>
                    <a:pt x="1665" y="2961"/>
                    <a:pt x="1556" y="3008"/>
                  </a:cubicBezTo>
                  <a:cubicBezTo>
                    <a:pt x="1463" y="3039"/>
                    <a:pt x="1369" y="3054"/>
                    <a:pt x="1260" y="3070"/>
                  </a:cubicBezTo>
                  <a:cubicBezTo>
                    <a:pt x="1167" y="3070"/>
                    <a:pt x="1058" y="3039"/>
                    <a:pt x="980" y="2992"/>
                  </a:cubicBezTo>
                  <a:cubicBezTo>
                    <a:pt x="887" y="2946"/>
                    <a:pt x="809" y="2868"/>
                    <a:pt x="747" y="2775"/>
                  </a:cubicBezTo>
                  <a:cubicBezTo>
                    <a:pt x="670" y="2650"/>
                    <a:pt x="623" y="2526"/>
                    <a:pt x="592" y="2386"/>
                  </a:cubicBezTo>
                  <a:cubicBezTo>
                    <a:pt x="514" y="1997"/>
                    <a:pt x="514" y="1608"/>
                    <a:pt x="592" y="1220"/>
                  </a:cubicBezTo>
                  <a:cubicBezTo>
                    <a:pt x="607" y="1095"/>
                    <a:pt x="670" y="955"/>
                    <a:pt x="747" y="847"/>
                  </a:cubicBezTo>
                  <a:cubicBezTo>
                    <a:pt x="794" y="753"/>
                    <a:pt x="872" y="691"/>
                    <a:pt x="965" y="644"/>
                  </a:cubicBezTo>
                  <a:cubicBezTo>
                    <a:pt x="1075" y="585"/>
                    <a:pt x="1197" y="557"/>
                    <a:pt x="1320" y="557"/>
                  </a:cubicBezTo>
                  <a:cubicBezTo>
                    <a:pt x="1389" y="557"/>
                    <a:pt x="1458" y="565"/>
                    <a:pt x="1525" y="582"/>
                  </a:cubicBezTo>
                  <a:cubicBezTo>
                    <a:pt x="1634" y="613"/>
                    <a:pt x="1727" y="644"/>
                    <a:pt x="1820" y="691"/>
                  </a:cubicBezTo>
                  <a:lnTo>
                    <a:pt x="1805" y="147"/>
                  </a:lnTo>
                  <a:cubicBezTo>
                    <a:pt x="1742" y="116"/>
                    <a:pt x="1680" y="100"/>
                    <a:pt x="1618" y="69"/>
                  </a:cubicBezTo>
                  <a:cubicBezTo>
                    <a:pt x="1556" y="54"/>
                    <a:pt x="1478" y="38"/>
                    <a:pt x="1416" y="22"/>
                  </a:cubicBezTo>
                  <a:cubicBezTo>
                    <a:pt x="1361" y="11"/>
                    <a:pt x="1298" y="0"/>
                    <a:pt x="1239" y="0"/>
                  </a:cubicBezTo>
                  <a:close/>
                </a:path>
              </a:pathLst>
            </a:custGeom>
            <a:solidFill>
              <a:srgbClr val="EB5E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35"/>
            <p:cNvSpPr/>
            <p:nvPr/>
          </p:nvSpPr>
          <p:spPr>
            <a:xfrm>
              <a:off x="2304328" y="2335526"/>
              <a:ext cx="19780" cy="118481"/>
            </a:xfrm>
            <a:custGeom>
              <a:rect b="b" l="l" r="r" t="t"/>
              <a:pathLst>
                <a:path extrusionOk="0" h="3546" w="592">
                  <a:moveTo>
                    <a:pt x="483" y="1"/>
                  </a:moveTo>
                  <a:lnTo>
                    <a:pt x="1" y="16"/>
                  </a:lnTo>
                  <a:lnTo>
                    <a:pt x="94" y="3546"/>
                  </a:lnTo>
                  <a:lnTo>
                    <a:pt x="592" y="3530"/>
                  </a:lnTo>
                  <a:lnTo>
                    <a:pt x="483" y="1"/>
                  </a:lnTo>
                  <a:close/>
                </a:path>
              </a:pathLst>
            </a:custGeom>
            <a:solidFill>
              <a:srgbClr val="EB5E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35"/>
            <p:cNvSpPr/>
            <p:nvPr/>
          </p:nvSpPr>
          <p:spPr>
            <a:xfrm>
              <a:off x="2347965" y="2331884"/>
              <a:ext cx="73808" cy="120051"/>
            </a:xfrm>
            <a:custGeom>
              <a:rect b="b" l="l" r="r" t="t"/>
              <a:pathLst>
                <a:path extrusionOk="0" h="3593" w="2209">
                  <a:moveTo>
                    <a:pt x="1960" y="1"/>
                  </a:moveTo>
                  <a:lnTo>
                    <a:pt x="1509" y="16"/>
                  </a:lnTo>
                  <a:lnTo>
                    <a:pt x="1680" y="2644"/>
                  </a:lnTo>
                  <a:cubicBezTo>
                    <a:pt x="1680" y="2644"/>
                    <a:pt x="1416" y="2007"/>
                    <a:pt x="1151" y="1354"/>
                  </a:cubicBezTo>
                  <a:lnTo>
                    <a:pt x="623" y="48"/>
                  </a:lnTo>
                  <a:lnTo>
                    <a:pt x="1" y="79"/>
                  </a:lnTo>
                  <a:lnTo>
                    <a:pt x="156" y="3593"/>
                  </a:lnTo>
                  <a:lnTo>
                    <a:pt x="623" y="3577"/>
                  </a:lnTo>
                  <a:lnTo>
                    <a:pt x="498" y="934"/>
                  </a:lnTo>
                  <a:lnTo>
                    <a:pt x="1012" y="2240"/>
                  </a:lnTo>
                  <a:lnTo>
                    <a:pt x="1556" y="3531"/>
                  </a:lnTo>
                  <a:lnTo>
                    <a:pt x="2209" y="3515"/>
                  </a:lnTo>
                  <a:lnTo>
                    <a:pt x="1960" y="1"/>
                  </a:lnTo>
                  <a:close/>
                </a:path>
              </a:pathLst>
            </a:custGeom>
            <a:solidFill>
              <a:srgbClr val="EB5E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35"/>
            <p:cNvSpPr/>
            <p:nvPr/>
          </p:nvSpPr>
          <p:spPr>
            <a:xfrm>
              <a:off x="2442522" y="2324633"/>
              <a:ext cx="58739" cy="122123"/>
            </a:xfrm>
            <a:custGeom>
              <a:rect b="b" l="l" r="r" t="t"/>
              <a:pathLst>
                <a:path extrusionOk="0" h="3655" w="1758">
                  <a:moveTo>
                    <a:pt x="1416" y="0"/>
                  </a:moveTo>
                  <a:lnTo>
                    <a:pt x="1" y="156"/>
                  </a:lnTo>
                  <a:lnTo>
                    <a:pt x="281" y="3654"/>
                  </a:lnTo>
                  <a:lnTo>
                    <a:pt x="1758" y="3499"/>
                  </a:lnTo>
                  <a:lnTo>
                    <a:pt x="1696" y="2955"/>
                  </a:lnTo>
                  <a:lnTo>
                    <a:pt x="732" y="3048"/>
                  </a:lnTo>
                  <a:lnTo>
                    <a:pt x="654" y="2068"/>
                  </a:lnTo>
                  <a:lnTo>
                    <a:pt x="1525" y="1975"/>
                  </a:lnTo>
                  <a:lnTo>
                    <a:pt x="1462" y="1415"/>
                  </a:lnTo>
                  <a:lnTo>
                    <a:pt x="607" y="1508"/>
                  </a:lnTo>
                  <a:lnTo>
                    <a:pt x="529" y="653"/>
                  </a:lnTo>
                  <a:lnTo>
                    <a:pt x="1385" y="560"/>
                  </a:lnTo>
                  <a:lnTo>
                    <a:pt x="1416" y="0"/>
                  </a:lnTo>
                  <a:close/>
                </a:path>
              </a:pathLst>
            </a:custGeom>
            <a:solidFill>
              <a:srgbClr val="EB5E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35"/>
            <p:cNvSpPr/>
            <p:nvPr/>
          </p:nvSpPr>
          <p:spPr>
            <a:xfrm>
              <a:off x="2517333" y="2311636"/>
              <a:ext cx="104982" cy="127335"/>
            </a:xfrm>
            <a:custGeom>
              <a:rect b="b" l="l" r="r" t="t"/>
              <a:pathLst>
                <a:path extrusionOk="0" h="3811" w="3142">
                  <a:moveTo>
                    <a:pt x="2660" y="0"/>
                  </a:moveTo>
                  <a:cubicBezTo>
                    <a:pt x="2660" y="0"/>
                    <a:pt x="2489" y="32"/>
                    <a:pt x="2302" y="47"/>
                  </a:cubicBezTo>
                  <a:cubicBezTo>
                    <a:pt x="2131" y="78"/>
                    <a:pt x="1945" y="94"/>
                    <a:pt x="1945" y="94"/>
                  </a:cubicBezTo>
                  <a:lnTo>
                    <a:pt x="1649" y="2784"/>
                  </a:lnTo>
                  <a:lnTo>
                    <a:pt x="716" y="218"/>
                  </a:lnTo>
                  <a:lnTo>
                    <a:pt x="1" y="296"/>
                  </a:lnTo>
                  <a:lnTo>
                    <a:pt x="374" y="3810"/>
                  </a:lnTo>
                  <a:lnTo>
                    <a:pt x="841" y="3748"/>
                  </a:lnTo>
                  <a:lnTo>
                    <a:pt x="530" y="918"/>
                  </a:lnTo>
                  <a:lnTo>
                    <a:pt x="1540" y="3686"/>
                  </a:lnTo>
                  <a:lnTo>
                    <a:pt x="1991" y="3639"/>
                  </a:lnTo>
                  <a:lnTo>
                    <a:pt x="2302" y="731"/>
                  </a:lnTo>
                  <a:lnTo>
                    <a:pt x="2675" y="3561"/>
                  </a:lnTo>
                  <a:lnTo>
                    <a:pt x="3142" y="3484"/>
                  </a:lnTo>
                  <a:lnTo>
                    <a:pt x="2660" y="0"/>
                  </a:lnTo>
                  <a:close/>
                </a:path>
              </a:pathLst>
            </a:custGeom>
            <a:solidFill>
              <a:srgbClr val="EB5E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35"/>
            <p:cNvSpPr/>
            <p:nvPr/>
          </p:nvSpPr>
          <p:spPr>
            <a:xfrm>
              <a:off x="2644635" y="2300710"/>
              <a:ext cx="81092" cy="124228"/>
            </a:xfrm>
            <a:custGeom>
              <a:rect b="b" l="l" r="r" t="t"/>
              <a:pathLst>
                <a:path extrusionOk="0" h="3718" w="2427">
                  <a:moveTo>
                    <a:pt x="809" y="903"/>
                  </a:moveTo>
                  <a:cubicBezTo>
                    <a:pt x="856" y="996"/>
                    <a:pt x="902" y="1105"/>
                    <a:pt x="949" y="1229"/>
                  </a:cubicBezTo>
                  <a:cubicBezTo>
                    <a:pt x="1011" y="1369"/>
                    <a:pt x="1058" y="1494"/>
                    <a:pt x="1120" y="1603"/>
                  </a:cubicBezTo>
                  <a:cubicBezTo>
                    <a:pt x="1167" y="1727"/>
                    <a:pt x="1229" y="1867"/>
                    <a:pt x="1291" y="2022"/>
                  </a:cubicBezTo>
                  <a:lnTo>
                    <a:pt x="685" y="2116"/>
                  </a:lnTo>
                  <a:cubicBezTo>
                    <a:pt x="700" y="2053"/>
                    <a:pt x="700" y="1991"/>
                    <a:pt x="716" y="1929"/>
                  </a:cubicBezTo>
                  <a:cubicBezTo>
                    <a:pt x="716" y="1867"/>
                    <a:pt x="716" y="1805"/>
                    <a:pt x="731" y="1727"/>
                  </a:cubicBezTo>
                  <a:lnTo>
                    <a:pt x="747" y="1509"/>
                  </a:lnTo>
                  <a:lnTo>
                    <a:pt x="809" y="903"/>
                  </a:lnTo>
                  <a:close/>
                  <a:moveTo>
                    <a:pt x="980" y="1"/>
                  </a:moveTo>
                  <a:lnTo>
                    <a:pt x="389" y="79"/>
                  </a:lnTo>
                  <a:lnTo>
                    <a:pt x="0" y="3717"/>
                  </a:lnTo>
                  <a:lnTo>
                    <a:pt x="529" y="3624"/>
                  </a:lnTo>
                  <a:lnTo>
                    <a:pt x="622" y="2769"/>
                  </a:lnTo>
                  <a:lnTo>
                    <a:pt x="1555" y="2629"/>
                  </a:lnTo>
                  <a:lnTo>
                    <a:pt x="1882" y="3422"/>
                  </a:lnTo>
                  <a:lnTo>
                    <a:pt x="2426" y="3328"/>
                  </a:lnTo>
                  <a:lnTo>
                    <a:pt x="980" y="1"/>
                  </a:lnTo>
                  <a:close/>
                </a:path>
              </a:pathLst>
            </a:custGeom>
            <a:solidFill>
              <a:srgbClr val="EB5E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35"/>
            <p:cNvSpPr/>
            <p:nvPr/>
          </p:nvSpPr>
          <p:spPr>
            <a:xfrm>
              <a:off x="2902313" y="1955758"/>
              <a:ext cx="916505" cy="555416"/>
            </a:xfrm>
            <a:custGeom>
              <a:rect b="b" l="l" r="r" t="t"/>
              <a:pathLst>
                <a:path extrusionOk="0" h="16623" w="27430">
                  <a:moveTo>
                    <a:pt x="22501" y="0"/>
                  </a:moveTo>
                  <a:lnTo>
                    <a:pt x="19344" y="358"/>
                  </a:lnTo>
                  <a:lnTo>
                    <a:pt x="16188" y="840"/>
                  </a:lnTo>
                  <a:cubicBezTo>
                    <a:pt x="15612" y="933"/>
                    <a:pt x="15006" y="1027"/>
                    <a:pt x="14400" y="1120"/>
                  </a:cubicBezTo>
                  <a:cubicBezTo>
                    <a:pt x="13809" y="1244"/>
                    <a:pt x="13218" y="1353"/>
                    <a:pt x="12611" y="1462"/>
                  </a:cubicBezTo>
                  <a:cubicBezTo>
                    <a:pt x="11414" y="1695"/>
                    <a:pt x="10217" y="1913"/>
                    <a:pt x="9097" y="2131"/>
                  </a:cubicBezTo>
                  <a:cubicBezTo>
                    <a:pt x="7993" y="2364"/>
                    <a:pt x="6967" y="2566"/>
                    <a:pt x="6096" y="2753"/>
                  </a:cubicBezTo>
                  <a:lnTo>
                    <a:pt x="3189" y="3343"/>
                  </a:lnTo>
                  <a:cubicBezTo>
                    <a:pt x="3640" y="5458"/>
                    <a:pt x="2209" y="7557"/>
                    <a:pt x="1" y="8008"/>
                  </a:cubicBezTo>
                  <a:lnTo>
                    <a:pt x="94" y="8475"/>
                  </a:lnTo>
                  <a:cubicBezTo>
                    <a:pt x="160" y="8459"/>
                    <a:pt x="222" y="8451"/>
                    <a:pt x="281" y="8451"/>
                  </a:cubicBezTo>
                  <a:cubicBezTo>
                    <a:pt x="1030" y="8451"/>
                    <a:pt x="1209" y="9652"/>
                    <a:pt x="359" y="9796"/>
                  </a:cubicBezTo>
                  <a:lnTo>
                    <a:pt x="436" y="10169"/>
                  </a:lnTo>
                  <a:cubicBezTo>
                    <a:pt x="502" y="10154"/>
                    <a:pt x="564" y="10146"/>
                    <a:pt x="623" y="10146"/>
                  </a:cubicBezTo>
                  <a:cubicBezTo>
                    <a:pt x="1373" y="10146"/>
                    <a:pt x="1551" y="11346"/>
                    <a:pt x="701" y="11476"/>
                  </a:cubicBezTo>
                  <a:lnTo>
                    <a:pt x="763" y="11849"/>
                  </a:lnTo>
                  <a:cubicBezTo>
                    <a:pt x="832" y="11831"/>
                    <a:pt x="898" y="11823"/>
                    <a:pt x="960" y="11823"/>
                  </a:cubicBezTo>
                  <a:cubicBezTo>
                    <a:pt x="1716" y="11823"/>
                    <a:pt x="1889" y="13041"/>
                    <a:pt x="1027" y="13170"/>
                  </a:cubicBezTo>
                  <a:lnTo>
                    <a:pt x="1121" y="13606"/>
                  </a:lnTo>
                  <a:cubicBezTo>
                    <a:pt x="1411" y="13547"/>
                    <a:pt x="1701" y="13518"/>
                    <a:pt x="1986" y="13518"/>
                  </a:cubicBezTo>
                  <a:cubicBezTo>
                    <a:pt x="3877" y="13518"/>
                    <a:pt x="5549" y="14771"/>
                    <a:pt x="5941" y="16622"/>
                  </a:cubicBezTo>
                  <a:lnTo>
                    <a:pt x="8817" y="16032"/>
                  </a:lnTo>
                  <a:cubicBezTo>
                    <a:pt x="9688" y="15845"/>
                    <a:pt x="10683" y="15643"/>
                    <a:pt x="11756" y="15425"/>
                  </a:cubicBezTo>
                  <a:cubicBezTo>
                    <a:pt x="12814" y="15223"/>
                    <a:pt x="13933" y="15005"/>
                    <a:pt x="15068" y="14788"/>
                  </a:cubicBezTo>
                  <a:lnTo>
                    <a:pt x="16732" y="14477"/>
                  </a:lnTo>
                  <a:cubicBezTo>
                    <a:pt x="17276" y="14399"/>
                    <a:pt x="17820" y="14306"/>
                    <a:pt x="18334" y="14228"/>
                  </a:cubicBezTo>
                  <a:cubicBezTo>
                    <a:pt x="19375" y="14072"/>
                    <a:pt x="20339" y="13917"/>
                    <a:pt x="21164" y="13792"/>
                  </a:cubicBezTo>
                  <a:lnTo>
                    <a:pt x="23885" y="13481"/>
                  </a:lnTo>
                  <a:cubicBezTo>
                    <a:pt x="23760" y="12455"/>
                    <a:pt x="24071" y="11413"/>
                    <a:pt x="24740" y="10605"/>
                  </a:cubicBezTo>
                  <a:cubicBezTo>
                    <a:pt x="25393" y="9796"/>
                    <a:pt x="26373" y="9299"/>
                    <a:pt x="27430" y="9268"/>
                  </a:cubicBezTo>
                  <a:lnTo>
                    <a:pt x="27399" y="8817"/>
                  </a:lnTo>
                  <a:cubicBezTo>
                    <a:pt x="27389" y="8817"/>
                    <a:pt x="27379" y="8817"/>
                    <a:pt x="27369" y="8817"/>
                  </a:cubicBezTo>
                  <a:cubicBezTo>
                    <a:pt x="27009" y="8817"/>
                    <a:pt x="26698" y="8542"/>
                    <a:pt x="26668" y="8179"/>
                  </a:cubicBezTo>
                  <a:cubicBezTo>
                    <a:pt x="26653" y="7806"/>
                    <a:pt x="26948" y="7495"/>
                    <a:pt x="27321" y="7479"/>
                  </a:cubicBezTo>
                  <a:lnTo>
                    <a:pt x="27306" y="7106"/>
                  </a:lnTo>
                  <a:cubicBezTo>
                    <a:pt x="27295" y="7107"/>
                    <a:pt x="27285" y="7107"/>
                    <a:pt x="27275" y="7107"/>
                  </a:cubicBezTo>
                  <a:cubicBezTo>
                    <a:pt x="26900" y="7107"/>
                    <a:pt x="26589" y="6832"/>
                    <a:pt x="26559" y="6469"/>
                  </a:cubicBezTo>
                  <a:cubicBezTo>
                    <a:pt x="26544" y="6096"/>
                    <a:pt x="26839" y="5769"/>
                    <a:pt x="27228" y="5753"/>
                  </a:cubicBezTo>
                  <a:lnTo>
                    <a:pt x="27197" y="5380"/>
                  </a:lnTo>
                  <a:cubicBezTo>
                    <a:pt x="27178" y="5382"/>
                    <a:pt x="27159" y="5383"/>
                    <a:pt x="27140" y="5383"/>
                  </a:cubicBezTo>
                  <a:cubicBezTo>
                    <a:pt x="26790" y="5383"/>
                    <a:pt x="26480" y="5113"/>
                    <a:pt x="26450" y="4758"/>
                  </a:cubicBezTo>
                  <a:cubicBezTo>
                    <a:pt x="26435" y="4370"/>
                    <a:pt x="26746" y="4059"/>
                    <a:pt x="27119" y="4043"/>
                  </a:cubicBezTo>
                  <a:lnTo>
                    <a:pt x="27088" y="3561"/>
                  </a:lnTo>
                  <a:cubicBezTo>
                    <a:pt x="27020" y="3564"/>
                    <a:pt x="26951" y="3565"/>
                    <a:pt x="26883" y="3565"/>
                  </a:cubicBezTo>
                  <a:cubicBezTo>
                    <a:pt x="25864" y="3565"/>
                    <a:pt x="24855" y="3240"/>
                    <a:pt x="24025" y="2628"/>
                  </a:cubicBezTo>
                  <a:cubicBezTo>
                    <a:pt x="23169" y="2006"/>
                    <a:pt x="22625" y="1058"/>
                    <a:pt x="22501" y="0"/>
                  </a:cubicBezTo>
                  <a:close/>
                </a:path>
              </a:pathLst>
            </a:custGeom>
            <a:solidFill>
              <a:srgbClr val="F9CD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35"/>
            <p:cNvSpPr/>
            <p:nvPr/>
          </p:nvSpPr>
          <p:spPr>
            <a:xfrm>
              <a:off x="3061324" y="2012893"/>
              <a:ext cx="563201" cy="183435"/>
            </a:xfrm>
            <a:custGeom>
              <a:rect b="b" l="l" r="r" t="t"/>
              <a:pathLst>
                <a:path extrusionOk="0" h="5490" w="16856">
                  <a:moveTo>
                    <a:pt x="16545" y="1"/>
                  </a:moveTo>
                  <a:lnTo>
                    <a:pt x="15798" y="78"/>
                  </a:lnTo>
                  <a:cubicBezTo>
                    <a:pt x="15565" y="110"/>
                    <a:pt x="15285" y="141"/>
                    <a:pt x="14959" y="172"/>
                  </a:cubicBezTo>
                  <a:cubicBezTo>
                    <a:pt x="14632" y="218"/>
                    <a:pt x="14274" y="281"/>
                    <a:pt x="13886" y="343"/>
                  </a:cubicBezTo>
                  <a:cubicBezTo>
                    <a:pt x="13093" y="467"/>
                    <a:pt x="12175" y="607"/>
                    <a:pt x="11180" y="763"/>
                  </a:cubicBezTo>
                  <a:cubicBezTo>
                    <a:pt x="10698" y="840"/>
                    <a:pt x="10185" y="918"/>
                    <a:pt x="9672" y="1011"/>
                  </a:cubicBezTo>
                  <a:lnTo>
                    <a:pt x="8132" y="1291"/>
                  </a:lnTo>
                  <a:cubicBezTo>
                    <a:pt x="7106" y="1493"/>
                    <a:pt x="6080" y="1680"/>
                    <a:pt x="5116" y="1867"/>
                  </a:cubicBezTo>
                  <a:cubicBezTo>
                    <a:pt x="4167" y="2069"/>
                    <a:pt x="3281" y="2240"/>
                    <a:pt x="2519" y="2395"/>
                  </a:cubicBezTo>
                  <a:cubicBezTo>
                    <a:pt x="1011" y="2706"/>
                    <a:pt x="0" y="2924"/>
                    <a:pt x="0" y="2924"/>
                  </a:cubicBezTo>
                  <a:lnTo>
                    <a:pt x="529" y="5490"/>
                  </a:lnTo>
                  <a:cubicBezTo>
                    <a:pt x="529" y="5490"/>
                    <a:pt x="1539" y="5272"/>
                    <a:pt x="3048" y="4961"/>
                  </a:cubicBezTo>
                  <a:cubicBezTo>
                    <a:pt x="4540" y="4650"/>
                    <a:pt x="6577" y="4261"/>
                    <a:pt x="8614" y="3872"/>
                  </a:cubicBezTo>
                  <a:cubicBezTo>
                    <a:pt x="10620" y="3468"/>
                    <a:pt x="12719" y="3188"/>
                    <a:pt x="14259" y="2940"/>
                  </a:cubicBezTo>
                  <a:cubicBezTo>
                    <a:pt x="14632" y="2877"/>
                    <a:pt x="14990" y="2815"/>
                    <a:pt x="15301" y="2768"/>
                  </a:cubicBezTo>
                  <a:lnTo>
                    <a:pt x="16125" y="2691"/>
                  </a:lnTo>
                  <a:lnTo>
                    <a:pt x="16856" y="2613"/>
                  </a:lnTo>
                  <a:lnTo>
                    <a:pt x="16545" y="1"/>
                  </a:lnTo>
                  <a:close/>
                </a:path>
              </a:pathLst>
            </a:custGeom>
            <a:solidFill>
              <a:srgbClr val="EB5E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35"/>
            <p:cNvSpPr/>
            <p:nvPr/>
          </p:nvSpPr>
          <p:spPr>
            <a:xfrm>
              <a:off x="3115853" y="2279426"/>
              <a:ext cx="539846" cy="179793"/>
            </a:xfrm>
            <a:custGeom>
              <a:rect b="b" l="l" r="r" t="t"/>
              <a:pathLst>
                <a:path extrusionOk="0" h="5381" w="16157">
                  <a:moveTo>
                    <a:pt x="15845" y="0"/>
                  </a:moveTo>
                  <a:lnTo>
                    <a:pt x="15177" y="78"/>
                  </a:lnTo>
                  <a:lnTo>
                    <a:pt x="14399" y="156"/>
                  </a:lnTo>
                  <a:lnTo>
                    <a:pt x="13389" y="327"/>
                  </a:lnTo>
                  <a:cubicBezTo>
                    <a:pt x="11912" y="576"/>
                    <a:pt x="9937" y="809"/>
                    <a:pt x="7962" y="1229"/>
                  </a:cubicBezTo>
                  <a:cubicBezTo>
                    <a:pt x="5972" y="1586"/>
                    <a:pt x="3997" y="1975"/>
                    <a:pt x="2504" y="2302"/>
                  </a:cubicBezTo>
                  <a:lnTo>
                    <a:pt x="1" y="2815"/>
                  </a:lnTo>
                  <a:lnTo>
                    <a:pt x="545" y="5380"/>
                  </a:lnTo>
                  <a:cubicBezTo>
                    <a:pt x="545" y="5380"/>
                    <a:pt x="1540" y="5163"/>
                    <a:pt x="3017" y="4867"/>
                  </a:cubicBezTo>
                  <a:lnTo>
                    <a:pt x="5552" y="4354"/>
                  </a:lnTo>
                  <a:cubicBezTo>
                    <a:pt x="6469" y="4168"/>
                    <a:pt x="7449" y="3981"/>
                    <a:pt x="8428" y="3810"/>
                  </a:cubicBezTo>
                  <a:cubicBezTo>
                    <a:pt x="8926" y="3717"/>
                    <a:pt x="9408" y="3623"/>
                    <a:pt x="9890" y="3530"/>
                  </a:cubicBezTo>
                  <a:cubicBezTo>
                    <a:pt x="10372" y="3452"/>
                    <a:pt x="10839" y="3375"/>
                    <a:pt x="11290" y="3297"/>
                  </a:cubicBezTo>
                  <a:cubicBezTo>
                    <a:pt x="12191" y="3157"/>
                    <a:pt x="13031" y="3033"/>
                    <a:pt x="13762" y="2908"/>
                  </a:cubicBezTo>
                  <a:cubicBezTo>
                    <a:pt x="14120" y="2861"/>
                    <a:pt x="14446" y="2799"/>
                    <a:pt x="14741" y="2753"/>
                  </a:cubicBezTo>
                  <a:cubicBezTo>
                    <a:pt x="15037" y="2737"/>
                    <a:pt x="15286" y="2706"/>
                    <a:pt x="15503" y="2675"/>
                  </a:cubicBezTo>
                  <a:lnTo>
                    <a:pt x="16156" y="2613"/>
                  </a:lnTo>
                  <a:lnTo>
                    <a:pt x="15845" y="0"/>
                  </a:lnTo>
                  <a:close/>
                </a:path>
              </a:pathLst>
            </a:custGeom>
            <a:solidFill>
              <a:srgbClr val="EB5E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35"/>
            <p:cNvSpPr/>
            <p:nvPr/>
          </p:nvSpPr>
          <p:spPr>
            <a:xfrm>
              <a:off x="3636455" y="2147446"/>
              <a:ext cx="75345" cy="70701"/>
            </a:xfrm>
            <a:custGeom>
              <a:rect b="b" l="l" r="r" t="t"/>
              <a:pathLst>
                <a:path extrusionOk="0" h="2116" w="2255">
                  <a:moveTo>
                    <a:pt x="1042" y="1"/>
                  </a:moveTo>
                  <a:lnTo>
                    <a:pt x="762" y="701"/>
                  </a:lnTo>
                  <a:lnTo>
                    <a:pt x="0" y="903"/>
                  </a:lnTo>
                  <a:lnTo>
                    <a:pt x="622" y="1354"/>
                  </a:lnTo>
                  <a:lnTo>
                    <a:pt x="575" y="2116"/>
                  </a:lnTo>
                  <a:lnTo>
                    <a:pt x="1213" y="1696"/>
                  </a:lnTo>
                  <a:lnTo>
                    <a:pt x="1944" y="1960"/>
                  </a:lnTo>
                  <a:lnTo>
                    <a:pt x="1944" y="1960"/>
                  </a:lnTo>
                  <a:lnTo>
                    <a:pt x="1742" y="1245"/>
                  </a:lnTo>
                  <a:lnTo>
                    <a:pt x="2255" y="654"/>
                  </a:lnTo>
                  <a:lnTo>
                    <a:pt x="1462" y="638"/>
                  </a:lnTo>
                  <a:lnTo>
                    <a:pt x="1042" y="1"/>
                  </a:lnTo>
                  <a:close/>
                </a:path>
              </a:pathLst>
            </a:custGeom>
            <a:solidFill>
              <a:srgbClr val="EB5E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35"/>
            <p:cNvSpPr/>
            <p:nvPr/>
          </p:nvSpPr>
          <p:spPr>
            <a:xfrm>
              <a:off x="3018188" y="2255001"/>
              <a:ext cx="73808" cy="72238"/>
            </a:xfrm>
            <a:custGeom>
              <a:rect b="b" l="l" r="r" t="t"/>
              <a:pathLst>
                <a:path extrusionOk="0" h="2162" w="2209">
                  <a:moveTo>
                    <a:pt x="949" y="1"/>
                  </a:moveTo>
                  <a:lnTo>
                    <a:pt x="747" y="747"/>
                  </a:lnTo>
                  <a:lnTo>
                    <a:pt x="0" y="996"/>
                  </a:lnTo>
                  <a:lnTo>
                    <a:pt x="669" y="1400"/>
                  </a:lnTo>
                  <a:lnTo>
                    <a:pt x="685" y="2162"/>
                  </a:lnTo>
                  <a:lnTo>
                    <a:pt x="1291" y="1680"/>
                  </a:lnTo>
                  <a:lnTo>
                    <a:pt x="2053" y="1882"/>
                  </a:lnTo>
                  <a:lnTo>
                    <a:pt x="1773" y="1182"/>
                  </a:lnTo>
                  <a:lnTo>
                    <a:pt x="2208" y="545"/>
                  </a:lnTo>
                  <a:lnTo>
                    <a:pt x="1431" y="607"/>
                  </a:lnTo>
                  <a:lnTo>
                    <a:pt x="949" y="1"/>
                  </a:lnTo>
                  <a:close/>
                </a:path>
              </a:pathLst>
            </a:custGeom>
            <a:solidFill>
              <a:srgbClr val="EB5E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35"/>
            <p:cNvSpPr/>
            <p:nvPr/>
          </p:nvSpPr>
          <p:spPr>
            <a:xfrm>
              <a:off x="3100784" y="2115236"/>
              <a:ext cx="37957" cy="50453"/>
            </a:xfrm>
            <a:custGeom>
              <a:rect b="b" l="l" r="r" t="t"/>
              <a:pathLst>
                <a:path extrusionOk="0" h="1510" w="1136">
                  <a:moveTo>
                    <a:pt x="1105" y="1"/>
                  </a:moveTo>
                  <a:lnTo>
                    <a:pt x="1" y="219"/>
                  </a:lnTo>
                  <a:lnTo>
                    <a:pt x="32" y="405"/>
                  </a:lnTo>
                  <a:lnTo>
                    <a:pt x="483" y="312"/>
                  </a:lnTo>
                  <a:lnTo>
                    <a:pt x="732" y="1509"/>
                  </a:lnTo>
                  <a:lnTo>
                    <a:pt x="934" y="1478"/>
                  </a:lnTo>
                  <a:lnTo>
                    <a:pt x="685" y="265"/>
                  </a:lnTo>
                  <a:lnTo>
                    <a:pt x="1136" y="172"/>
                  </a:lnTo>
                  <a:lnTo>
                    <a:pt x="1105" y="1"/>
                  </a:lnTo>
                  <a:close/>
                </a:path>
              </a:pathLst>
            </a:custGeom>
            <a:solidFill>
              <a:srgbClr val="F9CD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35"/>
            <p:cNvSpPr/>
            <p:nvPr/>
          </p:nvSpPr>
          <p:spPr>
            <a:xfrm>
              <a:off x="3185987" y="2103809"/>
              <a:ext cx="16673" cy="47312"/>
            </a:xfrm>
            <a:custGeom>
              <a:rect b="b" l="l" r="r" t="t"/>
              <a:pathLst>
                <a:path extrusionOk="0" h="1416" w="499">
                  <a:moveTo>
                    <a:pt x="219" y="1"/>
                  </a:moveTo>
                  <a:lnTo>
                    <a:pt x="1" y="47"/>
                  </a:lnTo>
                  <a:lnTo>
                    <a:pt x="281" y="1416"/>
                  </a:lnTo>
                  <a:lnTo>
                    <a:pt x="498" y="1385"/>
                  </a:lnTo>
                  <a:lnTo>
                    <a:pt x="219" y="1"/>
                  </a:lnTo>
                  <a:close/>
                </a:path>
              </a:pathLst>
            </a:custGeom>
            <a:solidFill>
              <a:srgbClr val="F9CD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35"/>
            <p:cNvSpPr/>
            <p:nvPr/>
          </p:nvSpPr>
          <p:spPr>
            <a:xfrm>
              <a:off x="3248335" y="2087704"/>
              <a:ext cx="41599" cy="48882"/>
            </a:xfrm>
            <a:custGeom>
              <a:rect b="b" l="l" r="r" t="t"/>
              <a:pathLst>
                <a:path extrusionOk="0" h="1463" w="1245">
                  <a:moveTo>
                    <a:pt x="747" y="1"/>
                  </a:moveTo>
                  <a:cubicBezTo>
                    <a:pt x="701" y="1"/>
                    <a:pt x="638" y="1"/>
                    <a:pt x="592" y="16"/>
                  </a:cubicBezTo>
                  <a:cubicBezTo>
                    <a:pt x="514" y="32"/>
                    <a:pt x="436" y="63"/>
                    <a:pt x="374" y="94"/>
                  </a:cubicBezTo>
                  <a:cubicBezTo>
                    <a:pt x="203" y="172"/>
                    <a:pt x="79" y="312"/>
                    <a:pt x="32" y="498"/>
                  </a:cubicBezTo>
                  <a:cubicBezTo>
                    <a:pt x="1" y="623"/>
                    <a:pt x="1" y="747"/>
                    <a:pt x="32" y="872"/>
                  </a:cubicBezTo>
                  <a:cubicBezTo>
                    <a:pt x="47" y="949"/>
                    <a:pt x="79" y="1027"/>
                    <a:pt x="110" y="1120"/>
                  </a:cubicBezTo>
                  <a:cubicBezTo>
                    <a:pt x="141" y="1183"/>
                    <a:pt x="187" y="1229"/>
                    <a:pt x="234" y="1291"/>
                  </a:cubicBezTo>
                  <a:cubicBezTo>
                    <a:pt x="281" y="1322"/>
                    <a:pt x="327" y="1369"/>
                    <a:pt x="390" y="1400"/>
                  </a:cubicBezTo>
                  <a:cubicBezTo>
                    <a:pt x="436" y="1416"/>
                    <a:pt x="498" y="1431"/>
                    <a:pt x="545" y="1447"/>
                  </a:cubicBezTo>
                  <a:cubicBezTo>
                    <a:pt x="607" y="1462"/>
                    <a:pt x="654" y="1462"/>
                    <a:pt x="716" y="1462"/>
                  </a:cubicBezTo>
                  <a:cubicBezTo>
                    <a:pt x="763" y="1462"/>
                    <a:pt x="825" y="1462"/>
                    <a:pt x="872" y="1447"/>
                  </a:cubicBezTo>
                  <a:cubicBezTo>
                    <a:pt x="918" y="1431"/>
                    <a:pt x="965" y="1431"/>
                    <a:pt x="1012" y="1400"/>
                  </a:cubicBezTo>
                  <a:lnTo>
                    <a:pt x="1136" y="1369"/>
                  </a:lnTo>
                  <a:cubicBezTo>
                    <a:pt x="1183" y="1354"/>
                    <a:pt x="1214" y="1322"/>
                    <a:pt x="1245" y="1307"/>
                  </a:cubicBezTo>
                  <a:lnTo>
                    <a:pt x="1214" y="1151"/>
                  </a:lnTo>
                  <a:cubicBezTo>
                    <a:pt x="1167" y="1167"/>
                    <a:pt x="1089" y="1198"/>
                    <a:pt x="1027" y="1229"/>
                  </a:cubicBezTo>
                  <a:cubicBezTo>
                    <a:pt x="965" y="1245"/>
                    <a:pt x="903" y="1260"/>
                    <a:pt x="840" y="1276"/>
                  </a:cubicBezTo>
                  <a:lnTo>
                    <a:pt x="654" y="1276"/>
                  </a:lnTo>
                  <a:cubicBezTo>
                    <a:pt x="592" y="1260"/>
                    <a:pt x="529" y="1245"/>
                    <a:pt x="483" y="1214"/>
                  </a:cubicBezTo>
                  <a:cubicBezTo>
                    <a:pt x="421" y="1167"/>
                    <a:pt x="374" y="1120"/>
                    <a:pt x="343" y="1058"/>
                  </a:cubicBezTo>
                  <a:cubicBezTo>
                    <a:pt x="265" y="918"/>
                    <a:pt x="219" y="747"/>
                    <a:pt x="250" y="561"/>
                  </a:cubicBezTo>
                  <a:cubicBezTo>
                    <a:pt x="250" y="498"/>
                    <a:pt x="281" y="436"/>
                    <a:pt x="312" y="390"/>
                  </a:cubicBezTo>
                  <a:cubicBezTo>
                    <a:pt x="358" y="343"/>
                    <a:pt x="405" y="296"/>
                    <a:pt x="452" y="265"/>
                  </a:cubicBezTo>
                  <a:cubicBezTo>
                    <a:pt x="514" y="234"/>
                    <a:pt x="561" y="203"/>
                    <a:pt x="623" y="187"/>
                  </a:cubicBezTo>
                  <a:cubicBezTo>
                    <a:pt x="701" y="172"/>
                    <a:pt x="763" y="172"/>
                    <a:pt x="825" y="172"/>
                  </a:cubicBezTo>
                  <a:lnTo>
                    <a:pt x="1027" y="172"/>
                  </a:lnTo>
                  <a:lnTo>
                    <a:pt x="996" y="1"/>
                  </a:lnTo>
                  <a:close/>
                </a:path>
              </a:pathLst>
            </a:custGeom>
            <a:solidFill>
              <a:srgbClr val="F9CD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35"/>
            <p:cNvSpPr/>
            <p:nvPr/>
          </p:nvSpPr>
          <p:spPr>
            <a:xfrm>
              <a:off x="3332000" y="2070062"/>
              <a:ext cx="45742" cy="53026"/>
            </a:xfrm>
            <a:custGeom>
              <a:rect b="b" l="l" r="r" t="t"/>
              <a:pathLst>
                <a:path extrusionOk="0" h="1587" w="1369">
                  <a:moveTo>
                    <a:pt x="1104" y="0"/>
                  </a:moveTo>
                  <a:lnTo>
                    <a:pt x="855" y="47"/>
                  </a:lnTo>
                  <a:lnTo>
                    <a:pt x="498" y="700"/>
                  </a:lnTo>
                  <a:lnTo>
                    <a:pt x="311" y="746"/>
                  </a:lnTo>
                  <a:lnTo>
                    <a:pt x="202" y="171"/>
                  </a:lnTo>
                  <a:lnTo>
                    <a:pt x="0" y="202"/>
                  </a:lnTo>
                  <a:lnTo>
                    <a:pt x="249" y="1586"/>
                  </a:lnTo>
                  <a:lnTo>
                    <a:pt x="467" y="1555"/>
                  </a:lnTo>
                  <a:lnTo>
                    <a:pt x="342" y="918"/>
                  </a:lnTo>
                  <a:lnTo>
                    <a:pt x="529" y="871"/>
                  </a:lnTo>
                  <a:lnTo>
                    <a:pt x="1120" y="1431"/>
                  </a:lnTo>
                  <a:lnTo>
                    <a:pt x="1369" y="1384"/>
                  </a:lnTo>
                  <a:lnTo>
                    <a:pt x="700" y="746"/>
                  </a:lnTo>
                  <a:lnTo>
                    <a:pt x="1104" y="0"/>
                  </a:lnTo>
                  <a:close/>
                </a:path>
              </a:pathLst>
            </a:custGeom>
            <a:solidFill>
              <a:srgbClr val="F9CD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35"/>
            <p:cNvSpPr/>
            <p:nvPr/>
          </p:nvSpPr>
          <p:spPr>
            <a:xfrm>
              <a:off x="3419808" y="2056530"/>
              <a:ext cx="35852" cy="50954"/>
            </a:xfrm>
            <a:custGeom>
              <a:rect b="b" l="l" r="r" t="t"/>
              <a:pathLst>
                <a:path extrusionOk="0" h="1525" w="1073">
                  <a:moveTo>
                    <a:pt x="840" y="1"/>
                  </a:moveTo>
                  <a:lnTo>
                    <a:pt x="0" y="141"/>
                  </a:lnTo>
                  <a:lnTo>
                    <a:pt x="233" y="1525"/>
                  </a:lnTo>
                  <a:lnTo>
                    <a:pt x="1073" y="1400"/>
                  </a:lnTo>
                  <a:lnTo>
                    <a:pt x="1042" y="1229"/>
                  </a:lnTo>
                  <a:lnTo>
                    <a:pt x="420" y="1323"/>
                  </a:lnTo>
                  <a:lnTo>
                    <a:pt x="342" y="872"/>
                  </a:lnTo>
                  <a:lnTo>
                    <a:pt x="917" y="778"/>
                  </a:lnTo>
                  <a:lnTo>
                    <a:pt x="886" y="592"/>
                  </a:lnTo>
                  <a:lnTo>
                    <a:pt x="311" y="685"/>
                  </a:lnTo>
                  <a:lnTo>
                    <a:pt x="249" y="281"/>
                  </a:lnTo>
                  <a:lnTo>
                    <a:pt x="840" y="187"/>
                  </a:lnTo>
                  <a:lnTo>
                    <a:pt x="840" y="1"/>
                  </a:lnTo>
                  <a:close/>
                </a:path>
              </a:pathLst>
            </a:custGeom>
            <a:solidFill>
              <a:srgbClr val="F9CD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35"/>
            <p:cNvSpPr/>
            <p:nvPr/>
          </p:nvSpPr>
          <p:spPr>
            <a:xfrm>
              <a:off x="3497192" y="2043031"/>
              <a:ext cx="39026" cy="50419"/>
            </a:xfrm>
            <a:custGeom>
              <a:rect b="b" l="l" r="r" t="t"/>
              <a:pathLst>
                <a:path extrusionOk="0" h="1509" w="1168">
                  <a:moveTo>
                    <a:pt x="1152" y="1"/>
                  </a:moveTo>
                  <a:lnTo>
                    <a:pt x="1" y="187"/>
                  </a:lnTo>
                  <a:lnTo>
                    <a:pt x="32" y="358"/>
                  </a:lnTo>
                  <a:lnTo>
                    <a:pt x="499" y="280"/>
                  </a:lnTo>
                  <a:lnTo>
                    <a:pt x="670" y="1509"/>
                  </a:lnTo>
                  <a:lnTo>
                    <a:pt x="887" y="1462"/>
                  </a:lnTo>
                  <a:lnTo>
                    <a:pt x="701" y="249"/>
                  </a:lnTo>
                  <a:lnTo>
                    <a:pt x="1167" y="172"/>
                  </a:lnTo>
                  <a:lnTo>
                    <a:pt x="1152" y="1"/>
                  </a:lnTo>
                  <a:close/>
                </a:path>
              </a:pathLst>
            </a:custGeom>
            <a:solidFill>
              <a:srgbClr val="F9CD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35"/>
            <p:cNvSpPr/>
            <p:nvPr/>
          </p:nvSpPr>
          <p:spPr>
            <a:xfrm>
              <a:off x="3144956" y="2385411"/>
              <a:ext cx="47847" cy="51990"/>
            </a:xfrm>
            <a:custGeom>
              <a:rect b="b" l="l" r="r" t="t"/>
              <a:pathLst>
                <a:path extrusionOk="0" h="1556" w="1432">
                  <a:moveTo>
                    <a:pt x="467" y="203"/>
                  </a:moveTo>
                  <a:lnTo>
                    <a:pt x="918" y="825"/>
                  </a:lnTo>
                  <a:lnTo>
                    <a:pt x="311" y="949"/>
                  </a:lnTo>
                  <a:lnTo>
                    <a:pt x="311" y="949"/>
                  </a:lnTo>
                  <a:lnTo>
                    <a:pt x="467" y="203"/>
                  </a:lnTo>
                  <a:close/>
                  <a:moveTo>
                    <a:pt x="545" y="0"/>
                  </a:moveTo>
                  <a:lnTo>
                    <a:pt x="327" y="47"/>
                  </a:lnTo>
                  <a:lnTo>
                    <a:pt x="0" y="1555"/>
                  </a:lnTo>
                  <a:lnTo>
                    <a:pt x="0" y="1555"/>
                  </a:lnTo>
                  <a:lnTo>
                    <a:pt x="203" y="1509"/>
                  </a:lnTo>
                  <a:lnTo>
                    <a:pt x="280" y="1120"/>
                  </a:lnTo>
                  <a:lnTo>
                    <a:pt x="1011" y="980"/>
                  </a:lnTo>
                  <a:lnTo>
                    <a:pt x="1244" y="1291"/>
                  </a:lnTo>
                  <a:lnTo>
                    <a:pt x="1431" y="1260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F9CD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35"/>
            <p:cNvSpPr/>
            <p:nvPr/>
          </p:nvSpPr>
          <p:spPr>
            <a:xfrm>
              <a:off x="3203662" y="2373449"/>
              <a:ext cx="44706" cy="49918"/>
            </a:xfrm>
            <a:custGeom>
              <a:rect b="b" l="l" r="r" t="t"/>
              <a:pathLst>
                <a:path extrusionOk="0" h="1494" w="1338">
                  <a:moveTo>
                    <a:pt x="716" y="172"/>
                  </a:moveTo>
                  <a:cubicBezTo>
                    <a:pt x="778" y="187"/>
                    <a:pt x="840" y="219"/>
                    <a:pt x="887" y="250"/>
                  </a:cubicBezTo>
                  <a:cubicBezTo>
                    <a:pt x="949" y="296"/>
                    <a:pt x="996" y="343"/>
                    <a:pt x="1027" y="390"/>
                  </a:cubicBezTo>
                  <a:cubicBezTo>
                    <a:pt x="1058" y="452"/>
                    <a:pt x="1089" y="514"/>
                    <a:pt x="1105" y="592"/>
                  </a:cubicBezTo>
                  <a:cubicBezTo>
                    <a:pt x="1120" y="654"/>
                    <a:pt x="1120" y="732"/>
                    <a:pt x="1105" y="809"/>
                  </a:cubicBezTo>
                  <a:cubicBezTo>
                    <a:pt x="1089" y="872"/>
                    <a:pt x="1073" y="934"/>
                    <a:pt x="1042" y="996"/>
                  </a:cubicBezTo>
                  <a:cubicBezTo>
                    <a:pt x="1011" y="1043"/>
                    <a:pt x="965" y="1089"/>
                    <a:pt x="918" y="1136"/>
                  </a:cubicBezTo>
                  <a:cubicBezTo>
                    <a:pt x="856" y="1167"/>
                    <a:pt x="809" y="1198"/>
                    <a:pt x="747" y="1214"/>
                  </a:cubicBezTo>
                  <a:lnTo>
                    <a:pt x="451" y="1276"/>
                  </a:lnTo>
                  <a:lnTo>
                    <a:pt x="234" y="234"/>
                  </a:lnTo>
                  <a:lnTo>
                    <a:pt x="529" y="172"/>
                  </a:lnTo>
                  <a:close/>
                  <a:moveTo>
                    <a:pt x="731" y="1"/>
                  </a:moveTo>
                  <a:cubicBezTo>
                    <a:pt x="623" y="1"/>
                    <a:pt x="514" y="1"/>
                    <a:pt x="420" y="16"/>
                  </a:cubicBezTo>
                  <a:lnTo>
                    <a:pt x="1" y="110"/>
                  </a:lnTo>
                  <a:lnTo>
                    <a:pt x="280" y="1494"/>
                  </a:lnTo>
                  <a:lnTo>
                    <a:pt x="778" y="1385"/>
                  </a:lnTo>
                  <a:cubicBezTo>
                    <a:pt x="871" y="1369"/>
                    <a:pt x="965" y="1323"/>
                    <a:pt x="1058" y="1276"/>
                  </a:cubicBezTo>
                  <a:cubicBezTo>
                    <a:pt x="1120" y="1229"/>
                    <a:pt x="1182" y="1151"/>
                    <a:pt x="1229" y="1089"/>
                  </a:cubicBezTo>
                  <a:cubicBezTo>
                    <a:pt x="1276" y="1012"/>
                    <a:pt x="1307" y="918"/>
                    <a:pt x="1322" y="825"/>
                  </a:cubicBezTo>
                  <a:cubicBezTo>
                    <a:pt x="1338" y="732"/>
                    <a:pt x="1338" y="638"/>
                    <a:pt x="1322" y="545"/>
                  </a:cubicBezTo>
                  <a:cubicBezTo>
                    <a:pt x="1307" y="452"/>
                    <a:pt x="1260" y="358"/>
                    <a:pt x="1198" y="265"/>
                  </a:cubicBezTo>
                  <a:cubicBezTo>
                    <a:pt x="1151" y="203"/>
                    <a:pt x="1073" y="141"/>
                    <a:pt x="996" y="94"/>
                  </a:cubicBezTo>
                  <a:cubicBezTo>
                    <a:pt x="918" y="47"/>
                    <a:pt x="825" y="16"/>
                    <a:pt x="731" y="1"/>
                  </a:cubicBezTo>
                  <a:close/>
                </a:path>
              </a:pathLst>
            </a:custGeom>
            <a:solidFill>
              <a:srgbClr val="F9CD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35"/>
            <p:cNvSpPr/>
            <p:nvPr/>
          </p:nvSpPr>
          <p:spPr>
            <a:xfrm>
              <a:off x="3267046" y="2353702"/>
              <a:ext cx="60811" cy="56668"/>
            </a:xfrm>
            <a:custGeom>
              <a:rect b="b" l="l" r="r" t="t"/>
              <a:pathLst>
                <a:path extrusionOk="0" h="1696" w="1820">
                  <a:moveTo>
                    <a:pt x="1556" y="1"/>
                  </a:moveTo>
                  <a:lnTo>
                    <a:pt x="1229" y="63"/>
                  </a:lnTo>
                  <a:lnTo>
                    <a:pt x="1011" y="1307"/>
                  </a:lnTo>
                  <a:lnTo>
                    <a:pt x="327" y="234"/>
                  </a:lnTo>
                  <a:lnTo>
                    <a:pt x="1" y="312"/>
                  </a:lnTo>
                  <a:lnTo>
                    <a:pt x="280" y="1696"/>
                  </a:lnTo>
                  <a:lnTo>
                    <a:pt x="483" y="1649"/>
                  </a:lnTo>
                  <a:lnTo>
                    <a:pt x="249" y="452"/>
                  </a:lnTo>
                  <a:lnTo>
                    <a:pt x="249" y="452"/>
                  </a:lnTo>
                  <a:lnTo>
                    <a:pt x="934" y="1556"/>
                  </a:lnTo>
                  <a:lnTo>
                    <a:pt x="1167" y="1509"/>
                  </a:lnTo>
                  <a:cubicBezTo>
                    <a:pt x="1213" y="1276"/>
                    <a:pt x="1245" y="1058"/>
                    <a:pt x="1276" y="872"/>
                  </a:cubicBezTo>
                  <a:cubicBezTo>
                    <a:pt x="1291" y="794"/>
                    <a:pt x="1307" y="716"/>
                    <a:pt x="1322" y="638"/>
                  </a:cubicBezTo>
                  <a:cubicBezTo>
                    <a:pt x="1322" y="576"/>
                    <a:pt x="1338" y="499"/>
                    <a:pt x="1353" y="436"/>
                  </a:cubicBezTo>
                  <a:cubicBezTo>
                    <a:pt x="1369" y="374"/>
                    <a:pt x="1369" y="296"/>
                    <a:pt x="1384" y="234"/>
                  </a:cubicBezTo>
                  <a:lnTo>
                    <a:pt x="1618" y="1432"/>
                  </a:lnTo>
                  <a:lnTo>
                    <a:pt x="1820" y="1385"/>
                  </a:lnTo>
                  <a:lnTo>
                    <a:pt x="1556" y="1"/>
                  </a:lnTo>
                  <a:close/>
                </a:path>
              </a:pathLst>
            </a:custGeom>
            <a:solidFill>
              <a:srgbClr val="F9CD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35"/>
            <p:cNvSpPr/>
            <p:nvPr/>
          </p:nvSpPr>
          <p:spPr>
            <a:xfrm>
              <a:off x="3344964" y="2347989"/>
              <a:ext cx="15637" cy="47312"/>
            </a:xfrm>
            <a:custGeom>
              <a:rect b="b" l="l" r="r" t="t"/>
              <a:pathLst>
                <a:path extrusionOk="0" h="1416" w="468">
                  <a:moveTo>
                    <a:pt x="203" y="1"/>
                  </a:moveTo>
                  <a:lnTo>
                    <a:pt x="1" y="32"/>
                  </a:lnTo>
                  <a:lnTo>
                    <a:pt x="265" y="1416"/>
                  </a:lnTo>
                  <a:lnTo>
                    <a:pt x="467" y="138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9CD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35"/>
            <p:cNvSpPr/>
            <p:nvPr/>
          </p:nvSpPr>
          <p:spPr>
            <a:xfrm>
              <a:off x="3371995" y="2337096"/>
              <a:ext cx="37455" cy="50419"/>
            </a:xfrm>
            <a:custGeom>
              <a:rect b="b" l="l" r="r" t="t"/>
              <a:pathLst>
                <a:path extrusionOk="0" h="1509" w="1121">
                  <a:moveTo>
                    <a:pt x="1089" y="0"/>
                  </a:moveTo>
                  <a:lnTo>
                    <a:pt x="1" y="203"/>
                  </a:lnTo>
                  <a:lnTo>
                    <a:pt x="32" y="389"/>
                  </a:lnTo>
                  <a:lnTo>
                    <a:pt x="467" y="296"/>
                  </a:lnTo>
                  <a:lnTo>
                    <a:pt x="700" y="1509"/>
                  </a:lnTo>
                  <a:lnTo>
                    <a:pt x="902" y="1478"/>
                  </a:lnTo>
                  <a:lnTo>
                    <a:pt x="669" y="265"/>
                  </a:lnTo>
                  <a:lnTo>
                    <a:pt x="1120" y="171"/>
                  </a:lnTo>
                  <a:lnTo>
                    <a:pt x="1089" y="0"/>
                  </a:lnTo>
                  <a:close/>
                </a:path>
              </a:pathLst>
            </a:custGeom>
            <a:solidFill>
              <a:srgbClr val="F9CD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35"/>
            <p:cNvSpPr/>
            <p:nvPr/>
          </p:nvSpPr>
          <p:spPr>
            <a:xfrm>
              <a:off x="3461373" y="2323597"/>
              <a:ext cx="46778" cy="48849"/>
            </a:xfrm>
            <a:custGeom>
              <a:rect b="b" l="l" r="r" t="t"/>
              <a:pathLst>
                <a:path extrusionOk="0" h="1462" w="1400">
                  <a:moveTo>
                    <a:pt x="715" y="175"/>
                  </a:moveTo>
                  <a:cubicBezTo>
                    <a:pt x="746" y="175"/>
                    <a:pt x="778" y="179"/>
                    <a:pt x="809" y="187"/>
                  </a:cubicBezTo>
                  <a:cubicBezTo>
                    <a:pt x="855" y="202"/>
                    <a:pt x="917" y="218"/>
                    <a:pt x="964" y="264"/>
                  </a:cubicBezTo>
                  <a:cubicBezTo>
                    <a:pt x="1011" y="296"/>
                    <a:pt x="1057" y="358"/>
                    <a:pt x="1088" y="420"/>
                  </a:cubicBezTo>
                  <a:cubicBezTo>
                    <a:pt x="1135" y="482"/>
                    <a:pt x="1151" y="575"/>
                    <a:pt x="1166" y="653"/>
                  </a:cubicBezTo>
                  <a:cubicBezTo>
                    <a:pt x="1182" y="731"/>
                    <a:pt x="1182" y="824"/>
                    <a:pt x="1166" y="902"/>
                  </a:cubicBezTo>
                  <a:cubicBezTo>
                    <a:pt x="1166" y="980"/>
                    <a:pt x="1135" y="1042"/>
                    <a:pt x="1104" y="1089"/>
                  </a:cubicBezTo>
                  <a:cubicBezTo>
                    <a:pt x="1073" y="1135"/>
                    <a:pt x="1026" y="1182"/>
                    <a:pt x="964" y="1213"/>
                  </a:cubicBezTo>
                  <a:cubicBezTo>
                    <a:pt x="917" y="1244"/>
                    <a:pt x="855" y="1260"/>
                    <a:pt x="793" y="1275"/>
                  </a:cubicBezTo>
                  <a:lnTo>
                    <a:pt x="606" y="1275"/>
                  </a:lnTo>
                  <a:lnTo>
                    <a:pt x="606" y="1260"/>
                  </a:lnTo>
                  <a:cubicBezTo>
                    <a:pt x="544" y="1260"/>
                    <a:pt x="498" y="1229"/>
                    <a:pt x="451" y="1197"/>
                  </a:cubicBezTo>
                  <a:cubicBezTo>
                    <a:pt x="389" y="1151"/>
                    <a:pt x="358" y="1104"/>
                    <a:pt x="327" y="1042"/>
                  </a:cubicBezTo>
                  <a:cubicBezTo>
                    <a:pt x="280" y="964"/>
                    <a:pt x="249" y="886"/>
                    <a:pt x="249" y="793"/>
                  </a:cubicBezTo>
                  <a:cubicBezTo>
                    <a:pt x="233" y="715"/>
                    <a:pt x="233" y="622"/>
                    <a:pt x="233" y="544"/>
                  </a:cubicBezTo>
                  <a:cubicBezTo>
                    <a:pt x="249" y="482"/>
                    <a:pt x="280" y="420"/>
                    <a:pt x="311" y="358"/>
                  </a:cubicBezTo>
                  <a:cubicBezTo>
                    <a:pt x="342" y="311"/>
                    <a:pt x="389" y="264"/>
                    <a:pt x="435" y="249"/>
                  </a:cubicBezTo>
                  <a:cubicBezTo>
                    <a:pt x="498" y="218"/>
                    <a:pt x="560" y="187"/>
                    <a:pt x="622" y="187"/>
                  </a:cubicBezTo>
                  <a:cubicBezTo>
                    <a:pt x="653" y="179"/>
                    <a:pt x="684" y="175"/>
                    <a:pt x="715" y="175"/>
                  </a:cubicBezTo>
                  <a:close/>
                  <a:moveTo>
                    <a:pt x="591" y="0"/>
                  </a:moveTo>
                  <a:cubicBezTo>
                    <a:pt x="513" y="16"/>
                    <a:pt x="435" y="47"/>
                    <a:pt x="373" y="78"/>
                  </a:cubicBezTo>
                  <a:cubicBezTo>
                    <a:pt x="202" y="140"/>
                    <a:pt x="78" y="296"/>
                    <a:pt x="31" y="467"/>
                  </a:cubicBezTo>
                  <a:cubicBezTo>
                    <a:pt x="0" y="591"/>
                    <a:pt x="0" y="715"/>
                    <a:pt x="31" y="824"/>
                  </a:cubicBezTo>
                  <a:cubicBezTo>
                    <a:pt x="47" y="918"/>
                    <a:pt x="62" y="995"/>
                    <a:pt x="109" y="1089"/>
                  </a:cubicBezTo>
                  <a:cubicBezTo>
                    <a:pt x="140" y="1151"/>
                    <a:pt x="171" y="1213"/>
                    <a:pt x="218" y="1260"/>
                  </a:cubicBezTo>
                  <a:cubicBezTo>
                    <a:pt x="264" y="1306"/>
                    <a:pt x="311" y="1337"/>
                    <a:pt x="358" y="1368"/>
                  </a:cubicBezTo>
                  <a:cubicBezTo>
                    <a:pt x="404" y="1400"/>
                    <a:pt x="467" y="1415"/>
                    <a:pt x="513" y="1431"/>
                  </a:cubicBezTo>
                  <a:cubicBezTo>
                    <a:pt x="575" y="1446"/>
                    <a:pt x="622" y="1462"/>
                    <a:pt x="669" y="1462"/>
                  </a:cubicBezTo>
                  <a:cubicBezTo>
                    <a:pt x="731" y="1462"/>
                    <a:pt x="778" y="1446"/>
                    <a:pt x="824" y="1446"/>
                  </a:cubicBezTo>
                  <a:cubicBezTo>
                    <a:pt x="871" y="1431"/>
                    <a:pt x="917" y="1431"/>
                    <a:pt x="964" y="1415"/>
                  </a:cubicBezTo>
                  <a:cubicBezTo>
                    <a:pt x="1011" y="1400"/>
                    <a:pt x="1073" y="1368"/>
                    <a:pt x="1104" y="1337"/>
                  </a:cubicBezTo>
                  <a:cubicBezTo>
                    <a:pt x="1151" y="1306"/>
                    <a:pt x="1197" y="1275"/>
                    <a:pt x="1244" y="1229"/>
                  </a:cubicBezTo>
                  <a:cubicBezTo>
                    <a:pt x="1275" y="1197"/>
                    <a:pt x="1306" y="1135"/>
                    <a:pt x="1337" y="1089"/>
                  </a:cubicBezTo>
                  <a:cubicBezTo>
                    <a:pt x="1368" y="1011"/>
                    <a:pt x="1384" y="949"/>
                    <a:pt x="1384" y="886"/>
                  </a:cubicBezTo>
                  <a:cubicBezTo>
                    <a:pt x="1399" y="793"/>
                    <a:pt x="1399" y="700"/>
                    <a:pt x="1384" y="622"/>
                  </a:cubicBezTo>
                  <a:cubicBezTo>
                    <a:pt x="1368" y="498"/>
                    <a:pt x="1322" y="373"/>
                    <a:pt x="1260" y="280"/>
                  </a:cubicBezTo>
                  <a:cubicBezTo>
                    <a:pt x="1151" y="125"/>
                    <a:pt x="995" y="16"/>
                    <a:pt x="809" y="0"/>
                  </a:cubicBezTo>
                  <a:close/>
                </a:path>
              </a:pathLst>
            </a:custGeom>
            <a:solidFill>
              <a:srgbClr val="F9CD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35"/>
            <p:cNvSpPr/>
            <p:nvPr/>
          </p:nvSpPr>
          <p:spPr>
            <a:xfrm>
              <a:off x="3526829" y="2311636"/>
              <a:ext cx="43670" cy="52491"/>
            </a:xfrm>
            <a:custGeom>
              <a:rect b="b" l="l" r="r" t="t"/>
              <a:pathLst>
                <a:path extrusionOk="0" h="1571" w="1307">
                  <a:moveTo>
                    <a:pt x="1104" y="0"/>
                  </a:moveTo>
                  <a:lnTo>
                    <a:pt x="902" y="32"/>
                  </a:lnTo>
                  <a:lnTo>
                    <a:pt x="1058" y="1151"/>
                  </a:lnTo>
                  <a:lnTo>
                    <a:pt x="1058" y="1151"/>
                  </a:lnTo>
                  <a:lnTo>
                    <a:pt x="280" y="125"/>
                  </a:lnTo>
                  <a:lnTo>
                    <a:pt x="0" y="172"/>
                  </a:lnTo>
                  <a:lnTo>
                    <a:pt x="202" y="1571"/>
                  </a:lnTo>
                  <a:lnTo>
                    <a:pt x="405" y="1540"/>
                  </a:lnTo>
                  <a:lnTo>
                    <a:pt x="233" y="389"/>
                  </a:lnTo>
                  <a:lnTo>
                    <a:pt x="1042" y="1431"/>
                  </a:lnTo>
                  <a:lnTo>
                    <a:pt x="1306" y="1400"/>
                  </a:lnTo>
                  <a:lnTo>
                    <a:pt x="1104" y="0"/>
                  </a:lnTo>
                  <a:close/>
                </a:path>
              </a:pathLst>
            </a:custGeom>
            <a:solidFill>
              <a:srgbClr val="F9CD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35"/>
            <p:cNvSpPr/>
            <p:nvPr/>
          </p:nvSpPr>
          <p:spPr>
            <a:xfrm>
              <a:off x="3589177" y="2304352"/>
              <a:ext cx="32744" cy="49918"/>
            </a:xfrm>
            <a:custGeom>
              <a:rect b="b" l="l" r="r" t="t"/>
              <a:pathLst>
                <a:path extrusionOk="0" h="1494" w="980">
                  <a:moveTo>
                    <a:pt x="793" y="1"/>
                  </a:moveTo>
                  <a:lnTo>
                    <a:pt x="793" y="1"/>
                  </a:lnTo>
                  <a:cubicBezTo>
                    <a:pt x="793" y="1"/>
                    <a:pt x="591" y="16"/>
                    <a:pt x="404" y="47"/>
                  </a:cubicBezTo>
                  <a:cubicBezTo>
                    <a:pt x="202" y="79"/>
                    <a:pt x="0" y="94"/>
                    <a:pt x="0" y="94"/>
                  </a:cubicBezTo>
                  <a:lnTo>
                    <a:pt x="202" y="1494"/>
                  </a:lnTo>
                  <a:cubicBezTo>
                    <a:pt x="202" y="1494"/>
                    <a:pt x="389" y="1462"/>
                    <a:pt x="591" y="1447"/>
                  </a:cubicBezTo>
                  <a:lnTo>
                    <a:pt x="980" y="1400"/>
                  </a:lnTo>
                  <a:lnTo>
                    <a:pt x="949" y="1229"/>
                  </a:lnTo>
                  <a:lnTo>
                    <a:pt x="653" y="1260"/>
                  </a:lnTo>
                  <a:cubicBezTo>
                    <a:pt x="513" y="1260"/>
                    <a:pt x="373" y="1291"/>
                    <a:pt x="373" y="1291"/>
                  </a:cubicBezTo>
                  <a:lnTo>
                    <a:pt x="311" y="825"/>
                  </a:lnTo>
                  <a:cubicBezTo>
                    <a:pt x="311" y="825"/>
                    <a:pt x="436" y="809"/>
                    <a:pt x="575" y="794"/>
                  </a:cubicBezTo>
                  <a:cubicBezTo>
                    <a:pt x="700" y="778"/>
                    <a:pt x="840" y="763"/>
                    <a:pt x="840" y="763"/>
                  </a:cubicBezTo>
                  <a:lnTo>
                    <a:pt x="809" y="592"/>
                  </a:lnTo>
                  <a:lnTo>
                    <a:pt x="544" y="623"/>
                  </a:lnTo>
                  <a:cubicBezTo>
                    <a:pt x="420" y="638"/>
                    <a:pt x="280" y="654"/>
                    <a:pt x="280" y="654"/>
                  </a:cubicBezTo>
                  <a:lnTo>
                    <a:pt x="233" y="250"/>
                  </a:lnTo>
                  <a:cubicBezTo>
                    <a:pt x="233" y="250"/>
                    <a:pt x="373" y="218"/>
                    <a:pt x="513" y="218"/>
                  </a:cubicBezTo>
                  <a:cubicBezTo>
                    <a:pt x="638" y="203"/>
                    <a:pt x="778" y="187"/>
                    <a:pt x="778" y="187"/>
                  </a:cubicBezTo>
                  <a:lnTo>
                    <a:pt x="793" y="1"/>
                  </a:lnTo>
                  <a:close/>
                </a:path>
              </a:pathLst>
            </a:custGeom>
            <a:solidFill>
              <a:srgbClr val="F9CD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35"/>
            <p:cNvSpPr/>
            <p:nvPr/>
          </p:nvSpPr>
          <p:spPr>
            <a:xfrm>
              <a:off x="3115352" y="2208257"/>
              <a:ext cx="72772" cy="120552"/>
            </a:xfrm>
            <a:custGeom>
              <a:rect b="b" l="l" r="r" t="t"/>
              <a:pathLst>
                <a:path extrusionOk="0" h="3608" w="2178">
                  <a:moveTo>
                    <a:pt x="1104" y="0"/>
                  </a:moveTo>
                  <a:cubicBezTo>
                    <a:pt x="1026" y="0"/>
                    <a:pt x="933" y="16"/>
                    <a:pt x="855" y="31"/>
                  </a:cubicBezTo>
                  <a:cubicBezTo>
                    <a:pt x="778" y="47"/>
                    <a:pt x="684" y="78"/>
                    <a:pt x="607" y="109"/>
                  </a:cubicBezTo>
                  <a:lnTo>
                    <a:pt x="622" y="109"/>
                  </a:lnTo>
                  <a:cubicBezTo>
                    <a:pt x="529" y="156"/>
                    <a:pt x="451" y="218"/>
                    <a:pt x="373" y="280"/>
                  </a:cubicBezTo>
                  <a:cubicBezTo>
                    <a:pt x="296" y="358"/>
                    <a:pt x="233" y="436"/>
                    <a:pt x="187" y="544"/>
                  </a:cubicBezTo>
                  <a:cubicBezTo>
                    <a:pt x="109" y="653"/>
                    <a:pt x="78" y="778"/>
                    <a:pt x="47" y="902"/>
                  </a:cubicBezTo>
                  <a:cubicBezTo>
                    <a:pt x="16" y="1073"/>
                    <a:pt x="0" y="1244"/>
                    <a:pt x="0" y="1400"/>
                  </a:cubicBezTo>
                  <a:cubicBezTo>
                    <a:pt x="0" y="1617"/>
                    <a:pt x="31" y="1835"/>
                    <a:pt x="78" y="2037"/>
                  </a:cubicBezTo>
                  <a:cubicBezTo>
                    <a:pt x="125" y="2255"/>
                    <a:pt x="187" y="2457"/>
                    <a:pt x="265" y="2659"/>
                  </a:cubicBezTo>
                  <a:cubicBezTo>
                    <a:pt x="327" y="2815"/>
                    <a:pt x="404" y="2970"/>
                    <a:pt x="498" y="3110"/>
                  </a:cubicBezTo>
                  <a:cubicBezTo>
                    <a:pt x="576" y="3219"/>
                    <a:pt x="669" y="3312"/>
                    <a:pt x="762" y="3390"/>
                  </a:cubicBezTo>
                  <a:cubicBezTo>
                    <a:pt x="855" y="3452"/>
                    <a:pt x="949" y="3514"/>
                    <a:pt x="1058" y="3545"/>
                  </a:cubicBezTo>
                  <a:cubicBezTo>
                    <a:pt x="1135" y="3577"/>
                    <a:pt x="1244" y="3608"/>
                    <a:pt x="1337" y="3608"/>
                  </a:cubicBezTo>
                  <a:cubicBezTo>
                    <a:pt x="1415" y="3608"/>
                    <a:pt x="1508" y="3608"/>
                    <a:pt x="1586" y="3592"/>
                  </a:cubicBezTo>
                  <a:cubicBezTo>
                    <a:pt x="1664" y="3577"/>
                    <a:pt x="1742" y="3545"/>
                    <a:pt x="1819" y="3514"/>
                  </a:cubicBezTo>
                  <a:cubicBezTo>
                    <a:pt x="1897" y="3483"/>
                    <a:pt x="1959" y="3437"/>
                    <a:pt x="2006" y="3405"/>
                  </a:cubicBezTo>
                  <a:cubicBezTo>
                    <a:pt x="2068" y="3359"/>
                    <a:pt x="2130" y="3312"/>
                    <a:pt x="2177" y="3266"/>
                  </a:cubicBezTo>
                  <a:lnTo>
                    <a:pt x="2068" y="2721"/>
                  </a:lnTo>
                  <a:cubicBezTo>
                    <a:pt x="1990" y="2799"/>
                    <a:pt x="1913" y="2861"/>
                    <a:pt x="1819" y="2923"/>
                  </a:cubicBezTo>
                  <a:cubicBezTo>
                    <a:pt x="1726" y="2970"/>
                    <a:pt x="1633" y="3001"/>
                    <a:pt x="1524" y="3017"/>
                  </a:cubicBezTo>
                  <a:cubicBezTo>
                    <a:pt x="1485" y="3030"/>
                    <a:pt x="1445" y="3035"/>
                    <a:pt x="1406" y="3035"/>
                  </a:cubicBezTo>
                  <a:cubicBezTo>
                    <a:pt x="1352" y="3035"/>
                    <a:pt x="1298" y="3026"/>
                    <a:pt x="1244" y="3017"/>
                  </a:cubicBezTo>
                  <a:cubicBezTo>
                    <a:pt x="1151" y="2986"/>
                    <a:pt x="1058" y="2923"/>
                    <a:pt x="980" y="2846"/>
                  </a:cubicBezTo>
                  <a:cubicBezTo>
                    <a:pt x="886" y="2752"/>
                    <a:pt x="809" y="2628"/>
                    <a:pt x="747" y="2504"/>
                  </a:cubicBezTo>
                  <a:cubicBezTo>
                    <a:pt x="669" y="2317"/>
                    <a:pt x="607" y="2130"/>
                    <a:pt x="576" y="1944"/>
                  </a:cubicBezTo>
                  <a:cubicBezTo>
                    <a:pt x="529" y="1757"/>
                    <a:pt x="513" y="1555"/>
                    <a:pt x="513" y="1369"/>
                  </a:cubicBezTo>
                  <a:cubicBezTo>
                    <a:pt x="513" y="1229"/>
                    <a:pt x="544" y="1089"/>
                    <a:pt x="591" y="949"/>
                  </a:cubicBezTo>
                  <a:cubicBezTo>
                    <a:pt x="622" y="855"/>
                    <a:pt x="700" y="762"/>
                    <a:pt x="778" y="700"/>
                  </a:cubicBezTo>
                  <a:cubicBezTo>
                    <a:pt x="855" y="638"/>
                    <a:pt x="933" y="591"/>
                    <a:pt x="1026" y="576"/>
                  </a:cubicBezTo>
                  <a:cubicBezTo>
                    <a:pt x="1120" y="544"/>
                    <a:pt x="1229" y="544"/>
                    <a:pt x="1322" y="544"/>
                  </a:cubicBezTo>
                  <a:cubicBezTo>
                    <a:pt x="1431" y="560"/>
                    <a:pt x="1540" y="576"/>
                    <a:pt x="1633" y="607"/>
                  </a:cubicBezTo>
                  <a:lnTo>
                    <a:pt x="1524" y="78"/>
                  </a:lnTo>
                  <a:cubicBezTo>
                    <a:pt x="1462" y="47"/>
                    <a:pt x="1400" y="31"/>
                    <a:pt x="1322" y="31"/>
                  </a:cubicBezTo>
                  <a:cubicBezTo>
                    <a:pt x="1244" y="16"/>
                    <a:pt x="1182" y="16"/>
                    <a:pt x="1104" y="0"/>
                  </a:cubicBezTo>
                  <a:close/>
                </a:path>
              </a:pathLst>
            </a:custGeom>
            <a:solidFill>
              <a:srgbClr val="EB5E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35"/>
            <p:cNvSpPr/>
            <p:nvPr/>
          </p:nvSpPr>
          <p:spPr>
            <a:xfrm>
              <a:off x="3187557" y="2198901"/>
              <a:ext cx="39527" cy="118481"/>
            </a:xfrm>
            <a:custGeom>
              <a:rect b="b" l="l" r="r" t="t"/>
              <a:pathLst>
                <a:path extrusionOk="0" h="3546" w="1183">
                  <a:moveTo>
                    <a:pt x="483" y="0"/>
                  </a:moveTo>
                  <a:lnTo>
                    <a:pt x="1" y="94"/>
                  </a:lnTo>
                  <a:lnTo>
                    <a:pt x="700" y="3546"/>
                  </a:lnTo>
                  <a:lnTo>
                    <a:pt x="1182" y="3452"/>
                  </a:lnTo>
                  <a:lnTo>
                    <a:pt x="483" y="0"/>
                  </a:lnTo>
                  <a:close/>
                </a:path>
              </a:pathLst>
            </a:custGeom>
            <a:solidFill>
              <a:srgbClr val="EB5E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35"/>
            <p:cNvSpPr/>
            <p:nvPr/>
          </p:nvSpPr>
          <p:spPr>
            <a:xfrm>
              <a:off x="3231728" y="2180190"/>
              <a:ext cx="88343" cy="128371"/>
            </a:xfrm>
            <a:custGeom>
              <a:rect b="b" l="l" r="r" t="t"/>
              <a:pathLst>
                <a:path extrusionOk="0" h="3842" w="2644">
                  <a:moveTo>
                    <a:pt x="1975" y="1"/>
                  </a:moveTo>
                  <a:lnTo>
                    <a:pt x="1524" y="94"/>
                  </a:lnTo>
                  <a:lnTo>
                    <a:pt x="2022" y="2675"/>
                  </a:lnTo>
                  <a:lnTo>
                    <a:pt x="622" y="249"/>
                  </a:lnTo>
                  <a:lnTo>
                    <a:pt x="0" y="389"/>
                  </a:lnTo>
                  <a:lnTo>
                    <a:pt x="684" y="3841"/>
                  </a:lnTo>
                  <a:lnTo>
                    <a:pt x="1151" y="3748"/>
                  </a:lnTo>
                  <a:lnTo>
                    <a:pt x="622" y="1151"/>
                  </a:lnTo>
                  <a:lnTo>
                    <a:pt x="622" y="1151"/>
                  </a:lnTo>
                  <a:lnTo>
                    <a:pt x="2022" y="3577"/>
                  </a:lnTo>
                  <a:lnTo>
                    <a:pt x="2644" y="3468"/>
                  </a:lnTo>
                  <a:lnTo>
                    <a:pt x="1975" y="1"/>
                  </a:lnTo>
                  <a:close/>
                </a:path>
              </a:pathLst>
            </a:custGeom>
            <a:solidFill>
              <a:srgbClr val="EB5E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35"/>
            <p:cNvSpPr/>
            <p:nvPr/>
          </p:nvSpPr>
          <p:spPr>
            <a:xfrm>
              <a:off x="3327322" y="2165656"/>
              <a:ext cx="69130" cy="124695"/>
            </a:xfrm>
            <a:custGeom>
              <a:rect b="b" l="l" r="r" t="t"/>
              <a:pathLst>
                <a:path extrusionOk="0" h="3732" w="2069">
                  <a:moveTo>
                    <a:pt x="1431" y="0"/>
                  </a:moveTo>
                  <a:lnTo>
                    <a:pt x="0" y="265"/>
                  </a:lnTo>
                  <a:lnTo>
                    <a:pt x="653" y="3732"/>
                  </a:lnTo>
                  <a:lnTo>
                    <a:pt x="2068" y="3468"/>
                  </a:lnTo>
                  <a:lnTo>
                    <a:pt x="1960" y="2908"/>
                  </a:lnTo>
                  <a:lnTo>
                    <a:pt x="1027" y="3094"/>
                  </a:lnTo>
                  <a:lnTo>
                    <a:pt x="856" y="2130"/>
                  </a:lnTo>
                  <a:lnTo>
                    <a:pt x="1711" y="1959"/>
                  </a:lnTo>
                  <a:lnTo>
                    <a:pt x="1617" y="1415"/>
                  </a:lnTo>
                  <a:lnTo>
                    <a:pt x="747" y="1571"/>
                  </a:lnTo>
                  <a:lnTo>
                    <a:pt x="591" y="731"/>
                  </a:lnTo>
                  <a:lnTo>
                    <a:pt x="1462" y="560"/>
                  </a:lnTo>
                  <a:lnTo>
                    <a:pt x="1431" y="0"/>
                  </a:lnTo>
                  <a:close/>
                </a:path>
              </a:pathLst>
            </a:custGeom>
            <a:solidFill>
              <a:srgbClr val="EB5E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35"/>
            <p:cNvSpPr/>
            <p:nvPr/>
          </p:nvSpPr>
          <p:spPr>
            <a:xfrm>
              <a:off x="3403169" y="2145909"/>
              <a:ext cx="109660" cy="130442"/>
            </a:xfrm>
            <a:custGeom>
              <a:rect b="b" l="l" r="r" t="t"/>
              <a:pathLst>
                <a:path extrusionOk="0" h="3904" w="3282">
                  <a:moveTo>
                    <a:pt x="2753" y="0"/>
                  </a:moveTo>
                  <a:lnTo>
                    <a:pt x="2006" y="109"/>
                  </a:lnTo>
                  <a:lnTo>
                    <a:pt x="1804" y="2815"/>
                  </a:lnTo>
                  <a:lnTo>
                    <a:pt x="747" y="311"/>
                  </a:lnTo>
                  <a:lnTo>
                    <a:pt x="374" y="358"/>
                  </a:lnTo>
                  <a:cubicBezTo>
                    <a:pt x="187" y="389"/>
                    <a:pt x="1" y="436"/>
                    <a:pt x="1" y="436"/>
                  </a:cubicBezTo>
                  <a:lnTo>
                    <a:pt x="622" y="3903"/>
                  </a:lnTo>
                  <a:cubicBezTo>
                    <a:pt x="622" y="3903"/>
                    <a:pt x="731" y="3872"/>
                    <a:pt x="840" y="3857"/>
                  </a:cubicBezTo>
                  <a:cubicBezTo>
                    <a:pt x="965" y="3841"/>
                    <a:pt x="1073" y="3825"/>
                    <a:pt x="1073" y="3825"/>
                  </a:cubicBezTo>
                  <a:lnTo>
                    <a:pt x="591" y="1011"/>
                  </a:lnTo>
                  <a:lnTo>
                    <a:pt x="1742" y="3717"/>
                  </a:lnTo>
                  <a:lnTo>
                    <a:pt x="2162" y="3654"/>
                  </a:lnTo>
                  <a:lnTo>
                    <a:pt x="2395" y="731"/>
                  </a:lnTo>
                  <a:lnTo>
                    <a:pt x="2830" y="3546"/>
                  </a:lnTo>
                  <a:lnTo>
                    <a:pt x="3281" y="3483"/>
                  </a:lnTo>
                  <a:lnTo>
                    <a:pt x="2753" y="0"/>
                  </a:lnTo>
                  <a:close/>
                </a:path>
              </a:pathLst>
            </a:custGeom>
            <a:solidFill>
              <a:srgbClr val="EB5E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35"/>
            <p:cNvSpPr/>
            <p:nvPr/>
          </p:nvSpPr>
          <p:spPr>
            <a:xfrm>
              <a:off x="3534614" y="2134482"/>
              <a:ext cx="78486" cy="124194"/>
            </a:xfrm>
            <a:custGeom>
              <a:rect b="b" l="l" r="r" t="t"/>
              <a:pathLst>
                <a:path extrusionOk="0" h="3717" w="2349">
                  <a:moveTo>
                    <a:pt x="809" y="902"/>
                  </a:moveTo>
                  <a:cubicBezTo>
                    <a:pt x="856" y="995"/>
                    <a:pt x="902" y="1104"/>
                    <a:pt x="949" y="1244"/>
                  </a:cubicBezTo>
                  <a:cubicBezTo>
                    <a:pt x="1011" y="1369"/>
                    <a:pt x="1058" y="1493"/>
                    <a:pt x="1104" y="1617"/>
                  </a:cubicBezTo>
                  <a:cubicBezTo>
                    <a:pt x="1151" y="1726"/>
                    <a:pt x="1213" y="1866"/>
                    <a:pt x="1276" y="2037"/>
                  </a:cubicBezTo>
                  <a:lnTo>
                    <a:pt x="669" y="2130"/>
                  </a:lnTo>
                  <a:cubicBezTo>
                    <a:pt x="685" y="2053"/>
                    <a:pt x="685" y="1991"/>
                    <a:pt x="700" y="1944"/>
                  </a:cubicBezTo>
                  <a:cubicBezTo>
                    <a:pt x="700" y="1882"/>
                    <a:pt x="700" y="1819"/>
                    <a:pt x="716" y="1742"/>
                  </a:cubicBezTo>
                  <a:lnTo>
                    <a:pt x="747" y="1508"/>
                  </a:lnTo>
                  <a:lnTo>
                    <a:pt x="809" y="902"/>
                  </a:lnTo>
                  <a:close/>
                  <a:moveTo>
                    <a:pt x="996" y="0"/>
                  </a:moveTo>
                  <a:lnTo>
                    <a:pt x="389" y="94"/>
                  </a:lnTo>
                  <a:lnTo>
                    <a:pt x="0" y="3716"/>
                  </a:lnTo>
                  <a:lnTo>
                    <a:pt x="514" y="3639"/>
                  </a:lnTo>
                  <a:lnTo>
                    <a:pt x="607" y="2784"/>
                  </a:lnTo>
                  <a:lnTo>
                    <a:pt x="1509" y="2644"/>
                  </a:lnTo>
                  <a:lnTo>
                    <a:pt x="1835" y="3437"/>
                  </a:lnTo>
                  <a:lnTo>
                    <a:pt x="2348" y="3374"/>
                  </a:lnTo>
                  <a:cubicBezTo>
                    <a:pt x="2348" y="3374"/>
                    <a:pt x="2022" y="2535"/>
                    <a:pt x="1680" y="1680"/>
                  </a:cubicBezTo>
                  <a:cubicBezTo>
                    <a:pt x="1338" y="840"/>
                    <a:pt x="996" y="0"/>
                    <a:pt x="996" y="0"/>
                  </a:cubicBezTo>
                  <a:close/>
                </a:path>
              </a:pathLst>
            </a:custGeom>
            <a:solidFill>
              <a:srgbClr val="EB5E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35"/>
            <p:cNvSpPr/>
            <p:nvPr/>
          </p:nvSpPr>
          <p:spPr>
            <a:xfrm>
              <a:off x="3807361" y="1938015"/>
              <a:ext cx="928467" cy="509775"/>
            </a:xfrm>
            <a:custGeom>
              <a:rect b="b" l="l" r="r" t="t"/>
              <a:pathLst>
                <a:path extrusionOk="0" h="15257" w="27788">
                  <a:moveTo>
                    <a:pt x="7542" y="1"/>
                  </a:moveTo>
                  <a:cubicBezTo>
                    <a:pt x="7469" y="1"/>
                    <a:pt x="7396" y="1"/>
                    <a:pt x="7325" y="3"/>
                  </a:cubicBezTo>
                  <a:lnTo>
                    <a:pt x="4153" y="3"/>
                  </a:lnTo>
                  <a:cubicBezTo>
                    <a:pt x="4153" y="1060"/>
                    <a:pt x="3717" y="2071"/>
                    <a:pt x="2940" y="2786"/>
                  </a:cubicBezTo>
                  <a:cubicBezTo>
                    <a:pt x="2162" y="3563"/>
                    <a:pt x="1120" y="4030"/>
                    <a:pt x="1" y="4092"/>
                  </a:cubicBezTo>
                  <a:lnTo>
                    <a:pt x="32" y="4574"/>
                  </a:lnTo>
                  <a:cubicBezTo>
                    <a:pt x="66" y="4570"/>
                    <a:pt x="99" y="4568"/>
                    <a:pt x="131" y="4568"/>
                  </a:cubicBezTo>
                  <a:cubicBezTo>
                    <a:pt x="981" y="4568"/>
                    <a:pt x="1039" y="5911"/>
                    <a:pt x="125" y="5911"/>
                  </a:cubicBezTo>
                  <a:cubicBezTo>
                    <a:pt x="120" y="5911"/>
                    <a:pt x="115" y="5911"/>
                    <a:pt x="110" y="5911"/>
                  </a:cubicBezTo>
                  <a:lnTo>
                    <a:pt x="110" y="5911"/>
                  </a:lnTo>
                  <a:lnTo>
                    <a:pt x="141" y="6284"/>
                  </a:lnTo>
                  <a:cubicBezTo>
                    <a:pt x="170" y="6282"/>
                    <a:pt x="199" y="6280"/>
                    <a:pt x="227" y="6280"/>
                  </a:cubicBezTo>
                  <a:cubicBezTo>
                    <a:pt x="1078" y="6280"/>
                    <a:pt x="1122" y="7622"/>
                    <a:pt x="219" y="7637"/>
                  </a:cubicBezTo>
                  <a:lnTo>
                    <a:pt x="234" y="8010"/>
                  </a:lnTo>
                  <a:cubicBezTo>
                    <a:pt x="263" y="8007"/>
                    <a:pt x="292" y="8006"/>
                    <a:pt x="319" y="8006"/>
                  </a:cubicBezTo>
                  <a:cubicBezTo>
                    <a:pt x="1156" y="8006"/>
                    <a:pt x="1215" y="9333"/>
                    <a:pt x="312" y="9348"/>
                  </a:cubicBezTo>
                  <a:lnTo>
                    <a:pt x="343" y="9799"/>
                  </a:lnTo>
                  <a:cubicBezTo>
                    <a:pt x="421" y="9794"/>
                    <a:pt x="498" y="9792"/>
                    <a:pt x="575" y="9792"/>
                  </a:cubicBezTo>
                  <a:cubicBezTo>
                    <a:pt x="1534" y="9792"/>
                    <a:pt x="2453" y="10146"/>
                    <a:pt x="3173" y="10794"/>
                  </a:cubicBezTo>
                  <a:cubicBezTo>
                    <a:pt x="3919" y="11525"/>
                    <a:pt x="4355" y="12520"/>
                    <a:pt x="4355" y="13562"/>
                  </a:cubicBezTo>
                  <a:cubicBezTo>
                    <a:pt x="4355" y="13562"/>
                    <a:pt x="5459" y="13562"/>
                    <a:pt x="7091" y="13546"/>
                  </a:cubicBezTo>
                  <a:cubicBezTo>
                    <a:pt x="7154" y="13545"/>
                    <a:pt x="7217" y="13544"/>
                    <a:pt x="7280" y="13544"/>
                  </a:cubicBezTo>
                  <a:cubicBezTo>
                    <a:pt x="8059" y="13544"/>
                    <a:pt x="8940" y="13627"/>
                    <a:pt x="9875" y="13670"/>
                  </a:cubicBezTo>
                  <a:cubicBezTo>
                    <a:pt x="10885" y="13717"/>
                    <a:pt x="11974" y="13748"/>
                    <a:pt x="13047" y="13888"/>
                  </a:cubicBezTo>
                  <a:cubicBezTo>
                    <a:pt x="14120" y="14012"/>
                    <a:pt x="15193" y="14137"/>
                    <a:pt x="16188" y="14246"/>
                  </a:cubicBezTo>
                  <a:lnTo>
                    <a:pt x="18893" y="14712"/>
                  </a:lnTo>
                  <a:cubicBezTo>
                    <a:pt x="19686" y="14868"/>
                    <a:pt x="20355" y="14945"/>
                    <a:pt x="20790" y="15085"/>
                  </a:cubicBezTo>
                  <a:cubicBezTo>
                    <a:pt x="21257" y="15194"/>
                    <a:pt x="21506" y="15256"/>
                    <a:pt x="21506" y="15256"/>
                  </a:cubicBezTo>
                  <a:cubicBezTo>
                    <a:pt x="21832" y="13733"/>
                    <a:pt x="23076" y="12551"/>
                    <a:pt x="24631" y="12302"/>
                  </a:cubicBezTo>
                  <a:cubicBezTo>
                    <a:pt x="24880" y="12271"/>
                    <a:pt x="25144" y="12255"/>
                    <a:pt x="25408" y="12255"/>
                  </a:cubicBezTo>
                  <a:cubicBezTo>
                    <a:pt x="25673" y="12286"/>
                    <a:pt x="25922" y="12333"/>
                    <a:pt x="26170" y="12426"/>
                  </a:cubicBezTo>
                  <a:lnTo>
                    <a:pt x="26295" y="11991"/>
                  </a:lnTo>
                  <a:cubicBezTo>
                    <a:pt x="25953" y="11867"/>
                    <a:pt x="25751" y="11493"/>
                    <a:pt x="25844" y="11136"/>
                  </a:cubicBezTo>
                  <a:cubicBezTo>
                    <a:pt x="25918" y="10850"/>
                    <a:pt x="26182" y="10664"/>
                    <a:pt x="26467" y="10664"/>
                  </a:cubicBezTo>
                  <a:cubicBezTo>
                    <a:pt x="26538" y="10664"/>
                    <a:pt x="26612" y="10675"/>
                    <a:pt x="26684" y="10700"/>
                  </a:cubicBezTo>
                  <a:lnTo>
                    <a:pt x="26792" y="10343"/>
                  </a:lnTo>
                  <a:cubicBezTo>
                    <a:pt x="26419" y="10234"/>
                    <a:pt x="26217" y="9845"/>
                    <a:pt x="26310" y="9488"/>
                  </a:cubicBezTo>
                  <a:cubicBezTo>
                    <a:pt x="26396" y="9192"/>
                    <a:pt x="26658" y="9014"/>
                    <a:pt x="26940" y="9014"/>
                  </a:cubicBezTo>
                  <a:cubicBezTo>
                    <a:pt x="27015" y="9014"/>
                    <a:pt x="27091" y="9026"/>
                    <a:pt x="27166" y="9052"/>
                  </a:cubicBezTo>
                  <a:lnTo>
                    <a:pt x="27274" y="8695"/>
                  </a:lnTo>
                  <a:cubicBezTo>
                    <a:pt x="26901" y="8586"/>
                    <a:pt x="26684" y="8197"/>
                    <a:pt x="26777" y="7824"/>
                  </a:cubicBezTo>
                  <a:cubicBezTo>
                    <a:pt x="26862" y="7544"/>
                    <a:pt x="27128" y="7359"/>
                    <a:pt x="27411" y="7359"/>
                  </a:cubicBezTo>
                  <a:cubicBezTo>
                    <a:pt x="27490" y="7359"/>
                    <a:pt x="27570" y="7374"/>
                    <a:pt x="27648" y="7404"/>
                  </a:cubicBezTo>
                  <a:lnTo>
                    <a:pt x="27788" y="6938"/>
                  </a:lnTo>
                  <a:cubicBezTo>
                    <a:pt x="27508" y="6844"/>
                    <a:pt x="27243" y="6735"/>
                    <a:pt x="26979" y="6595"/>
                  </a:cubicBezTo>
                  <a:cubicBezTo>
                    <a:pt x="26730" y="6487"/>
                    <a:pt x="26497" y="6347"/>
                    <a:pt x="26264" y="6191"/>
                  </a:cubicBezTo>
                  <a:cubicBezTo>
                    <a:pt x="25828" y="5880"/>
                    <a:pt x="25455" y="5491"/>
                    <a:pt x="25160" y="5056"/>
                  </a:cubicBezTo>
                  <a:cubicBezTo>
                    <a:pt x="24538" y="4185"/>
                    <a:pt x="24320" y="3097"/>
                    <a:pt x="24538" y="2055"/>
                  </a:cubicBezTo>
                  <a:lnTo>
                    <a:pt x="23683" y="1837"/>
                  </a:lnTo>
                  <a:cubicBezTo>
                    <a:pt x="23123" y="1682"/>
                    <a:pt x="22330" y="1573"/>
                    <a:pt x="21366" y="1402"/>
                  </a:cubicBezTo>
                  <a:cubicBezTo>
                    <a:pt x="20417" y="1231"/>
                    <a:pt x="19298" y="1029"/>
                    <a:pt x="18100" y="827"/>
                  </a:cubicBezTo>
                  <a:cubicBezTo>
                    <a:pt x="16903" y="687"/>
                    <a:pt x="15628" y="547"/>
                    <a:pt x="14353" y="407"/>
                  </a:cubicBezTo>
                  <a:cubicBezTo>
                    <a:pt x="13062" y="236"/>
                    <a:pt x="11787" y="189"/>
                    <a:pt x="10590" y="127"/>
                  </a:cubicBezTo>
                  <a:cubicBezTo>
                    <a:pt x="9483" y="84"/>
                    <a:pt x="8443" y="1"/>
                    <a:pt x="754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35"/>
            <p:cNvSpPr/>
            <p:nvPr/>
          </p:nvSpPr>
          <p:spPr>
            <a:xfrm>
              <a:off x="3992333" y="1990206"/>
              <a:ext cx="578270" cy="142237"/>
            </a:xfrm>
            <a:custGeom>
              <a:rect b="b" l="l" r="r" t="t"/>
              <a:pathLst>
                <a:path extrusionOk="0" h="4257" w="17307">
                  <a:moveTo>
                    <a:pt x="1732" y="1"/>
                  </a:moveTo>
                  <a:cubicBezTo>
                    <a:pt x="1343" y="1"/>
                    <a:pt x="1007" y="11"/>
                    <a:pt x="731" y="11"/>
                  </a:cubicBezTo>
                  <a:lnTo>
                    <a:pt x="0" y="11"/>
                  </a:lnTo>
                  <a:lnTo>
                    <a:pt x="0" y="2639"/>
                  </a:lnTo>
                  <a:cubicBezTo>
                    <a:pt x="0" y="2639"/>
                    <a:pt x="265" y="2639"/>
                    <a:pt x="716" y="2623"/>
                  </a:cubicBezTo>
                  <a:cubicBezTo>
                    <a:pt x="821" y="2627"/>
                    <a:pt x="937" y="2628"/>
                    <a:pt x="1061" y="2628"/>
                  </a:cubicBezTo>
                  <a:cubicBezTo>
                    <a:pt x="1283" y="2628"/>
                    <a:pt x="1533" y="2624"/>
                    <a:pt x="1809" y="2624"/>
                  </a:cubicBezTo>
                  <a:cubicBezTo>
                    <a:pt x="2062" y="2624"/>
                    <a:pt x="2335" y="2627"/>
                    <a:pt x="2628" y="2639"/>
                  </a:cubicBezTo>
                  <a:cubicBezTo>
                    <a:pt x="3421" y="2686"/>
                    <a:pt x="4339" y="2732"/>
                    <a:pt x="5318" y="2779"/>
                  </a:cubicBezTo>
                  <a:lnTo>
                    <a:pt x="6842" y="2857"/>
                  </a:lnTo>
                  <a:cubicBezTo>
                    <a:pt x="7355" y="2888"/>
                    <a:pt x="7884" y="2965"/>
                    <a:pt x="8413" y="3012"/>
                  </a:cubicBezTo>
                  <a:cubicBezTo>
                    <a:pt x="9454" y="3136"/>
                    <a:pt x="10512" y="3245"/>
                    <a:pt x="11491" y="3354"/>
                  </a:cubicBezTo>
                  <a:cubicBezTo>
                    <a:pt x="12471" y="3479"/>
                    <a:pt x="13388" y="3665"/>
                    <a:pt x="14166" y="3790"/>
                  </a:cubicBezTo>
                  <a:cubicBezTo>
                    <a:pt x="14943" y="3929"/>
                    <a:pt x="15596" y="4038"/>
                    <a:pt x="16063" y="4132"/>
                  </a:cubicBezTo>
                  <a:cubicBezTo>
                    <a:pt x="16514" y="4209"/>
                    <a:pt x="16778" y="4256"/>
                    <a:pt x="16778" y="4256"/>
                  </a:cubicBezTo>
                  <a:lnTo>
                    <a:pt x="17307" y="1690"/>
                  </a:lnTo>
                  <a:cubicBezTo>
                    <a:pt x="17307" y="1690"/>
                    <a:pt x="17043" y="1644"/>
                    <a:pt x="16576" y="1550"/>
                  </a:cubicBezTo>
                  <a:cubicBezTo>
                    <a:pt x="16094" y="1473"/>
                    <a:pt x="15425" y="1348"/>
                    <a:pt x="14617" y="1208"/>
                  </a:cubicBezTo>
                  <a:cubicBezTo>
                    <a:pt x="13808" y="1084"/>
                    <a:pt x="12860" y="882"/>
                    <a:pt x="11849" y="757"/>
                  </a:cubicBezTo>
                  <a:cubicBezTo>
                    <a:pt x="10838" y="649"/>
                    <a:pt x="9750" y="524"/>
                    <a:pt x="8661" y="400"/>
                  </a:cubicBezTo>
                  <a:cubicBezTo>
                    <a:pt x="8117" y="353"/>
                    <a:pt x="7573" y="275"/>
                    <a:pt x="7044" y="244"/>
                  </a:cubicBezTo>
                  <a:cubicBezTo>
                    <a:pt x="6516" y="213"/>
                    <a:pt x="5987" y="182"/>
                    <a:pt x="5474" y="167"/>
                  </a:cubicBezTo>
                  <a:lnTo>
                    <a:pt x="2690" y="27"/>
                  </a:lnTo>
                  <a:cubicBezTo>
                    <a:pt x="2344" y="7"/>
                    <a:pt x="2023" y="1"/>
                    <a:pt x="1732" y="1"/>
                  </a:cubicBezTo>
                  <a:close/>
                </a:path>
              </a:pathLst>
            </a:custGeom>
            <a:solidFill>
              <a:srgbClr val="EB5E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35"/>
            <p:cNvSpPr/>
            <p:nvPr/>
          </p:nvSpPr>
          <p:spPr>
            <a:xfrm>
              <a:off x="3992333" y="2258710"/>
              <a:ext cx="523206" cy="136590"/>
            </a:xfrm>
            <a:custGeom>
              <a:rect b="b" l="l" r="r" t="t"/>
              <a:pathLst>
                <a:path extrusionOk="0" h="4088" w="15659">
                  <a:moveTo>
                    <a:pt x="1781" y="0"/>
                  </a:moveTo>
                  <a:cubicBezTo>
                    <a:pt x="1348" y="0"/>
                    <a:pt x="975" y="14"/>
                    <a:pt x="685" y="14"/>
                  </a:cubicBezTo>
                  <a:lnTo>
                    <a:pt x="0" y="14"/>
                  </a:lnTo>
                  <a:lnTo>
                    <a:pt x="16" y="2626"/>
                  </a:lnTo>
                  <a:lnTo>
                    <a:pt x="669" y="2626"/>
                  </a:lnTo>
                  <a:cubicBezTo>
                    <a:pt x="764" y="2630"/>
                    <a:pt x="869" y="2631"/>
                    <a:pt x="982" y="2631"/>
                  </a:cubicBezTo>
                  <a:cubicBezTo>
                    <a:pt x="1184" y="2631"/>
                    <a:pt x="1414" y="2627"/>
                    <a:pt x="1666" y="2627"/>
                  </a:cubicBezTo>
                  <a:cubicBezTo>
                    <a:pt x="1897" y="2627"/>
                    <a:pt x="2146" y="2630"/>
                    <a:pt x="2411" y="2642"/>
                  </a:cubicBezTo>
                  <a:cubicBezTo>
                    <a:pt x="3126" y="2673"/>
                    <a:pt x="3950" y="2720"/>
                    <a:pt x="4852" y="2766"/>
                  </a:cubicBezTo>
                  <a:cubicBezTo>
                    <a:pt x="5303" y="2782"/>
                    <a:pt x="5754" y="2813"/>
                    <a:pt x="6236" y="2828"/>
                  </a:cubicBezTo>
                  <a:cubicBezTo>
                    <a:pt x="6702" y="2860"/>
                    <a:pt x="7169" y="2937"/>
                    <a:pt x="7635" y="2984"/>
                  </a:cubicBezTo>
                  <a:cubicBezTo>
                    <a:pt x="8584" y="3077"/>
                    <a:pt x="9517" y="3186"/>
                    <a:pt x="10403" y="3279"/>
                  </a:cubicBezTo>
                  <a:cubicBezTo>
                    <a:pt x="11289" y="3388"/>
                    <a:pt x="12098" y="3575"/>
                    <a:pt x="12798" y="3684"/>
                  </a:cubicBezTo>
                  <a:cubicBezTo>
                    <a:pt x="13497" y="3792"/>
                    <a:pt x="14073" y="3901"/>
                    <a:pt x="14477" y="3979"/>
                  </a:cubicBezTo>
                  <a:cubicBezTo>
                    <a:pt x="14897" y="4041"/>
                    <a:pt x="15114" y="4088"/>
                    <a:pt x="15114" y="4088"/>
                  </a:cubicBezTo>
                  <a:lnTo>
                    <a:pt x="15659" y="1522"/>
                  </a:lnTo>
                  <a:cubicBezTo>
                    <a:pt x="15659" y="1522"/>
                    <a:pt x="15425" y="1476"/>
                    <a:pt x="14990" y="1398"/>
                  </a:cubicBezTo>
                  <a:lnTo>
                    <a:pt x="13248" y="1102"/>
                  </a:lnTo>
                  <a:cubicBezTo>
                    <a:pt x="12518" y="978"/>
                    <a:pt x="11678" y="791"/>
                    <a:pt x="10761" y="683"/>
                  </a:cubicBezTo>
                  <a:cubicBezTo>
                    <a:pt x="9843" y="589"/>
                    <a:pt x="8864" y="481"/>
                    <a:pt x="7884" y="372"/>
                  </a:cubicBezTo>
                  <a:cubicBezTo>
                    <a:pt x="7402" y="325"/>
                    <a:pt x="6920" y="247"/>
                    <a:pt x="6422" y="216"/>
                  </a:cubicBezTo>
                  <a:lnTo>
                    <a:pt x="5007" y="154"/>
                  </a:lnTo>
                  <a:cubicBezTo>
                    <a:pt x="4074" y="107"/>
                    <a:pt x="3219" y="61"/>
                    <a:pt x="2473" y="14"/>
                  </a:cubicBezTo>
                  <a:cubicBezTo>
                    <a:pt x="2229" y="4"/>
                    <a:pt x="1998" y="0"/>
                    <a:pt x="1781" y="0"/>
                  </a:cubicBezTo>
                  <a:close/>
                </a:path>
              </a:pathLst>
            </a:custGeom>
            <a:solidFill>
              <a:srgbClr val="EB5E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35"/>
            <p:cNvSpPr/>
            <p:nvPr/>
          </p:nvSpPr>
          <p:spPr>
            <a:xfrm>
              <a:off x="4539398" y="2193188"/>
              <a:ext cx="73808" cy="72238"/>
            </a:xfrm>
            <a:custGeom>
              <a:rect b="b" l="l" r="r" t="t"/>
              <a:pathLst>
                <a:path extrusionOk="0" h="2162" w="2209">
                  <a:moveTo>
                    <a:pt x="1276" y="0"/>
                  </a:moveTo>
                  <a:lnTo>
                    <a:pt x="794" y="576"/>
                  </a:lnTo>
                  <a:lnTo>
                    <a:pt x="1" y="498"/>
                  </a:lnTo>
                  <a:lnTo>
                    <a:pt x="1" y="498"/>
                  </a:lnTo>
                  <a:lnTo>
                    <a:pt x="452" y="1151"/>
                  </a:lnTo>
                  <a:lnTo>
                    <a:pt x="156" y="1851"/>
                  </a:lnTo>
                  <a:lnTo>
                    <a:pt x="903" y="1664"/>
                  </a:lnTo>
                  <a:lnTo>
                    <a:pt x="1494" y="2162"/>
                  </a:lnTo>
                  <a:lnTo>
                    <a:pt x="1540" y="1415"/>
                  </a:lnTo>
                  <a:lnTo>
                    <a:pt x="2209" y="1042"/>
                  </a:lnTo>
                  <a:lnTo>
                    <a:pt x="1463" y="747"/>
                  </a:lnTo>
                  <a:lnTo>
                    <a:pt x="1276" y="0"/>
                  </a:lnTo>
                  <a:close/>
                </a:path>
              </a:pathLst>
            </a:custGeom>
            <a:solidFill>
              <a:srgbClr val="EB5E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35"/>
            <p:cNvSpPr/>
            <p:nvPr/>
          </p:nvSpPr>
          <p:spPr>
            <a:xfrm>
              <a:off x="3913880" y="2130305"/>
              <a:ext cx="75379" cy="69130"/>
            </a:xfrm>
            <a:custGeom>
              <a:rect b="b" l="l" r="r" t="t"/>
              <a:pathLst>
                <a:path extrusionOk="0" h="2069" w="2256">
                  <a:moveTo>
                    <a:pt x="1120" y="1"/>
                  </a:moveTo>
                  <a:lnTo>
                    <a:pt x="778" y="685"/>
                  </a:lnTo>
                  <a:lnTo>
                    <a:pt x="0" y="794"/>
                  </a:lnTo>
                  <a:lnTo>
                    <a:pt x="576" y="1323"/>
                  </a:lnTo>
                  <a:lnTo>
                    <a:pt x="451" y="2069"/>
                  </a:lnTo>
                  <a:lnTo>
                    <a:pt x="1136" y="1711"/>
                  </a:lnTo>
                  <a:lnTo>
                    <a:pt x="1835" y="2053"/>
                  </a:lnTo>
                  <a:lnTo>
                    <a:pt x="1695" y="1307"/>
                  </a:lnTo>
                  <a:lnTo>
                    <a:pt x="2255" y="778"/>
                  </a:lnTo>
                  <a:lnTo>
                    <a:pt x="1478" y="685"/>
                  </a:lnTo>
                  <a:lnTo>
                    <a:pt x="1120" y="1"/>
                  </a:lnTo>
                  <a:close/>
                </a:path>
              </a:pathLst>
            </a:custGeom>
            <a:solidFill>
              <a:srgbClr val="EB5E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35"/>
            <p:cNvSpPr/>
            <p:nvPr/>
          </p:nvSpPr>
          <p:spPr>
            <a:xfrm>
              <a:off x="4029722" y="2010287"/>
              <a:ext cx="39527" cy="47312"/>
            </a:xfrm>
            <a:custGeom>
              <a:rect b="b" l="l" r="r" t="t"/>
              <a:pathLst>
                <a:path extrusionOk="0" h="1416" w="1183">
                  <a:moveTo>
                    <a:pt x="1183" y="1"/>
                  </a:moveTo>
                  <a:lnTo>
                    <a:pt x="1" y="17"/>
                  </a:lnTo>
                  <a:lnTo>
                    <a:pt x="1" y="188"/>
                  </a:lnTo>
                  <a:lnTo>
                    <a:pt x="483" y="188"/>
                  </a:lnTo>
                  <a:lnTo>
                    <a:pt x="452" y="1416"/>
                  </a:lnTo>
                  <a:lnTo>
                    <a:pt x="670" y="1416"/>
                  </a:lnTo>
                  <a:lnTo>
                    <a:pt x="701" y="188"/>
                  </a:lnTo>
                  <a:lnTo>
                    <a:pt x="1183" y="188"/>
                  </a:lnTo>
                  <a:lnTo>
                    <a:pt x="1183" y="1"/>
                  </a:lnTo>
                  <a:close/>
                </a:path>
              </a:pathLst>
            </a:custGeom>
            <a:solidFill>
              <a:srgbClr val="F9CD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35"/>
            <p:cNvSpPr/>
            <p:nvPr/>
          </p:nvSpPr>
          <p:spPr>
            <a:xfrm>
              <a:off x="4119101" y="2012893"/>
              <a:ext cx="9389" cy="47847"/>
            </a:xfrm>
            <a:custGeom>
              <a:rect b="b" l="l" r="r" t="t"/>
              <a:pathLst>
                <a:path extrusionOk="0" h="1432" w="281">
                  <a:moveTo>
                    <a:pt x="63" y="1"/>
                  </a:moveTo>
                  <a:lnTo>
                    <a:pt x="0" y="1416"/>
                  </a:lnTo>
                  <a:lnTo>
                    <a:pt x="218" y="1431"/>
                  </a:lnTo>
                  <a:lnTo>
                    <a:pt x="280" y="16"/>
                  </a:lnTo>
                  <a:lnTo>
                    <a:pt x="63" y="1"/>
                  </a:lnTo>
                  <a:close/>
                </a:path>
              </a:pathLst>
            </a:custGeom>
            <a:solidFill>
              <a:srgbClr val="F9CD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35"/>
            <p:cNvSpPr/>
            <p:nvPr/>
          </p:nvSpPr>
          <p:spPr>
            <a:xfrm>
              <a:off x="4181449" y="2016535"/>
              <a:ext cx="40563" cy="48882"/>
            </a:xfrm>
            <a:custGeom>
              <a:rect b="b" l="l" r="r" t="t"/>
              <a:pathLst>
                <a:path extrusionOk="0" h="1463" w="1214">
                  <a:moveTo>
                    <a:pt x="793" y="1"/>
                  </a:moveTo>
                  <a:cubicBezTo>
                    <a:pt x="716" y="1"/>
                    <a:pt x="622" y="1"/>
                    <a:pt x="545" y="32"/>
                  </a:cubicBezTo>
                  <a:lnTo>
                    <a:pt x="545" y="16"/>
                  </a:lnTo>
                  <a:cubicBezTo>
                    <a:pt x="467" y="32"/>
                    <a:pt x="374" y="78"/>
                    <a:pt x="296" y="125"/>
                  </a:cubicBezTo>
                  <a:cubicBezTo>
                    <a:pt x="218" y="172"/>
                    <a:pt x="156" y="249"/>
                    <a:pt x="109" y="343"/>
                  </a:cubicBezTo>
                  <a:cubicBezTo>
                    <a:pt x="47" y="451"/>
                    <a:pt x="16" y="576"/>
                    <a:pt x="16" y="700"/>
                  </a:cubicBezTo>
                  <a:cubicBezTo>
                    <a:pt x="0" y="778"/>
                    <a:pt x="16" y="871"/>
                    <a:pt x="32" y="949"/>
                  </a:cubicBezTo>
                  <a:cubicBezTo>
                    <a:pt x="47" y="1027"/>
                    <a:pt x="63" y="1089"/>
                    <a:pt x="109" y="1151"/>
                  </a:cubicBezTo>
                  <a:cubicBezTo>
                    <a:pt x="140" y="1198"/>
                    <a:pt x="187" y="1244"/>
                    <a:pt x="234" y="1291"/>
                  </a:cubicBezTo>
                  <a:cubicBezTo>
                    <a:pt x="265" y="1322"/>
                    <a:pt x="327" y="1353"/>
                    <a:pt x="374" y="1384"/>
                  </a:cubicBezTo>
                  <a:cubicBezTo>
                    <a:pt x="420" y="1400"/>
                    <a:pt x="482" y="1431"/>
                    <a:pt x="529" y="1431"/>
                  </a:cubicBezTo>
                  <a:cubicBezTo>
                    <a:pt x="591" y="1447"/>
                    <a:pt x="638" y="1462"/>
                    <a:pt x="685" y="1462"/>
                  </a:cubicBezTo>
                  <a:lnTo>
                    <a:pt x="856" y="1462"/>
                  </a:lnTo>
                  <a:cubicBezTo>
                    <a:pt x="902" y="1447"/>
                    <a:pt x="949" y="1447"/>
                    <a:pt x="980" y="1447"/>
                  </a:cubicBezTo>
                  <a:cubicBezTo>
                    <a:pt x="1027" y="1431"/>
                    <a:pt x="1058" y="1431"/>
                    <a:pt x="1104" y="1416"/>
                  </a:cubicBezTo>
                  <a:lnTo>
                    <a:pt x="1120" y="1244"/>
                  </a:lnTo>
                  <a:lnTo>
                    <a:pt x="1120" y="1244"/>
                  </a:lnTo>
                  <a:cubicBezTo>
                    <a:pt x="1058" y="1260"/>
                    <a:pt x="980" y="1276"/>
                    <a:pt x="918" y="1276"/>
                  </a:cubicBezTo>
                  <a:cubicBezTo>
                    <a:pt x="879" y="1283"/>
                    <a:pt x="844" y="1287"/>
                    <a:pt x="809" y="1287"/>
                  </a:cubicBezTo>
                  <a:cubicBezTo>
                    <a:pt x="774" y="1287"/>
                    <a:pt x="739" y="1283"/>
                    <a:pt x="700" y="1276"/>
                  </a:cubicBezTo>
                  <a:cubicBezTo>
                    <a:pt x="638" y="1276"/>
                    <a:pt x="576" y="1260"/>
                    <a:pt x="514" y="1229"/>
                  </a:cubicBezTo>
                  <a:cubicBezTo>
                    <a:pt x="467" y="1213"/>
                    <a:pt x="405" y="1182"/>
                    <a:pt x="358" y="1136"/>
                  </a:cubicBezTo>
                  <a:cubicBezTo>
                    <a:pt x="327" y="1089"/>
                    <a:pt x="280" y="1027"/>
                    <a:pt x="265" y="965"/>
                  </a:cubicBezTo>
                  <a:cubicBezTo>
                    <a:pt x="249" y="887"/>
                    <a:pt x="234" y="794"/>
                    <a:pt x="249" y="700"/>
                  </a:cubicBezTo>
                  <a:cubicBezTo>
                    <a:pt x="249" y="623"/>
                    <a:pt x="265" y="529"/>
                    <a:pt x="296" y="451"/>
                  </a:cubicBezTo>
                  <a:cubicBezTo>
                    <a:pt x="327" y="389"/>
                    <a:pt x="374" y="343"/>
                    <a:pt x="420" y="296"/>
                  </a:cubicBezTo>
                  <a:cubicBezTo>
                    <a:pt x="467" y="265"/>
                    <a:pt x="529" y="234"/>
                    <a:pt x="591" y="218"/>
                  </a:cubicBezTo>
                  <a:cubicBezTo>
                    <a:pt x="653" y="203"/>
                    <a:pt x="716" y="187"/>
                    <a:pt x="778" y="187"/>
                  </a:cubicBezTo>
                  <a:cubicBezTo>
                    <a:pt x="856" y="187"/>
                    <a:pt x="918" y="187"/>
                    <a:pt x="996" y="203"/>
                  </a:cubicBezTo>
                  <a:cubicBezTo>
                    <a:pt x="1058" y="218"/>
                    <a:pt x="1120" y="234"/>
                    <a:pt x="1198" y="265"/>
                  </a:cubicBezTo>
                  <a:lnTo>
                    <a:pt x="1213" y="94"/>
                  </a:lnTo>
                  <a:cubicBezTo>
                    <a:pt x="1167" y="78"/>
                    <a:pt x="1136" y="63"/>
                    <a:pt x="1089" y="47"/>
                  </a:cubicBezTo>
                  <a:cubicBezTo>
                    <a:pt x="1042" y="47"/>
                    <a:pt x="996" y="32"/>
                    <a:pt x="949" y="16"/>
                  </a:cubicBezTo>
                  <a:cubicBezTo>
                    <a:pt x="902" y="16"/>
                    <a:pt x="840" y="1"/>
                    <a:pt x="793" y="1"/>
                  </a:cubicBezTo>
                  <a:close/>
                </a:path>
              </a:pathLst>
            </a:custGeom>
            <a:solidFill>
              <a:srgbClr val="F9CD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35"/>
            <p:cNvSpPr/>
            <p:nvPr/>
          </p:nvSpPr>
          <p:spPr>
            <a:xfrm>
              <a:off x="4270293" y="2023284"/>
              <a:ext cx="43136" cy="50954"/>
            </a:xfrm>
            <a:custGeom>
              <a:rect b="b" l="l" r="r" t="t"/>
              <a:pathLst>
                <a:path extrusionOk="0" h="1525" w="1291">
                  <a:moveTo>
                    <a:pt x="125" y="1"/>
                  </a:moveTo>
                  <a:lnTo>
                    <a:pt x="0" y="1400"/>
                  </a:lnTo>
                  <a:lnTo>
                    <a:pt x="218" y="1431"/>
                  </a:lnTo>
                  <a:lnTo>
                    <a:pt x="280" y="778"/>
                  </a:lnTo>
                  <a:lnTo>
                    <a:pt x="482" y="809"/>
                  </a:lnTo>
                  <a:lnTo>
                    <a:pt x="902" y="1493"/>
                  </a:lnTo>
                  <a:lnTo>
                    <a:pt x="1151" y="1525"/>
                  </a:lnTo>
                  <a:lnTo>
                    <a:pt x="669" y="732"/>
                  </a:lnTo>
                  <a:lnTo>
                    <a:pt x="1291" y="125"/>
                  </a:lnTo>
                  <a:lnTo>
                    <a:pt x="1027" y="94"/>
                  </a:lnTo>
                  <a:lnTo>
                    <a:pt x="498" y="623"/>
                  </a:lnTo>
                  <a:lnTo>
                    <a:pt x="296" y="607"/>
                  </a:lnTo>
                  <a:lnTo>
                    <a:pt x="358" y="16"/>
                  </a:lnTo>
                  <a:lnTo>
                    <a:pt x="125" y="1"/>
                  </a:lnTo>
                  <a:close/>
                </a:path>
              </a:pathLst>
            </a:custGeom>
            <a:solidFill>
              <a:srgbClr val="F9CD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35"/>
            <p:cNvSpPr/>
            <p:nvPr/>
          </p:nvSpPr>
          <p:spPr>
            <a:xfrm>
              <a:off x="4360173" y="2033175"/>
              <a:ext cx="35350" cy="49885"/>
            </a:xfrm>
            <a:custGeom>
              <a:rect b="b" l="l" r="r" t="t"/>
              <a:pathLst>
                <a:path extrusionOk="0" h="1493" w="1058">
                  <a:moveTo>
                    <a:pt x="187" y="0"/>
                  </a:moveTo>
                  <a:lnTo>
                    <a:pt x="0" y="1400"/>
                  </a:lnTo>
                  <a:lnTo>
                    <a:pt x="856" y="1493"/>
                  </a:lnTo>
                  <a:lnTo>
                    <a:pt x="887" y="1322"/>
                  </a:lnTo>
                  <a:lnTo>
                    <a:pt x="249" y="1244"/>
                  </a:lnTo>
                  <a:lnTo>
                    <a:pt x="311" y="793"/>
                  </a:lnTo>
                  <a:lnTo>
                    <a:pt x="887" y="855"/>
                  </a:lnTo>
                  <a:lnTo>
                    <a:pt x="918" y="684"/>
                  </a:lnTo>
                  <a:lnTo>
                    <a:pt x="327" y="622"/>
                  </a:lnTo>
                  <a:lnTo>
                    <a:pt x="389" y="202"/>
                  </a:lnTo>
                  <a:lnTo>
                    <a:pt x="996" y="280"/>
                  </a:lnTo>
                  <a:lnTo>
                    <a:pt x="1058" y="109"/>
                  </a:lnTo>
                  <a:lnTo>
                    <a:pt x="187" y="0"/>
                  </a:lnTo>
                  <a:close/>
                </a:path>
              </a:pathLst>
            </a:custGeom>
            <a:solidFill>
              <a:srgbClr val="F9CD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35"/>
            <p:cNvSpPr/>
            <p:nvPr/>
          </p:nvSpPr>
          <p:spPr>
            <a:xfrm>
              <a:off x="4444840" y="2045103"/>
              <a:ext cx="40062" cy="50453"/>
            </a:xfrm>
            <a:custGeom>
              <a:rect b="b" l="l" r="r" t="t"/>
              <a:pathLst>
                <a:path extrusionOk="0" h="1510" w="1199">
                  <a:moveTo>
                    <a:pt x="32" y="1"/>
                  </a:moveTo>
                  <a:lnTo>
                    <a:pt x="1" y="172"/>
                  </a:lnTo>
                  <a:lnTo>
                    <a:pt x="467" y="265"/>
                  </a:lnTo>
                  <a:lnTo>
                    <a:pt x="265" y="1478"/>
                  </a:lnTo>
                  <a:lnTo>
                    <a:pt x="483" y="1509"/>
                  </a:lnTo>
                  <a:lnTo>
                    <a:pt x="701" y="296"/>
                  </a:lnTo>
                  <a:lnTo>
                    <a:pt x="1167" y="374"/>
                  </a:lnTo>
                  <a:lnTo>
                    <a:pt x="1198" y="203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F9CD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35"/>
            <p:cNvSpPr/>
            <p:nvPr/>
          </p:nvSpPr>
          <p:spPr>
            <a:xfrm>
              <a:off x="4007402" y="2280462"/>
              <a:ext cx="46276" cy="47312"/>
            </a:xfrm>
            <a:custGeom>
              <a:rect b="b" l="l" r="r" t="t"/>
              <a:pathLst>
                <a:path extrusionOk="0" h="1416" w="1385">
                  <a:moveTo>
                    <a:pt x="716" y="187"/>
                  </a:moveTo>
                  <a:lnTo>
                    <a:pt x="996" y="871"/>
                  </a:lnTo>
                  <a:lnTo>
                    <a:pt x="405" y="887"/>
                  </a:lnTo>
                  <a:lnTo>
                    <a:pt x="716" y="187"/>
                  </a:lnTo>
                  <a:close/>
                  <a:moveTo>
                    <a:pt x="607" y="1"/>
                  </a:moveTo>
                  <a:lnTo>
                    <a:pt x="0" y="1416"/>
                  </a:lnTo>
                  <a:lnTo>
                    <a:pt x="187" y="1416"/>
                  </a:lnTo>
                  <a:lnTo>
                    <a:pt x="342" y="1058"/>
                  </a:lnTo>
                  <a:lnTo>
                    <a:pt x="1058" y="1042"/>
                  </a:lnTo>
                  <a:lnTo>
                    <a:pt x="1198" y="1400"/>
                  </a:lnTo>
                  <a:lnTo>
                    <a:pt x="1384" y="1400"/>
                  </a:lnTo>
                  <a:lnTo>
                    <a:pt x="824" y="1"/>
                  </a:lnTo>
                  <a:close/>
                </a:path>
              </a:pathLst>
            </a:custGeom>
            <a:solidFill>
              <a:srgbClr val="F9CD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35"/>
            <p:cNvSpPr/>
            <p:nvPr/>
          </p:nvSpPr>
          <p:spPr>
            <a:xfrm>
              <a:off x="4073392" y="2280996"/>
              <a:ext cx="39494" cy="47813"/>
            </a:xfrm>
            <a:custGeom>
              <a:rect b="b" l="l" r="r" t="t"/>
              <a:pathLst>
                <a:path extrusionOk="0" h="1431" w="1182">
                  <a:moveTo>
                    <a:pt x="233" y="187"/>
                  </a:moveTo>
                  <a:lnTo>
                    <a:pt x="529" y="202"/>
                  </a:lnTo>
                  <a:cubicBezTo>
                    <a:pt x="575" y="202"/>
                    <a:pt x="638" y="218"/>
                    <a:pt x="700" y="249"/>
                  </a:cubicBezTo>
                  <a:cubicBezTo>
                    <a:pt x="747" y="280"/>
                    <a:pt x="793" y="311"/>
                    <a:pt x="840" y="358"/>
                  </a:cubicBezTo>
                  <a:cubicBezTo>
                    <a:pt x="886" y="404"/>
                    <a:pt x="918" y="467"/>
                    <a:pt x="933" y="529"/>
                  </a:cubicBezTo>
                  <a:cubicBezTo>
                    <a:pt x="949" y="591"/>
                    <a:pt x="964" y="669"/>
                    <a:pt x="964" y="731"/>
                  </a:cubicBezTo>
                  <a:cubicBezTo>
                    <a:pt x="964" y="809"/>
                    <a:pt x="949" y="886"/>
                    <a:pt x="918" y="949"/>
                  </a:cubicBezTo>
                  <a:cubicBezTo>
                    <a:pt x="886" y="1011"/>
                    <a:pt x="855" y="1057"/>
                    <a:pt x="809" y="1120"/>
                  </a:cubicBezTo>
                  <a:cubicBezTo>
                    <a:pt x="762" y="1151"/>
                    <a:pt x="715" y="1197"/>
                    <a:pt x="669" y="1213"/>
                  </a:cubicBezTo>
                  <a:cubicBezTo>
                    <a:pt x="607" y="1244"/>
                    <a:pt x="544" y="1260"/>
                    <a:pt x="482" y="1260"/>
                  </a:cubicBezTo>
                  <a:lnTo>
                    <a:pt x="202" y="1244"/>
                  </a:lnTo>
                  <a:lnTo>
                    <a:pt x="233" y="187"/>
                  </a:lnTo>
                  <a:close/>
                  <a:moveTo>
                    <a:pt x="31" y="0"/>
                  </a:moveTo>
                  <a:lnTo>
                    <a:pt x="0" y="1400"/>
                  </a:lnTo>
                  <a:lnTo>
                    <a:pt x="482" y="1431"/>
                  </a:lnTo>
                  <a:cubicBezTo>
                    <a:pt x="575" y="1431"/>
                    <a:pt x="669" y="1415"/>
                    <a:pt x="762" y="1384"/>
                  </a:cubicBezTo>
                  <a:cubicBezTo>
                    <a:pt x="840" y="1353"/>
                    <a:pt x="902" y="1306"/>
                    <a:pt x="964" y="1244"/>
                  </a:cubicBezTo>
                  <a:cubicBezTo>
                    <a:pt x="1026" y="1182"/>
                    <a:pt x="1073" y="1104"/>
                    <a:pt x="1120" y="1026"/>
                  </a:cubicBezTo>
                  <a:cubicBezTo>
                    <a:pt x="1151" y="933"/>
                    <a:pt x="1166" y="840"/>
                    <a:pt x="1166" y="746"/>
                  </a:cubicBezTo>
                  <a:cubicBezTo>
                    <a:pt x="1182" y="653"/>
                    <a:pt x="1166" y="544"/>
                    <a:pt x="1120" y="451"/>
                  </a:cubicBezTo>
                  <a:cubicBezTo>
                    <a:pt x="1089" y="373"/>
                    <a:pt x="1042" y="296"/>
                    <a:pt x="980" y="233"/>
                  </a:cubicBezTo>
                  <a:cubicBezTo>
                    <a:pt x="902" y="156"/>
                    <a:pt x="824" y="109"/>
                    <a:pt x="747" y="78"/>
                  </a:cubicBezTo>
                  <a:cubicBezTo>
                    <a:pt x="653" y="47"/>
                    <a:pt x="544" y="16"/>
                    <a:pt x="451" y="16"/>
                  </a:cubicBezTo>
                  <a:lnTo>
                    <a:pt x="31" y="0"/>
                  </a:lnTo>
                  <a:close/>
                </a:path>
              </a:pathLst>
            </a:custGeom>
            <a:solidFill>
              <a:srgbClr val="F9CD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35"/>
            <p:cNvSpPr/>
            <p:nvPr/>
          </p:nvSpPr>
          <p:spPr>
            <a:xfrm>
              <a:off x="4134671" y="2284104"/>
              <a:ext cx="53560" cy="49384"/>
            </a:xfrm>
            <a:custGeom>
              <a:rect b="b" l="l" r="r" t="t"/>
              <a:pathLst>
                <a:path extrusionOk="0" h="1478" w="1603">
                  <a:moveTo>
                    <a:pt x="79" y="0"/>
                  </a:moveTo>
                  <a:lnTo>
                    <a:pt x="1" y="1400"/>
                  </a:lnTo>
                  <a:lnTo>
                    <a:pt x="203" y="1415"/>
                  </a:lnTo>
                  <a:lnTo>
                    <a:pt x="265" y="203"/>
                  </a:lnTo>
                  <a:lnTo>
                    <a:pt x="638" y="1431"/>
                  </a:lnTo>
                  <a:lnTo>
                    <a:pt x="872" y="1446"/>
                  </a:lnTo>
                  <a:cubicBezTo>
                    <a:pt x="965" y="1229"/>
                    <a:pt x="1043" y="1027"/>
                    <a:pt x="1121" y="856"/>
                  </a:cubicBezTo>
                  <a:cubicBezTo>
                    <a:pt x="1152" y="778"/>
                    <a:pt x="1183" y="700"/>
                    <a:pt x="1214" y="638"/>
                  </a:cubicBezTo>
                  <a:cubicBezTo>
                    <a:pt x="1245" y="560"/>
                    <a:pt x="1276" y="498"/>
                    <a:pt x="1307" y="451"/>
                  </a:cubicBezTo>
                  <a:lnTo>
                    <a:pt x="1385" y="265"/>
                  </a:lnTo>
                  <a:lnTo>
                    <a:pt x="1307" y="1478"/>
                  </a:lnTo>
                  <a:lnTo>
                    <a:pt x="1509" y="1478"/>
                  </a:lnTo>
                  <a:lnTo>
                    <a:pt x="1603" y="78"/>
                  </a:lnTo>
                  <a:lnTo>
                    <a:pt x="1276" y="63"/>
                  </a:lnTo>
                  <a:lnTo>
                    <a:pt x="763" y="1198"/>
                  </a:lnTo>
                  <a:lnTo>
                    <a:pt x="390" y="16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rgbClr val="F9CD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35"/>
            <p:cNvSpPr/>
            <p:nvPr/>
          </p:nvSpPr>
          <p:spPr>
            <a:xfrm>
              <a:off x="4210016" y="2287746"/>
              <a:ext cx="10425" cy="47813"/>
            </a:xfrm>
            <a:custGeom>
              <a:rect b="b" l="l" r="r" t="t"/>
              <a:pathLst>
                <a:path extrusionOk="0" h="1431" w="312">
                  <a:moveTo>
                    <a:pt x="109" y="0"/>
                  </a:moveTo>
                  <a:lnTo>
                    <a:pt x="1" y="1415"/>
                  </a:lnTo>
                  <a:lnTo>
                    <a:pt x="203" y="1431"/>
                  </a:lnTo>
                  <a:lnTo>
                    <a:pt x="312" y="31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rgbClr val="F9CD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35"/>
            <p:cNvSpPr/>
            <p:nvPr/>
          </p:nvSpPr>
          <p:spPr>
            <a:xfrm>
              <a:off x="4240155" y="2290853"/>
              <a:ext cx="35885" cy="49384"/>
            </a:xfrm>
            <a:custGeom>
              <a:rect b="b" l="l" r="r" t="t"/>
              <a:pathLst>
                <a:path extrusionOk="0" h="1478" w="1074">
                  <a:moveTo>
                    <a:pt x="16" y="1"/>
                  </a:moveTo>
                  <a:lnTo>
                    <a:pt x="0" y="187"/>
                  </a:lnTo>
                  <a:lnTo>
                    <a:pt x="420" y="234"/>
                  </a:lnTo>
                  <a:lnTo>
                    <a:pt x="311" y="1447"/>
                  </a:lnTo>
                  <a:lnTo>
                    <a:pt x="498" y="1478"/>
                  </a:lnTo>
                  <a:lnTo>
                    <a:pt x="622" y="249"/>
                  </a:lnTo>
                  <a:lnTo>
                    <a:pt x="1058" y="296"/>
                  </a:lnTo>
                  <a:lnTo>
                    <a:pt x="1073" y="125"/>
                  </a:lnTo>
                  <a:lnTo>
                    <a:pt x="16" y="1"/>
                  </a:lnTo>
                  <a:close/>
                </a:path>
              </a:pathLst>
            </a:custGeom>
            <a:solidFill>
              <a:srgbClr val="F9CD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35"/>
            <p:cNvSpPr/>
            <p:nvPr/>
          </p:nvSpPr>
          <p:spPr>
            <a:xfrm>
              <a:off x="4322249" y="2301779"/>
              <a:ext cx="45241" cy="48348"/>
            </a:xfrm>
            <a:custGeom>
              <a:rect b="b" l="l" r="r" t="t"/>
              <a:pathLst>
                <a:path extrusionOk="0" h="1447" w="1354">
                  <a:moveTo>
                    <a:pt x="653" y="175"/>
                  </a:moveTo>
                  <a:cubicBezTo>
                    <a:pt x="684" y="175"/>
                    <a:pt x="716" y="179"/>
                    <a:pt x="747" y="187"/>
                  </a:cubicBezTo>
                  <a:cubicBezTo>
                    <a:pt x="809" y="187"/>
                    <a:pt x="871" y="202"/>
                    <a:pt x="918" y="233"/>
                  </a:cubicBezTo>
                  <a:cubicBezTo>
                    <a:pt x="980" y="249"/>
                    <a:pt x="1027" y="295"/>
                    <a:pt x="1058" y="342"/>
                  </a:cubicBezTo>
                  <a:cubicBezTo>
                    <a:pt x="1089" y="389"/>
                    <a:pt x="1120" y="451"/>
                    <a:pt x="1120" y="529"/>
                  </a:cubicBezTo>
                  <a:cubicBezTo>
                    <a:pt x="1135" y="606"/>
                    <a:pt x="1135" y="684"/>
                    <a:pt x="1120" y="778"/>
                  </a:cubicBezTo>
                  <a:cubicBezTo>
                    <a:pt x="1120" y="855"/>
                    <a:pt x="1089" y="949"/>
                    <a:pt x="1058" y="1026"/>
                  </a:cubicBezTo>
                  <a:cubicBezTo>
                    <a:pt x="1027" y="1073"/>
                    <a:pt x="995" y="1135"/>
                    <a:pt x="933" y="1182"/>
                  </a:cubicBezTo>
                  <a:cubicBezTo>
                    <a:pt x="887" y="1213"/>
                    <a:pt x="840" y="1244"/>
                    <a:pt x="778" y="1260"/>
                  </a:cubicBezTo>
                  <a:cubicBezTo>
                    <a:pt x="716" y="1275"/>
                    <a:pt x="669" y="1275"/>
                    <a:pt x="607" y="1275"/>
                  </a:cubicBezTo>
                  <a:cubicBezTo>
                    <a:pt x="545" y="1260"/>
                    <a:pt x="482" y="1244"/>
                    <a:pt x="436" y="1213"/>
                  </a:cubicBezTo>
                  <a:cubicBezTo>
                    <a:pt x="373" y="1197"/>
                    <a:pt x="327" y="1151"/>
                    <a:pt x="296" y="1104"/>
                  </a:cubicBezTo>
                  <a:cubicBezTo>
                    <a:pt x="265" y="1057"/>
                    <a:pt x="234" y="995"/>
                    <a:pt x="218" y="933"/>
                  </a:cubicBezTo>
                  <a:cubicBezTo>
                    <a:pt x="202" y="840"/>
                    <a:pt x="202" y="762"/>
                    <a:pt x="218" y="669"/>
                  </a:cubicBezTo>
                  <a:cubicBezTo>
                    <a:pt x="234" y="591"/>
                    <a:pt x="249" y="513"/>
                    <a:pt x="296" y="435"/>
                  </a:cubicBezTo>
                  <a:cubicBezTo>
                    <a:pt x="311" y="373"/>
                    <a:pt x="358" y="311"/>
                    <a:pt x="405" y="264"/>
                  </a:cubicBezTo>
                  <a:cubicBezTo>
                    <a:pt x="451" y="233"/>
                    <a:pt x="513" y="202"/>
                    <a:pt x="560" y="187"/>
                  </a:cubicBezTo>
                  <a:cubicBezTo>
                    <a:pt x="591" y="179"/>
                    <a:pt x="622" y="175"/>
                    <a:pt x="653" y="175"/>
                  </a:cubicBezTo>
                  <a:close/>
                  <a:moveTo>
                    <a:pt x="699" y="0"/>
                  </a:moveTo>
                  <a:cubicBezTo>
                    <a:pt x="648" y="0"/>
                    <a:pt x="596" y="5"/>
                    <a:pt x="545" y="16"/>
                  </a:cubicBezTo>
                  <a:cubicBezTo>
                    <a:pt x="467" y="16"/>
                    <a:pt x="389" y="47"/>
                    <a:pt x="311" y="93"/>
                  </a:cubicBezTo>
                  <a:cubicBezTo>
                    <a:pt x="234" y="156"/>
                    <a:pt x="171" y="218"/>
                    <a:pt x="125" y="295"/>
                  </a:cubicBezTo>
                  <a:cubicBezTo>
                    <a:pt x="62" y="404"/>
                    <a:pt x="16" y="529"/>
                    <a:pt x="16" y="653"/>
                  </a:cubicBezTo>
                  <a:cubicBezTo>
                    <a:pt x="0" y="731"/>
                    <a:pt x="0" y="824"/>
                    <a:pt x="0" y="917"/>
                  </a:cubicBezTo>
                  <a:cubicBezTo>
                    <a:pt x="16" y="980"/>
                    <a:pt x="31" y="1042"/>
                    <a:pt x="62" y="1120"/>
                  </a:cubicBezTo>
                  <a:cubicBezTo>
                    <a:pt x="94" y="1166"/>
                    <a:pt x="125" y="1213"/>
                    <a:pt x="171" y="1260"/>
                  </a:cubicBezTo>
                  <a:cubicBezTo>
                    <a:pt x="202" y="1291"/>
                    <a:pt x="249" y="1337"/>
                    <a:pt x="296" y="1353"/>
                  </a:cubicBezTo>
                  <a:cubicBezTo>
                    <a:pt x="342" y="1384"/>
                    <a:pt x="389" y="1399"/>
                    <a:pt x="436" y="1415"/>
                  </a:cubicBezTo>
                  <a:cubicBezTo>
                    <a:pt x="482" y="1431"/>
                    <a:pt x="529" y="1446"/>
                    <a:pt x="576" y="1446"/>
                  </a:cubicBezTo>
                  <a:lnTo>
                    <a:pt x="716" y="1446"/>
                  </a:lnTo>
                  <a:cubicBezTo>
                    <a:pt x="778" y="1446"/>
                    <a:pt x="824" y="1431"/>
                    <a:pt x="871" y="1415"/>
                  </a:cubicBezTo>
                  <a:cubicBezTo>
                    <a:pt x="933" y="1399"/>
                    <a:pt x="980" y="1384"/>
                    <a:pt x="1027" y="1353"/>
                  </a:cubicBezTo>
                  <a:cubicBezTo>
                    <a:pt x="1073" y="1322"/>
                    <a:pt x="1120" y="1291"/>
                    <a:pt x="1166" y="1244"/>
                  </a:cubicBezTo>
                  <a:cubicBezTo>
                    <a:pt x="1198" y="1182"/>
                    <a:pt x="1244" y="1120"/>
                    <a:pt x="1260" y="1057"/>
                  </a:cubicBezTo>
                  <a:cubicBezTo>
                    <a:pt x="1306" y="980"/>
                    <a:pt x="1322" y="902"/>
                    <a:pt x="1338" y="809"/>
                  </a:cubicBezTo>
                  <a:cubicBezTo>
                    <a:pt x="1353" y="684"/>
                    <a:pt x="1353" y="560"/>
                    <a:pt x="1322" y="435"/>
                  </a:cubicBezTo>
                  <a:cubicBezTo>
                    <a:pt x="1291" y="358"/>
                    <a:pt x="1244" y="264"/>
                    <a:pt x="1198" y="202"/>
                  </a:cubicBezTo>
                  <a:cubicBezTo>
                    <a:pt x="1135" y="140"/>
                    <a:pt x="1073" y="93"/>
                    <a:pt x="995" y="62"/>
                  </a:cubicBezTo>
                  <a:cubicBezTo>
                    <a:pt x="902" y="21"/>
                    <a:pt x="802" y="0"/>
                    <a:pt x="699" y="0"/>
                  </a:cubicBezTo>
                  <a:close/>
                </a:path>
              </a:pathLst>
            </a:custGeom>
            <a:solidFill>
              <a:srgbClr val="F9CD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35"/>
            <p:cNvSpPr/>
            <p:nvPr/>
          </p:nvSpPr>
          <p:spPr>
            <a:xfrm>
              <a:off x="4385099" y="2309564"/>
              <a:ext cx="43670" cy="53026"/>
            </a:xfrm>
            <a:custGeom>
              <a:rect b="b" l="l" r="r" t="t"/>
              <a:pathLst>
                <a:path extrusionOk="0" h="1587" w="1307">
                  <a:moveTo>
                    <a:pt x="218" y="0"/>
                  </a:moveTo>
                  <a:lnTo>
                    <a:pt x="1" y="1400"/>
                  </a:lnTo>
                  <a:lnTo>
                    <a:pt x="203" y="1431"/>
                  </a:lnTo>
                  <a:lnTo>
                    <a:pt x="389" y="280"/>
                  </a:lnTo>
                  <a:lnTo>
                    <a:pt x="825" y="1540"/>
                  </a:lnTo>
                  <a:lnTo>
                    <a:pt x="1058" y="1586"/>
                  </a:lnTo>
                  <a:lnTo>
                    <a:pt x="1307" y="187"/>
                  </a:lnTo>
                  <a:lnTo>
                    <a:pt x="1105" y="156"/>
                  </a:lnTo>
                  <a:lnTo>
                    <a:pt x="918" y="1275"/>
                  </a:lnTo>
                  <a:lnTo>
                    <a:pt x="498" y="47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F9CD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35"/>
            <p:cNvSpPr/>
            <p:nvPr/>
          </p:nvSpPr>
          <p:spPr>
            <a:xfrm>
              <a:off x="4445375" y="2320457"/>
              <a:ext cx="34315" cy="50453"/>
            </a:xfrm>
            <a:custGeom>
              <a:rect b="b" l="l" r="r" t="t"/>
              <a:pathLst>
                <a:path extrusionOk="0" h="1510" w="1027">
                  <a:moveTo>
                    <a:pt x="249" y="1"/>
                  </a:moveTo>
                  <a:lnTo>
                    <a:pt x="0" y="1385"/>
                  </a:lnTo>
                  <a:lnTo>
                    <a:pt x="747" y="1509"/>
                  </a:lnTo>
                  <a:lnTo>
                    <a:pt x="793" y="1338"/>
                  </a:lnTo>
                  <a:lnTo>
                    <a:pt x="218" y="1245"/>
                  </a:lnTo>
                  <a:lnTo>
                    <a:pt x="311" y="794"/>
                  </a:lnTo>
                  <a:lnTo>
                    <a:pt x="825" y="872"/>
                  </a:lnTo>
                  <a:lnTo>
                    <a:pt x="856" y="701"/>
                  </a:lnTo>
                  <a:lnTo>
                    <a:pt x="343" y="607"/>
                  </a:lnTo>
                  <a:lnTo>
                    <a:pt x="420" y="203"/>
                  </a:lnTo>
                  <a:lnTo>
                    <a:pt x="949" y="296"/>
                  </a:lnTo>
                  <a:lnTo>
                    <a:pt x="1027" y="125"/>
                  </a:lnTo>
                  <a:lnTo>
                    <a:pt x="249" y="1"/>
                  </a:lnTo>
                  <a:close/>
                </a:path>
              </a:pathLst>
            </a:custGeom>
            <a:solidFill>
              <a:srgbClr val="F9CD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35"/>
            <p:cNvSpPr/>
            <p:nvPr/>
          </p:nvSpPr>
          <p:spPr>
            <a:xfrm>
              <a:off x="4013116" y="2103876"/>
              <a:ext cx="62882" cy="121555"/>
            </a:xfrm>
            <a:custGeom>
              <a:rect b="b" l="l" r="r" t="t"/>
              <a:pathLst>
                <a:path extrusionOk="0" h="3638" w="1882">
                  <a:moveTo>
                    <a:pt x="1246" y="0"/>
                  </a:moveTo>
                  <a:cubicBezTo>
                    <a:pt x="1152" y="0"/>
                    <a:pt x="1058" y="13"/>
                    <a:pt x="964" y="30"/>
                  </a:cubicBezTo>
                  <a:cubicBezTo>
                    <a:pt x="871" y="61"/>
                    <a:pt x="778" y="92"/>
                    <a:pt x="700" y="154"/>
                  </a:cubicBezTo>
                  <a:cubicBezTo>
                    <a:pt x="607" y="217"/>
                    <a:pt x="514" y="279"/>
                    <a:pt x="451" y="372"/>
                  </a:cubicBezTo>
                  <a:cubicBezTo>
                    <a:pt x="358" y="465"/>
                    <a:pt x="280" y="574"/>
                    <a:pt x="234" y="699"/>
                  </a:cubicBezTo>
                  <a:cubicBezTo>
                    <a:pt x="156" y="854"/>
                    <a:pt x="109" y="1010"/>
                    <a:pt x="78" y="1181"/>
                  </a:cubicBezTo>
                  <a:cubicBezTo>
                    <a:pt x="16" y="1600"/>
                    <a:pt x="0" y="2036"/>
                    <a:pt x="78" y="2471"/>
                  </a:cubicBezTo>
                  <a:cubicBezTo>
                    <a:pt x="109" y="2627"/>
                    <a:pt x="156" y="2798"/>
                    <a:pt x="218" y="2938"/>
                  </a:cubicBezTo>
                  <a:cubicBezTo>
                    <a:pt x="265" y="3062"/>
                    <a:pt x="327" y="3171"/>
                    <a:pt x="420" y="3280"/>
                  </a:cubicBezTo>
                  <a:cubicBezTo>
                    <a:pt x="482" y="3357"/>
                    <a:pt x="560" y="3435"/>
                    <a:pt x="653" y="3482"/>
                  </a:cubicBezTo>
                  <a:cubicBezTo>
                    <a:pt x="731" y="3544"/>
                    <a:pt x="825" y="3575"/>
                    <a:pt x="918" y="3606"/>
                  </a:cubicBezTo>
                  <a:cubicBezTo>
                    <a:pt x="996" y="3622"/>
                    <a:pt x="1073" y="3637"/>
                    <a:pt x="1151" y="3637"/>
                  </a:cubicBezTo>
                  <a:cubicBezTo>
                    <a:pt x="1244" y="3637"/>
                    <a:pt x="1322" y="3622"/>
                    <a:pt x="1400" y="3606"/>
                  </a:cubicBezTo>
                  <a:cubicBezTo>
                    <a:pt x="1478" y="3591"/>
                    <a:pt x="1540" y="3560"/>
                    <a:pt x="1618" y="3544"/>
                  </a:cubicBezTo>
                  <a:cubicBezTo>
                    <a:pt x="1680" y="3513"/>
                    <a:pt x="1742" y="3482"/>
                    <a:pt x="1804" y="3451"/>
                  </a:cubicBezTo>
                  <a:lnTo>
                    <a:pt x="1820" y="2891"/>
                  </a:lnTo>
                  <a:lnTo>
                    <a:pt x="1820" y="2891"/>
                  </a:lnTo>
                  <a:cubicBezTo>
                    <a:pt x="1726" y="2953"/>
                    <a:pt x="1618" y="2984"/>
                    <a:pt x="1524" y="3015"/>
                  </a:cubicBezTo>
                  <a:cubicBezTo>
                    <a:pt x="1431" y="3046"/>
                    <a:pt x="1322" y="3062"/>
                    <a:pt x="1229" y="3062"/>
                  </a:cubicBezTo>
                  <a:cubicBezTo>
                    <a:pt x="1136" y="3062"/>
                    <a:pt x="1042" y="3046"/>
                    <a:pt x="964" y="3000"/>
                  </a:cubicBezTo>
                  <a:cubicBezTo>
                    <a:pt x="871" y="2953"/>
                    <a:pt x="793" y="2875"/>
                    <a:pt x="731" y="2782"/>
                  </a:cubicBezTo>
                  <a:cubicBezTo>
                    <a:pt x="669" y="2673"/>
                    <a:pt x="622" y="2533"/>
                    <a:pt x="591" y="2409"/>
                  </a:cubicBezTo>
                  <a:cubicBezTo>
                    <a:pt x="514" y="2020"/>
                    <a:pt x="514" y="1616"/>
                    <a:pt x="607" y="1243"/>
                  </a:cubicBezTo>
                  <a:cubicBezTo>
                    <a:pt x="638" y="1103"/>
                    <a:pt x="685" y="978"/>
                    <a:pt x="762" y="854"/>
                  </a:cubicBezTo>
                  <a:cubicBezTo>
                    <a:pt x="825" y="761"/>
                    <a:pt x="902" y="699"/>
                    <a:pt x="996" y="636"/>
                  </a:cubicBezTo>
                  <a:cubicBezTo>
                    <a:pt x="1089" y="605"/>
                    <a:pt x="1182" y="574"/>
                    <a:pt x="1275" y="574"/>
                  </a:cubicBezTo>
                  <a:cubicBezTo>
                    <a:pt x="1305" y="570"/>
                    <a:pt x="1333" y="568"/>
                    <a:pt x="1360" y="568"/>
                  </a:cubicBezTo>
                  <a:cubicBezTo>
                    <a:pt x="1434" y="568"/>
                    <a:pt x="1503" y="582"/>
                    <a:pt x="1571" y="605"/>
                  </a:cubicBezTo>
                  <a:cubicBezTo>
                    <a:pt x="1680" y="636"/>
                    <a:pt x="1773" y="683"/>
                    <a:pt x="1866" y="745"/>
                  </a:cubicBezTo>
                  <a:lnTo>
                    <a:pt x="1882" y="185"/>
                  </a:lnTo>
                  <a:cubicBezTo>
                    <a:pt x="1820" y="154"/>
                    <a:pt x="1757" y="123"/>
                    <a:pt x="1695" y="92"/>
                  </a:cubicBezTo>
                  <a:cubicBezTo>
                    <a:pt x="1618" y="61"/>
                    <a:pt x="1555" y="45"/>
                    <a:pt x="1478" y="30"/>
                  </a:cubicBezTo>
                  <a:cubicBezTo>
                    <a:pt x="1400" y="9"/>
                    <a:pt x="1323" y="0"/>
                    <a:pt x="1246" y="0"/>
                  </a:cubicBezTo>
                  <a:close/>
                </a:path>
              </a:pathLst>
            </a:custGeom>
            <a:solidFill>
              <a:srgbClr val="EB5E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35"/>
            <p:cNvSpPr/>
            <p:nvPr/>
          </p:nvSpPr>
          <p:spPr>
            <a:xfrm>
              <a:off x="4095211" y="2107451"/>
              <a:ext cx="20281" cy="118481"/>
            </a:xfrm>
            <a:custGeom>
              <a:rect b="b" l="l" r="r" t="t"/>
              <a:pathLst>
                <a:path extrusionOk="0" h="3546" w="607">
                  <a:moveTo>
                    <a:pt x="109" y="1"/>
                  </a:moveTo>
                  <a:lnTo>
                    <a:pt x="0" y="3515"/>
                  </a:lnTo>
                  <a:lnTo>
                    <a:pt x="467" y="3546"/>
                  </a:lnTo>
                  <a:lnTo>
                    <a:pt x="607" y="16"/>
                  </a:lnTo>
                  <a:lnTo>
                    <a:pt x="109" y="1"/>
                  </a:lnTo>
                  <a:close/>
                </a:path>
              </a:pathLst>
            </a:custGeom>
            <a:solidFill>
              <a:srgbClr val="EB5E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35"/>
            <p:cNvSpPr/>
            <p:nvPr/>
          </p:nvSpPr>
          <p:spPr>
            <a:xfrm>
              <a:off x="4138848" y="2109523"/>
              <a:ext cx="74309" cy="120586"/>
            </a:xfrm>
            <a:custGeom>
              <a:rect b="b" l="l" r="r" t="t"/>
              <a:pathLst>
                <a:path extrusionOk="0" h="3609" w="2224">
                  <a:moveTo>
                    <a:pt x="171" y="1"/>
                  </a:moveTo>
                  <a:lnTo>
                    <a:pt x="0" y="3515"/>
                  </a:lnTo>
                  <a:lnTo>
                    <a:pt x="451" y="3546"/>
                  </a:lnTo>
                  <a:lnTo>
                    <a:pt x="591" y="903"/>
                  </a:lnTo>
                  <a:lnTo>
                    <a:pt x="964" y="2240"/>
                  </a:lnTo>
                  <a:cubicBezTo>
                    <a:pt x="1151" y="2909"/>
                    <a:pt x="1338" y="3577"/>
                    <a:pt x="1338" y="3577"/>
                  </a:cubicBezTo>
                  <a:lnTo>
                    <a:pt x="1960" y="3608"/>
                  </a:lnTo>
                  <a:lnTo>
                    <a:pt x="2224" y="110"/>
                  </a:lnTo>
                  <a:lnTo>
                    <a:pt x="1742" y="79"/>
                  </a:lnTo>
                  <a:lnTo>
                    <a:pt x="1571" y="2722"/>
                  </a:lnTo>
                  <a:lnTo>
                    <a:pt x="1213" y="1369"/>
                  </a:lnTo>
                  <a:lnTo>
                    <a:pt x="824" y="32"/>
                  </a:lnTo>
                  <a:lnTo>
                    <a:pt x="171" y="1"/>
                  </a:lnTo>
                  <a:close/>
                </a:path>
              </a:pathLst>
            </a:custGeom>
            <a:solidFill>
              <a:srgbClr val="EB5E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35"/>
            <p:cNvSpPr/>
            <p:nvPr/>
          </p:nvSpPr>
          <p:spPr>
            <a:xfrm>
              <a:off x="4233405" y="2115771"/>
              <a:ext cx="59240" cy="122123"/>
            </a:xfrm>
            <a:custGeom>
              <a:rect b="b" l="l" r="r" t="t"/>
              <a:pathLst>
                <a:path extrusionOk="0" h="3655" w="1773">
                  <a:moveTo>
                    <a:pt x="296" y="0"/>
                  </a:moveTo>
                  <a:lnTo>
                    <a:pt x="0" y="3499"/>
                  </a:lnTo>
                  <a:lnTo>
                    <a:pt x="1400" y="3655"/>
                  </a:lnTo>
                  <a:lnTo>
                    <a:pt x="1462" y="3095"/>
                  </a:lnTo>
                  <a:lnTo>
                    <a:pt x="529" y="3001"/>
                  </a:lnTo>
                  <a:lnTo>
                    <a:pt x="622" y="2022"/>
                  </a:lnTo>
                  <a:lnTo>
                    <a:pt x="1478" y="2115"/>
                  </a:lnTo>
                  <a:lnTo>
                    <a:pt x="1540" y="1555"/>
                  </a:lnTo>
                  <a:lnTo>
                    <a:pt x="669" y="1462"/>
                  </a:lnTo>
                  <a:lnTo>
                    <a:pt x="747" y="607"/>
                  </a:lnTo>
                  <a:lnTo>
                    <a:pt x="1633" y="700"/>
                  </a:lnTo>
                  <a:lnTo>
                    <a:pt x="1773" y="156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EB5E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35"/>
            <p:cNvSpPr/>
            <p:nvPr/>
          </p:nvSpPr>
          <p:spPr>
            <a:xfrm>
              <a:off x="4307682" y="2124090"/>
              <a:ext cx="106552" cy="128337"/>
            </a:xfrm>
            <a:custGeom>
              <a:rect b="b" l="l" r="r" t="t"/>
              <a:pathLst>
                <a:path extrusionOk="0" h="3841" w="3189">
                  <a:moveTo>
                    <a:pt x="405" y="0"/>
                  </a:moveTo>
                  <a:lnTo>
                    <a:pt x="1" y="3499"/>
                  </a:lnTo>
                  <a:lnTo>
                    <a:pt x="452" y="3545"/>
                  </a:lnTo>
                  <a:lnTo>
                    <a:pt x="794" y="715"/>
                  </a:lnTo>
                  <a:lnTo>
                    <a:pt x="1120" y="3623"/>
                  </a:lnTo>
                  <a:lnTo>
                    <a:pt x="1540" y="3670"/>
                  </a:lnTo>
                  <a:cubicBezTo>
                    <a:pt x="1540" y="3670"/>
                    <a:pt x="1820" y="2986"/>
                    <a:pt x="2085" y="2302"/>
                  </a:cubicBezTo>
                  <a:lnTo>
                    <a:pt x="2613" y="949"/>
                  </a:lnTo>
                  <a:lnTo>
                    <a:pt x="2209" y="3763"/>
                  </a:lnTo>
                  <a:lnTo>
                    <a:pt x="2660" y="3841"/>
                  </a:lnTo>
                  <a:lnTo>
                    <a:pt x="3189" y="358"/>
                  </a:lnTo>
                  <a:lnTo>
                    <a:pt x="2442" y="233"/>
                  </a:lnTo>
                  <a:lnTo>
                    <a:pt x="1447" y="2784"/>
                  </a:lnTo>
                  <a:lnTo>
                    <a:pt x="1167" y="78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EB5E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35"/>
            <p:cNvSpPr/>
            <p:nvPr/>
          </p:nvSpPr>
          <p:spPr>
            <a:xfrm>
              <a:off x="4417843" y="2145374"/>
              <a:ext cx="77450" cy="124228"/>
            </a:xfrm>
            <a:custGeom>
              <a:rect b="b" l="l" r="r" t="t"/>
              <a:pathLst>
                <a:path extrusionOk="0" h="3718" w="2318">
                  <a:moveTo>
                    <a:pt x="1633" y="903"/>
                  </a:moveTo>
                  <a:cubicBezTo>
                    <a:pt x="1633" y="1011"/>
                    <a:pt x="1649" y="1136"/>
                    <a:pt x="1649" y="1276"/>
                  </a:cubicBezTo>
                  <a:cubicBezTo>
                    <a:pt x="1664" y="1416"/>
                    <a:pt x="1680" y="1556"/>
                    <a:pt x="1680" y="1680"/>
                  </a:cubicBezTo>
                  <a:cubicBezTo>
                    <a:pt x="1695" y="1804"/>
                    <a:pt x="1695" y="1960"/>
                    <a:pt x="1711" y="2131"/>
                  </a:cubicBezTo>
                  <a:lnTo>
                    <a:pt x="1120" y="2022"/>
                  </a:lnTo>
                  <a:cubicBezTo>
                    <a:pt x="1151" y="1960"/>
                    <a:pt x="1167" y="1898"/>
                    <a:pt x="1198" y="1851"/>
                  </a:cubicBezTo>
                  <a:cubicBezTo>
                    <a:pt x="1213" y="1804"/>
                    <a:pt x="1244" y="1742"/>
                    <a:pt x="1275" y="1665"/>
                  </a:cubicBezTo>
                  <a:lnTo>
                    <a:pt x="1369" y="1462"/>
                  </a:lnTo>
                  <a:lnTo>
                    <a:pt x="1633" y="903"/>
                  </a:lnTo>
                  <a:close/>
                  <a:moveTo>
                    <a:pt x="1478" y="1"/>
                  </a:moveTo>
                  <a:cubicBezTo>
                    <a:pt x="1478" y="1"/>
                    <a:pt x="1104" y="825"/>
                    <a:pt x="716" y="1665"/>
                  </a:cubicBezTo>
                  <a:lnTo>
                    <a:pt x="0" y="3313"/>
                  </a:lnTo>
                  <a:lnTo>
                    <a:pt x="513" y="3406"/>
                  </a:lnTo>
                  <a:lnTo>
                    <a:pt x="856" y="2629"/>
                  </a:lnTo>
                  <a:lnTo>
                    <a:pt x="1757" y="2784"/>
                  </a:lnTo>
                  <a:lnTo>
                    <a:pt x="1804" y="3639"/>
                  </a:lnTo>
                  <a:lnTo>
                    <a:pt x="2317" y="3717"/>
                  </a:lnTo>
                  <a:cubicBezTo>
                    <a:pt x="2317" y="3717"/>
                    <a:pt x="2271" y="2815"/>
                    <a:pt x="2208" y="1913"/>
                  </a:cubicBezTo>
                  <a:lnTo>
                    <a:pt x="2084" y="110"/>
                  </a:lnTo>
                  <a:lnTo>
                    <a:pt x="1478" y="1"/>
                  </a:lnTo>
                  <a:close/>
                </a:path>
              </a:pathLst>
            </a:custGeom>
            <a:solidFill>
              <a:srgbClr val="EB5E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35"/>
            <p:cNvSpPr/>
            <p:nvPr/>
          </p:nvSpPr>
          <p:spPr>
            <a:xfrm>
              <a:off x="1178991" y="1387909"/>
              <a:ext cx="2687100" cy="2274021"/>
            </a:xfrm>
            <a:custGeom>
              <a:rect b="b" l="l" r="r" t="t"/>
              <a:pathLst>
                <a:path extrusionOk="0" h="68059" w="80422">
                  <a:moveTo>
                    <a:pt x="67096" y="0"/>
                  </a:moveTo>
                  <a:lnTo>
                    <a:pt x="66801" y="78"/>
                  </a:lnTo>
                  <a:lnTo>
                    <a:pt x="62245" y="1291"/>
                  </a:lnTo>
                  <a:lnTo>
                    <a:pt x="57409" y="2581"/>
                  </a:lnTo>
                  <a:lnTo>
                    <a:pt x="52853" y="3778"/>
                  </a:lnTo>
                  <a:lnTo>
                    <a:pt x="48017" y="5069"/>
                  </a:lnTo>
                  <a:lnTo>
                    <a:pt x="43461" y="6266"/>
                  </a:lnTo>
                  <a:lnTo>
                    <a:pt x="38625" y="7557"/>
                  </a:lnTo>
                  <a:lnTo>
                    <a:pt x="34069" y="8770"/>
                  </a:lnTo>
                  <a:lnTo>
                    <a:pt x="29249" y="10045"/>
                  </a:lnTo>
                  <a:lnTo>
                    <a:pt x="24678" y="11258"/>
                  </a:lnTo>
                  <a:lnTo>
                    <a:pt x="19857" y="12533"/>
                  </a:lnTo>
                  <a:lnTo>
                    <a:pt x="15286" y="13746"/>
                  </a:lnTo>
                  <a:lnTo>
                    <a:pt x="10466" y="15021"/>
                  </a:lnTo>
                  <a:lnTo>
                    <a:pt x="5894" y="16233"/>
                  </a:lnTo>
                  <a:lnTo>
                    <a:pt x="1" y="17804"/>
                  </a:lnTo>
                  <a:lnTo>
                    <a:pt x="13327" y="68059"/>
                  </a:lnTo>
                  <a:lnTo>
                    <a:pt x="80422" y="50255"/>
                  </a:lnTo>
                  <a:lnTo>
                    <a:pt x="67096" y="0"/>
                  </a:lnTo>
                  <a:close/>
                </a:path>
              </a:pathLst>
            </a:custGeom>
            <a:solidFill>
              <a:srgbClr val="000000">
                <a:alpha val="84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35"/>
            <p:cNvSpPr/>
            <p:nvPr/>
          </p:nvSpPr>
          <p:spPr>
            <a:xfrm>
              <a:off x="1071970" y="727575"/>
              <a:ext cx="2195101" cy="1248458"/>
            </a:xfrm>
            <a:custGeom>
              <a:rect b="b" l="l" r="r" t="t"/>
              <a:pathLst>
                <a:path extrusionOk="0" h="37365" w="65697">
                  <a:moveTo>
                    <a:pt x="62353" y="0"/>
                  </a:moveTo>
                  <a:lnTo>
                    <a:pt x="57207" y="2519"/>
                  </a:lnTo>
                  <a:lnTo>
                    <a:pt x="52977" y="4587"/>
                  </a:lnTo>
                  <a:lnTo>
                    <a:pt x="48483" y="6795"/>
                  </a:lnTo>
                  <a:lnTo>
                    <a:pt x="44239" y="8863"/>
                  </a:lnTo>
                  <a:lnTo>
                    <a:pt x="39760" y="11055"/>
                  </a:lnTo>
                  <a:lnTo>
                    <a:pt x="35515" y="13139"/>
                  </a:lnTo>
                  <a:lnTo>
                    <a:pt x="31037" y="15332"/>
                  </a:lnTo>
                  <a:lnTo>
                    <a:pt x="26792" y="17415"/>
                  </a:lnTo>
                  <a:lnTo>
                    <a:pt x="22314" y="19608"/>
                  </a:lnTo>
                  <a:lnTo>
                    <a:pt x="18069" y="21691"/>
                  </a:lnTo>
                  <a:lnTo>
                    <a:pt x="13591" y="23884"/>
                  </a:lnTo>
                  <a:lnTo>
                    <a:pt x="9346" y="25952"/>
                  </a:lnTo>
                  <a:lnTo>
                    <a:pt x="4868" y="28160"/>
                  </a:lnTo>
                  <a:lnTo>
                    <a:pt x="623" y="30228"/>
                  </a:lnTo>
                  <a:lnTo>
                    <a:pt x="1" y="30539"/>
                  </a:lnTo>
                  <a:lnTo>
                    <a:pt x="3359" y="37365"/>
                  </a:lnTo>
                  <a:lnTo>
                    <a:pt x="8848" y="34690"/>
                  </a:lnTo>
                  <a:lnTo>
                    <a:pt x="13078" y="32607"/>
                  </a:lnTo>
                  <a:lnTo>
                    <a:pt x="17571" y="30414"/>
                  </a:lnTo>
                  <a:lnTo>
                    <a:pt x="21801" y="28331"/>
                  </a:lnTo>
                  <a:lnTo>
                    <a:pt x="26295" y="26138"/>
                  </a:lnTo>
                  <a:lnTo>
                    <a:pt x="30524" y="24055"/>
                  </a:lnTo>
                  <a:lnTo>
                    <a:pt x="35018" y="21862"/>
                  </a:lnTo>
                  <a:lnTo>
                    <a:pt x="39247" y="19794"/>
                  </a:lnTo>
                  <a:lnTo>
                    <a:pt x="43741" y="17586"/>
                  </a:lnTo>
                  <a:lnTo>
                    <a:pt x="47970" y="15518"/>
                  </a:lnTo>
                  <a:lnTo>
                    <a:pt x="52464" y="13326"/>
                  </a:lnTo>
                  <a:lnTo>
                    <a:pt x="56694" y="11242"/>
                  </a:lnTo>
                  <a:lnTo>
                    <a:pt x="61187" y="9050"/>
                  </a:lnTo>
                  <a:lnTo>
                    <a:pt x="65432" y="6966"/>
                  </a:lnTo>
                  <a:lnTo>
                    <a:pt x="65697" y="6842"/>
                  </a:lnTo>
                  <a:lnTo>
                    <a:pt x="62353" y="0"/>
                  </a:lnTo>
                  <a:close/>
                </a:path>
              </a:pathLst>
            </a:custGeom>
            <a:solidFill>
              <a:srgbClr val="000000">
                <a:alpha val="84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35"/>
            <p:cNvSpPr/>
            <p:nvPr/>
          </p:nvSpPr>
          <p:spPr>
            <a:xfrm>
              <a:off x="1106252" y="1952550"/>
              <a:ext cx="76414" cy="68429"/>
            </a:xfrm>
            <a:custGeom>
              <a:rect b="b" l="l" r="r" t="t"/>
              <a:pathLst>
                <a:path extrusionOk="0" h="2048" w="2287">
                  <a:moveTo>
                    <a:pt x="1149" y="1"/>
                  </a:moveTo>
                  <a:cubicBezTo>
                    <a:pt x="1063" y="1"/>
                    <a:pt x="975" y="12"/>
                    <a:pt x="887" y="34"/>
                  </a:cubicBezTo>
                  <a:cubicBezTo>
                    <a:pt x="327" y="174"/>
                    <a:pt x="1" y="734"/>
                    <a:pt x="156" y="1278"/>
                  </a:cubicBezTo>
                  <a:cubicBezTo>
                    <a:pt x="273" y="1743"/>
                    <a:pt x="679" y="2048"/>
                    <a:pt x="1126" y="2048"/>
                  </a:cubicBezTo>
                  <a:cubicBezTo>
                    <a:pt x="1216" y="2048"/>
                    <a:pt x="1309" y="2035"/>
                    <a:pt x="1400" y="2009"/>
                  </a:cubicBezTo>
                  <a:cubicBezTo>
                    <a:pt x="1960" y="1869"/>
                    <a:pt x="2287" y="1309"/>
                    <a:pt x="2131" y="765"/>
                  </a:cubicBezTo>
                  <a:cubicBezTo>
                    <a:pt x="2014" y="295"/>
                    <a:pt x="1601" y="1"/>
                    <a:pt x="1149" y="1"/>
                  </a:cubicBezTo>
                  <a:close/>
                </a:path>
              </a:pathLst>
            </a:custGeom>
            <a:solidFill>
              <a:srgbClr val="000000">
                <a:alpha val="84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35"/>
            <p:cNvSpPr/>
            <p:nvPr/>
          </p:nvSpPr>
          <p:spPr>
            <a:xfrm>
              <a:off x="4681769" y="2090310"/>
              <a:ext cx="891045" cy="685290"/>
            </a:xfrm>
            <a:custGeom>
              <a:rect b="b" l="l" r="r" t="t"/>
              <a:pathLst>
                <a:path extrusionOk="0" h="20510" w="26668">
                  <a:moveTo>
                    <a:pt x="6998" y="1"/>
                  </a:moveTo>
                  <a:cubicBezTo>
                    <a:pt x="6407" y="1587"/>
                    <a:pt x="4766" y="2600"/>
                    <a:pt x="3013" y="2600"/>
                  </a:cubicBezTo>
                  <a:cubicBezTo>
                    <a:pt x="2550" y="2600"/>
                    <a:pt x="2079" y="2529"/>
                    <a:pt x="1618" y="2380"/>
                  </a:cubicBezTo>
                  <a:lnTo>
                    <a:pt x="1478" y="2846"/>
                  </a:lnTo>
                  <a:cubicBezTo>
                    <a:pt x="1851" y="2955"/>
                    <a:pt x="2068" y="3328"/>
                    <a:pt x="1975" y="3701"/>
                  </a:cubicBezTo>
                  <a:cubicBezTo>
                    <a:pt x="1877" y="3997"/>
                    <a:pt x="1613" y="4175"/>
                    <a:pt x="1330" y="4175"/>
                  </a:cubicBezTo>
                  <a:cubicBezTo>
                    <a:pt x="1255" y="4175"/>
                    <a:pt x="1179" y="4163"/>
                    <a:pt x="1104" y="4137"/>
                  </a:cubicBezTo>
                  <a:lnTo>
                    <a:pt x="996" y="4494"/>
                  </a:lnTo>
                  <a:cubicBezTo>
                    <a:pt x="1369" y="4603"/>
                    <a:pt x="1571" y="4976"/>
                    <a:pt x="1478" y="5349"/>
                  </a:cubicBezTo>
                  <a:cubicBezTo>
                    <a:pt x="1378" y="5635"/>
                    <a:pt x="1110" y="5822"/>
                    <a:pt x="832" y="5822"/>
                  </a:cubicBezTo>
                  <a:cubicBezTo>
                    <a:pt x="762" y="5822"/>
                    <a:pt x="691" y="5810"/>
                    <a:pt x="622" y="5785"/>
                  </a:cubicBezTo>
                  <a:lnTo>
                    <a:pt x="514" y="6142"/>
                  </a:lnTo>
                  <a:cubicBezTo>
                    <a:pt x="871" y="6251"/>
                    <a:pt x="1073" y="6624"/>
                    <a:pt x="964" y="6998"/>
                  </a:cubicBezTo>
                  <a:cubicBezTo>
                    <a:pt x="889" y="7287"/>
                    <a:pt x="621" y="7464"/>
                    <a:pt x="340" y="7464"/>
                  </a:cubicBezTo>
                  <a:cubicBezTo>
                    <a:pt x="273" y="7464"/>
                    <a:pt x="206" y="7454"/>
                    <a:pt x="140" y="7433"/>
                  </a:cubicBezTo>
                  <a:lnTo>
                    <a:pt x="0" y="7868"/>
                  </a:lnTo>
                  <a:cubicBezTo>
                    <a:pt x="2068" y="8490"/>
                    <a:pt x="3172" y="10729"/>
                    <a:pt x="2411" y="12735"/>
                  </a:cubicBezTo>
                  <a:lnTo>
                    <a:pt x="4867" y="13730"/>
                  </a:lnTo>
                  <a:cubicBezTo>
                    <a:pt x="6329" y="14259"/>
                    <a:pt x="8350" y="15285"/>
                    <a:pt x="10356" y="16218"/>
                  </a:cubicBezTo>
                  <a:cubicBezTo>
                    <a:pt x="11351" y="16700"/>
                    <a:pt x="12331" y="17245"/>
                    <a:pt x="13264" y="17727"/>
                  </a:cubicBezTo>
                  <a:cubicBezTo>
                    <a:pt x="14197" y="18224"/>
                    <a:pt x="15068" y="18660"/>
                    <a:pt x="15799" y="19110"/>
                  </a:cubicBezTo>
                  <a:cubicBezTo>
                    <a:pt x="17276" y="19950"/>
                    <a:pt x="18255" y="20510"/>
                    <a:pt x="18255" y="20510"/>
                  </a:cubicBezTo>
                  <a:cubicBezTo>
                    <a:pt x="18784" y="19608"/>
                    <a:pt x="19655" y="18955"/>
                    <a:pt x="20665" y="18706"/>
                  </a:cubicBezTo>
                  <a:cubicBezTo>
                    <a:pt x="20969" y="18634"/>
                    <a:pt x="21277" y="18598"/>
                    <a:pt x="21584" y="18598"/>
                  </a:cubicBezTo>
                  <a:cubicBezTo>
                    <a:pt x="22327" y="18598"/>
                    <a:pt x="23059" y="18807"/>
                    <a:pt x="23698" y="19204"/>
                  </a:cubicBezTo>
                  <a:lnTo>
                    <a:pt x="23931" y="18815"/>
                  </a:lnTo>
                  <a:cubicBezTo>
                    <a:pt x="23604" y="18628"/>
                    <a:pt x="23495" y="18209"/>
                    <a:pt x="23682" y="17882"/>
                  </a:cubicBezTo>
                  <a:cubicBezTo>
                    <a:pt x="23812" y="17672"/>
                    <a:pt x="24033" y="17558"/>
                    <a:pt x="24261" y="17558"/>
                  </a:cubicBezTo>
                  <a:cubicBezTo>
                    <a:pt x="24387" y="17558"/>
                    <a:pt x="24514" y="17593"/>
                    <a:pt x="24631" y="17664"/>
                  </a:cubicBezTo>
                  <a:lnTo>
                    <a:pt x="24817" y="17353"/>
                  </a:lnTo>
                  <a:cubicBezTo>
                    <a:pt x="24145" y="16979"/>
                    <a:pt x="24536" y="16079"/>
                    <a:pt x="25133" y="16079"/>
                  </a:cubicBezTo>
                  <a:cubicBezTo>
                    <a:pt x="25255" y="16079"/>
                    <a:pt x="25385" y="16116"/>
                    <a:pt x="25517" y="16203"/>
                  </a:cubicBezTo>
                  <a:lnTo>
                    <a:pt x="25719" y="15876"/>
                  </a:lnTo>
                  <a:cubicBezTo>
                    <a:pt x="25026" y="15517"/>
                    <a:pt x="25414" y="14606"/>
                    <a:pt x="26017" y="14606"/>
                  </a:cubicBezTo>
                  <a:cubicBezTo>
                    <a:pt x="26144" y="14606"/>
                    <a:pt x="26281" y="14646"/>
                    <a:pt x="26419" y="14741"/>
                  </a:cubicBezTo>
                  <a:lnTo>
                    <a:pt x="26668" y="14321"/>
                  </a:lnTo>
                  <a:cubicBezTo>
                    <a:pt x="25735" y="13762"/>
                    <a:pt x="25050" y="12860"/>
                    <a:pt x="24755" y="11818"/>
                  </a:cubicBezTo>
                  <a:cubicBezTo>
                    <a:pt x="24444" y="10807"/>
                    <a:pt x="24568" y="9719"/>
                    <a:pt x="25081" y="8801"/>
                  </a:cubicBezTo>
                  <a:lnTo>
                    <a:pt x="22423" y="7278"/>
                  </a:lnTo>
                  <a:cubicBezTo>
                    <a:pt x="21630" y="6811"/>
                    <a:pt x="20650" y="6314"/>
                    <a:pt x="19624" y="5769"/>
                  </a:cubicBezTo>
                  <a:cubicBezTo>
                    <a:pt x="18582" y="5225"/>
                    <a:pt x="17509" y="4619"/>
                    <a:pt x="16374" y="4074"/>
                  </a:cubicBezTo>
                  <a:cubicBezTo>
                    <a:pt x="14088" y="3017"/>
                    <a:pt x="11896" y="1882"/>
                    <a:pt x="10014" y="1198"/>
                  </a:cubicBezTo>
                  <a:lnTo>
                    <a:pt x="699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35"/>
            <p:cNvSpPr/>
            <p:nvPr/>
          </p:nvSpPr>
          <p:spPr>
            <a:xfrm>
              <a:off x="4909343" y="2156300"/>
              <a:ext cx="546060" cy="327342"/>
            </a:xfrm>
            <a:custGeom>
              <a:rect b="b" l="l" r="r" t="t"/>
              <a:pathLst>
                <a:path extrusionOk="0" h="9797" w="16343">
                  <a:moveTo>
                    <a:pt x="949" y="0"/>
                  </a:moveTo>
                  <a:lnTo>
                    <a:pt x="0" y="2457"/>
                  </a:lnTo>
                  <a:cubicBezTo>
                    <a:pt x="0" y="2457"/>
                    <a:pt x="995" y="2846"/>
                    <a:pt x="2472" y="3437"/>
                  </a:cubicBezTo>
                  <a:cubicBezTo>
                    <a:pt x="3219" y="3717"/>
                    <a:pt x="4043" y="4121"/>
                    <a:pt x="4929" y="4541"/>
                  </a:cubicBezTo>
                  <a:cubicBezTo>
                    <a:pt x="5815" y="4960"/>
                    <a:pt x="6764" y="5411"/>
                    <a:pt x="7697" y="5862"/>
                  </a:cubicBezTo>
                  <a:cubicBezTo>
                    <a:pt x="9563" y="6795"/>
                    <a:pt x="11398" y="7790"/>
                    <a:pt x="12782" y="8521"/>
                  </a:cubicBezTo>
                  <a:lnTo>
                    <a:pt x="15036" y="9796"/>
                  </a:lnTo>
                  <a:lnTo>
                    <a:pt x="16342" y="7526"/>
                  </a:lnTo>
                  <a:lnTo>
                    <a:pt x="14057" y="6220"/>
                  </a:lnTo>
                  <a:cubicBezTo>
                    <a:pt x="12642" y="5474"/>
                    <a:pt x="10776" y="4463"/>
                    <a:pt x="8863" y="3514"/>
                  </a:cubicBezTo>
                  <a:cubicBezTo>
                    <a:pt x="7899" y="3048"/>
                    <a:pt x="6935" y="2597"/>
                    <a:pt x="6033" y="2162"/>
                  </a:cubicBezTo>
                  <a:cubicBezTo>
                    <a:pt x="5116" y="1726"/>
                    <a:pt x="4276" y="1322"/>
                    <a:pt x="3499" y="1027"/>
                  </a:cubicBezTo>
                  <a:cubicBezTo>
                    <a:pt x="1959" y="420"/>
                    <a:pt x="949" y="0"/>
                    <a:pt x="949" y="0"/>
                  </a:cubicBezTo>
                  <a:close/>
                </a:path>
              </a:pathLst>
            </a:custGeom>
            <a:solidFill>
              <a:srgbClr val="EB5E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35"/>
            <p:cNvSpPr/>
            <p:nvPr/>
          </p:nvSpPr>
          <p:spPr>
            <a:xfrm>
              <a:off x="4813716" y="2407229"/>
              <a:ext cx="508171" cy="309667"/>
            </a:xfrm>
            <a:custGeom>
              <a:rect b="b" l="l" r="r" t="t"/>
              <a:pathLst>
                <a:path extrusionOk="0" h="9268" w="15209">
                  <a:moveTo>
                    <a:pt x="934" y="1"/>
                  </a:moveTo>
                  <a:lnTo>
                    <a:pt x="1" y="2457"/>
                  </a:lnTo>
                  <a:cubicBezTo>
                    <a:pt x="1" y="2457"/>
                    <a:pt x="872" y="2799"/>
                    <a:pt x="2178" y="3328"/>
                  </a:cubicBezTo>
                  <a:cubicBezTo>
                    <a:pt x="2831" y="3561"/>
                    <a:pt x="3593" y="3934"/>
                    <a:pt x="4417" y="4323"/>
                  </a:cubicBezTo>
                  <a:lnTo>
                    <a:pt x="6998" y="5536"/>
                  </a:lnTo>
                  <a:cubicBezTo>
                    <a:pt x="8740" y="6422"/>
                    <a:pt x="10450" y="7355"/>
                    <a:pt x="11756" y="8039"/>
                  </a:cubicBezTo>
                  <a:cubicBezTo>
                    <a:pt x="13047" y="8770"/>
                    <a:pt x="13902" y="9268"/>
                    <a:pt x="13902" y="9268"/>
                  </a:cubicBezTo>
                  <a:lnTo>
                    <a:pt x="15208" y="6998"/>
                  </a:lnTo>
                  <a:lnTo>
                    <a:pt x="13031" y="5738"/>
                  </a:lnTo>
                  <a:cubicBezTo>
                    <a:pt x="11694" y="5054"/>
                    <a:pt x="9937" y="4090"/>
                    <a:pt x="8164" y="3188"/>
                  </a:cubicBezTo>
                  <a:lnTo>
                    <a:pt x="5521" y="1944"/>
                  </a:lnTo>
                  <a:cubicBezTo>
                    <a:pt x="4681" y="1540"/>
                    <a:pt x="3888" y="1167"/>
                    <a:pt x="3204" y="918"/>
                  </a:cubicBezTo>
                  <a:cubicBezTo>
                    <a:pt x="1836" y="374"/>
                    <a:pt x="934" y="1"/>
                    <a:pt x="934" y="1"/>
                  </a:cubicBezTo>
                  <a:close/>
                </a:path>
              </a:pathLst>
            </a:custGeom>
            <a:solidFill>
              <a:srgbClr val="EB5E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35"/>
            <p:cNvSpPr/>
            <p:nvPr/>
          </p:nvSpPr>
          <p:spPr>
            <a:xfrm>
              <a:off x="5366527" y="2549601"/>
              <a:ext cx="74309" cy="70667"/>
            </a:xfrm>
            <a:custGeom>
              <a:rect b="b" l="l" r="r" t="t"/>
              <a:pathLst>
                <a:path extrusionOk="0" h="2115" w="2224">
                  <a:moveTo>
                    <a:pt x="1633" y="0"/>
                  </a:moveTo>
                  <a:lnTo>
                    <a:pt x="996" y="404"/>
                  </a:lnTo>
                  <a:lnTo>
                    <a:pt x="265" y="109"/>
                  </a:lnTo>
                  <a:lnTo>
                    <a:pt x="265" y="109"/>
                  </a:lnTo>
                  <a:lnTo>
                    <a:pt x="498" y="855"/>
                  </a:lnTo>
                  <a:lnTo>
                    <a:pt x="0" y="1431"/>
                  </a:lnTo>
                  <a:lnTo>
                    <a:pt x="778" y="1462"/>
                  </a:lnTo>
                  <a:lnTo>
                    <a:pt x="1198" y="2115"/>
                  </a:lnTo>
                  <a:lnTo>
                    <a:pt x="1462" y="1415"/>
                  </a:lnTo>
                  <a:lnTo>
                    <a:pt x="2224" y="1228"/>
                  </a:lnTo>
                  <a:lnTo>
                    <a:pt x="1602" y="746"/>
                  </a:lnTo>
                  <a:lnTo>
                    <a:pt x="1633" y="0"/>
                  </a:lnTo>
                  <a:close/>
                </a:path>
              </a:pathLst>
            </a:custGeom>
            <a:solidFill>
              <a:srgbClr val="EB5E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35"/>
            <p:cNvSpPr/>
            <p:nvPr/>
          </p:nvSpPr>
          <p:spPr>
            <a:xfrm>
              <a:off x="4807501" y="2271641"/>
              <a:ext cx="71202" cy="73274"/>
            </a:xfrm>
            <a:custGeom>
              <a:rect b="b" l="l" r="r" t="t"/>
              <a:pathLst>
                <a:path extrusionOk="0" h="2193" w="2131">
                  <a:moveTo>
                    <a:pt x="1353" y="0"/>
                  </a:moveTo>
                  <a:lnTo>
                    <a:pt x="793" y="513"/>
                  </a:lnTo>
                  <a:lnTo>
                    <a:pt x="0" y="389"/>
                  </a:lnTo>
                  <a:lnTo>
                    <a:pt x="374" y="1058"/>
                  </a:lnTo>
                  <a:lnTo>
                    <a:pt x="0" y="1711"/>
                  </a:lnTo>
                  <a:cubicBezTo>
                    <a:pt x="0" y="1711"/>
                    <a:pt x="187" y="1680"/>
                    <a:pt x="389" y="1648"/>
                  </a:cubicBezTo>
                  <a:cubicBezTo>
                    <a:pt x="576" y="1617"/>
                    <a:pt x="762" y="1602"/>
                    <a:pt x="762" y="1602"/>
                  </a:cubicBezTo>
                  <a:lnTo>
                    <a:pt x="1291" y="2193"/>
                  </a:lnTo>
                  <a:lnTo>
                    <a:pt x="1415" y="1446"/>
                  </a:lnTo>
                  <a:lnTo>
                    <a:pt x="2131" y="1166"/>
                  </a:lnTo>
                  <a:lnTo>
                    <a:pt x="1446" y="762"/>
                  </a:lnTo>
                  <a:lnTo>
                    <a:pt x="1353" y="0"/>
                  </a:lnTo>
                  <a:close/>
                </a:path>
              </a:pathLst>
            </a:custGeom>
            <a:solidFill>
              <a:srgbClr val="EB5E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35"/>
            <p:cNvSpPr/>
            <p:nvPr/>
          </p:nvSpPr>
          <p:spPr>
            <a:xfrm>
              <a:off x="4966478" y="2189546"/>
              <a:ext cx="40028" cy="52491"/>
            </a:xfrm>
            <a:custGeom>
              <a:rect b="b" l="l" r="r" t="t"/>
              <a:pathLst>
                <a:path extrusionOk="0" h="1571" w="1198">
                  <a:moveTo>
                    <a:pt x="78" y="0"/>
                  </a:moveTo>
                  <a:lnTo>
                    <a:pt x="16" y="171"/>
                  </a:lnTo>
                  <a:lnTo>
                    <a:pt x="467" y="343"/>
                  </a:lnTo>
                  <a:lnTo>
                    <a:pt x="0" y="1493"/>
                  </a:lnTo>
                  <a:lnTo>
                    <a:pt x="203" y="1571"/>
                  </a:lnTo>
                  <a:lnTo>
                    <a:pt x="669" y="436"/>
                  </a:lnTo>
                  <a:lnTo>
                    <a:pt x="1120" y="607"/>
                  </a:lnTo>
                  <a:lnTo>
                    <a:pt x="1198" y="451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rgbClr val="F9CD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35"/>
            <p:cNvSpPr/>
            <p:nvPr/>
          </p:nvSpPr>
          <p:spPr>
            <a:xfrm>
              <a:off x="5035575" y="2224362"/>
              <a:ext cx="25995" cy="46276"/>
            </a:xfrm>
            <a:custGeom>
              <a:rect b="b" l="l" r="r" t="t"/>
              <a:pathLst>
                <a:path extrusionOk="0" h="1385" w="778">
                  <a:moveTo>
                    <a:pt x="576" y="0"/>
                  </a:moveTo>
                  <a:lnTo>
                    <a:pt x="1" y="1291"/>
                  </a:lnTo>
                  <a:lnTo>
                    <a:pt x="203" y="1384"/>
                  </a:lnTo>
                  <a:lnTo>
                    <a:pt x="778" y="94"/>
                  </a:lnTo>
                  <a:lnTo>
                    <a:pt x="576" y="0"/>
                  </a:lnTo>
                  <a:close/>
                </a:path>
              </a:pathLst>
            </a:custGeom>
            <a:solidFill>
              <a:srgbClr val="F9CD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35"/>
            <p:cNvSpPr/>
            <p:nvPr/>
          </p:nvSpPr>
          <p:spPr>
            <a:xfrm>
              <a:off x="5097389" y="2257273"/>
              <a:ext cx="47312" cy="50754"/>
            </a:xfrm>
            <a:custGeom>
              <a:rect b="b" l="l" r="r" t="t"/>
              <a:pathLst>
                <a:path extrusionOk="0" h="1519" w="1416">
                  <a:moveTo>
                    <a:pt x="723" y="0"/>
                  </a:moveTo>
                  <a:cubicBezTo>
                    <a:pt x="673" y="0"/>
                    <a:pt x="622" y="8"/>
                    <a:pt x="576" y="26"/>
                  </a:cubicBezTo>
                  <a:cubicBezTo>
                    <a:pt x="467" y="41"/>
                    <a:pt x="390" y="88"/>
                    <a:pt x="312" y="150"/>
                  </a:cubicBezTo>
                  <a:cubicBezTo>
                    <a:pt x="219" y="228"/>
                    <a:pt x="141" y="321"/>
                    <a:pt x="94" y="446"/>
                  </a:cubicBezTo>
                  <a:cubicBezTo>
                    <a:pt x="48" y="524"/>
                    <a:pt x="32" y="601"/>
                    <a:pt x="16" y="695"/>
                  </a:cubicBezTo>
                  <a:cubicBezTo>
                    <a:pt x="1" y="757"/>
                    <a:pt x="1" y="834"/>
                    <a:pt x="16" y="897"/>
                  </a:cubicBezTo>
                  <a:cubicBezTo>
                    <a:pt x="16" y="959"/>
                    <a:pt x="48" y="1021"/>
                    <a:pt x="79" y="1083"/>
                  </a:cubicBezTo>
                  <a:cubicBezTo>
                    <a:pt x="94" y="1130"/>
                    <a:pt x="141" y="1177"/>
                    <a:pt x="172" y="1223"/>
                  </a:cubicBezTo>
                  <a:cubicBezTo>
                    <a:pt x="219" y="1270"/>
                    <a:pt x="250" y="1301"/>
                    <a:pt x="296" y="1332"/>
                  </a:cubicBezTo>
                  <a:cubicBezTo>
                    <a:pt x="343" y="1363"/>
                    <a:pt x="390" y="1394"/>
                    <a:pt x="436" y="1410"/>
                  </a:cubicBezTo>
                  <a:cubicBezTo>
                    <a:pt x="483" y="1425"/>
                    <a:pt x="530" y="1456"/>
                    <a:pt x="592" y="1472"/>
                  </a:cubicBezTo>
                  <a:cubicBezTo>
                    <a:pt x="638" y="1488"/>
                    <a:pt x="669" y="1488"/>
                    <a:pt x="716" y="1503"/>
                  </a:cubicBezTo>
                  <a:cubicBezTo>
                    <a:pt x="747" y="1519"/>
                    <a:pt x="794" y="1519"/>
                    <a:pt x="841" y="1519"/>
                  </a:cubicBezTo>
                  <a:lnTo>
                    <a:pt x="903" y="1379"/>
                  </a:lnTo>
                  <a:cubicBezTo>
                    <a:pt x="841" y="1363"/>
                    <a:pt x="778" y="1348"/>
                    <a:pt x="701" y="1332"/>
                  </a:cubicBezTo>
                  <a:cubicBezTo>
                    <a:pt x="638" y="1301"/>
                    <a:pt x="576" y="1285"/>
                    <a:pt x="514" y="1254"/>
                  </a:cubicBezTo>
                  <a:cubicBezTo>
                    <a:pt x="467" y="1223"/>
                    <a:pt x="405" y="1177"/>
                    <a:pt x="359" y="1130"/>
                  </a:cubicBezTo>
                  <a:cubicBezTo>
                    <a:pt x="312" y="1099"/>
                    <a:pt x="281" y="1037"/>
                    <a:pt x="265" y="990"/>
                  </a:cubicBezTo>
                  <a:cubicBezTo>
                    <a:pt x="234" y="928"/>
                    <a:pt x="219" y="850"/>
                    <a:pt x="234" y="788"/>
                  </a:cubicBezTo>
                  <a:cubicBezTo>
                    <a:pt x="234" y="710"/>
                    <a:pt x="265" y="617"/>
                    <a:pt x="296" y="539"/>
                  </a:cubicBezTo>
                  <a:cubicBezTo>
                    <a:pt x="343" y="461"/>
                    <a:pt x="390" y="384"/>
                    <a:pt x="452" y="337"/>
                  </a:cubicBezTo>
                  <a:cubicBezTo>
                    <a:pt x="498" y="290"/>
                    <a:pt x="545" y="244"/>
                    <a:pt x="607" y="228"/>
                  </a:cubicBezTo>
                  <a:cubicBezTo>
                    <a:pt x="651" y="217"/>
                    <a:pt x="695" y="206"/>
                    <a:pt x="739" y="206"/>
                  </a:cubicBezTo>
                  <a:cubicBezTo>
                    <a:pt x="757" y="206"/>
                    <a:pt x="776" y="208"/>
                    <a:pt x="794" y="213"/>
                  </a:cubicBezTo>
                  <a:cubicBezTo>
                    <a:pt x="856" y="213"/>
                    <a:pt x="918" y="228"/>
                    <a:pt x="980" y="259"/>
                  </a:cubicBezTo>
                  <a:cubicBezTo>
                    <a:pt x="1043" y="290"/>
                    <a:pt x="1105" y="321"/>
                    <a:pt x="1167" y="352"/>
                  </a:cubicBezTo>
                  <a:cubicBezTo>
                    <a:pt x="1229" y="399"/>
                    <a:pt x="1276" y="430"/>
                    <a:pt x="1338" y="477"/>
                  </a:cubicBezTo>
                  <a:lnTo>
                    <a:pt x="1416" y="321"/>
                  </a:lnTo>
                  <a:cubicBezTo>
                    <a:pt x="1385" y="306"/>
                    <a:pt x="1338" y="275"/>
                    <a:pt x="1307" y="244"/>
                  </a:cubicBezTo>
                  <a:cubicBezTo>
                    <a:pt x="1276" y="228"/>
                    <a:pt x="1245" y="197"/>
                    <a:pt x="1198" y="166"/>
                  </a:cubicBezTo>
                  <a:cubicBezTo>
                    <a:pt x="1152" y="135"/>
                    <a:pt x="1105" y="119"/>
                    <a:pt x="1058" y="88"/>
                  </a:cubicBezTo>
                  <a:cubicBezTo>
                    <a:pt x="996" y="57"/>
                    <a:pt x="918" y="26"/>
                    <a:pt x="825" y="10"/>
                  </a:cubicBezTo>
                  <a:cubicBezTo>
                    <a:pt x="793" y="4"/>
                    <a:pt x="758" y="0"/>
                    <a:pt x="723" y="0"/>
                  </a:cubicBezTo>
                  <a:close/>
                </a:path>
              </a:pathLst>
            </a:custGeom>
            <a:solidFill>
              <a:srgbClr val="F9CD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35"/>
            <p:cNvSpPr/>
            <p:nvPr/>
          </p:nvSpPr>
          <p:spPr>
            <a:xfrm>
              <a:off x="5171164" y="2289283"/>
              <a:ext cx="55131" cy="59274"/>
            </a:xfrm>
            <a:custGeom>
              <a:rect b="b" l="l" r="r" t="t"/>
              <a:pathLst>
                <a:path extrusionOk="0" h="1774" w="1650">
                  <a:moveTo>
                    <a:pt x="623" y="1"/>
                  </a:moveTo>
                  <a:lnTo>
                    <a:pt x="1" y="1260"/>
                  </a:lnTo>
                  <a:lnTo>
                    <a:pt x="203" y="1354"/>
                  </a:lnTo>
                  <a:lnTo>
                    <a:pt x="483" y="778"/>
                  </a:lnTo>
                  <a:lnTo>
                    <a:pt x="669" y="856"/>
                  </a:lnTo>
                  <a:lnTo>
                    <a:pt x="732" y="1260"/>
                  </a:lnTo>
                  <a:lnTo>
                    <a:pt x="809" y="1665"/>
                  </a:lnTo>
                  <a:lnTo>
                    <a:pt x="1027" y="1773"/>
                  </a:lnTo>
                  <a:lnTo>
                    <a:pt x="872" y="856"/>
                  </a:lnTo>
                  <a:lnTo>
                    <a:pt x="1649" y="514"/>
                  </a:lnTo>
                  <a:lnTo>
                    <a:pt x="1416" y="390"/>
                  </a:lnTo>
                  <a:lnTo>
                    <a:pt x="747" y="701"/>
                  </a:lnTo>
                  <a:lnTo>
                    <a:pt x="561" y="623"/>
                  </a:lnTo>
                  <a:lnTo>
                    <a:pt x="825" y="94"/>
                  </a:lnTo>
                  <a:lnTo>
                    <a:pt x="623" y="1"/>
                  </a:lnTo>
                  <a:close/>
                </a:path>
              </a:pathLst>
            </a:custGeom>
            <a:solidFill>
              <a:srgbClr val="F9CD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35"/>
            <p:cNvSpPr/>
            <p:nvPr/>
          </p:nvSpPr>
          <p:spPr>
            <a:xfrm>
              <a:off x="5250652" y="2330848"/>
              <a:ext cx="46811" cy="54596"/>
            </a:xfrm>
            <a:custGeom>
              <a:rect b="b" l="l" r="r" t="t"/>
              <a:pathLst>
                <a:path extrusionOk="0" h="1634" w="1401">
                  <a:moveTo>
                    <a:pt x="654" y="1"/>
                  </a:moveTo>
                  <a:lnTo>
                    <a:pt x="1" y="1245"/>
                  </a:lnTo>
                  <a:lnTo>
                    <a:pt x="747" y="1633"/>
                  </a:lnTo>
                  <a:lnTo>
                    <a:pt x="825" y="1478"/>
                  </a:lnTo>
                  <a:lnTo>
                    <a:pt x="281" y="1183"/>
                  </a:lnTo>
                  <a:lnTo>
                    <a:pt x="483" y="778"/>
                  </a:lnTo>
                  <a:lnTo>
                    <a:pt x="996" y="1043"/>
                  </a:lnTo>
                  <a:lnTo>
                    <a:pt x="1074" y="887"/>
                  </a:lnTo>
                  <a:lnTo>
                    <a:pt x="576" y="623"/>
                  </a:lnTo>
                  <a:lnTo>
                    <a:pt x="763" y="250"/>
                  </a:lnTo>
                  <a:lnTo>
                    <a:pt x="1292" y="529"/>
                  </a:lnTo>
                  <a:lnTo>
                    <a:pt x="1400" y="390"/>
                  </a:lnTo>
                  <a:lnTo>
                    <a:pt x="654" y="1"/>
                  </a:lnTo>
                  <a:close/>
                </a:path>
              </a:pathLst>
            </a:custGeom>
            <a:solidFill>
              <a:srgbClr val="F9CD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35"/>
            <p:cNvSpPr/>
            <p:nvPr/>
          </p:nvSpPr>
          <p:spPr>
            <a:xfrm>
              <a:off x="5332747" y="2367234"/>
              <a:ext cx="43169" cy="51990"/>
            </a:xfrm>
            <a:custGeom>
              <a:rect b="b" l="l" r="r" t="t"/>
              <a:pathLst>
                <a:path extrusionOk="0" h="1556" w="1292">
                  <a:moveTo>
                    <a:pt x="265" y="0"/>
                  </a:moveTo>
                  <a:lnTo>
                    <a:pt x="172" y="156"/>
                  </a:lnTo>
                  <a:lnTo>
                    <a:pt x="592" y="373"/>
                  </a:lnTo>
                  <a:lnTo>
                    <a:pt x="1" y="1446"/>
                  </a:lnTo>
                  <a:lnTo>
                    <a:pt x="187" y="1555"/>
                  </a:lnTo>
                  <a:lnTo>
                    <a:pt x="778" y="482"/>
                  </a:lnTo>
                  <a:lnTo>
                    <a:pt x="996" y="591"/>
                  </a:lnTo>
                  <a:lnTo>
                    <a:pt x="1198" y="700"/>
                  </a:lnTo>
                  <a:lnTo>
                    <a:pt x="1291" y="544"/>
                  </a:lnTo>
                  <a:cubicBezTo>
                    <a:pt x="1291" y="544"/>
                    <a:pt x="1043" y="405"/>
                    <a:pt x="778" y="265"/>
                  </a:cubicBezTo>
                  <a:cubicBezTo>
                    <a:pt x="514" y="140"/>
                    <a:pt x="265" y="0"/>
                    <a:pt x="265" y="0"/>
                  </a:cubicBezTo>
                  <a:close/>
                </a:path>
              </a:pathLst>
            </a:custGeom>
            <a:solidFill>
              <a:srgbClr val="F9CD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35"/>
            <p:cNvSpPr/>
            <p:nvPr/>
          </p:nvSpPr>
          <p:spPr>
            <a:xfrm>
              <a:off x="4833997" y="2440475"/>
              <a:ext cx="42100" cy="53026"/>
            </a:xfrm>
            <a:custGeom>
              <a:rect b="b" l="l" r="r" t="t"/>
              <a:pathLst>
                <a:path extrusionOk="0" h="1587" w="1260">
                  <a:moveTo>
                    <a:pt x="1089" y="203"/>
                  </a:moveTo>
                  <a:lnTo>
                    <a:pt x="1089" y="965"/>
                  </a:lnTo>
                  <a:lnTo>
                    <a:pt x="560" y="747"/>
                  </a:lnTo>
                  <a:lnTo>
                    <a:pt x="1089" y="203"/>
                  </a:lnTo>
                  <a:close/>
                  <a:moveTo>
                    <a:pt x="1058" y="1"/>
                  </a:moveTo>
                  <a:lnTo>
                    <a:pt x="0" y="1089"/>
                  </a:lnTo>
                  <a:lnTo>
                    <a:pt x="171" y="1151"/>
                  </a:lnTo>
                  <a:lnTo>
                    <a:pt x="436" y="871"/>
                  </a:lnTo>
                  <a:lnTo>
                    <a:pt x="1089" y="1136"/>
                  </a:lnTo>
                  <a:lnTo>
                    <a:pt x="1089" y="1525"/>
                  </a:lnTo>
                  <a:lnTo>
                    <a:pt x="1260" y="1587"/>
                  </a:lnTo>
                  <a:lnTo>
                    <a:pt x="1260" y="78"/>
                  </a:lnTo>
                  <a:lnTo>
                    <a:pt x="1058" y="1"/>
                  </a:lnTo>
                  <a:close/>
                </a:path>
              </a:pathLst>
            </a:custGeom>
            <a:solidFill>
              <a:srgbClr val="F9CD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35"/>
            <p:cNvSpPr/>
            <p:nvPr/>
          </p:nvSpPr>
          <p:spPr>
            <a:xfrm>
              <a:off x="4893739" y="2457616"/>
              <a:ext cx="46778" cy="50620"/>
            </a:xfrm>
            <a:custGeom>
              <a:rect b="b" l="l" r="r" t="t"/>
              <a:pathLst>
                <a:path extrusionOk="0" h="1515" w="1400">
                  <a:moveTo>
                    <a:pt x="669" y="234"/>
                  </a:moveTo>
                  <a:lnTo>
                    <a:pt x="933" y="343"/>
                  </a:lnTo>
                  <a:cubicBezTo>
                    <a:pt x="996" y="358"/>
                    <a:pt x="1042" y="390"/>
                    <a:pt x="1089" y="436"/>
                  </a:cubicBezTo>
                  <a:cubicBezTo>
                    <a:pt x="1120" y="483"/>
                    <a:pt x="1151" y="529"/>
                    <a:pt x="1182" y="592"/>
                  </a:cubicBezTo>
                  <a:cubicBezTo>
                    <a:pt x="1198" y="654"/>
                    <a:pt x="1213" y="716"/>
                    <a:pt x="1198" y="778"/>
                  </a:cubicBezTo>
                  <a:cubicBezTo>
                    <a:pt x="1198" y="840"/>
                    <a:pt x="1182" y="918"/>
                    <a:pt x="1151" y="980"/>
                  </a:cubicBezTo>
                  <a:cubicBezTo>
                    <a:pt x="1120" y="1043"/>
                    <a:pt x="1089" y="1105"/>
                    <a:pt x="1027" y="1167"/>
                  </a:cubicBezTo>
                  <a:cubicBezTo>
                    <a:pt x="980" y="1214"/>
                    <a:pt x="933" y="1245"/>
                    <a:pt x="871" y="1276"/>
                  </a:cubicBezTo>
                  <a:cubicBezTo>
                    <a:pt x="809" y="1307"/>
                    <a:pt x="762" y="1322"/>
                    <a:pt x="700" y="1338"/>
                  </a:cubicBezTo>
                  <a:cubicBezTo>
                    <a:pt x="638" y="1338"/>
                    <a:pt x="576" y="1322"/>
                    <a:pt x="514" y="1307"/>
                  </a:cubicBezTo>
                  <a:lnTo>
                    <a:pt x="249" y="1198"/>
                  </a:lnTo>
                  <a:lnTo>
                    <a:pt x="669" y="234"/>
                  </a:lnTo>
                  <a:close/>
                  <a:moveTo>
                    <a:pt x="560" y="1"/>
                  </a:moveTo>
                  <a:lnTo>
                    <a:pt x="1" y="1291"/>
                  </a:lnTo>
                  <a:lnTo>
                    <a:pt x="451" y="1462"/>
                  </a:lnTo>
                  <a:cubicBezTo>
                    <a:pt x="510" y="1497"/>
                    <a:pt x="577" y="1515"/>
                    <a:pt x="646" y="1515"/>
                  </a:cubicBezTo>
                  <a:cubicBezTo>
                    <a:pt x="669" y="1515"/>
                    <a:pt x="692" y="1513"/>
                    <a:pt x="716" y="1509"/>
                  </a:cubicBezTo>
                  <a:cubicBezTo>
                    <a:pt x="809" y="1509"/>
                    <a:pt x="887" y="1494"/>
                    <a:pt x="965" y="1462"/>
                  </a:cubicBezTo>
                  <a:cubicBezTo>
                    <a:pt x="1058" y="1431"/>
                    <a:pt x="1120" y="1369"/>
                    <a:pt x="1182" y="1307"/>
                  </a:cubicBezTo>
                  <a:cubicBezTo>
                    <a:pt x="1244" y="1245"/>
                    <a:pt x="1307" y="1167"/>
                    <a:pt x="1338" y="1074"/>
                  </a:cubicBezTo>
                  <a:cubicBezTo>
                    <a:pt x="1384" y="980"/>
                    <a:pt x="1400" y="887"/>
                    <a:pt x="1400" y="778"/>
                  </a:cubicBezTo>
                  <a:cubicBezTo>
                    <a:pt x="1400" y="685"/>
                    <a:pt x="1384" y="592"/>
                    <a:pt x="1353" y="514"/>
                  </a:cubicBezTo>
                  <a:cubicBezTo>
                    <a:pt x="1307" y="436"/>
                    <a:pt x="1260" y="358"/>
                    <a:pt x="1182" y="296"/>
                  </a:cubicBezTo>
                  <a:cubicBezTo>
                    <a:pt x="1120" y="234"/>
                    <a:pt x="1027" y="187"/>
                    <a:pt x="933" y="141"/>
                  </a:cubicBezTo>
                  <a:lnTo>
                    <a:pt x="560" y="1"/>
                  </a:lnTo>
                  <a:close/>
                </a:path>
              </a:pathLst>
            </a:custGeom>
            <a:solidFill>
              <a:srgbClr val="F9CD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35"/>
            <p:cNvSpPr/>
            <p:nvPr/>
          </p:nvSpPr>
          <p:spPr>
            <a:xfrm>
              <a:off x="4950373" y="2482575"/>
              <a:ext cx="66023" cy="64453"/>
            </a:xfrm>
            <a:custGeom>
              <a:rect b="b" l="l" r="r" t="t"/>
              <a:pathLst>
                <a:path extrusionOk="0" h="1929" w="1976">
                  <a:moveTo>
                    <a:pt x="576" y="0"/>
                  </a:moveTo>
                  <a:lnTo>
                    <a:pt x="0" y="1275"/>
                  </a:lnTo>
                  <a:lnTo>
                    <a:pt x="171" y="1369"/>
                  </a:lnTo>
                  <a:lnTo>
                    <a:pt x="685" y="265"/>
                  </a:lnTo>
                  <a:lnTo>
                    <a:pt x="576" y="1555"/>
                  </a:lnTo>
                  <a:lnTo>
                    <a:pt x="793" y="1664"/>
                  </a:lnTo>
                  <a:cubicBezTo>
                    <a:pt x="964" y="1493"/>
                    <a:pt x="1120" y="1337"/>
                    <a:pt x="1244" y="1197"/>
                  </a:cubicBezTo>
                  <a:cubicBezTo>
                    <a:pt x="1307" y="1151"/>
                    <a:pt x="1369" y="1089"/>
                    <a:pt x="1415" y="1042"/>
                  </a:cubicBezTo>
                  <a:cubicBezTo>
                    <a:pt x="1478" y="980"/>
                    <a:pt x="1524" y="933"/>
                    <a:pt x="1571" y="886"/>
                  </a:cubicBezTo>
                  <a:lnTo>
                    <a:pt x="1711" y="747"/>
                  </a:lnTo>
                  <a:lnTo>
                    <a:pt x="1198" y="1851"/>
                  </a:lnTo>
                  <a:lnTo>
                    <a:pt x="1369" y="1928"/>
                  </a:lnTo>
                  <a:lnTo>
                    <a:pt x="1975" y="653"/>
                  </a:lnTo>
                  <a:lnTo>
                    <a:pt x="1680" y="513"/>
                  </a:lnTo>
                  <a:lnTo>
                    <a:pt x="778" y="1400"/>
                  </a:lnTo>
                  <a:lnTo>
                    <a:pt x="871" y="140"/>
                  </a:lnTo>
                  <a:lnTo>
                    <a:pt x="576" y="0"/>
                  </a:lnTo>
                  <a:close/>
                </a:path>
              </a:pathLst>
            </a:custGeom>
            <a:solidFill>
              <a:srgbClr val="F9CD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35"/>
            <p:cNvSpPr/>
            <p:nvPr/>
          </p:nvSpPr>
          <p:spPr>
            <a:xfrm>
              <a:off x="5019471" y="2515820"/>
              <a:ext cx="26530" cy="45241"/>
            </a:xfrm>
            <a:custGeom>
              <a:rect b="b" l="l" r="r" t="t"/>
              <a:pathLst>
                <a:path extrusionOk="0" h="1354" w="794">
                  <a:moveTo>
                    <a:pt x="607" y="0"/>
                  </a:moveTo>
                  <a:lnTo>
                    <a:pt x="0" y="1260"/>
                  </a:lnTo>
                  <a:lnTo>
                    <a:pt x="187" y="1353"/>
                  </a:lnTo>
                  <a:lnTo>
                    <a:pt x="793" y="78"/>
                  </a:lnTo>
                  <a:lnTo>
                    <a:pt x="607" y="0"/>
                  </a:lnTo>
                  <a:close/>
                </a:path>
              </a:pathLst>
            </a:custGeom>
            <a:solidFill>
              <a:srgbClr val="F9CD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35"/>
            <p:cNvSpPr/>
            <p:nvPr/>
          </p:nvSpPr>
          <p:spPr>
            <a:xfrm>
              <a:off x="5056893" y="2527248"/>
              <a:ext cx="40028" cy="51455"/>
            </a:xfrm>
            <a:custGeom>
              <a:rect b="b" l="l" r="r" t="t"/>
              <a:pathLst>
                <a:path extrusionOk="0" h="1540" w="1198">
                  <a:moveTo>
                    <a:pt x="233" y="0"/>
                  </a:moveTo>
                  <a:lnTo>
                    <a:pt x="140" y="171"/>
                  </a:lnTo>
                  <a:lnTo>
                    <a:pt x="544" y="358"/>
                  </a:lnTo>
                  <a:lnTo>
                    <a:pt x="0" y="1446"/>
                  </a:lnTo>
                  <a:lnTo>
                    <a:pt x="187" y="1540"/>
                  </a:lnTo>
                  <a:lnTo>
                    <a:pt x="731" y="436"/>
                  </a:lnTo>
                  <a:lnTo>
                    <a:pt x="933" y="529"/>
                  </a:lnTo>
                  <a:lnTo>
                    <a:pt x="1120" y="638"/>
                  </a:lnTo>
                  <a:lnTo>
                    <a:pt x="1197" y="482"/>
                  </a:lnTo>
                  <a:cubicBezTo>
                    <a:pt x="1197" y="482"/>
                    <a:pt x="964" y="342"/>
                    <a:pt x="715" y="234"/>
                  </a:cubicBezTo>
                  <a:lnTo>
                    <a:pt x="233" y="0"/>
                  </a:lnTo>
                  <a:close/>
                </a:path>
              </a:pathLst>
            </a:custGeom>
            <a:solidFill>
              <a:srgbClr val="F9CD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35"/>
            <p:cNvSpPr/>
            <p:nvPr/>
          </p:nvSpPr>
          <p:spPr>
            <a:xfrm>
              <a:off x="5127527" y="2573624"/>
              <a:ext cx="47847" cy="49250"/>
            </a:xfrm>
            <a:custGeom>
              <a:rect b="b" l="l" r="r" t="t"/>
              <a:pathLst>
                <a:path extrusionOk="0" h="1474" w="1432">
                  <a:moveTo>
                    <a:pt x="739" y="192"/>
                  </a:moveTo>
                  <a:cubicBezTo>
                    <a:pt x="757" y="192"/>
                    <a:pt x="776" y="194"/>
                    <a:pt x="794" y="198"/>
                  </a:cubicBezTo>
                  <a:cubicBezTo>
                    <a:pt x="856" y="214"/>
                    <a:pt x="918" y="230"/>
                    <a:pt x="965" y="261"/>
                  </a:cubicBezTo>
                  <a:cubicBezTo>
                    <a:pt x="1027" y="292"/>
                    <a:pt x="1074" y="323"/>
                    <a:pt x="1120" y="369"/>
                  </a:cubicBezTo>
                  <a:cubicBezTo>
                    <a:pt x="1151" y="416"/>
                    <a:pt x="1182" y="463"/>
                    <a:pt x="1198" y="525"/>
                  </a:cubicBezTo>
                  <a:cubicBezTo>
                    <a:pt x="1214" y="587"/>
                    <a:pt x="1229" y="665"/>
                    <a:pt x="1214" y="727"/>
                  </a:cubicBezTo>
                  <a:cubicBezTo>
                    <a:pt x="1198" y="805"/>
                    <a:pt x="1167" y="883"/>
                    <a:pt x="1120" y="960"/>
                  </a:cubicBezTo>
                  <a:cubicBezTo>
                    <a:pt x="1089" y="1038"/>
                    <a:pt x="1043" y="1100"/>
                    <a:pt x="980" y="1162"/>
                  </a:cubicBezTo>
                  <a:cubicBezTo>
                    <a:pt x="934" y="1209"/>
                    <a:pt x="871" y="1256"/>
                    <a:pt x="809" y="1271"/>
                  </a:cubicBezTo>
                  <a:cubicBezTo>
                    <a:pt x="765" y="1282"/>
                    <a:pt x="721" y="1293"/>
                    <a:pt x="683" y="1293"/>
                  </a:cubicBezTo>
                  <a:cubicBezTo>
                    <a:pt x="667" y="1293"/>
                    <a:pt x="652" y="1291"/>
                    <a:pt x="638" y="1287"/>
                  </a:cubicBezTo>
                  <a:cubicBezTo>
                    <a:pt x="514" y="1271"/>
                    <a:pt x="389" y="1209"/>
                    <a:pt x="312" y="1116"/>
                  </a:cubicBezTo>
                  <a:cubicBezTo>
                    <a:pt x="265" y="1069"/>
                    <a:pt x="234" y="1023"/>
                    <a:pt x="218" y="960"/>
                  </a:cubicBezTo>
                  <a:cubicBezTo>
                    <a:pt x="203" y="898"/>
                    <a:pt x="203" y="836"/>
                    <a:pt x="218" y="774"/>
                  </a:cubicBezTo>
                  <a:cubicBezTo>
                    <a:pt x="250" y="603"/>
                    <a:pt x="327" y="447"/>
                    <a:pt x="452" y="323"/>
                  </a:cubicBezTo>
                  <a:cubicBezTo>
                    <a:pt x="498" y="276"/>
                    <a:pt x="545" y="245"/>
                    <a:pt x="623" y="214"/>
                  </a:cubicBezTo>
                  <a:cubicBezTo>
                    <a:pt x="656" y="203"/>
                    <a:pt x="696" y="192"/>
                    <a:pt x="739" y="192"/>
                  </a:cubicBezTo>
                  <a:close/>
                  <a:moveTo>
                    <a:pt x="716" y="0"/>
                  </a:moveTo>
                  <a:cubicBezTo>
                    <a:pt x="673" y="0"/>
                    <a:pt x="630" y="4"/>
                    <a:pt x="592" y="12"/>
                  </a:cubicBezTo>
                  <a:cubicBezTo>
                    <a:pt x="498" y="27"/>
                    <a:pt x="405" y="74"/>
                    <a:pt x="327" y="136"/>
                  </a:cubicBezTo>
                  <a:cubicBezTo>
                    <a:pt x="234" y="214"/>
                    <a:pt x="156" y="307"/>
                    <a:pt x="110" y="416"/>
                  </a:cubicBezTo>
                  <a:cubicBezTo>
                    <a:pt x="63" y="494"/>
                    <a:pt x="32" y="587"/>
                    <a:pt x="16" y="665"/>
                  </a:cubicBezTo>
                  <a:cubicBezTo>
                    <a:pt x="1" y="743"/>
                    <a:pt x="1" y="805"/>
                    <a:pt x="1" y="883"/>
                  </a:cubicBezTo>
                  <a:cubicBezTo>
                    <a:pt x="1" y="945"/>
                    <a:pt x="16" y="991"/>
                    <a:pt x="47" y="1054"/>
                  </a:cubicBezTo>
                  <a:cubicBezTo>
                    <a:pt x="63" y="1100"/>
                    <a:pt x="94" y="1147"/>
                    <a:pt x="141" y="1194"/>
                  </a:cubicBezTo>
                  <a:cubicBezTo>
                    <a:pt x="172" y="1240"/>
                    <a:pt x="203" y="1271"/>
                    <a:pt x="250" y="1302"/>
                  </a:cubicBezTo>
                  <a:cubicBezTo>
                    <a:pt x="327" y="1365"/>
                    <a:pt x="421" y="1411"/>
                    <a:pt x="514" y="1442"/>
                  </a:cubicBezTo>
                  <a:cubicBezTo>
                    <a:pt x="561" y="1458"/>
                    <a:pt x="607" y="1473"/>
                    <a:pt x="669" y="1473"/>
                  </a:cubicBezTo>
                  <a:lnTo>
                    <a:pt x="840" y="1473"/>
                  </a:lnTo>
                  <a:cubicBezTo>
                    <a:pt x="887" y="1458"/>
                    <a:pt x="949" y="1427"/>
                    <a:pt x="996" y="1411"/>
                  </a:cubicBezTo>
                  <a:cubicBezTo>
                    <a:pt x="1058" y="1365"/>
                    <a:pt x="1120" y="1318"/>
                    <a:pt x="1167" y="1271"/>
                  </a:cubicBezTo>
                  <a:cubicBezTo>
                    <a:pt x="1229" y="1209"/>
                    <a:pt x="1276" y="1131"/>
                    <a:pt x="1322" y="1054"/>
                  </a:cubicBezTo>
                  <a:cubicBezTo>
                    <a:pt x="1385" y="945"/>
                    <a:pt x="1416" y="836"/>
                    <a:pt x="1431" y="712"/>
                  </a:cubicBezTo>
                  <a:cubicBezTo>
                    <a:pt x="1431" y="618"/>
                    <a:pt x="1416" y="525"/>
                    <a:pt x="1385" y="432"/>
                  </a:cubicBezTo>
                  <a:cubicBezTo>
                    <a:pt x="1354" y="354"/>
                    <a:pt x="1307" y="292"/>
                    <a:pt x="1245" y="230"/>
                  </a:cubicBezTo>
                  <a:cubicBezTo>
                    <a:pt x="1182" y="183"/>
                    <a:pt x="1120" y="136"/>
                    <a:pt x="1058" y="105"/>
                  </a:cubicBezTo>
                  <a:cubicBezTo>
                    <a:pt x="980" y="58"/>
                    <a:pt x="918" y="43"/>
                    <a:pt x="840" y="27"/>
                  </a:cubicBezTo>
                  <a:lnTo>
                    <a:pt x="840" y="12"/>
                  </a:lnTo>
                  <a:cubicBezTo>
                    <a:pt x="802" y="4"/>
                    <a:pt x="759" y="0"/>
                    <a:pt x="716" y="0"/>
                  </a:cubicBezTo>
                  <a:close/>
                </a:path>
              </a:pathLst>
            </a:custGeom>
            <a:solidFill>
              <a:srgbClr val="F9CD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35"/>
            <p:cNvSpPr/>
            <p:nvPr/>
          </p:nvSpPr>
          <p:spPr>
            <a:xfrm>
              <a:off x="5180519" y="2598951"/>
              <a:ext cx="55632" cy="58739"/>
            </a:xfrm>
            <a:custGeom>
              <a:rect b="b" l="l" r="r" t="t"/>
              <a:pathLst>
                <a:path extrusionOk="0" h="1758" w="1665">
                  <a:moveTo>
                    <a:pt x="685" y="0"/>
                  </a:moveTo>
                  <a:lnTo>
                    <a:pt x="1" y="1244"/>
                  </a:lnTo>
                  <a:lnTo>
                    <a:pt x="187" y="1337"/>
                  </a:lnTo>
                  <a:lnTo>
                    <a:pt x="747" y="327"/>
                  </a:lnTo>
                  <a:lnTo>
                    <a:pt x="763" y="1648"/>
                  </a:lnTo>
                  <a:lnTo>
                    <a:pt x="980" y="1757"/>
                  </a:lnTo>
                  <a:lnTo>
                    <a:pt x="1665" y="529"/>
                  </a:lnTo>
                  <a:lnTo>
                    <a:pt x="1478" y="436"/>
                  </a:lnTo>
                  <a:lnTo>
                    <a:pt x="949" y="1415"/>
                  </a:lnTo>
                  <a:lnTo>
                    <a:pt x="934" y="140"/>
                  </a:lnTo>
                  <a:lnTo>
                    <a:pt x="685" y="0"/>
                  </a:lnTo>
                  <a:close/>
                </a:path>
              </a:pathLst>
            </a:custGeom>
            <a:solidFill>
              <a:srgbClr val="F9CD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35"/>
            <p:cNvSpPr/>
            <p:nvPr/>
          </p:nvSpPr>
          <p:spPr>
            <a:xfrm>
              <a:off x="5236118" y="2629591"/>
              <a:ext cx="46276" cy="54596"/>
            </a:xfrm>
            <a:custGeom>
              <a:rect b="b" l="l" r="r" t="t"/>
              <a:pathLst>
                <a:path extrusionOk="0" h="1634" w="1385">
                  <a:moveTo>
                    <a:pt x="685" y="1"/>
                  </a:moveTo>
                  <a:lnTo>
                    <a:pt x="1" y="1229"/>
                  </a:lnTo>
                  <a:lnTo>
                    <a:pt x="685" y="1633"/>
                  </a:lnTo>
                  <a:lnTo>
                    <a:pt x="778" y="1478"/>
                  </a:lnTo>
                  <a:lnTo>
                    <a:pt x="265" y="1182"/>
                  </a:lnTo>
                  <a:lnTo>
                    <a:pt x="483" y="778"/>
                  </a:lnTo>
                  <a:lnTo>
                    <a:pt x="965" y="1042"/>
                  </a:lnTo>
                  <a:lnTo>
                    <a:pt x="1042" y="887"/>
                  </a:lnTo>
                  <a:lnTo>
                    <a:pt x="576" y="623"/>
                  </a:lnTo>
                  <a:lnTo>
                    <a:pt x="778" y="265"/>
                  </a:lnTo>
                  <a:lnTo>
                    <a:pt x="1260" y="545"/>
                  </a:lnTo>
                  <a:lnTo>
                    <a:pt x="1384" y="405"/>
                  </a:lnTo>
                  <a:lnTo>
                    <a:pt x="685" y="1"/>
                  </a:lnTo>
                  <a:close/>
                </a:path>
              </a:pathLst>
            </a:custGeom>
            <a:solidFill>
              <a:srgbClr val="F9CD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35"/>
            <p:cNvSpPr/>
            <p:nvPr/>
          </p:nvSpPr>
          <p:spPr>
            <a:xfrm>
              <a:off x="4890631" y="2283202"/>
              <a:ext cx="85736" cy="117311"/>
            </a:xfrm>
            <a:custGeom>
              <a:rect b="b" l="l" r="r" t="t"/>
              <a:pathLst>
                <a:path extrusionOk="0" h="3511" w="2566">
                  <a:moveTo>
                    <a:pt x="1615" y="0"/>
                  </a:moveTo>
                  <a:cubicBezTo>
                    <a:pt x="1567" y="0"/>
                    <a:pt x="1516" y="4"/>
                    <a:pt x="1462" y="12"/>
                  </a:cubicBezTo>
                  <a:cubicBezTo>
                    <a:pt x="1353" y="43"/>
                    <a:pt x="1260" y="74"/>
                    <a:pt x="1151" y="121"/>
                  </a:cubicBezTo>
                  <a:cubicBezTo>
                    <a:pt x="1042" y="183"/>
                    <a:pt x="933" y="261"/>
                    <a:pt x="840" y="354"/>
                  </a:cubicBezTo>
                  <a:cubicBezTo>
                    <a:pt x="716" y="478"/>
                    <a:pt x="607" y="603"/>
                    <a:pt x="529" y="743"/>
                  </a:cubicBezTo>
                  <a:cubicBezTo>
                    <a:pt x="405" y="929"/>
                    <a:pt x="311" y="1116"/>
                    <a:pt x="233" y="1318"/>
                  </a:cubicBezTo>
                  <a:cubicBezTo>
                    <a:pt x="156" y="1520"/>
                    <a:pt x="94" y="1722"/>
                    <a:pt x="47" y="1940"/>
                  </a:cubicBezTo>
                  <a:cubicBezTo>
                    <a:pt x="16" y="2111"/>
                    <a:pt x="0" y="2266"/>
                    <a:pt x="0" y="2438"/>
                  </a:cubicBezTo>
                  <a:cubicBezTo>
                    <a:pt x="16" y="2577"/>
                    <a:pt x="31" y="2702"/>
                    <a:pt x="78" y="2826"/>
                  </a:cubicBezTo>
                  <a:cubicBezTo>
                    <a:pt x="109" y="2935"/>
                    <a:pt x="156" y="3028"/>
                    <a:pt x="218" y="3106"/>
                  </a:cubicBezTo>
                  <a:cubicBezTo>
                    <a:pt x="265" y="3184"/>
                    <a:pt x="342" y="3262"/>
                    <a:pt x="405" y="3308"/>
                  </a:cubicBezTo>
                  <a:cubicBezTo>
                    <a:pt x="482" y="3355"/>
                    <a:pt x="544" y="3402"/>
                    <a:pt x="622" y="3433"/>
                  </a:cubicBezTo>
                  <a:cubicBezTo>
                    <a:pt x="700" y="3464"/>
                    <a:pt x="778" y="3479"/>
                    <a:pt x="871" y="3495"/>
                  </a:cubicBezTo>
                  <a:cubicBezTo>
                    <a:pt x="933" y="3510"/>
                    <a:pt x="1011" y="3510"/>
                    <a:pt x="1073" y="3510"/>
                  </a:cubicBezTo>
                  <a:cubicBezTo>
                    <a:pt x="1151" y="3510"/>
                    <a:pt x="1213" y="3495"/>
                    <a:pt x="1291" y="3495"/>
                  </a:cubicBezTo>
                  <a:lnTo>
                    <a:pt x="1509" y="2982"/>
                  </a:lnTo>
                  <a:lnTo>
                    <a:pt x="1509" y="2982"/>
                  </a:lnTo>
                  <a:cubicBezTo>
                    <a:pt x="1400" y="2997"/>
                    <a:pt x="1291" y="2997"/>
                    <a:pt x="1182" y="2997"/>
                  </a:cubicBezTo>
                  <a:cubicBezTo>
                    <a:pt x="1089" y="2997"/>
                    <a:pt x="995" y="2966"/>
                    <a:pt x="902" y="2935"/>
                  </a:cubicBezTo>
                  <a:cubicBezTo>
                    <a:pt x="809" y="2904"/>
                    <a:pt x="731" y="2842"/>
                    <a:pt x="669" y="2764"/>
                  </a:cubicBezTo>
                  <a:cubicBezTo>
                    <a:pt x="607" y="2686"/>
                    <a:pt x="560" y="2593"/>
                    <a:pt x="544" y="2484"/>
                  </a:cubicBezTo>
                  <a:cubicBezTo>
                    <a:pt x="529" y="2344"/>
                    <a:pt x="529" y="2204"/>
                    <a:pt x="544" y="2080"/>
                  </a:cubicBezTo>
                  <a:cubicBezTo>
                    <a:pt x="576" y="1878"/>
                    <a:pt x="638" y="1691"/>
                    <a:pt x="716" y="1505"/>
                  </a:cubicBezTo>
                  <a:cubicBezTo>
                    <a:pt x="778" y="1334"/>
                    <a:pt x="871" y="1162"/>
                    <a:pt x="980" y="991"/>
                  </a:cubicBezTo>
                  <a:cubicBezTo>
                    <a:pt x="1058" y="883"/>
                    <a:pt x="1166" y="774"/>
                    <a:pt x="1275" y="696"/>
                  </a:cubicBezTo>
                  <a:cubicBezTo>
                    <a:pt x="1353" y="634"/>
                    <a:pt x="1462" y="603"/>
                    <a:pt x="1571" y="587"/>
                  </a:cubicBezTo>
                  <a:cubicBezTo>
                    <a:pt x="1664" y="587"/>
                    <a:pt x="1757" y="587"/>
                    <a:pt x="1851" y="618"/>
                  </a:cubicBezTo>
                  <a:cubicBezTo>
                    <a:pt x="1944" y="665"/>
                    <a:pt x="2037" y="712"/>
                    <a:pt x="2115" y="774"/>
                  </a:cubicBezTo>
                  <a:cubicBezTo>
                    <a:pt x="2208" y="836"/>
                    <a:pt x="2286" y="914"/>
                    <a:pt x="2348" y="991"/>
                  </a:cubicBezTo>
                  <a:lnTo>
                    <a:pt x="2566" y="494"/>
                  </a:lnTo>
                  <a:cubicBezTo>
                    <a:pt x="2519" y="432"/>
                    <a:pt x="2473" y="385"/>
                    <a:pt x="2410" y="338"/>
                  </a:cubicBezTo>
                  <a:cubicBezTo>
                    <a:pt x="2364" y="292"/>
                    <a:pt x="2302" y="245"/>
                    <a:pt x="2239" y="198"/>
                  </a:cubicBezTo>
                  <a:cubicBezTo>
                    <a:pt x="2162" y="152"/>
                    <a:pt x="2099" y="105"/>
                    <a:pt x="2006" y="74"/>
                  </a:cubicBezTo>
                  <a:cubicBezTo>
                    <a:pt x="1928" y="43"/>
                    <a:pt x="1851" y="27"/>
                    <a:pt x="1757" y="12"/>
                  </a:cubicBezTo>
                  <a:cubicBezTo>
                    <a:pt x="1711" y="4"/>
                    <a:pt x="1664" y="0"/>
                    <a:pt x="1615" y="0"/>
                  </a:cubicBezTo>
                  <a:close/>
                </a:path>
              </a:pathLst>
            </a:custGeom>
            <a:solidFill>
              <a:srgbClr val="EB5E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35"/>
            <p:cNvSpPr/>
            <p:nvPr/>
          </p:nvSpPr>
          <p:spPr>
            <a:xfrm>
              <a:off x="4951944" y="2304352"/>
              <a:ext cx="62882" cy="113836"/>
            </a:xfrm>
            <a:custGeom>
              <a:rect b="b" l="l" r="r" t="t"/>
              <a:pathLst>
                <a:path extrusionOk="0" h="3407" w="1882">
                  <a:moveTo>
                    <a:pt x="1415" y="1"/>
                  </a:moveTo>
                  <a:lnTo>
                    <a:pt x="0" y="3219"/>
                  </a:lnTo>
                  <a:lnTo>
                    <a:pt x="233" y="3313"/>
                  </a:lnTo>
                  <a:cubicBezTo>
                    <a:pt x="295" y="3344"/>
                    <a:pt x="373" y="3375"/>
                    <a:pt x="451" y="3406"/>
                  </a:cubicBezTo>
                  <a:lnTo>
                    <a:pt x="1882" y="187"/>
                  </a:lnTo>
                  <a:cubicBezTo>
                    <a:pt x="1804" y="156"/>
                    <a:pt x="1726" y="125"/>
                    <a:pt x="1648" y="94"/>
                  </a:cubicBezTo>
                  <a:lnTo>
                    <a:pt x="1415" y="1"/>
                  </a:lnTo>
                  <a:close/>
                </a:path>
              </a:pathLst>
            </a:custGeom>
            <a:solidFill>
              <a:srgbClr val="EB5E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35"/>
            <p:cNvSpPr/>
            <p:nvPr/>
          </p:nvSpPr>
          <p:spPr>
            <a:xfrm>
              <a:off x="4991939" y="2323063"/>
              <a:ext cx="110696" cy="135621"/>
            </a:xfrm>
            <a:custGeom>
              <a:rect b="b" l="l" r="r" t="t"/>
              <a:pathLst>
                <a:path extrusionOk="0" h="4059" w="3313">
                  <a:moveTo>
                    <a:pt x="1462" y="1"/>
                  </a:moveTo>
                  <a:lnTo>
                    <a:pt x="0" y="3204"/>
                  </a:lnTo>
                  <a:lnTo>
                    <a:pt x="420" y="3406"/>
                  </a:lnTo>
                  <a:lnTo>
                    <a:pt x="1524" y="996"/>
                  </a:lnTo>
                  <a:lnTo>
                    <a:pt x="1213" y="3779"/>
                  </a:lnTo>
                  <a:lnTo>
                    <a:pt x="1789" y="4059"/>
                  </a:lnTo>
                  <a:lnTo>
                    <a:pt x="3312" y="871"/>
                  </a:lnTo>
                  <a:lnTo>
                    <a:pt x="2877" y="669"/>
                  </a:lnTo>
                  <a:lnTo>
                    <a:pt x="1757" y="3064"/>
                  </a:lnTo>
                  <a:lnTo>
                    <a:pt x="2053" y="280"/>
                  </a:lnTo>
                  <a:lnTo>
                    <a:pt x="1462" y="1"/>
                  </a:lnTo>
                  <a:close/>
                </a:path>
              </a:pathLst>
            </a:custGeom>
            <a:solidFill>
              <a:srgbClr val="EB5E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35"/>
            <p:cNvSpPr/>
            <p:nvPr/>
          </p:nvSpPr>
          <p:spPr>
            <a:xfrm>
              <a:off x="5078177" y="2365163"/>
              <a:ext cx="96161" cy="126266"/>
            </a:xfrm>
            <a:custGeom>
              <a:rect b="b" l="l" r="r" t="t"/>
              <a:pathLst>
                <a:path extrusionOk="0" h="3779" w="2878">
                  <a:moveTo>
                    <a:pt x="1555" y="0"/>
                  </a:moveTo>
                  <a:lnTo>
                    <a:pt x="1" y="3172"/>
                  </a:lnTo>
                  <a:cubicBezTo>
                    <a:pt x="1" y="3172"/>
                    <a:pt x="327" y="3312"/>
                    <a:pt x="654" y="3468"/>
                  </a:cubicBezTo>
                  <a:cubicBezTo>
                    <a:pt x="965" y="3623"/>
                    <a:pt x="1291" y="3779"/>
                    <a:pt x="1291" y="3779"/>
                  </a:cubicBezTo>
                  <a:lnTo>
                    <a:pt x="1540" y="3281"/>
                  </a:lnTo>
                  <a:cubicBezTo>
                    <a:pt x="1540" y="3281"/>
                    <a:pt x="1322" y="3172"/>
                    <a:pt x="1120" y="3079"/>
                  </a:cubicBezTo>
                  <a:cubicBezTo>
                    <a:pt x="902" y="2970"/>
                    <a:pt x="685" y="2877"/>
                    <a:pt x="685" y="2877"/>
                  </a:cubicBezTo>
                  <a:lnTo>
                    <a:pt x="1120" y="1990"/>
                  </a:lnTo>
                  <a:lnTo>
                    <a:pt x="1524" y="2177"/>
                  </a:lnTo>
                  <a:cubicBezTo>
                    <a:pt x="1711" y="2270"/>
                    <a:pt x="1913" y="2364"/>
                    <a:pt x="1913" y="2364"/>
                  </a:cubicBezTo>
                  <a:lnTo>
                    <a:pt x="2162" y="1866"/>
                  </a:lnTo>
                  <a:cubicBezTo>
                    <a:pt x="2162" y="1866"/>
                    <a:pt x="1960" y="1773"/>
                    <a:pt x="1773" y="1679"/>
                  </a:cubicBezTo>
                  <a:lnTo>
                    <a:pt x="1369" y="1493"/>
                  </a:lnTo>
                  <a:lnTo>
                    <a:pt x="1758" y="715"/>
                  </a:lnTo>
                  <a:lnTo>
                    <a:pt x="2146" y="902"/>
                  </a:lnTo>
                  <a:cubicBezTo>
                    <a:pt x="2348" y="995"/>
                    <a:pt x="2551" y="1104"/>
                    <a:pt x="2551" y="1104"/>
                  </a:cubicBezTo>
                  <a:lnTo>
                    <a:pt x="2877" y="638"/>
                  </a:lnTo>
                  <a:cubicBezTo>
                    <a:pt x="2877" y="638"/>
                    <a:pt x="2551" y="467"/>
                    <a:pt x="2209" y="311"/>
                  </a:cubicBezTo>
                  <a:cubicBezTo>
                    <a:pt x="1882" y="156"/>
                    <a:pt x="1555" y="0"/>
                    <a:pt x="1555" y="0"/>
                  </a:cubicBezTo>
                  <a:close/>
                </a:path>
              </a:pathLst>
            </a:custGeom>
            <a:solidFill>
              <a:srgbClr val="EB5E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35"/>
            <p:cNvSpPr/>
            <p:nvPr/>
          </p:nvSpPr>
          <p:spPr>
            <a:xfrm>
              <a:off x="5145703" y="2399945"/>
              <a:ext cx="135655" cy="146547"/>
            </a:xfrm>
            <a:custGeom>
              <a:rect b="b" l="l" r="r" t="t"/>
              <a:pathLst>
                <a:path extrusionOk="0" h="4386" w="4060">
                  <a:moveTo>
                    <a:pt x="1603" y="1"/>
                  </a:moveTo>
                  <a:lnTo>
                    <a:pt x="1" y="3126"/>
                  </a:lnTo>
                  <a:lnTo>
                    <a:pt x="405" y="3344"/>
                  </a:lnTo>
                  <a:lnTo>
                    <a:pt x="1711" y="809"/>
                  </a:lnTo>
                  <a:lnTo>
                    <a:pt x="1012" y="3655"/>
                  </a:lnTo>
                  <a:lnTo>
                    <a:pt x="1385" y="3857"/>
                  </a:lnTo>
                  <a:lnTo>
                    <a:pt x="3329" y="1665"/>
                  </a:lnTo>
                  <a:lnTo>
                    <a:pt x="1991" y="4184"/>
                  </a:lnTo>
                  <a:lnTo>
                    <a:pt x="2396" y="4386"/>
                  </a:lnTo>
                  <a:lnTo>
                    <a:pt x="4059" y="1291"/>
                  </a:lnTo>
                  <a:lnTo>
                    <a:pt x="3406" y="934"/>
                  </a:lnTo>
                  <a:lnTo>
                    <a:pt x="1603" y="2986"/>
                  </a:lnTo>
                  <a:lnTo>
                    <a:pt x="2271" y="343"/>
                  </a:lnTo>
                  <a:lnTo>
                    <a:pt x="1603" y="1"/>
                  </a:lnTo>
                  <a:close/>
                </a:path>
              </a:pathLst>
            </a:custGeom>
            <a:solidFill>
              <a:srgbClr val="EB5E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35"/>
            <p:cNvSpPr/>
            <p:nvPr/>
          </p:nvSpPr>
          <p:spPr>
            <a:xfrm>
              <a:off x="5244939" y="2468007"/>
              <a:ext cx="101340" cy="127836"/>
            </a:xfrm>
            <a:custGeom>
              <a:rect b="b" l="l" r="r" t="t"/>
              <a:pathLst>
                <a:path extrusionOk="0" h="3826" w="3033">
                  <a:moveTo>
                    <a:pt x="2349" y="918"/>
                  </a:moveTo>
                  <a:cubicBezTo>
                    <a:pt x="2318" y="1011"/>
                    <a:pt x="2287" y="1136"/>
                    <a:pt x="2256" y="1276"/>
                  </a:cubicBezTo>
                  <a:cubicBezTo>
                    <a:pt x="2209" y="1400"/>
                    <a:pt x="2178" y="1540"/>
                    <a:pt x="2147" y="1665"/>
                  </a:cubicBezTo>
                  <a:cubicBezTo>
                    <a:pt x="2116" y="1789"/>
                    <a:pt x="2069" y="1929"/>
                    <a:pt x="2022" y="2100"/>
                  </a:cubicBezTo>
                  <a:lnTo>
                    <a:pt x="1494" y="1805"/>
                  </a:lnTo>
                  <a:cubicBezTo>
                    <a:pt x="1540" y="1742"/>
                    <a:pt x="1587" y="1696"/>
                    <a:pt x="1634" y="1665"/>
                  </a:cubicBezTo>
                  <a:cubicBezTo>
                    <a:pt x="1665" y="1618"/>
                    <a:pt x="1711" y="1571"/>
                    <a:pt x="1758" y="1525"/>
                  </a:cubicBezTo>
                  <a:lnTo>
                    <a:pt x="1913" y="1354"/>
                  </a:lnTo>
                  <a:lnTo>
                    <a:pt x="2349" y="918"/>
                  </a:lnTo>
                  <a:close/>
                  <a:moveTo>
                    <a:pt x="2489" y="1"/>
                  </a:moveTo>
                  <a:lnTo>
                    <a:pt x="1" y="2660"/>
                  </a:lnTo>
                  <a:lnTo>
                    <a:pt x="467" y="2908"/>
                  </a:lnTo>
                  <a:lnTo>
                    <a:pt x="1058" y="2271"/>
                  </a:lnTo>
                  <a:lnTo>
                    <a:pt x="1851" y="2737"/>
                  </a:lnTo>
                  <a:lnTo>
                    <a:pt x="1634" y="3562"/>
                  </a:lnTo>
                  <a:lnTo>
                    <a:pt x="2084" y="3826"/>
                  </a:lnTo>
                  <a:lnTo>
                    <a:pt x="3033" y="312"/>
                  </a:lnTo>
                  <a:lnTo>
                    <a:pt x="2489" y="1"/>
                  </a:lnTo>
                  <a:close/>
                </a:path>
              </a:pathLst>
            </a:custGeom>
            <a:solidFill>
              <a:srgbClr val="EB5E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35"/>
            <p:cNvSpPr/>
            <p:nvPr/>
          </p:nvSpPr>
          <p:spPr>
            <a:xfrm>
              <a:off x="5473548" y="2530890"/>
              <a:ext cx="863513" cy="724249"/>
            </a:xfrm>
            <a:custGeom>
              <a:rect b="b" l="l" r="r" t="t"/>
              <a:pathLst>
                <a:path extrusionOk="0" h="21676" w="25844">
                  <a:moveTo>
                    <a:pt x="8568" y="0"/>
                  </a:moveTo>
                  <a:cubicBezTo>
                    <a:pt x="7829" y="1153"/>
                    <a:pt x="6565" y="1776"/>
                    <a:pt x="5240" y="1776"/>
                  </a:cubicBezTo>
                  <a:cubicBezTo>
                    <a:pt x="4474" y="1776"/>
                    <a:pt x="3688" y="1568"/>
                    <a:pt x="2971" y="1135"/>
                  </a:cubicBezTo>
                  <a:lnTo>
                    <a:pt x="2722" y="1555"/>
                  </a:lnTo>
                  <a:cubicBezTo>
                    <a:pt x="3402" y="1915"/>
                    <a:pt x="3012" y="2826"/>
                    <a:pt x="2417" y="2826"/>
                  </a:cubicBezTo>
                  <a:cubicBezTo>
                    <a:pt x="2292" y="2826"/>
                    <a:pt x="2157" y="2785"/>
                    <a:pt x="2022" y="2690"/>
                  </a:cubicBezTo>
                  <a:lnTo>
                    <a:pt x="1820" y="3017"/>
                  </a:lnTo>
                  <a:cubicBezTo>
                    <a:pt x="2504" y="3391"/>
                    <a:pt x="2105" y="4292"/>
                    <a:pt x="1505" y="4292"/>
                  </a:cubicBezTo>
                  <a:cubicBezTo>
                    <a:pt x="1383" y="4292"/>
                    <a:pt x="1252" y="4254"/>
                    <a:pt x="1120" y="4167"/>
                  </a:cubicBezTo>
                  <a:lnTo>
                    <a:pt x="934" y="4478"/>
                  </a:lnTo>
                  <a:cubicBezTo>
                    <a:pt x="1605" y="4853"/>
                    <a:pt x="1215" y="5753"/>
                    <a:pt x="617" y="5753"/>
                  </a:cubicBezTo>
                  <a:cubicBezTo>
                    <a:pt x="496" y="5753"/>
                    <a:pt x="365" y="5716"/>
                    <a:pt x="234" y="5629"/>
                  </a:cubicBezTo>
                  <a:lnTo>
                    <a:pt x="1" y="6018"/>
                  </a:lnTo>
                  <a:cubicBezTo>
                    <a:pt x="1898" y="7122"/>
                    <a:pt x="2504" y="9579"/>
                    <a:pt x="1338" y="11460"/>
                  </a:cubicBezTo>
                  <a:lnTo>
                    <a:pt x="3795" y="13015"/>
                  </a:lnTo>
                  <a:lnTo>
                    <a:pt x="9237" y="16529"/>
                  </a:lnTo>
                  <a:cubicBezTo>
                    <a:pt x="11227" y="17820"/>
                    <a:pt x="13218" y="19110"/>
                    <a:pt x="14757" y="20074"/>
                  </a:cubicBezTo>
                  <a:lnTo>
                    <a:pt x="17291" y="21676"/>
                  </a:lnTo>
                  <a:cubicBezTo>
                    <a:pt x="18027" y="20503"/>
                    <a:pt x="19321" y="19864"/>
                    <a:pt x="20667" y="19864"/>
                  </a:cubicBezTo>
                  <a:cubicBezTo>
                    <a:pt x="21427" y="19864"/>
                    <a:pt x="22203" y="20068"/>
                    <a:pt x="22905" y="20494"/>
                  </a:cubicBezTo>
                  <a:lnTo>
                    <a:pt x="23138" y="20121"/>
                  </a:lnTo>
                  <a:cubicBezTo>
                    <a:pt x="22796" y="19934"/>
                    <a:pt x="22687" y="19499"/>
                    <a:pt x="22874" y="19172"/>
                  </a:cubicBezTo>
                  <a:cubicBezTo>
                    <a:pt x="23003" y="18973"/>
                    <a:pt x="23230" y="18856"/>
                    <a:pt x="23457" y="18856"/>
                  </a:cubicBezTo>
                  <a:cubicBezTo>
                    <a:pt x="23584" y="18856"/>
                    <a:pt x="23711" y="18892"/>
                    <a:pt x="23822" y="18970"/>
                  </a:cubicBezTo>
                  <a:lnTo>
                    <a:pt x="24024" y="18644"/>
                  </a:lnTo>
                  <a:cubicBezTo>
                    <a:pt x="23340" y="18269"/>
                    <a:pt x="23728" y="17369"/>
                    <a:pt x="24325" y="17369"/>
                  </a:cubicBezTo>
                  <a:cubicBezTo>
                    <a:pt x="24447" y="17369"/>
                    <a:pt x="24577" y="17406"/>
                    <a:pt x="24708" y="17493"/>
                  </a:cubicBezTo>
                  <a:lnTo>
                    <a:pt x="24895" y="17167"/>
                  </a:lnTo>
                  <a:cubicBezTo>
                    <a:pt x="24221" y="16791"/>
                    <a:pt x="24616" y="15897"/>
                    <a:pt x="25216" y="15897"/>
                  </a:cubicBezTo>
                  <a:cubicBezTo>
                    <a:pt x="25337" y="15897"/>
                    <a:pt x="25465" y="15933"/>
                    <a:pt x="25595" y="16016"/>
                  </a:cubicBezTo>
                  <a:lnTo>
                    <a:pt x="25844" y="15596"/>
                  </a:lnTo>
                  <a:cubicBezTo>
                    <a:pt x="23931" y="14445"/>
                    <a:pt x="23309" y="12020"/>
                    <a:pt x="24475" y="10185"/>
                  </a:cubicBezTo>
                  <a:lnTo>
                    <a:pt x="22018" y="8630"/>
                  </a:lnTo>
                  <a:cubicBezTo>
                    <a:pt x="20541" y="7713"/>
                    <a:pt x="18566" y="6422"/>
                    <a:pt x="16592" y="5147"/>
                  </a:cubicBezTo>
                  <a:lnTo>
                    <a:pt x="11103" y="1602"/>
                  </a:lnTo>
                  <a:lnTo>
                    <a:pt x="856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35"/>
            <p:cNvSpPr/>
            <p:nvPr/>
          </p:nvSpPr>
          <p:spPr>
            <a:xfrm>
              <a:off x="5721369" y="2598417"/>
              <a:ext cx="506066" cy="368907"/>
            </a:xfrm>
            <a:custGeom>
              <a:rect b="b" l="l" r="r" t="t"/>
              <a:pathLst>
                <a:path extrusionOk="0" h="11041" w="15146">
                  <a:moveTo>
                    <a:pt x="1416" y="1"/>
                  </a:moveTo>
                  <a:lnTo>
                    <a:pt x="1" y="2209"/>
                  </a:lnTo>
                  <a:lnTo>
                    <a:pt x="2178" y="3593"/>
                  </a:lnTo>
                  <a:cubicBezTo>
                    <a:pt x="3468" y="4417"/>
                    <a:pt x="5179" y="5536"/>
                    <a:pt x="6905" y="6640"/>
                  </a:cubicBezTo>
                  <a:cubicBezTo>
                    <a:pt x="10325" y="8879"/>
                    <a:pt x="13762" y="11041"/>
                    <a:pt x="13762" y="11041"/>
                  </a:cubicBezTo>
                  <a:lnTo>
                    <a:pt x="15146" y="8817"/>
                  </a:lnTo>
                  <a:cubicBezTo>
                    <a:pt x="15146" y="8817"/>
                    <a:pt x="11756" y="6671"/>
                    <a:pt x="8320" y="4448"/>
                  </a:cubicBezTo>
                  <a:cubicBezTo>
                    <a:pt x="6609" y="3328"/>
                    <a:pt x="4883" y="2209"/>
                    <a:pt x="3593" y="1385"/>
                  </a:cubicBezTo>
                  <a:cubicBezTo>
                    <a:pt x="2286" y="545"/>
                    <a:pt x="1416" y="1"/>
                    <a:pt x="1416" y="1"/>
                  </a:cubicBezTo>
                  <a:close/>
                </a:path>
              </a:pathLst>
            </a:custGeom>
            <a:solidFill>
              <a:srgbClr val="EB5E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35"/>
            <p:cNvSpPr/>
            <p:nvPr/>
          </p:nvSpPr>
          <p:spPr>
            <a:xfrm>
              <a:off x="5577996" y="2824954"/>
              <a:ext cx="506567" cy="369409"/>
            </a:xfrm>
            <a:custGeom>
              <a:rect b="b" l="l" r="r" t="t"/>
              <a:pathLst>
                <a:path extrusionOk="0" h="11056" w="15161">
                  <a:moveTo>
                    <a:pt x="1399" y="0"/>
                  </a:moveTo>
                  <a:lnTo>
                    <a:pt x="0" y="2208"/>
                  </a:lnTo>
                  <a:lnTo>
                    <a:pt x="2115" y="3561"/>
                  </a:lnTo>
                  <a:lnTo>
                    <a:pt x="6826" y="6609"/>
                  </a:lnTo>
                  <a:cubicBezTo>
                    <a:pt x="10247" y="8848"/>
                    <a:pt x="13761" y="11056"/>
                    <a:pt x="13761" y="11056"/>
                  </a:cubicBezTo>
                  <a:lnTo>
                    <a:pt x="15161" y="8832"/>
                  </a:lnTo>
                  <a:cubicBezTo>
                    <a:pt x="15161" y="8832"/>
                    <a:pt x="11678" y="6640"/>
                    <a:pt x="8257" y="4401"/>
                  </a:cubicBezTo>
                  <a:cubicBezTo>
                    <a:pt x="6531" y="3297"/>
                    <a:pt x="4820" y="2193"/>
                    <a:pt x="3545" y="1368"/>
                  </a:cubicBezTo>
                  <a:lnTo>
                    <a:pt x="1399" y="0"/>
                  </a:lnTo>
                  <a:close/>
                </a:path>
              </a:pathLst>
            </a:custGeom>
            <a:solidFill>
              <a:srgbClr val="EB5E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35"/>
            <p:cNvSpPr/>
            <p:nvPr/>
          </p:nvSpPr>
          <p:spPr>
            <a:xfrm>
              <a:off x="6131309" y="3032748"/>
              <a:ext cx="74309" cy="70701"/>
            </a:xfrm>
            <a:custGeom>
              <a:rect b="b" l="l" r="r" t="t"/>
              <a:pathLst>
                <a:path extrusionOk="0" h="2116" w="2224">
                  <a:moveTo>
                    <a:pt x="1679" y="1"/>
                  </a:moveTo>
                  <a:lnTo>
                    <a:pt x="1026" y="390"/>
                  </a:lnTo>
                  <a:lnTo>
                    <a:pt x="311" y="63"/>
                  </a:lnTo>
                  <a:lnTo>
                    <a:pt x="513" y="825"/>
                  </a:lnTo>
                  <a:lnTo>
                    <a:pt x="0" y="1369"/>
                  </a:lnTo>
                  <a:lnTo>
                    <a:pt x="778" y="1447"/>
                  </a:lnTo>
                  <a:lnTo>
                    <a:pt x="1182" y="2115"/>
                  </a:lnTo>
                  <a:lnTo>
                    <a:pt x="1462" y="1416"/>
                  </a:lnTo>
                  <a:lnTo>
                    <a:pt x="2224" y="1260"/>
                  </a:lnTo>
                  <a:lnTo>
                    <a:pt x="1617" y="763"/>
                  </a:lnTo>
                  <a:lnTo>
                    <a:pt x="1679" y="1"/>
                  </a:lnTo>
                  <a:close/>
                </a:path>
              </a:pathLst>
            </a:custGeom>
            <a:solidFill>
              <a:srgbClr val="EB5E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35"/>
            <p:cNvSpPr/>
            <p:nvPr/>
          </p:nvSpPr>
          <p:spPr>
            <a:xfrm>
              <a:off x="5602922" y="2694545"/>
              <a:ext cx="74309" cy="70166"/>
            </a:xfrm>
            <a:custGeom>
              <a:rect b="b" l="l" r="r" t="t"/>
              <a:pathLst>
                <a:path extrusionOk="0" h="2100" w="2224">
                  <a:moveTo>
                    <a:pt x="1680" y="0"/>
                  </a:moveTo>
                  <a:lnTo>
                    <a:pt x="1027" y="373"/>
                  </a:lnTo>
                  <a:lnTo>
                    <a:pt x="311" y="62"/>
                  </a:lnTo>
                  <a:lnTo>
                    <a:pt x="513" y="809"/>
                  </a:lnTo>
                  <a:lnTo>
                    <a:pt x="0" y="1369"/>
                  </a:lnTo>
                  <a:lnTo>
                    <a:pt x="778" y="1431"/>
                  </a:lnTo>
                  <a:lnTo>
                    <a:pt x="1182" y="2099"/>
                  </a:lnTo>
                  <a:lnTo>
                    <a:pt x="1462" y="1400"/>
                  </a:lnTo>
                  <a:lnTo>
                    <a:pt x="2224" y="1260"/>
                  </a:lnTo>
                  <a:lnTo>
                    <a:pt x="1617" y="747"/>
                  </a:lnTo>
                  <a:lnTo>
                    <a:pt x="1680" y="0"/>
                  </a:lnTo>
                  <a:close/>
                </a:path>
              </a:pathLst>
            </a:custGeom>
            <a:solidFill>
              <a:srgbClr val="EB5E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35"/>
            <p:cNvSpPr/>
            <p:nvPr/>
          </p:nvSpPr>
          <p:spPr>
            <a:xfrm>
              <a:off x="5775932" y="2634803"/>
              <a:ext cx="44706" cy="51455"/>
            </a:xfrm>
            <a:custGeom>
              <a:rect b="b" l="l" r="r" t="t"/>
              <a:pathLst>
                <a:path extrusionOk="0" h="1540" w="1338">
                  <a:moveTo>
                    <a:pt x="373" y="0"/>
                  </a:moveTo>
                  <a:lnTo>
                    <a:pt x="280" y="140"/>
                  </a:lnTo>
                  <a:lnTo>
                    <a:pt x="669" y="389"/>
                  </a:lnTo>
                  <a:lnTo>
                    <a:pt x="0" y="1431"/>
                  </a:lnTo>
                  <a:lnTo>
                    <a:pt x="187" y="1539"/>
                  </a:lnTo>
                  <a:lnTo>
                    <a:pt x="840" y="513"/>
                  </a:lnTo>
                  <a:lnTo>
                    <a:pt x="1229" y="762"/>
                  </a:lnTo>
                  <a:lnTo>
                    <a:pt x="1338" y="607"/>
                  </a:lnTo>
                  <a:lnTo>
                    <a:pt x="373" y="0"/>
                  </a:lnTo>
                  <a:close/>
                </a:path>
              </a:pathLst>
            </a:custGeom>
            <a:solidFill>
              <a:srgbClr val="F9CD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35"/>
            <p:cNvSpPr/>
            <p:nvPr/>
          </p:nvSpPr>
          <p:spPr>
            <a:xfrm>
              <a:off x="5836209" y="2681547"/>
              <a:ext cx="31708" cy="43670"/>
            </a:xfrm>
            <a:custGeom>
              <a:rect b="b" l="l" r="r" t="t"/>
              <a:pathLst>
                <a:path extrusionOk="0" h="1307" w="949">
                  <a:moveTo>
                    <a:pt x="762" y="1"/>
                  </a:moveTo>
                  <a:lnTo>
                    <a:pt x="0" y="1198"/>
                  </a:lnTo>
                  <a:lnTo>
                    <a:pt x="187" y="1307"/>
                  </a:lnTo>
                  <a:lnTo>
                    <a:pt x="949" y="125"/>
                  </a:lnTo>
                  <a:lnTo>
                    <a:pt x="762" y="1"/>
                  </a:lnTo>
                  <a:close/>
                </a:path>
              </a:pathLst>
            </a:custGeom>
            <a:solidFill>
              <a:srgbClr val="F9CD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35"/>
            <p:cNvSpPr/>
            <p:nvPr/>
          </p:nvSpPr>
          <p:spPr>
            <a:xfrm>
              <a:off x="5893845" y="2721542"/>
              <a:ext cx="47847" cy="50954"/>
            </a:xfrm>
            <a:custGeom>
              <a:rect b="b" l="l" r="r" t="t"/>
              <a:pathLst>
                <a:path extrusionOk="0" h="1525" w="1432">
                  <a:moveTo>
                    <a:pt x="670" y="1"/>
                  </a:moveTo>
                  <a:cubicBezTo>
                    <a:pt x="576" y="16"/>
                    <a:pt x="483" y="47"/>
                    <a:pt x="405" y="94"/>
                  </a:cubicBezTo>
                  <a:cubicBezTo>
                    <a:pt x="296" y="172"/>
                    <a:pt x="219" y="265"/>
                    <a:pt x="156" y="358"/>
                  </a:cubicBezTo>
                  <a:cubicBezTo>
                    <a:pt x="94" y="436"/>
                    <a:pt x="63" y="514"/>
                    <a:pt x="32" y="607"/>
                  </a:cubicBezTo>
                  <a:cubicBezTo>
                    <a:pt x="17" y="669"/>
                    <a:pt x="1" y="732"/>
                    <a:pt x="1" y="809"/>
                  </a:cubicBezTo>
                  <a:cubicBezTo>
                    <a:pt x="1" y="872"/>
                    <a:pt x="17" y="934"/>
                    <a:pt x="32" y="996"/>
                  </a:cubicBezTo>
                  <a:cubicBezTo>
                    <a:pt x="48" y="1043"/>
                    <a:pt x="79" y="1089"/>
                    <a:pt x="110" y="1136"/>
                  </a:cubicBezTo>
                  <a:cubicBezTo>
                    <a:pt x="141" y="1183"/>
                    <a:pt x="188" y="1229"/>
                    <a:pt x="219" y="1260"/>
                  </a:cubicBezTo>
                  <a:cubicBezTo>
                    <a:pt x="265" y="1291"/>
                    <a:pt x="296" y="1338"/>
                    <a:pt x="343" y="1354"/>
                  </a:cubicBezTo>
                  <a:cubicBezTo>
                    <a:pt x="390" y="1385"/>
                    <a:pt x="436" y="1416"/>
                    <a:pt x="483" y="1431"/>
                  </a:cubicBezTo>
                  <a:lnTo>
                    <a:pt x="592" y="1478"/>
                  </a:lnTo>
                  <a:cubicBezTo>
                    <a:pt x="639" y="1494"/>
                    <a:pt x="670" y="1509"/>
                    <a:pt x="716" y="1525"/>
                  </a:cubicBezTo>
                  <a:lnTo>
                    <a:pt x="794" y="1385"/>
                  </a:lnTo>
                  <a:cubicBezTo>
                    <a:pt x="732" y="1354"/>
                    <a:pt x="670" y="1338"/>
                    <a:pt x="623" y="1307"/>
                  </a:cubicBezTo>
                  <a:cubicBezTo>
                    <a:pt x="561" y="1276"/>
                    <a:pt x="499" y="1245"/>
                    <a:pt x="436" y="1214"/>
                  </a:cubicBezTo>
                  <a:cubicBezTo>
                    <a:pt x="390" y="1167"/>
                    <a:pt x="343" y="1120"/>
                    <a:pt x="312" y="1074"/>
                  </a:cubicBezTo>
                  <a:cubicBezTo>
                    <a:pt x="265" y="1027"/>
                    <a:pt x="250" y="980"/>
                    <a:pt x="234" y="918"/>
                  </a:cubicBezTo>
                  <a:cubicBezTo>
                    <a:pt x="219" y="856"/>
                    <a:pt x="219" y="794"/>
                    <a:pt x="234" y="716"/>
                  </a:cubicBezTo>
                  <a:cubicBezTo>
                    <a:pt x="250" y="638"/>
                    <a:pt x="281" y="561"/>
                    <a:pt x="343" y="483"/>
                  </a:cubicBezTo>
                  <a:cubicBezTo>
                    <a:pt x="374" y="421"/>
                    <a:pt x="436" y="343"/>
                    <a:pt x="514" y="296"/>
                  </a:cubicBezTo>
                  <a:cubicBezTo>
                    <a:pt x="561" y="250"/>
                    <a:pt x="623" y="234"/>
                    <a:pt x="685" y="218"/>
                  </a:cubicBezTo>
                  <a:cubicBezTo>
                    <a:pt x="716" y="211"/>
                    <a:pt x="747" y="207"/>
                    <a:pt x="777" y="207"/>
                  </a:cubicBezTo>
                  <a:cubicBezTo>
                    <a:pt x="806" y="207"/>
                    <a:pt x="833" y="211"/>
                    <a:pt x="856" y="218"/>
                  </a:cubicBezTo>
                  <a:cubicBezTo>
                    <a:pt x="918" y="234"/>
                    <a:pt x="981" y="265"/>
                    <a:pt x="1043" y="296"/>
                  </a:cubicBezTo>
                  <a:cubicBezTo>
                    <a:pt x="1089" y="327"/>
                    <a:pt x="1152" y="358"/>
                    <a:pt x="1198" y="405"/>
                  </a:cubicBezTo>
                  <a:cubicBezTo>
                    <a:pt x="1245" y="452"/>
                    <a:pt x="1292" y="498"/>
                    <a:pt x="1338" y="545"/>
                  </a:cubicBezTo>
                  <a:lnTo>
                    <a:pt x="1432" y="405"/>
                  </a:lnTo>
                  <a:cubicBezTo>
                    <a:pt x="1416" y="374"/>
                    <a:pt x="1385" y="343"/>
                    <a:pt x="1354" y="312"/>
                  </a:cubicBezTo>
                  <a:cubicBezTo>
                    <a:pt x="1323" y="281"/>
                    <a:pt x="1292" y="265"/>
                    <a:pt x="1260" y="234"/>
                  </a:cubicBezTo>
                  <a:cubicBezTo>
                    <a:pt x="1214" y="187"/>
                    <a:pt x="1183" y="156"/>
                    <a:pt x="1136" y="141"/>
                  </a:cubicBezTo>
                  <a:cubicBezTo>
                    <a:pt x="1074" y="94"/>
                    <a:pt x="996" y="63"/>
                    <a:pt x="918" y="32"/>
                  </a:cubicBezTo>
                  <a:cubicBezTo>
                    <a:pt x="841" y="1"/>
                    <a:pt x="763" y="1"/>
                    <a:pt x="670" y="1"/>
                  </a:cubicBezTo>
                  <a:close/>
                </a:path>
              </a:pathLst>
            </a:custGeom>
            <a:solidFill>
              <a:srgbClr val="F9CD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35"/>
            <p:cNvSpPr/>
            <p:nvPr/>
          </p:nvSpPr>
          <p:spPr>
            <a:xfrm>
              <a:off x="5958799" y="2761036"/>
              <a:ext cx="56668" cy="59775"/>
            </a:xfrm>
            <a:custGeom>
              <a:rect b="b" l="l" r="r" t="t"/>
              <a:pathLst>
                <a:path extrusionOk="0" h="1789" w="1696">
                  <a:moveTo>
                    <a:pt x="778" y="1"/>
                  </a:moveTo>
                  <a:lnTo>
                    <a:pt x="1" y="1182"/>
                  </a:lnTo>
                  <a:lnTo>
                    <a:pt x="187" y="1307"/>
                  </a:lnTo>
                  <a:lnTo>
                    <a:pt x="529" y="747"/>
                  </a:lnTo>
                  <a:lnTo>
                    <a:pt x="700" y="856"/>
                  </a:lnTo>
                  <a:lnTo>
                    <a:pt x="731" y="1664"/>
                  </a:lnTo>
                  <a:lnTo>
                    <a:pt x="934" y="1789"/>
                  </a:lnTo>
                  <a:lnTo>
                    <a:pt x="887" y="871"/>
                  </a:lnTo>
                  <a:lnTo>
                    <a:pt x="1696" y="591"/>
                  </a:lnTo>
                  <a:lnTo>
                    <a:pt x="1478" y="467"/>
                  </a:lnTo>
                  <a:lnTo>
                    <a:pt x="794" y="716"/>
                  </a:lnTo>
                  <a:lnTo>
                    <a:pt x="638" y="607"/>
                  </a:lnTo>
                  <a:lnTo>
                    <a:pt x="949" y="109"/>
                  </a:lnTo>
                  <a:lnTo>
                    <a:pt x="778" y="1"/>
                  </a:lnTo>
                  <a:close/>
                </a:path>
              </a:pathLst>
            </a:custGeom>
            <a:solidFill>
              <a:srgbClr val="F9CD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35"/>
            <p:cNvSpPr/>
            <p:nvPr/>
          </p:nvSpPr>
          <p:spPr>
            <a:xfrm>
              <a:off x="6032073" y="2808315"/>
              <a:ext cx="48348" cy="54596"/>
            </a:xfrm>
            <a:custGeom>
              <a:rect b="b" l="l" r="r" t="t"/>
              <a:pathLst>
                <a:path extrusionOk="0" h="1634" w="1447">
                  <a:moveTo>
                    <a:pt x="762" y="1"/>
                  </a:moveTo>
                  <a:lnTo>
                    <a:pt x="0" y="1182"/>
                  </a:lnTo>
                  <a:lnTo>
                    <a:pt x="684" y="1633"/>
                  </a:lnTo>
                  <a:lnTo>
                    <a:pt x="778" y="1478"/>
                  </a:lnTo>
                  <a:lnTo>
                    <a:pt x="264" y="1151"/>
                  </a:lnTo>
                  <a:lnTo>
                    <a:pt x="513" y="762"/>
                  </a:lnTo>
                  <a:lnTo>
                    <a:pt x="980" y="1058"/>
                  </a:lnTo>
                  <a:lnTo>
                    <a:pt x="1089" y="902"/>
                  </a:lnTo>
                  <a:lnTo>
                    <a:pt x="622" y="607"/>
                  </a:lnTo>
                  <a:lnTo>
                    <a:pt x="840" y="265"/>
                  </a:lnTo>
                  <a:lnTo>
                    <a:pt x="1322" y="576"/>
                  </a:lnTo>
                  <a:lnTo>
                    <a:pt x="1446" y="436"/>
                  </a:lnTo>
                  <a:lnTo>
                    <a:pt x="762" y="1"/>
                  </a:lnTo>
                  <a:close/>
                </a:path>
              </a:pathLst>
            </a:custGeom>
            <a:solidFill>
              <a:srgbClr val="F9CD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35"/>
            <p:cNvSpPr/>
            <p:nvPr/>
          </p:nvSpPr>
          <p:spPr>
            <a:xfrm>
              <a:off x="6107920" y="2848844"/>
              <a:ext cx="43670" cy="51455"/>
            </a:xfrm>
            <a:custGeom>
              <a:rect b="b" l="l" r="r" t="t"/>
              <a:pathLst>
                <a:path extrusionOk="0" h="1540" w="1307">
                  <a:moveTo>
                    <a:pt x="373" y="0"/>
                  </a:moveTo>
                  <a:lnTo>
                    <a:pt x="280" y="156"/>
                  </a:lnTo>
                  <a:lnTo>
                    <a:pt x="669" y="389"/>
                  </a:lnTo>
                  <a:lnTo>
                    <a:pt x="0" y="1431"/>
                  </a:lnTo>
                  <a:lnTo>
                    <a:pt x="171" y="1540"/>
                  </a:lnTo>
                  <a:lnTo>
                    <a:pt x="840" y="498"/>
                  </a:lnTo>
                  <a:lnTo>
                    <a:pt x="1213" y="747"/>
                  </a:lnTo>
                  <a:lnTo>
                    <a:pt x="1306" y="591"/>
                  </a:lnTo>
                  <a:lnTo>
                    <a:pt x="373" y="0"/>
                  </a:lnTo>
                  <a:close/>
                </a:path>
              </a:pathLst>
            </a:custGeom>
            <a:solidFill>
              <a:srgbClr val="F9CD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35"/>
            <p:cNvSpPr/>
            <p:nvPr/>
          </p:nvSpPr>
          <p:spPr>
            <a:xfrm>
              <a:off x="5600850" y="2862343"/>
              <a:ext cx="49384" cy="54596"/>
            </a:xfrm>
            <a:custGeom>
              <a:rect b="b" l="l" r="r" t="t"/>
              <a:pathLst>
                <a:path extrusionOk="0" h="1634" w="1478">
                  <a:moveTo>
                    <a:pt x="1275" y="218"/>
                  </a:moveTo>
                  <a:lnTo>
                    <a:pt x="1151" y="965"/>
                  </a:lnTo>
                  <a:lnTo>
                    <a:pt x="638" y="638"/>
                  </a:lnTo>
                  <a:lnTo>
                    <a:pt x="1275" y="218"/>
                  </a:lnTo>
                  <a:close/>
                  <a:moveTo>
                    <a:pt x="1291" y="1"/>
                  </a:moveTo>
                  <a:lnTo>
                    <a:pt x="0" y="856"/>
                  </a:lnTo>
                  <a:lnTo>
                    <a:pt x="171" y="965"/>
                  </a:lnTo>
                  <a:lnTo>
                    <a:pt x="498" y="747"/>
                  </a:lnTo>
                  <a:lnTo>
                    <a:pt x="1120" y="1151"/>
                  </a:lnTo>
                  <a:lnTo>
                    <a:pt x="1058" y="1524"/>
                  </a:lnTo>
                  <a:lnTo>
                    <a:pt x="1229" y="1633"/>
                  </a:lnTo>
                  <a:lnTo>
                    <a:pt x="1477" y="125"/>
                  </a:lnTo>
                  <a:lnTo>
                    <a:pt x="1291" y="1"/>
                  </a:lnTo>
                  <a:close/>
                </a:path>
              </a:pathLst>
            </a:custGeom>
            <a:solidFill>
              <a:srgbClr val="F9CD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35"/>
            <p:cNvSpPr/>
            <p:nvPr/>
          </p:nvSpPr>
          <p:spPr>
            <a:xfrm>
              <a:off x="5659021" y="2888338"/>
              <a:ext cx="50954" cy="53326"/>
            </a:xfrm>
            <a:custGeom>
              <a:rect b="b" l="l" r="r" t="t"/>
              <a:pathLst>
                <a:path extrusionOk="0" h="1596" w="1525">
                  <a:moveTo>
                    <a:pt x="856" y="264"/>
                  </a:moveTo>
                  <a:lnTo>
                    <a:pt x="1105" y="435"/>
                  </a:lnTo>
                  <a:cubicBezTo>
                    <a:pt x="1151" y="467"/>
                    <a:pt x="1198" y="513"/>
                    <a:pt x="1229" y="560"/>
                  </a:cubicBezTo>
                  <a:cubicBezTo>
                    <a:pt x="1276" y="622"/>
                    <a:pt x="1291" y="669"/>
                    <a:pt x="1307" y="731"/>
                  </a:cubicBezTo>
                  <a:cubicBezTo>
                    <a:pt x="1322" y="793"/>
                    <a:pt x="1322" y="871"/>
                    <a:pt x="1307" y="933"/>
                  </a:cubicBezTo>
                  <a:cubicBezTo>
                    <a:pt x="1276" y="1073"/>
                    <a:pt x="1198" y="1197"/>
                    <a:pt x="1074" y="1291"/>
                  </a:cubicBezTo>
                  <a:cubicBezTo>
                    <a:pt x="1027" y="1322"/>
                    <a:pt x="965" y="1353"/>
                    <a:pt x="903" y="1368"/>
                  </a:cubicBezTo>
                  <a:cubicBezTo>
                    <a:pt x="859" y="1379"/>
                    <a:pt x="815" y="1390"/>
                    <a:pt x="765" y="1390"/>
                  </a:cubicBezTo>
                  <a:cubicBezTo>
                    <a:pt x="745" y="1390"/>
                    <a:pt x="723" y="1389"/>
                    <a:pt x="700" y="1384"/>
                  </a:cubicBezTo>
                  <a:cubicBezTo>
                    <a:pt x="638" y="1384"/>
                    <a:pt x="592" y="1353"/>
                    <a:pt x="529" y="1322"/>
                  </a:cubicBezTo>
                  <a:lnTo>
                    <a:pt x="281" y="1151"/>
                  </a:lnTo>
                  <a:lnTo>
                    <a:pt x="856" y="264"/>
                  </a:lnTo>
                  <a:close/>
                  <a:moveTo>
                    <a:pt x="763" y="0"/>
                  </a:moveTo>
                  <a:lnTo>
                    <a:pt x="1" y="1197"/>
                  </a:lnTo>
                  <a:lnTo>
                    <a:pt x="436" y="1462"/>
                  </a:lnTo>
                  <a:cubicBezTo>
                    <a:pt x="514" y="1524"/>
                    <a:pt x="607" y="1555"/>
                    <a:pt x="716" y="1586"/>
                  </a:cubicBezTo>
                  <a:cubicBezTo>
                    <a:pt x="751" y="1592"/>
                    <a:pt x="786" y="1596"/>
                    <a:pt x="822" y="1596"/>
                  </a:cubicBezTo>
                  <a:cubicBezTo>
                    <a:pt x="961" y="1596"/>
                    <a:pt x="1102" y="1548"/>
                    <a:pt x="1214" y="1462"/>
                  </a:cubicBezTo>
                  <a:cubicBezTo>
                    <a:pt x="1291" y="1400"/>
                    <a:pt x="1353" y="1322"/>
                    <a:pt x="1416" y="1244"/>
                  </a:cubicBezTo>
                  <a:cubicBezTo>
                    <a:pt x="1462" y="1166"/>
                    <a:pt x="1509" y="1073"/>
                    <a:pt x="1509" y="964"/>
                  </a:cubicBezTo>
                  <a:cubicBezTo>
                    <a:pt x="1525" y="871"/>
                    <a:pt x="1525" y="778"/>
                    <a:pt x="1493" y="700"/>
                  </a:cubicBezTo>
                  <a:cubicBezTo>
                    <a:pt x="1462" y="607"/>
                    <a:pt x="1416" y="513"/>
                    <a:pt x="1353" y="451"/>
                  </a:cubicBezTo>
                  <a:cubicBezTo>
                    <a:pt x="1291" y="358"/>
                    <a:pt x="1214" y="296"/>
                    <a:pt x="1136" y="233"/>
                  </a:cubicBezTo>
                  <a:lnTo>
                    <a:pt x="763" y="0"/>
                  </a:lnTo>
                  <a:close/>
                </a:path>
              </a:pathLst>
            </a:custGeom>
            <a:solidFill>
              <a:srgbClr val="F9CD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35"/>
            <p:cNvSpPr/>
            <p:nvPr/>
          </p:nvSpPr>
          <p:spPr>
            <a:xfrm>
              <a:off x="5713584" y="2923655"/>
              <a:ext cx="70701" cy="68596"/>
            </a:xfrm>
            <a:custGeom>
              <a:rect b="b" l="l" r="r" t="t"/>
              <a:pathLst>
                <a:path extrusionOk="0" h="2053" w="2116">
                  <a:moveTo>
                    <a:pt x="778" y="0"/>
                  </a:moveTo>
                  <a:lnTo>
                    <a:pt x="0" y="1198"/>
                  </a:lnTo>
                  <a:lnTo>
                    <a:pt x="187" y="1307"/>
                  </a:lnTo>
                  <a:lnTo>
                    <a:pt x="840" y="280"/>
                  </a:lnTo>
                  <a:lnTo>
                    <a:pt x="576" y="1555"/>
                  </a:lnTo>
                  <a:lnTo>
                    <a:pt x="778" y="1695"/>
                  </a:lnTo>
                  <a:cubicBezTo>
                    <a:pt x="980" y="1540"/>
                    <a:pt x="1151" y="1415"/>
                    <a:pt x="1307" y="1307"/>
                  </a:cubicBezTo>
                  <a:cubicBezTo>
                    <a:pt x="1369" y="1260"/>
                    <a:pt x="1431" y="1213"/>
                    <a:pt x="1493" y="1167"/>
                  </a:cubicBezTo>
                  <a:cubicBezTo>
                    <a:pt x="1555" y="1120"/>
                    <a:pt x="1618" y="1073"/>
                    <a:pt x="1664" y="1042"/>
                  </a:cubicBezTo>
                  <a:cubicBezTo>
                    <a:pt x="1726" y="996"/>
                    <a:pt x="1773" y="964"/>
                    <a:pt x="1820" y="918"/>
                  </a:cubicBezTo>
                  <a:lnTo>
                    <a:pt x="1820" y="918"/>
                  </a:lnTo>
                  <a:lnTo>
                    <a:pt x="1167" y="1944"/>
                  </a:lnTo>
                  <a:lnTo>
                    <a:pt x="1338" y="2053"/>
                  </a:lnTo>
                  <a:lnTo>
                    <a:pt x="2115" y="871"/>
                  </a:lnTo>
                  <a:lnTo>
                    <a:pt x="1820" y="685"/>
                  </a:lnTo>
                  <a:lnTo>
                    <a:pt x="809" y="1415"/>
                  </a:lnTo>
                  <a:lnTo>
                    <a:pt x="1058" y="187"/>
                  </a:lnTo>
                  <a:lnTo>
                    <a:pt x="778" y="0"/>
                  </a:lnTo>
                  <a:close/>
                </a:path>
              </a:pathLst>
            </a:custGeom>
            <a:solidFill>
              <a:srgbClr val="F9CD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35"/>
            <p:cNvSpPr/>
            <p:nvPr/>
          </p:nvSpPr>
          <p:spPr>
            <a:xfrm>
              <a:off x="5781111" y="2967292"/>
              <a:ext cx="31207" cy="43169"/>
            </a:xfrm>
            <a:custGeom>
              <a:rect b="b" l="l" r="r" t="t"/>
              <a:pathLst>
                <a:path extrusionOk="0" h="1292" w="934">
                  <a:moveTo>
                    <a:pt x="763" y="1"/>
                  </a:moveTo>
                  <a:lnTo>
                    <a:pt x="1" y="1182"/>
                  </a:lnTo>
                  <a:lnTo>
                    <a:pt x="172" y="1291"/>
                  </a:lnTo>
                  <a:lnTo>
                    <a:pt x="934" y="109"/>
                  </a:lnTo>
                  <a:lnTo>
                    <a:pt x="763" y="1"/>
                  </a:lnTo>
                  <a:close/>
                </a:path>
              </a:pathLst>
            </a:custGeom>
            <a:solidFill>
              <a:srgbClr val="F9CD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35"/>
            <p:cNvSpPr/>
            <p:nvPr/>
          </p:nvSpPr>
          <p:spPr>
            <a:xfrm>
              <a:off x="5817498" y="2982361"/>
              <a:ext cx="44171" cy="51990"/>
            </a:xfrm>
            <a:custGeom>
              <a:rect b="b" l="l" r="r" t="t"/>
              <a:pathLst>
                <a:path extrusionOk="0" h="1556" w="1322">
                  <a:moveTo>
                    <a:pt x="373" y="1"/>
                  </a:moveTo>
                  <a:lnTo>
                    <a:pt x="280" y="156"/>
                  </a:lnTo>
                  <a:lnTo>
                    <a:pt x="669" y="405"/>
                  </a:lnTo>
                  <a:lnTo>
                    <a:pt x="0" y="1431"/>
                  </a:lnTo>
                  <a:lnTo>
                    <a:pt x="171" y="1555"/>
                  </a:lnTo>
                  <a:lnTo>
                    <a:pt x="840" y="514"/>
                  </a:lnTo>
                  <a:lnTo>
                    <a:pt x="1229" y="762"/>
                  </a:lnTo>
                  <a:lnTo>
                    <a:pt x="1322" y="622"/>
                  </a:lnTo>
                  <a:lnTo>
                    <a:pt x="373" y="1"/>
                  </a:lnTo>
                  <a:close/>
                </a:path>
              </a:pathLst>
            </a:custGeom>
            <a:solidFill>
              <a:srgbClr val="F9CD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35"/>
            <p:cNvSpPr/>
            <p:nvPr/>
          </p:nvSpPr>
          <p:spPr>
            <a:xfrm>
              <a:off x="5888132" y="3038996"/>
              <a:ext cx="49417" cy="49918"/>
            </a:xfrm>
            <a:custGeom>
              <a:rect b="b" l="l" r="r" t="t"/>
              <a:pathLst>
                <a:path extrusionOk="0" h="1494" w="1479">
                  <a:moveTo>
                    <a:pt x="763" y="191"/>
                  </a:moveTo>
                  <a:cubicBezTo>
                    <a:pt x="794" y="191"/>
                    <a:pt x="825" y="195"/>
                    <a:pt x="856" y="203"/>
                  </a:cubicBezTo>
                  <a:cubicBezTo>
                    <a:pt x="981" y="249"/>
                    <a:pt x="1089" y="311"/>
                    <a:pt x="1183" y="420"/>
                  </a:cubicBezTo>
                  <a:cubicBezTo>
                    <a:pt x="1214" y="467"/>
                    <a:pt x="1245" y="513"/>
                    <a:pt x="1260" y="576"/>
                  </a:cubicBezTo>
                  <a:cubicBezTo>
                    <a:pt x="1260" y="653"/>
                    <a:pt x="1260" y="716"/>
                    <a:pt x="1245" y="778"/>
                  </a:cubicBezTo>
                  <a:cubicBezTo>
                    <a:pt x="1229" y="856"/>
                    <a:pt x="1198" y="933"/>
                    <a:pt x="1152" y="1011"/>
                  </a:cubicBezTo>
                  <a:cubicBezTo>
                    <a:pt x="1105" y="1089"/>
                    <a:pt x="1043" y="1151"/>
                    <a:pt x="981" y="1198"/>
                  </a:cubicBezTo>
                  <a:cubicBezTo>
                    <a:pt x="918" y="1244"/>
                    <a:pt x="856" y="1275"/>
                    <a:pt x="794" y="1291"/>
                  </a:cubicBezTo>
                  <a:cubicBezTo>
                    <a:pt x="763" y="1299"/>
                    <a:pt x="732" y="1303"/>
                    <a:pt x="703" y="1303"/>
                  </a:cubicBezTo>
                  <a:cubicBezTo>
                    <a:pt x="673" y="1303"/>
                    <a:pt x="646" y="1299"/>
                    <a:pt x="623" y="1291"/>
                  </a:cubicBezTo>
                  <a:cubicBezTo>
                    <a:pt x="545" y="1275"/>
                    <a:pt x="499" y="1244"/>
                    <a:pt x="436" y="1213"/>
                  </a:cubicBezTo>
                  <a:cubicBezTo>
                    <a:pt x="390" y="1182"/>
                    <a:pt x="343" y="1135"/>
                    <a:pt x="296" y="1089"/>
                  </a:cubicBezTo>
                  <a:cubicBezTo>
                    <a:pt x="250" y="1027"/>
                    <a:pt x="234" y="980"/>
                    <a:pt x="219" y="918"/>
                  </a:cubicBezTo>
                  <a:cubicBezTo>
                    <a:pt x="203" y="856"/>
                    <a:pt x="203" y="778"/>
                    <a:pt x="219" y="716"/>
                  </a:cubicBezTo>
                  <a:cubicBezTo>
                    <a:pt x="265" y="560"/>
                    <a:pt x="359" y="405"/>
                    <a:pt x="499" y="296"/>
                  </a:cubicBezTo>
                  <a:cubicBezTo>
                    <a:pt x="545" y="249"/>
                    <a:pt x="607" y="218"/>
                    <a:pt x="670" y="203"/>
                  </a:cubicBezTo>
                  <a:cubicBezTo>
                    <a:pt x="701" y="195"/>
                    <a:pt x="732" y="191"/>
                    <a:pt x="763" y="191"/>
                  </a:cubicBezTo>
                  <a:close/>
                  <a:moveTo>
                    <a:pt x="670" y="0"/>
                  </a:moveTo>
                  <a:cubicBezTo>
                    <a:pt x="561" y="16"/>
                    <a:pt x="467" y="47"/>
                    <a:pt x="390" y="94"/>
                  </a:cubicBezTo>
                  <a:cubicBezTo>
                    <a:pt x="296" y="171"/>
                    <a:pt x="203" y="249"/>
                    <a:pt x="141" y="358"/>
                  </a:cubicBezTo>
                  <a:cubicBezTo>
                    <a:pt x="94" y="436"/>
                    <a:pt x="48" y="513"/>
                    <a:pt x="32" y="591"/>
                  </a:cubicBezTo>
                  <a:cubicBezTo>
                    <a:pt x="1" y="669"/>
                    <a:pt x="1" y="731"/>
                    <a:pt x="1" y="809"/>
                  </a:cubicBezTo>
                  <a:cubicBezTo>
                    <a:pt x="1" y="871"/>
                    <a:pt x="1" y="933"/>
                    <a:pt x="32" y="996"/>
                  </a:cubicBezTo>
                  <a:cubicBezTo>
                    <a:pt x="48" y="1042"/>
                    <a:pt x="79" y="1089"/>
                    <a:pt x="110" y="1151"/>
                  </a:cubicBezTo>
                  <a:cubicBezTo>
                    <a:pt x="141" y="1182"/>
                    <a:pt x="172" y="1229"/>
                    <a:pt x="219" y="1260"/>
                  </a:cubicBezTo>
                  <a:cubicBezTo>
                    <a:pt x="265" y="1306"/>
                    <a:pt x="296" y="1338"/>
                    <a:pt x="343" y="1369"/>
                  </a:cubicBezTo>
                  <a:cubicBezTo>
                    <a:pt x="390" y="1384"/>
                    <a:pt x="436" y="1415"/>
                    <a:pt x="483" y="1431"/>
                  </a:cubicBezTo>
                  <a:cubicBezTo>
                    <a:pt x="530" y="1462"/>
                    <a:pt x="576" y="1478"/>
                    <a:pt x="638" y="1478"/>
                  </a:cubicBezTo>
                  <a:cubicBezTo>
                    <a:pt x="701" y="1493"/>
                    <a:pt x="747" y="1493"/>
                    <a:pt x="810" y="1493"/>
                  </a:cubicBezTo>
                  <a:cubicBezTo>
                    <a:pt x="872" y="1493"/>
                    <a:pt x="934" y="1478"/>
                    <a:pt x="981" y="1446"/>
                  </a:cubicBezTo>
                  <a:cubicBezTo>
                    <a:pt x="1058" y="1415"/>
                    <a:pt x="1105" y="1384"/>
                    <a:pt x="1167" y="1338"/>
                  </a:cubicBezTo>
                  <a:cubicBezTo>
                    <a:pt x="1229" y="1275"/>
                    <a:pt x="1292" y="1198"/>
                    <a:pt x="1338" y="1135"/>
                  </a:cubicBezTo>
                  <a:cubicBezTo>
                    <a:pt x="1400" y="1027"/>
                    <a:pt x="1447" y="918"/>
                    <a:pt x="1463" y="793"/>
                  </a:cubicBezTo>
                  <a:cubicBezTo>
                    <a:pt x="1478" y="700"/>
                    <a:pt x="1478" y="591"/>
                    <a:pt x="1447" y="513"/>
                  </a:cubicBezTo>
                  <a:cubicBezTo>
                    <a:pt x="1416" y="420"/>
                    <a:pt x="1369" y="358"/>
                    <a:pt x="1307" y="296"/>
                  </a:cubicBezTo>
                  <a:cubicBezTo>
                    <a:pt x="1260" y="234"/>
                    <a:pt x="1198" y="187"/>
                    <a:pt x="1136" y="140"/>
                  </a:cubicBezTo>
                  <a:cubicBezTo>
                    <a:pt x="1058" y="94"/>
                    <a:pt x="996" y="63"/>
                    <a:pt x="918" y="31"/>
                  </a:cubicBezTo>
                  <a:cubicBezTo>
                    <a:pt x="841" y="0"/>
                    <a:pt x="747" y="0"/>
                    <a:pt x="670" y="0"/>
                  </a:cubicBezTo>
                  <a:close/>
                </a:path>
              </a:pathLst>
            </a:custGeom>
            <a:solidFill>
              <a:srgbClr val="F9CD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35"/>
            <p:cNvSpPr/>
            <p:nvPr/>
          </p:nvSpPr>
          <p:spPr>
            <a:xfrm>
              <a:off x="5940088" y="3070170"/>
              <a:ext cx="58238" cy="60310"/>
            </a:xfrm>
            <a:custGeom>
              <a:rect b="b" l="l" r="r" t="t"/>
              <a:pathLst>
                <a:path extrusionOk="0" h="1805" w="1743">
                  <a:moveTo>
                    <a:pt x="763" y="0"/>
                  </a:moveTo>
                  <a:lnTo>
                    <a:pt x="1" y="1182"/>
                  </a:lnTo>
                  <a:lnTo>
                    <a:pt x="172" y="1291"/>
                  </a:lnTo>
                  <a:lnTo>
                    <a:pt x="809" y="327"/>
                  </a:lnTo>
                  <a:lnTo>
                    <a:pt x="747" y="1664"/>
                  </a:lnTo>
                  <a:lnTo>
                    <a:pt x="980" y="1804"/>
                  </a:lnTo>
                  <a:lnTo>
                    <a:pt x="1742" y="622"/>
                  </a:lnTo>
                  <a:lnTo>
                    <a:pt x="1556" y="498"/>
                  </a:lnTo>
                  <a:lnTo>
                    <a:pt x="949" y="1446"/>
                  </a:lnTo>
                  <a:lnTo>
                    <a:pt x="1012" y="156"/>
                  </a:lnTo>
                  <a:lnTo>
                    <a:pt x="763" y="0"/>
                  </a:lnTo>
                  <a:close/>
                </a:path>
              </a:pathLst>
            </a:custGeom>
            <a:solidFill>
              <a:srgbClr val="F9CD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35"/>
            <p:cNvSpPr/>
            <p:nvPr/>
          </p:nvSpPr>
          <p:spPr>
            <a:xfrm>
              <a:off x="5995687" y="3105487"/>
              <a:ext cx="48882" cy="54596"/>
            </a:xfrm>
            <a:custGeom>
              <a:rect b="b" l="l" r="r" t="t"/>
              <a:pathLst>
                <a:path extrusionOk="0" h="1634" w="1463">
                  <a:moveTo>
                    <a:pt x="763" y="1"/>
                  </a:moveTo>
                  <a:lnTo>
                    <a:pt x="1" y="1182"/>
                  </a:lnTo>
                  <a:lnTo>
                    <a:pt x="700" y="1633"/>
                  </a:lnTo>
                  <a:lnTo>
                    <a:pt x="794" y="1478"/>
                  </a:lnTo>
                  <a:lnTo>
                    <a:pt x="281" y="1151"/>
                  </a:lnTo>
                  <a:lnTo>
                    <a:pt x="529" y="763"/>
                  </a:lnTo>
                  <a:lnTo>
                    <a:pt x="996" y="1058"/>
                  </a:lnTo>
                  <a:lnTo>
                    <a:pt x="1089" y="903"/>
                  </a:lnTo>
                  <a:lnTo>
                    <a:pt x="623" y="607"/>
                  </a:lnTo>
                  <a:lnTo>
                    <a:pt x="840" y="265"/>
                  </a:lnTo>
                  <a:lnTo>
                    <a:pt x="1338" y="576"/>
                  </a:lnTo>
                  <a:lnTo>
                    <a:pt x="1462" y="436"/>
                  </a:lnTo>
                  <a:lnTo>
                    <a:pt x="763" y="1"/>
                  </a:lnTo>
                  <a:close/>
                </a:path>
              </a:pathLst>
            </a:custGeom>
            <a:solidFill>
              <a:srgbClr val="F9CD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35"/>
            <p:cNvSpPr/>
            <p:nvPr/>
          </p:nvSpPr>
          <p:spPr>
            <a:xfrm>
              <a:off x="5678267" y="2721542"/>
              <a:ext cx="96128" cy="113836"/>
            </a:xfrm>
            <a:custGeom>
              <a:rect b="b" l="l" r="r" t="t"/>
              <a:pathLst>
                <a:path extrusionOk="0" h="3407" w="2877">
                  <a:moveTo>
                    <a:pt x="1897" y="1"/>
                  </a:moveTo>
                  <a:cubicBezTo>
                    <a:pt x="1788" y="1"/>
                    <a:pt x="1679" y="16"/>
                    <a:pt x="1586" y="47"/>
                  </a:cubicBezTo>
                  <a:cubicBezTo>
                    <a:pt x="1446" y="94"/>
                    <a:pt x="1337" y="141"/>
                    <a:pt x="1228" y="218"/>
                  </a:cubicBezTo>
                  <a:cubicBezTo>
                    <a:pt x="1088" y="312"/>
                    <a:pt x="949" y="421"/>
                    <a:pt x="840" y="545"/>
                  </a:cubicBezTo>
                  <a:cubicBezTo>
                    <a:pt x="560" y="872"/>
                    <a:pt x="327" y="1229"/>
                    <a:pt x="156" y="1633"/>
                  </a:cubicBezTo>
                  <a:cubicBezTo>
                    <a:pt x="93" y="1789"/>
                    <a:pt x="47" y="1944"/>
                    <a:pt x="16" y="2115"/>
                  </a:cubicBezTo>
                  <a:cubicBezTo>
                    <a:pt x="0" y="2240"/>
                    <a:pt x="0" y="2380"/>
                    <a:pt x="16" y="2504"/>
                  </a:cubicBezTo>
                  <a:cubicBezTo>
                    <a:pt x="31" y="2613"/>
                    <a:pt x="62" y="2722"/>
                    <a:pt x="109" y="2815"/>
                  </a:cubicBezTo>
                  <a:cubicBezTo>
                    <a:pt x="140" y="2909"/>
                    <a:pt x="202" y="2986"/>
                    <a:pt x="264" y="3048"/>
                  </a:cubicBezTo>
                  <a:cubicBezTo>
                    <a:pt x="327" y="3111"/>
                    <a:pt x="389" y="3173"/>
                    <a:pt x="467" y="3204"/>
                  </a:cubicBezTo>
                  <a:cubicBezTo>
                    <a:pt x="529" y="3251"/>
                    <a:pt x="606" y="3297"/>
                    <a:pt x="684" y="3328"/>
                  </a:cubicBezTo>
                  <a:cubicBezTo>
                    <a:pt x="762" y="3344"/>
                    <a:pt x="824" y="3359"/>
                    <a:pt x="902" y="3375"/>
                  </a:cubicBezTo>
                  <a:cubicBezTo>
                    <a:pt x="964" y="3391"/>
                    <a:pt x="1042" y="3406"/>
                    <a:pt x="1104" y="3406"/>
                  </a:cubicBezTo>
                  <a:lnTo>
                    <a:pt x="1415" y="2940"/>
                  </a:lnTo>
                  <a:cubicBezTo>
                    <a:pt x="1306" y="2940"/>
                    <a:pt x="1197" y="2924"/>
                    <a:pt x="1088" y="2893"/>
                  </a:cubicBezTo>
                  <a:cubicBezTo>
                    <a:pt x="995" y="2862"/>
                    <a:pt x="902" y="2831"/>
                    <a:pt x="809" y="2769"/>
                  </a:cubicBezTo>
                  <a:cubicBezTo>
                    <a:pt x="731" y="2722"/>
                    <a:pt x="669" y="2644"/>
                    <a:pt x="622" y="2566"/>
                  </a:cubicBezTo>
                  <a:cubicBezTo>
                    <a:pt x="575" y="2473"/>
                    <a:pt x="544" y="2364"/>
                    <a:pt x="544" y="2271"/>
                  </a:cubicBezTo>
                  <a:cubicBezTo>
                    <a:pt x="544" y="2131"/>
                    <a:pt x="575" y="1991"/>
                    <a:pt x="622" y="1851"/>
                  </a:cubicBezTo>
                  <a:cubicBezTo>
                    <a:pt x="684" y="1680"/>
                    <a:pt x="777" y="1494"/>
                    <a:pt x="886" y="1338"/>
                  </a:cubicBezTo>
                  <a:cubicBezTo>
                    <a:pt x="995" y="1167"/>
                    <a:pt x="1104" y="1012"/>
                    <a:pt x="1244" y="872"/>
                  </a:cubicBezTo>
                  <a:cubicBezTo>
                    <a:pt x="1353" y="778"/>
                    <a:pt x="1462" y="701"/>
                    <a:pt x="1586" y="638"/>
                  </a:cubicBezTo>
                  <a:cubicBezTo>
                    <a:pt x="1679" y="592"/>
                    <a:pt x="1788" y="576"/>
                    <a:pt x="1897" y="576"/>
                  </a:cubicBezTo>
                  <a:cubicBezTo>
                    <a:pt x="1990" y="592"/>
                    <a:pt x="2084" y="623"/>
                    <a:pt x="2161" y="669"/>
                  </a:cubicBezTo>
                  <a:cubicBezTo>
                    <a:pt x="2255" y="716"/>
                    <a:pt x="2332" y="778"/>
                    <a:pt x="2395" y="856"/>
                  </a:cubicBezTo>
                  <a:cubicBezTo>
                    <a:pt x="2472" y="934"/>
                    <a:pt x="2519" y="1027"/>
                    <a:pt x="2581" y="1120"/>
                  </a:cubicBezTo>
                  <a:lnTo>
                    <a:pt x="2877" y="654"/>
                  </a:lnTo>
                  <a:cubicBezTo>
                    <a:pt x="2846" y="592"/>
                    <a:pt x="2799" y="545"/>
                    <a:pt x="2752" y="483"/>
                  </a:cubicBezTo>
                  <a:cubicBezTo>
                    <a:pt x="2721" y="421"/>
                    <a:pt x="2675" y="374"/>
                    <a:pt x="2612" y="312"/>
                  </a:cubicBezTo>
                  <a:cubicBezTo>
                    <a:pt x="2503" y="187"/>
                    <a:pt x="2348" y="94"/>
                    <a:pt x="2192" y="47"/>
                  </a:cubicBezTo>
                  <a:cubicBezTo>
                    <a:pt x="2099" y="16"/>
                    <a:pt x="2006" y="1"/>
                    <a:pt x="1897" y="1"/>
                  </a:cubicBezTo>
                  <a:close/>
                </a:path>
              </a:pathLst>
            </a:custGeom>
            <a:solidFill>
              <a:srgbClr val="EB5E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35"/>
            <p:cNvSpPr/>
            <p:nvPr/>
          </p:nvSpPr>
          <p:spPr>
            <a:xfrm>
              <a:off x="5731761" y="2752215"/>
              <a:ext cx="77450" cy="107555"/>
            </a:xfrm>
            <a:custGeom>
              <a:rect b="b" l="l" r="r" t="t"/>
              <a:pathLst>
                <a:path extrusionOk="0" h="3219" w="2318">
                  <a:moveTo>
                    <a:pt x="1898" y="0"/>
                  </a:moveTo>
                  <a:lnTo>
                    <a:pt x="1" y="2955"/>
                  </a:lnTo>
                  <a:lnTo>
                    <a:pt x="405" y="3219"/>
                  </a:lnTo>
                  <a:lnTo>
                    <a:pt x="2317" y="265"/>
                  </a:lnTo>
                  <a:lnTo>
                    <a:pt x="1898" y="0"/>
                  </a:lnTo>
                  <a:close/>
                </a:path>
              </a:pathLst>
            </a:custGeom>
            <a:solidFill>
              <a:srgbClr val="EB5E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35"/>
            <p:cNvSpPr/>
            <p:nvPr/>
          </p:nvSpPr>
          <p:spPr>
            <a:xfrm>
              <a:off x="5769183" y="2776640"/>
              <a:ext cx="120552" cy="135087"/>
            </a:xfrm>
            <a:custGeom>
              <a:rect b="b" l="l" r="r" t="t"/>
              <a:pathLst>
                <a:path extrusionOk="0" h="4043" w="3608">
                  <a:moveTo>
                    <a:pt x="1913" y="0"/>
                  </a:moveTo>
                  <a:lnTo>
                    <a:pt x="0" y="2954"/>
                  </a:lnTo>
                  <a:lnTo>
                    <a:pt x="389" y="3203"/>
                  </a:lnTo>
                  <a:lnTo>
                    <a:pt x="1819" y="980"/>
                  </a:lnTo>
                  <a:lnTo>
                    <a:pt x="1151" y="3701"/>
                  </a:lnTo>
                  <a:lnTo>
                    <a:pt x="1679" y="4043"/>
                  </a:lnTo>
                  <a:lnTo>
                    <a:pt x="3608" y="1088"/>
                  </a:lnTo>
                  <a:lnTo>
                    <a:pt x="3203" y="840"/>
                  </a:lnTo>
                  <a:lnTo>
                    <a:pt x="1773" y="3048"/>
                  </a:lnTo>
                  <a:lnTo>
                    <a:pt x="2457" y="342"/>
                  </a:lnTo>
                  <a:lnTo>
                    <a:pt x="1913" y="0"/>
                  </a:lnTo>
                  <a:close/>
                </a:path>
              </a:pathLst>
            </a:custGeom>
            <a:solidFill>
              <a:srgbClr val="EB5E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35"/>
            <p:cNvSpPr/>
            <p:nvPr/>
          </p:nvSpPr>
          <p:spPr>
            <a:xfrm>
              <a:off x="5850743" y="2829098"/>
              <a:ext cx="104447" cy="125230"/>
            </a:xfrm>
            <a:custGeom>
              <a:rect b="b" l="l" r="r" t="t"/>
              <a:pathLst>
                <a:path extrusionOk="0" h="3748" w="3126">
                  <a:moveTo>
                    <a:pt x="1913" y="0"/>
                  </a:moveTo>
                  <a:lnTo>
                    <a:pt x="0" y="2955"/>
                  </a:lnTo>
                  <a:lnTo>
                    <a:pt x="1213" y="3748"/>
                  </a:lnTo>
                  <a:lnTo>
                    <a:pt x="1509" y="3266"/>
                  </a:lnTo>
                  <a:lnTo>
                    <a:pt x="716" y="2753"/>
                  </a:lnTo>
                  <a:lnTo>
                    <a:pt x="1244" y="1929"/>
                  </a:lnTo>
                  <a:lnTo>
                    <a:pt x="1975" y="2411"/>
                  </a:lnTo>
                  <a:lnTo>
                    <a:pt x="2286" y="1929"/>
                  </a:lnTo>
                  <a:lnTo>
                    <a:pt x="1555" y="1462"/>
                  </a:lnTo>
                  <a:lnTo>
                    <a:pt x="2022" y="731"/>
                  </a:lnTo>
                  <a:lnTo>
                    <a:pt x="2753" y="1213"/>
                  </a:lnTo>
                  <a:lnTo>
                    <a:pt x="3126" y="778"/>
                  </a:lnTo>
                  <a:lnTo>
                    <a:pt x="1913" y="0"/>
                  </a:lnTo>
                  <a:close/>
                </a:path>
              </a:pathLst>
            </a:custGeom>
            <a:solidFill>
              <a:srgbClr val="EB5E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35"/>
            <p:cNvSpPr/>
            <p:nvPr/>
          </p:nvSpPr>
          <p:spPr>
            <a:xfrm>
              <a:off x="5914628" y="2870663"/>
              <a:ext cx="140834" cy="148619"/>
            </a:xfrm>
            <a:custGeom>
              <a:rect b="b" l="l" r="r" t="t"/>
              <a:pathLst>
                <a:path extrusionOk="0" h="4448" w="4215">
                  <a:moveTo>
                    <a:pt x="1914" y="0"/>
                  </a:moveTo>
                  <a:lnTo>
                    <a:pt x="1" y="2955"/>
                  </a:lnTo>
                  <a:lnTo>
                    <a:pt x="405" y="3219"/>
                  </a:lnTo>
                  <a:lnTo>
                    <a:pt x="1945" y="825"/>
                  </a:lnTo>
                  <a:lnTo>
                    <a:pt x="981" y="3592"/>
                  </a:lnTo>
                  <a:lnTo>
                    <a:pt x="1338" y="3826"/>
                  </a:lnTo>
                  <a:lnTo>
                    <a:pt x="3453" y="1804"/>
                  </a:lnTo>
                  <a:lnTo>
                    <a:pt x="1914" y="4199"/>
                  </a:lnTo>
                  <a:lnTo>
                    <a:pt x="2318" y="4447"/>
                  </a:lnTo>
                  <a:lnTo>
                    <a:pt x="4215" y="1493"/>
                  </a:lnTo>
                  <a:lnTo>
                    <a:pt x="3593" y="1089"/>
                  </a:lnTo>
                  <a:lnTo>
                    <a:pt x="1634" y="2970"/>
                  </a:lnTo>
                  <a:lnTo>
                    <a:pt x="1634" y="2970"/>
                  </a:lnTo>
                  <a:lnTo>
                    <a:pt x="2536" y="405"/>
                  </a:lnTo>
                  <a:lnTo>
                    <a:pt x="1914" y="0"/>
                  </a:lnTo>
                  <a:close/>
                </a:path>
              </a:pathLst>
            </a:custGeom>
            <a:solidFill>
              <a:srgbClr val="EB5E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35"/>
            <p:cNvSpPr/>
            <p:nvPr/>
          </p:nvSpPr>
          <p:spPr>
            <a:xfrm>
              <a:off x="6010756" y="2948080"/>
              <a:ext cx="106018" cy="126800"/>
            </a:xfrm>
            <a:custGeom>
              <a:rect b="b" l="l" r="r" t="t"/>
              <a:pathLst>
                <a:path extrusionOk="0" h="3795" w="3173">
                  <a:moveTo>
                    <a:pt x="2442" y="902"/>
                  </a:moveTo>
                  <a:lnTo>
                    <a:pt x="2442" y="902"/>
                  </a:lnTo>
                  <a:cubicBezTo>
                    <a:pt x="2411" y="995"/>
                    <a:pt x="2380" y="1120"/>
                    <a:pt x="2333" y="1244"/>
                  </a:cubicBezTo>
                  <a:cubicBezTo>
                    <a:pt x="2286" y="1384"/>
                    <a:pt x="2240" y="1509"/>
                    <a:pt x="2209" y="1633"/>
                  </a:cubicBezTo>
                  <a:cubicBezTo>
                    <a:pt x="2162" y="1757"/>
                    <a:pt x="2115" y="1897"/>
                    <a:pt x="2069" y="2068"/>
                  </a:cubicBezTo>
                  <a:lnTo>
                    <a:pt x="1556" y="1742"/>
                  </a:lnTo>
                  <a:cubicBezTo>
                    <a:pt x="1602" y="1695"/>
                    <a:pt x="1649" y="1648"/>
                    <a:pt x="1695" y="1602"/>
                  </a:cubicBezTo>
                  <a:cubicBezTo>
                    <a:pt x="1727" y="1571"/>
                    <a:pt x="1773" y="1524"/>
                    <a:pt x="1835" y="1477"/>
                  </a:cubicBezTo>
                  <a:lnTo>
                    <a:pt x="1991" y="1322"/>
                  </a:lnTo>
                  <a:lnTo>
                    <a:pt x="2442" y="902"/>
                  </a:lnTo>
                  <a:close/>
                  <a:moveTo>
                    <a:pt x="2660" y="0"/>
                  </a:moveTo>
                  <a:lnTo>
                    <a:pt x="1" y="2488"/>
                  </a:lnTo>
                  <a:lnTo>
                    <a:pt x="452" y="2784"/>
                  </a:lnTo>
                  <a:lnTo>
                    <a:pt x="1073" y="2193"/>
                  </a:lnTo>
                  <a:lnTo>
                    <a:pt x="1867" y="2690"/>
                  </a:lnTo>
                  <a:lnTo>
                    <a:pt x="1587" y="3499"/>
                  </a:lnTo>
                  <a:lnTo>
                    <a:pt x="2038" y="3794"/>
                  </a:lnTo>
                  <a:lnTo>
                    <a:pt x="3173" y="327"/>
                  </a:lnTo>
                  <a:lnTo>
                    <a:pt x="2660" y="0"/>
                  </a:lnTo>
                  <a:close/>
                </a:path>
              </a:pathLst>
            </a:custGeom>
            <a:solidFill>
              <a:srgbClr val="EB5E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35"/>
            <p:cNvSpPr/>
            <p:nvPr/>
          </p:nvSpPr>
          <p:spPr>
            <a:xfrm>
              <a:off x="6238831" y="3006786"/>
              <a:ext cx="891045" cy="691004"/>
            </a:xfrm>
            <a:custGeom>
              <a:rect b="b" l="l" r="r" t="t"/>
              <a:pathLst>
                <a:path extrusionOk="0" h="20681" w="26668">
                  <a:moveTo>
                    <a:pt x="8366" y="0"/>
                  </a:moveTo>
                  <a:cubicBezTo>
                    <a:pt x="7643" y="1254"/>
                    <a:pt x="6338" y="1953"/>
                    <a:pt x="4999" y="1953"/>
                  </a:cubicBezTo>
                  <a:cubicBezTo>
                    <a:pt x="4295" y="1953"/>
                    <a:pt x="3582" y="1760"/>
                    <a:pt x="2940" y="1353"/>
                  </a:cubicBezTo>
                  <a:lnTo>
                    <a:pt x="2691" y="1773"/>
                  </a:lnTo>
                  <a:cubicBezTo>
                    <a:pt x="3017" y="1975"/>
                    <a:pt x="3126" y="2379"/>
                    <a:pt x="2940" y="2721"/>
                  </a:cubicBezTo>
                  <a:cubicBezTo>
                    <a:pt x="2810" y="2921"/>
                    <a:pt x="2591" y="3031"/>
                    <a:pt x="2364" y="3031"/>
                  </a:cubicBezTo>
                  <a:cubicBezTo>
                    <a:pt x="2238" y="3031"/>
                    <a:pt x="2108" y="2996"/>
                    <a:pt x="1991" y="2924"/>
                  </a:cubicBezTo>
                  <a:lnTo>
                    <a:pt x="1804" y="3250"/>
                  </a:lnTo>
                  <a:cubicBezTo>
                    <a:pt x="2131" y="3437"/>
                    <a:pt x="2240" y="3857"/>
                    <a:pt x="2053" y="4183"/>
                  </a:cubicBezTo>
                  <a:cubicBezTo>
                    <a:pt x="1923" y="4394"/>
                    <a:pt x="1702" y="4507"/>
                    <a:pt x="1478" y="4507"/>
                  </a:cubicBezTo>
                  <a:cubicBezTo>
                    <a:pt x="1355" y="4507"/>
                    <a:pt x="1231" y="4473"/>
                    <a:pt x="1120" y="4401"/>
                  </a:cubicBezTo>
                  <a:lnTo>
                    <a:pt x="918" y="4727"/>
                  </a:lnTo>
                  <a:cubicBezTo>
                    <a:pt x="1245" y="4914"/>
                    <a:pt x="1369" y="5334"/>
                    <a:pt x="1182" y="5660"/>
                  </a:cubicBezTo>
                  <a:cubicBezTo>
                    <a:pt x="1052" y="5871"/>
                    <a:pt x="825" y="5984"/>
                    <a:pt x="597" y="5984"/>
                  </a:cubicBezTo>
                  <a:cubicBezTo>
                    <a:pt x="471" y="5984"/>
                    <a:pt x="345" y="5950"/>
                    <a:pt x="234" y="5878"/>
                  </a:cubicBezTo>
                  <a:lnTo>
                    <a:pt x="1" y="6267"/>
                  </a:lnTo>
                  <a:cubicBezTo>
                    <a:pt x="1929" y="7464"/>
                    <a:pt x="2691" y="9874"/>
                    <a:pt x="1618" y="11756"/>
                  </a:cubicBezTo>
                  <a:lnTo>
                    <a:pt x="4261" y="13264"/>
                  </a:lnTo>
                  <a:cubicBezTo>
                    <a:pt x="5847" y="14197"/>
                    <a:pt x="8040" y="15285"/>
                    <a:pt x="10201" y="16436"/>
                  </a:cubicBezTo>
                  <a:lnTo>
                    <a:pt x="11818" y="17275"/>
                  </a:lnTo>
                  <a:lnTo>
                    <a:pt x="13420" y="18053"/>
                  </a:lnTo>
                  <a:cubicBezTo>
                    <a:pt x="14462" y="18551"/>
                    <a:pt x="15426" y="19001"/>
                    <a:pt x="16250" y="19406"/>
                  </a:cubicBezTo>
                  <a:cubicBezTo>
                    <a:pt x="17089" y="19810"/>
                    <a:pt x="17774" y="20152"/>
                    <a:pt x="18271" y="20354"/>
                  </a:cubicBezTo>
                  <a:cubicBezTo>
                    <a:pt x="18769" y="20572"/>
                    <a:pt x="19049" y="20681"/>
                    <a:pt x="19049" y="20681"/>
                  </a:cubicBezTo>
                  <a:cubicBezTo>
                    <a:pt x="19706" y="19252"/>
                    <a:pt x="21174" y="18402"/>
                    <a:pt x="22734" y="18402"/>
                  </a:cubicBezTo>
                  <a:cubicBezTo>
                    <a:pt x="23314" y="18402"/>
                    <a:pt x="23907" y="18520"/>
                    <a:pt x="24475" y="18768"/>
                  </a:cubicBezTo>
                  <a:lnTo>
                    <a:pt x="24646" y="18348"/>
                  </a:lnTo>
                  <a:cubicBezTo>
                    <a:pt x="24289" y="18208"/>
                    <a:pt x="24118" y="17804"/>
                    <a:pt x="24242" y="17447"/>
                  </a:cubicBezTo>
                  <a:cubicBezTo>
                    <a:pt x="24357" y="17195"/>
                    <a:pt x="24614" y="17044"/>
                    <a:pt x="24879" y="17044"/>
                  </a:cubicBezTo>
                  <a:cubicBezTo>
                    <a:pt x="24974" y="17044"/>
                    <a:pt x="25069" y="17063"/>
                    <a:pt x="25160" y="17104"/>
                  </a:cubicBezTo>
                  <a:lnTo>
                    <a:pt x="25300" y="16762"/>
                  </a:lnTo>
                  <a:cubicBezTo>
                    <a:pt x="24942" y="16622"/>
                    <a:pt x="24771" y="16218"/>
                    <a:pt x="24911" y="15860"/>
                  </a:cubicBezTo>
                  <a:cubicBezTo>
                    <a:pt x="25025" y="15609"/>
                    <a:pt x="25274" y="15458"/>
                    <a:pt x="25534" y="15458"/>
                  </a:cubicBezTo>
                  <a:cubicBezTo>
                    <a:pt x="25628" y="15458"/>
                    <a:pt x="25722" y="15477"/>
                    <a:pt x="25813" y="15518"/>
                  </a:cubicBezTo>
                  <a:lnTo>
                    <a:pt x="25953" y="15176"/>
                  </a:lnTo>
                  <a:cubicBezTo>
                    <a:pt x="25610" y="15036"/>
                    <a:pt x="25439" y="14632"/>
                    <a:pt x="25579" y="14274"/>
                  </a:cubicBezTo>
                  <a:cubicBezTo>
                    <a:pt x="25694" y="14023"/>
                    <a:pt x="25943" y="13872"/>
                    <a:pt x="26203" y="13872"/>
                  </a:cubicBezTo>
                  <a:cubicBezTo>
                    <a:pt x="26296" y="13872"/>
                    <a:pt x="26391" y="13891"/>
                    <a:pt x="26481" y="13932"/>
                  </a:cubicBezTo>
                  <a:lnTo>
                    <a:pt x="26668" y="13481"/>
                  </a:lnTo>
                  <a:cubicBezTo>
                    <a:pt x="24646" y="12657"/>
                    <a:pt x="23698" y="10309"/>
                    <a:pt x="24584" y="8304"/>
                  </a:cubicBezTo>
                  <a:lnTo>
                    <a:pt x="23869" y="8008"/>
                  </a:lnTo>
                  <a:cubicBezTo>
                    <a:pt x="23402" y="7822"/>
                    <a:pt x="22765" y="7495"/>
                    <a:pt x="22003" y="7137"/>
                  </a:cubicBezTo>
                  <a:cubicBezTo>
                    <a:pt x="21241" y="6764"/>
                    <a:pt x="20339" y="6329"/>
                    <a:pt x="19375" y="5878"/>
                  </a:cubicBezTo>
                  <a:lnTo>
                    <a:pt x="17898" y="5163"/>
                  </a:lnTo>
                  <a:cubicBezTo>
                    <a:pt x="17400" y="4898"/>
                    <a:pt x="16887" y="4634"/>
                    <a:pt x="16390" y="4370"/>
                  </a:cubicBezTo>
                  <a:cubicBezTo>
                    <a:pt x="14368" y="3297"/>
                    <a:pt x="12331" y="2286"/>
                    <a:pt x="10854" y="1415"/>
                  </a:cubicBezTo>
                  <a:lnTo>
                    <a:pt x="836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35"/>
            <p:cNvSpPr/>
            <p:nvPr/>
          </p:nvSpPr>
          <p:spPr>
            <a:xfrm>
              <a:off x="6485616" y="3072776"/>
              <a:ext cx="514920" cy="322665"/>
            </a:xfrm>
            <a:custGeom>
              <a:rect b="b" l="l" r="r" t="t"/>
              <a:pathLst>
                <a:path extrusionOk="0" h="9657" w="15411">
                  <a:moveTo>
                    <a:pt x="1291" y="0"/>
                  </a:moveTo>
                  <a:lnTo>
                    <a:pt x="1" y="2286"/>
                  </a:lnTo>
                  <a:cubicBezTo>
                    <a:pt x="1" y="2286"/>
                    <a:pt x="871" y="2783"/>
                    <a:pt x="2193" y="3530"/>
                  </a:cubicBezTo>
                  <a:cubicBezTo>
                    <a:pt x="3499" y="4276"/>
                    <a:pt x="5303" y="5178"/>
                    <a:pt x="7091" y="6126"/>
                  </a:cubicBezTo>
                  <a:cubicBezTo>
                    <a:pt x="7527" y="6360"/>
                    <a:pt x="7977" y="6593"/>
                    <a:pt x="8413" y="6826"/>
                  </a:cubicBezTo>
                  <a:cubicBezTo>
                    <a:pt x="8864" y="7044"/>
                    <a:pt x="9299" y="7246"/>
                    <a:pt x="9735" y="7464"/>
                  </a:cubicBezTo>
                  <a:cubicBezTo>
                    <a:pt x="10574" y="7868"/>
                    <a:pt x="11383" y="8241"/>
                    <a:pt x="12051" y="8568"/>
                  </a:cubicBezTo>
                  <a:cubicBezTo>
                    <a:pt x="12736" y="8894"/>
                    <a:pt x="13295" y="9174"/>
                    <a:pt x="13700" y="9361"/>
                  </a:cubicBezTo>
                  <a:cubicBezTo>
                    <a:pt x="14088" y="9563"/>
                    <a:pt x="14322" y="9656"/>
                    <a:pt x="14322" y="9656"/>
                  </a:cubicBezTo>
                  <a:lnTo>
                    <a:pt x="15410" y="7277"/>
                  </a:lnTo>
                  <a:cubicBezTo>
                    <a:pt x="15410" y="7277"/>
                    <a:pt x="15192" y="7168"/>
                    <a:pt x="14804" y="6982"/>
                  </a:cubicBezTo>
                  <a:cubicBezTo>
                    <a:pt x="14399" y="6795"/>
                    <a:pt x="13855" y="6531"/>
                    <a:pt x="13171" y="6204"/>
                  </a:cubicBezTo>
                  <a:cubicBezTo>
                    <a:pt x="12502" y="5878"/>
                    <a:pt x="11725" y="5504"/>
                    <a:pt x="10885" y="5100"/>
                  </a:cubicBezTo>
                  <a:cubicBezTo>
                    <a:pt x="10465" y="4898"/>
                    <a:pt x="10030" y="4696"/>
                    <a:pt x="9595" y="4478"/>
                  </a:cubicBezTo>
                  <a:cubicBezTo>
                    <a:pt x="9159" y="4261"/>
                    <a:pt x="8724" y="4027"/>
                    <a:pt x="8288" y="3794"/>
                  </a:cubicBezTo>
                  <a:cubicBezTo>
                    <a:pt x="6531" y="2861"/>
                    <a:pt x="4759" y="1975"/>
                    <a:pt x="3453" y="1228"/>
                  </a:cubicBezTo>
                  <a:lnTo>
                    <a:pt x="1291" y="0"/>
                  </a:lnTo>
                  <a:close/>
                </a:path>
              </a:pathLst>
            </a:custGeom>
            <a:solidFill>
              <a:srgbClr val="EB5E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35"/>
            <p:cNvSpPr/>
            <p:nvPr/>
          </p:nvSpPr>
          <p:spPr>
            <a:xfrm>
              <a:off x="6353135" y="3306564"/>
              <a:ext cx="536204" cy="333056"/>
            </a:xfrm>
            <a:custGeom>
              <a:rect b="b" l="l" r="r" t="t"/>
              <a:pathLst>
                <a:path extrusionOk="0" h="9968" w="16048">
                  <a:moveTo>
                    <a:pt x="1291" y="0"/>
                  </a:moveTo>
                  <a:lnTo>
                    <a:pt x="1" y="2286"/>
                  </a:lnTo>
                  <a:lnTo>
                    <a:pt x="2286" y="3577"/>
                  </a:lnTo>
                  <a:cubicBezTo>
                    <a:pt x="3655" y="4354"/>
                    <a:pt x="5536" y="5302"/>
                    <a:pt x="7387" y="6282"/>
                  </a:cubicBezTo>
                  <a:cubicBezTo>
                    <a:pt x="7853" y="6531"/>
                    <a:pt x="8319" y="6764"/>
                    <a:pt x="8770" y="7013"/>
                  </a:cubicBezTo>
                  <a:cubicBezTo>
                    <a:pt x="9237" y="7231"/>
                    <a:pt x="9703" y="7448"/>
                    <a:pt x="10139" y="7666"/>
                  </a:cubicBezTo>
                  <a:cubicBezTo>
                    <a:pt x="11041" y="8101"/>
                    <a:pt x="11865" y="8506"/>
                    <a:pt x="12580" y="8832"/>
                  </a:cubicBezTo>
                  <a:cubicBezTo>
                    <a:pt x="13295" y="9174"/>
                    <a:pt x="13886" y="9470"/>
                    <a:pt x="14306" y="9672"/>
                  </a:cubicBezTo>
                  <a:cubicBezTo>
                    <a:pt x="14710" y="9874"/>
                    <a:pt x="14959" y="9967"/>
                    <a:pt x="14959" y="9967"/>
                  </a:cubicBezTo>
                  <a:lnTo>
                    <a:pt x="16048" y="7588"/>
                  </a:lnTo>
                  <a:cubicBezTo>
                    <a:pt x="16048" y="7588"/>
                    <a:pt x="15799" y="7479"/>
                    <a:pt x="15394" y="7277"/>
                  </a:cubicBezTo>
                  <a:lnTo>
                    <a:pt x="13700" y="6469"/>
                  </a:lnTo>
                  <a:cubicBezTo>
                    <a:pt x="13000" y="6127"/>
                    <a:pt x="12176" y="5738"/>
                    <a:pt x="11305" y="5318"/>
                  </a:cubicBezTo>
                  <a:lnTo>
                    <a:pt x="9952" y="4665"/>
                  </a:lnTo>
                  <a:lnTo>
                    <a:pt x="8584" y="3950"/>
                  </a:lnTo>
                  <a:cubicBezTo>
                    <a:pt x="6749" y="2970"/>
                    <a:pt x="4899" y="2037"/>
                    <a:pt x="3546" y="1275"/>
                  </a:cubicBezTo>
                  <a:lnTo>
                    <a:pt x="1291" y="0"/>
                  </a:lnTo>
                  <a:close/>
                </a:path>
              </a:pathLst>
            </a:custGeom>
            <a:solidFill>
              <a:srgbClr val="EB5E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35"/>
            <p:cNvSpPr/>
            <p:nvPr/>
          </p:nvSpPr>
          <p:spPr>
            <a:xfrm>
              <a:off x="6930338" y="3458793"/>
              <a:ext cx="73307" cy="72238"/>
            </a:xfrm>
            <a:custGeom>
              <a:rect b="b" l="l" r="r" t="t"/>
              <a:pathLst>
                <a:path extrusionOk="0" h="2162" w="2194">
                  <a:moveTo>
                    <a:pt x="1478" y="0"/>
                  </a:moveTo>
                  <a:lnTo>
                    <a:pt x="887" y="482"/>
                  </a:lnTo>
                  <a:lnTo>
                    <a:pt x="125" y="280"/>
                  </a:lnTo>
                  <a:lnTo>
                    <a:pt x="125" y="280"/>
                  </a:lnTo>
                  <a:lnTo>
                    <a:pt x="421" y="980"/>
                  </a:lnTo>
                  <a:lnTo>
                    <a:pt x="1" y="1602"/>
                  </a:lnTo>
                  <a:lnTo>
                    <a:pt x="778" y="1555"/>
                  </a:lnTo>
                  <a:lnTo>
                    <a:pt x="1291" y="2161"/>
                  </a:lnTo>
                  <a:lnTo>
                    <a:pt x="1463" y="1431"/>
                  </a:lnTo>
                  <a:lnTo>
                    <a:pt x="2193" y="1166"/>
                  </a:lnTo>
                  <a:lnTo>
                    <a:pt x="1525" y="762"/>
                  </a:lnTo>
                  <a:lnTo>
                    <a:pt x="1478" y="0"/>
                  </a:lnTo>
                  <a:close/>
                </a:path>
              </a:pathLst>
            </a:custGeom>
            <a:solidFill>
              <a:srgbClr val="EB5E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35"/>
            <p:cNvSpPr/>
            <p:nvPr/>
          </p:nvSpPr>
          <p:spPr>
            <a:xfrm>
              <a:off x="6369775" y="3174584"/>
              <a:ext cx="74309" cy="71202"/>
            </a:xfrm>
            <a:custGeom>
              <a:rect b="b" l="l" r="r" t="t"/>
              <a:pathLst>
                <a:path extrusionOk="0" h="2131" w="2224">
                  <a:moveTo>
                    <a:pt x="1633" y="1"/>
                  </a:moveTo>
                  <a:lnTo>
                    <a:pt x="995" y="421"/>
                  </a:lnTo>
                  <a:lnTo>
                    <a:pt x="265" y="125"/>
                  </a:lnTo>
                  <a:lnTo>
                    <a:pt x="265" y="125"/>
                  </a:lnTo>
                  <a:lnTo>
                    <a:pt x="498" y="856"/>
                  </a:lnTo>
                  <a:lnTo>
                    <a:pt x="0" y="1431"/>
                  </a:lnTo>
                  <a:lnTo>
                    <a:pt x="793" y="1478"/>
                  </a:lnTo>
                  <a:lnTo>
                    <a:pt x="1229" y="2131"/>
                  </a:lnTo>
                  <a:lnTo>
                    <a:pt x="1477" y="1416"/>
                  </a:lnTo>
                  <a:lnTo>
                    <a:pt x="2224" y="1229"/>
                  </a:lnTo>
                  <a:lnTo>
                    <a:pt x="1602" y="763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EB5E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35"/>
            <p:cNvSpPr/>
            <p:nvPr/>
          </p:nvSpPr>
          <p:spPr>
            <a:xfrm>
              <a:off x="6539143" y="3107559"/>
              <a:ext cx="42100" cy="51990"/>
            </a:xfrm>
            <a:custGeom>
              <a:rect b="b" l="l" r="r" t="t"/>
              <a:pathLst>
                <a:path extrusionOk="0" h="1556" w="1260">
                  <a:moveTo>
                    <a:pt x="296" y="1"/>
                  </a:moveTo>
                  <a:lnTo>
                    <a:pt x="218" y="156"/>
                  </a:lnTo>
                  <a:lnTo>
                    <a:pt x="607" y="390"/>
                  </a:lnTo>
                  <a:lnTo>
                    <a:pt x="0" y="1462"/>
                  </a:lnTo>
                  <a:lnTo>
                    <a:pt x="187" y="1556"/>
                  </a:lnTo>
                  <a:lnTo>
                    <a:pt x="778" y="483"/>
                  </a:lnTo>
                  <a:lnTo>
                    <a:pt x="1166" y="701"/>
                  </a:lnTo>
                  <a:lnTo>
                    <a:pt x="1260" y="545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9CD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35"/>
            <p:cNvSpPr/>
            <p:nvPr/>
          </p:nvSpPr>
          <p:spPr>
            <a:xfrm>
              <a:off x="6600455" y="3149124"/>
              <a:ext cx="28601" cy="44739"/>
            </a:xfrm>
            <a:custGeom>
              <a:rect b="b" l="l" r="r" t="t"/>
              <a:pathLst>
                <a:path extrusionOk="0" h="1339" w="856">
                  <a:moveTo>
                    <a:pt x="684" y="1"/>
                  </a:moveTo>
                  <a:lnTo>
                    <a:pt x="0" y="1245"/>
                  </a:lnTo>
                  <a:lnTo>
                    <a:pt x="187" y="1338"/>
                  </a:lnTo>
                  <a:lnTo>
                    <a:pt x="855" y="94"/>
                  </a:lnTo>
                  <a:lnTo>
                    <a:pt x="684" y="1"/>
                  </a:lnTo>
                  <a:close/>
                </a:path>
              </a:pathLst>
            </a:custGeom>
            <a:solidFill>
              <a:srgbClr val="F9CD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35"/>
            <p:cNvSpPr/>
            <p:nvPr/>
          </p:nvSpPr>
          <p:spPr>
            <a:xfrm>
              <a:off x="6659161" y="3183038"/>
              <a:ext cx="46276" cy="49785"/>
            </a:xfrm>
            <a:custGeom>
              <a:rect b="b" l="l" r="r" t="t"/>
              <a:pathLst>
                <a:path extrusionOk="0" h="1490" w="1385">
                  <a:moveTo>
                    <a:pt x="725" y="0"/>
                  </a:moveTo>
                  <a:cubicBezTo>
                    <a:pt x="684" y="0"/>
                    <a:pt x="645" y="4"/>
                    <a:pt x="607" y="12"/>
                  </a:cubicBezTo>
                  <a:cubicBezTo>
                    <a:pt x="513" y="28"/>
                    <a:pt x="420" y="59"/>
                    <a:pt x="342" y="121"/>
                  </a:cubicBezTo>
                  <a:cubicBezTo>
                    <a:pt x="249" y="199"/>
                    <a:pt x="171" y="307"/>
                    <a:pt x="125" y="416"/>
                  </a:cubicBezTo>
                  <a:cubicBezTo>
                    <a:pt x="78" y="494"/>
                    <a:pt x="47" y="572"/>
                    <a:pt x="31" y="650"/>
                  </a:cubicBezTo>
                  <a:cubicBezTo>
                    <a:pt x="0" y="727"/>
                    <a:pt x="0" y="790"/>
                    <a:pt x="0" y="867"/>
                  </a:cubicBezTo>
                  <a:cubicBezTo>
                    <a:pt x="16" y="929"/>
                    <a:pt x="31" y="992"/>
                    <a:pt x="47" y="1038"/>
                  </a:cubicBezTo>
                  <a:cubicBezTo>
                    <a:pt x="78" y="1085"/>
                    <a:pt x="109" y="1147"/>
                    <a:pt x="140" y="1178"/>
                  </a:cubicBezTo>
                  <a:cubicBezTo>
                    <a:pt x="171" y="1225"/>
                    <a:pt x="218" y="1256"/>
                    <a:pt x="264" y="1287"/>
                  </a:cubicBezTo>
                  <a:cubicBezTo>
                    <a:pt x="296" y="1318"/>
                    <a:pt x="342" y="1349"/>
                    <a:pt x="389" y="1380"/>
                  </a:cubicBezTo>
                  <a:cubicBezTo>
                    <a:pt x="436" y="1396"/>
                    <a:pt x="482" y="1411"/>
                    <a:pt x="529" y="1443"/>
                  </a:cubicBezTo>
                  <a:cubicBezTo>
                    <a:pt x="560" y="1443"/>
                    <a:pt x="607" y="1458"/>
                    <a:pt x="638" y="1474"/>
                  </a:cubicBezTo>
                  <a:cubicBezTo>
                    <a:pt x="684" y="1489"/>
                    <a:pt x="715" y="1489"/>
                    <a:pt x="762" y="1489"/>
                  </a:cubicBezTo>
                  <a:lnTo>
                    <a:pt x="840" y="1349"/>
                  </a:lnTo>
                  <a:cubicBezTo>
                    <a:pt x="778" y="1334"/>
                    <a:pt x="715" y="1318"/>
                    <a:pt x="653" y="1303"/>
                  </a:cubicBezTo>
                  <a:cubicBezTo>
                    <a:pt x="591" y="1272"/>
                    <a:pt x="529" y="1240"/>
                    <a:pt x="467" y="1209"/>
                  </a:cubicBezTo>
                  <a:cubicBezTo>
                    <a:pt x="420" y="1178"/>
                    <a:pt x="373" y="1147"/>
                    <a:pt x="327" y="1100"/>
                  </a:cubicBezTo>
                  <a:cubicBezTo>
                    <a:pt x="280" y="1054"/>
                    <a:pt x="249" y="1007"/>
                    <a:pt x="233" y="945"/>
                  </a:cubicBezTo>
                  <a:cubicBezTo>
                    <a:pt x="218" y="883"/>
                    <a:pt x="218" y="821"/>
                    <a:pt x="233" y="758"/>
                  </a:cubicBezTo>
                  <a:cubicBezTo>
                    <a:pt x="233" y="665"/>
                    <a:pt x="264" y="587"/>
                    <a:pt x="311" y="510"/>
                  </a:cubicBezTo>
                  <a:cubicBezTo>
                    <a:pt x="358" y="432"/>
                    <a:pt x="404" y="370"/>
                    <a:pt x="467" y="307"/>
                  </a:cubicBezTo>
                  <a:cubicBezTo>
                    <a:pt x="513" y="261"/>
                    <a:pt x="575" y="230"/>
                    <a:pt x="638" y="214"/>
                  </a:cubicBezTo>
                  <a:cubicBezTo>
                    <a:pt x="671" y="203"/>
                    <a:pt x="711" y="192"/>
                    <a:pt x="754" y="192"/>
                  </a:cubicBezTo>
                  <a:cubicBezTo>
                    <a:pt x="772" y="192"/>
                    <a:pt x="791" y="194"/>
                    <a:pt x="809" y="199"/>
                  </a:cubicBezTo>
                  <a:cubicBezTo>
                    <a:pt x="871" y="199"/>
                    <a:pt x="933" y="230"/>
                    <a:pt x="980" y="245"/>
                  </a:cubicBezTo>
                  <a:cubicBezTo>
                    <a:pt x="1042" y="276"/>
                    <a:pt x="1089" y="307"/>
                    <a:pt x="1151" y="339"/>
                  </a:cubicBezTo>
                  <a:cubicBezTo>
                    <a:pt x="1197" y="385"/>
                    <a:pt x="1244" y="432"/>
                    <a:pt x="1291" y="463"/>
                  </a:cubicBezTo>
                  <a:lnTo>
                    <a:pt x="1384" y="323"/>
                  </a:lnTo>
                  <a:cubicBezTo>
                    <a:pt x="1353" y="292"/>
                    <a:pt x="1322" y="261"/>
                    <a:pt x="1291" y="230"/>
                  </a:cubicBezTo>
                  <a:cubicBezTo>
                    <a:pt x="1260" y="214"/>
                    <a:pt x="1229" y="199"/>
                    <a:pt x="1197" y="168"/>
                  </a:cubicBezTo>
                  <a:cubicBezTo>
                    <a:pt x="1151" y="136"/>
                    <a:pt x="1104" y="105"/>
                    <a:pt x="1073" y="90"/>
                  </a:cubicBezTo>
                  <a:cubicBezTo>
                    <a:pt x="995" y="43"/>
                    <a:pt x="933" y="28"/>
                    <a:pt x="855" y="12"/>
                  </a:cubicBezTo>
                  <a:cubicBezTo>
                    <a:pt x="809" y="4"/>
                    <a:pt x="766" y="0"/>
                    <a:pt x="725" y="0"/>
                  </a:cubicBezTo>
                  <a:close/>
                </a:path>
              </a:pathLst>
            </a:custGeom>
            <a:solidFill>
              <a:srgbClr val="F9CD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35"/>
            <p:cNvSpPr/>
            <p:nvPr/>
          </p:nvSpPr>
          <p:spPr>
            <a:xfrm>
              <a:off x="6727724" y="3215114"/>
              <a:ext cx="53026" cy="59274"/>
            </a:xfrm>
            <a:custGeom>
              <a:rect b="b" l="l" r="r" t="t"/>
              <a:pathLst>
                <a:path extrusionOk="0" h="1774" w="1587">
                  <a:moveTo>
                    <a:pt x="638" y="1"/>
                  </a:moveTo>
                  <a:lnTo>
                    <a:pt x="1" y="1260"/>
                  </a:lnTo>
                  <a:lnTo>
                    <a:pt x="172" y="1353"/>
                  </a:lnTo>
                  <a:lnTo>
                    <a:pt x="467" y="778"/>
                  </a:lnTo>
                  <a:lnTo>
                    <a:pt x="638" y="871"/>
                  </a:lnTo>
                  <a:lnTo>
                    <a:pt x="747" y="1664"/>
                  </a:lnTo>
                  <a:lnTo>
                    <a:pt x="965" y="1773"/>
                  </a:lnTo>
                  <a:lnTo>
                    <a:pt x="840" y="856"/>
                  </a:lnTo>
                  <a:lnTo>
                    <a:pt x="1587" y="498"/>
                  </a:lnTo>
                  <a:lnTo>
                    <a:pt x="1369" y="389"/>
                  </a:lnTo>
                  <a:lnTo>
                    <a:pt x="716" y="700"/>
                  </a:lnTo>
                  <a:lnTo>
                    <a:pt x="560" y="623"/>
                  </a:lnTo>
                  <a:lnTo>
                    <a:pt x="825" y="94"/>
                  </a:lnTo>
                  <a:lnTo>
                    <a:pt x="638" y="1"/>
                  </a:lnTo>
                  <a:close/>
                </a:path>
              </a:pathLst>
            </a:custGeom>
            <a:solidFill>
              <a:srgbClr val="F9CD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35"/>
            <p:cNvSpPr/>
            <p:nvPr/>
          </p:nvSpPr>
          <p:spPr>
            <a:xfrm>
              <a:off x="6803571" y="3254073"/>
              <a:ext cx="45241" cy="53560"/>
            </a:xfrm>
            <a:custGeom>
              <a:rect b="b" l="l" r="r" t="t"/>
              <a:pathLst>
                <a:path extrusionOk="0" h="1603" w="1354">
                  <a:moveTo>
                    <a:pt x="638" y="1"/>
                  </a:moveTo>
                  <a:lnTo>
                    <a:pt x="1" y="1260"/>
                  </a:lnTo>
                  <a:lnTo>
                    <a:pt x="732" y="1602"/>
                  </a:lnTo>
                  <a:lnTo>
                    <a:pt x="809" y="1447"/>
                  </a:lnTo>
                  <a:lnTo>
                    <a:pt x="265" y="1182"/>
                  </a:lnTo>
                  <a:lnTo>
                    <a:pt x="483" y="778"/>
                  </a:lnTo>
                  <a:lnTo>
                    <a:pt x="965" y="1011"/>
                  </a:lnTo>
                  <a:lnTo>
                    <a:pt x="1043" y="840"/>
                  </a:lnTo>
                  <a:lnTo>
                    <a:pt x="561" y="607"/>
                  </a:lnTo>
                  <a:lnTo>
                    <a:pt x="732" y="250"/>
                  </a:lnTo>
                  <a:lnTo>
                    <a:pt x="1245" y="483"/>
                  </a:lnTo>
                  <a:lnTo>
                    <a:pt x="1354" y="343"/>
                  </a:lnTo>
                  <a:lnTo>
                    <a:pt x="638" y="1"/>
                  </a:lnTo>
                  <a:close/>
                </a:path>
              </a:pathLst>
            </a:custGeom>
            <a:solidFill>
              <a:srgbClr val="F9CD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35"/>
            <p:cNvSpPr/>
            <p:nvPr/>
          </p:nvSpPr>
          <p:spPr>
            <a:xfrm>
              <a:off x="6884128" y="3285782"/>
              <a:ext cx="39494" cy="51990"/>
            </a:xfrm>
            <a:custGeom>
              <a:rect b="b" l="l" r="r" t="t"/>
              <a:pathLst>
                <a:path extrusionOk="0" h="1556" w="1182">
                  <a:moveTo>
                    <a:pt x="202" y="0"/>
                  </a:moveTo>
                  <a:lnTo>
                    <a:pt x="124" y="156"/>
                  </a:lnTo>
                  <a:lnTo>
                    <a:pt x="529" y="342"/>
                  </a:lnTo>
                  <a:lnTo>
                    <a:pt x="0" y="1462"/>
                  </a:lnTo>
                  <a:lnTo>
                    <a:pt x="187" y="1555"/>
                  </a:lnTo>
                  <a:lnTo>
                    <a:pt x="715" y="436"/>
                  </a:lnTo>
                  <a:lnTo>
                    <a:pt x="1104" y="638"/>
                  </a:lnTo>
                  <a:lnTo>
                    <a:pt x="1182" y="467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9CD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35"/>
            <p:cNvSpPr/>
            <p:nvPr/>
          </p:nvSpPr>
          <p:spPr>
            <a:xfrm>
              <a:off x="6376524" y="3343452"/>
              <a:ext cx="48348" cy="55598"/>
            </a:xfrm>
            <a:custGeom>
              <a:rect b="b" l="l" r="r" t="t"/>
              <a:pathLst>
                <a:path extrusionOk="0" h="1664" w="1447">
                  <a:moveTo>
                    <a:pt x="1244" y="218"/>
                  </a:moveTo>
                  <a:lnTo>
                    <a:pt x="1182" y="980"/>
                  </a:lnTo>
                  <a:lnTo>
                    <a:pt x="638" y="669"/>
                  </a:lnTo>
                  <a:lnTo>
                    <a:pt x="1244" y="218"/>
                  </a:lnTo>
                  <a:close/>
                  <a:moveTo>
                    <a:pt x="1244" y="0"/>
                  </a:moveTo>
                  <a:lnTo>
                    <a:pt x="0" y="918"/>
                  </a:lnTo>
                  <a:lnTo>
                    <a:pt x="171" y="1026"/>
                  </a:lnTo>
                  <a:lnTo>
                    <a:pt x="498" y="793"/>
                  </a:lnTo>
                  <a:lnTo>
                    <a:pt x="1167" y="1166"/>
                  </a:lnTo>
                  <a:lnTo>
                    <a:pt x="1120" y="1555"/>
                  </a:lnTo>
                  <a:lnTo>
                    <a:pt x="1306" y="1664"/>
                  </a:lnTo>
                  <a:lnTo>
                    <a:pt x="1446" y="109"/>
                  </a:lnTo>
                  <a:lnTo>
                    <a:pt x="1244" y="0"/>
                  </a:lnTo>
                  <a:close/>
                </a:path>
              </a:pathLst>
            </a:custGeom>
            <a:solidFill>
              <a:srgbClr val="F9CD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35"/>
            <p:cNvSpPr/>
            <p:nvPr/>
          </p:nvSpPr>
          <p:spPr>
            <a:xfrm>
              <a:off x="6438337" y="3367877"/>
              <a:ext cx="50954" cy="53527"/>
            </a:xfrm>
            <a:custGeom>
              <a:rect b="b" l="l" r="r" t="t"/>
              <a:pathLst>
                <a:path extrusionOk="0" h="1602" w="1525">
                  <a:moveTo>
                    <a:pt x="794" y="264"/>
                  </a:moveTo>
                  <a:lnTo>
                    <a:pt x="1058" y="420"/>
                  </a:lnTo>
                  <a:cubicBezTo>
                    <a:pt x="1105" y="451"/>
                    <a:pt x="1167" y="498"/>
                    <a:pt x="1198" y="544"/>
                  </a:cubicBezTo>
                  <a:cubicBezTo>
                    <a:pt x="1245" y="591"/>
                    <a:pt x="1260" y="653"/>
                    <a:pt x="1291" y="715"/>
                  </a:cubicBezTo>
                  <a:cubicBezTo>
                    <a:pt x="1307" y="777"/>
                    <a:pt x="1307" y="840"/>
                    <a:pt x="1307" y="902"/>
                  </a:cubicBezTo>
                  <a:cubicBezTo>
                    <a:pt x="1291" y="980"/>
                    <a:pt x="1276" y="1042"/>
                    <a:pt x="1229" y="1104"/>
                  </a:cubicBezTo>
                  <a:cubicBezTo>
                    <a:pt x="1198" y="1166"/>
                    <a:pt x="1151" y="1228"/>
                    <a:pt x="1105" y="1275"/>
                  </a:cubicBezTo>
                  <a:cubicBezTo>
                    <a:pt x="1042" y="1322"/>
                    <a:pt x="996" y="1353"/>
                    <a:pt x="918" y="1368"/>
                  </a:cubicBezTo>
                  <a:cubicBezTo>
                    <a:pt x="856" y="1399"/>
                    <a:pt x="794" y="1399"/>
                    <a:pt x="732" y="1399"/>
                  </a:cubicBezTo>
                  <a:cubicBezTo>
                    <a:pt x="669" y="1399"/>
                    <a:pt x="607" y="1368"/>
                    <a:pt x="545" y="1337"/>
                  </a:cubicBezTo>
                  <a:lnTo>
                    <a:pt x="281" y="1197"/>
                  </a:lnTo>
                  <a:lnTo>
                    <a:pt x="794" y="264"/>
                  </a:lnTo>
                  <a:close/>
                  <a:moveTo>
                    <a:pt x="685" y="0"/>
                  </a:moveTo>
                  <a:lnTo>
                    <a:pt x="1" y="1244"/>
                  </a:lnTo>
                  <a:lnTo>
                    <a:pt x="467" y="1493"/>
                  </a:lnTo>
                  <a:cubicBezTo>
                    <a:pt x="545" y="1555"/>
                    <a:pt x="654" y="1586"/>
                    <a:pt x="747" y="1602"/>
                  </a:cubicBezTo>
                  <a:cubicBezTo>
                    <a:pt x="840" y="1602"/>
                    <a:pt x="934" y="1602"/>
                    <a:pt x="1027" y="1570"/>
                  </a:cubicBezTo>
                  <a:cubicBezTo>
                    <a:pt x="1105" y="1539"/>
                    <a:pt x="1182" y="1493"/>
                    <a:pt x="1260" y="1431"/>
                  </a:cubicBezTo>
                  <a:cubicBezTo>
                    <a:pt x="1338" y="1368"/>
                    <a:pt x="1385" y="1291"/>
                    <a:pt x="1431" y="1213"/>
                  </a:cubicBezTo>
                  <a:cubicBezTo>
                    <a:pt x="1493" y="1120"/>
                    <a:pt x="1509" y="1026"/>
                    <a:pt x="1525" y="933"/>
                  </a:cubicBezTo>
                  <a:cubicBezTo>
                    <a:pt x="1525" y="840"/>
                    <a:pt x="1509" y="746"/>
                    <a:pt x="1478" y="653"/>
                  </a:cubicBezTo>
                  <a:cubicBezTo>
                    <a:pt x="1431" y="560"/>
                    <a:pt x="1385" y="482"/>
                    <a:pt x="1322" y="420"/>
                  </a:cubicBezTo>
                  <a:cubicBezTo>
                    <a:pt x="1245" y="342"/>
                    <a:pt x="1167" y="264"/>
                    <a:pt x="1074" y="218"/>
                  </a:cubicBezTo>
                  <a:lnTo>
                    <a:pt x="685" y="0"/>
                  </a:lnTo>
                  <a:close/>
                </a:path>
              </a:pathLst>
            </a:custGeom>
            <a:solidFill>
              <a:srgbClr val="F9CD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35"/>
            <p:cNvSpPr/>
            <p:nvPr/>
          </p:nvSpPr>
          <p:spPr>
            <a:xfrm>
              <a:off x="6497578" y="3399552"/>
              <a:ext cx="70166" cy="67059"/>
            </a:xfrm>
            <a:custGeom>
              <a:rect b="b" l="l" r="r" t="t"/>
              <a:pathLst>
                <a:path extrusionOk="0" h="2007" w="2100">
                  <a:moveTo>
                    <a:pt x="653" y="1"/>
                  </a:moveTo>
                  <a:lnTo>
                    <a:pt x="0" y="1244"/>
                  </a:lnTo>
                  <a:lnTo>
                    <a:pt x="187" y="1338"/>
                  </a:lnTo>
                  <a:lnTo>
                    <a:pt x="762" y="280"/>
                  </a:lnTo>
                  <a:lnTo>
                    <a:pt x="762" y="280"/>
                  </a:lnTo>
                  <a:lnTo>
                    <a:pt x="607" y="1571"/>
                  </a:lnTo>
                  <a:lnTo>
                    <a:pt x="824" y="1680"/>
                  </a:lnTo>
                  <a:cubicBezTo>
                    <a:pt x="1011" y="1524"/>
                    <a:pt x="1182" y="1384"/>
                    <a:pt x="1322" y="1260"/>
                  </a:cubicBezTo>
                  <a:cubicBezTo>
                    <a:pt x="1384" y="1198"/>
                    <a:pt x="1446" y="1151"/>
                    <a:pt x="1509" y="1104"/>
                  </a:cubicBezTo>
                  <a:lnTo>
                    <a:pt x="1664" y="965"/>
                  </a:lnTo>
                  <a:cubicBezTo>
                    <a:pt x="1726" y="918"/>
                    <a:pt x="1773" y="871"/>
                    <a:pt x="1820" y="840"/>
                  </a:cubicBezTo>
                  <a:lnTo>
                    <a:pt x="1820" y="840"/>
                  </a:lnTo>
                  <a:lnTo>
                    <a:pt x="1260" y="1913"/>
                  </a:lnTo>
                  <a:lnTo>
                    <a:pt x="1446" y="2006"/>
                  </a:lnTo>
                  <a:lnTo>
                    <a:pt x="2099" y="762"/>
                  </a:lnTo>
                  <a:lnTo>
                    <a:pt x="1804" y="591"/>
                  </a:lnTo>
                  <a:lnTo>
                    <a:pt x="840" y="1415"/>
                  </a:lnTo>
                  <a:lnTo>
                    <a:pt x="964" y="156"/>
                  </a:lnTo>
                  <a:lnTo>
                    <a:pt x="653" y="1"/>
                  </a:lnTo>
                  <a:close/>
                </a:path>
              </a:pathLst>
            </a:custGeom>
            <a:solidFill>
              <a:srgbClr val="F9CD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35"/>
            <p:cNvSpPr/>
            <p:nvPr/>
          </p:nvSpPr>
          <p:spPr>
            <a:xfrm>
              <a:off x="6570317" y="3437475"/>
              <a:ext cx="28066" cy="45241"/>
            </a:xfrm>
            <a:custGeom>
              <a:rect b="b" l="l" r="r" t="t"/>
              <a:pathLst>
                <a:path extrusionOk="0" h="1354" w="840">
                  <a:moveTo>
                    <a:pt x="653" y="1"/>
                  </a:moveTo>
                  <a:lnTo>
                    <a:pt x="0" y="1260"/>
                  </a:lnTo>
                  <a:lnTo>
                    <a:pt x="187" y="1353"/>
                  </a:lnTo>
                  <a:lnTo>
                    <a:pt x="840" y="109"/>
                  </a:lnTo>
                  <a:lnTo>
                    <a:pt x="653" y="1"/>
                  </a:lnTo>
                  <a:close/>
                </a:path>
              </a:pathLst>
            </a:custGeom>
            <a:solidFill>
              <a:srgbClr val="F9CD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35"/>
            <p:cNvSpPr/>
            <p:nvPr/>
          </p:nvSpPr>
          <p:spPr>
            <a:xfrm>
              <a:off x="6609777" y="3450974"/>
              <a:ext cx="41599" cy="52524"/>
            </a:xfrm>
            <a:custGeom>
              <a:rect b="b" l="l" r="r" t="t"/>
              <a:pathLst>
                <a:path extrusionOk="0" h="1572" w="1245">
                  <a:moveTo>
                    <a:pt x="234" y="1"/>
                  </a:moveTo>
                  <a:lnTo>
                    <a:pt x="141" y="156"/>
                  </a:lnTo>
                  <a:lnTo>
                    <a:pt x="561" y="374"/>
                  </a:lnTo>
                  <a:lnTo>
                    <a:pt x="1" y="1463"/>
                  </a:lnTo>
                  <a:lnTo>
                    <a:pt x="188" y="1571"/>
                  </a:lnTo>
                  <a:lnTo>
                    <a:pt x="747" y="467"/>
                  </a:lnTo>
                  <a:lnTo>
                    <a:pt x="1152" y="685"/>
                  </a:lnTo>
                  <a:lnTo>
                    <a:pt x="1245" y="530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rgbClr val="F9CD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35"/>
            <p:cNvSpPr/>
            <p:nvPr/>
          </p:nvSpPr>
          <p:spPr>
            <a:xfrm>
              <a:off x="6684622" y="3499422"/>
              <a:ext cx="49885" cy="49517"/>
            </a:xfrm>
            <a:custGeom>
              <a:rect b="b" l="l" r="r" t="t"/>
              <a:pathLst>
                <a:path extrusionOk="0" h="1482" w="1493">
                  <a:moveTo>
                    <a:pt x="809" y="184"/>
                  </a:moveTo>
                  <a:cubicBezTo>
                    <a:pt x="871" y="199"/>
                    <a:pt x="933" y="215"/>
                    <a:pt x="995" y="246"/>
                  </a:cubicBezTo>
                  <a:cubicBezTo>
                    <a:pt x="1057" y="277"/>
                    <a:pt x="1104" y="308"/>
                    <a:pt x="1151" y="355"/>
                  </a:cubicBezTo>
                  <a:cubicBezTo>
                    <a:pt x="1197" y="401"/>
                    <a:pt x="1228" y="448"/>
                    <a:pt x="1260" y="510"/>
                  </a:cubicBezTo>
                  <a:cubicBezTo>
                    <a:pt x="1275" y="572"/>
                    <a:pt x="1291" y="650"/>
                    <a:pt x="1275" y="712"/>
                  </a:cubicBezTo>
                  <a:cubicBezTo>
                    <a:pt x="1260" y="790"/>
                    <a:pt x="1244" y="868"/>
                    <a:pt x="1197" y="945"/>
                  </a:cubicBezTo>
                  <a:cubicBezTo>
                    <a:pt x="1166" y="1023"/>
                    <a:pt x="1120" y="1101"/>
                    <a:pt x="1057" y="1163"/>
                  </a:cubicBezTo>
                  <a:cubicBezTo>
                    <a:pt x="1011" y="1210"/>
                    <a:pt x="949" y="1241"/>
                    <a:pt x="886" y="1272"/>
                  </a:cubicBezTo>
                  <a:cubicBezTo>
                    <a:pt x="842" y="1283"/>
                    <a:pt x="798" y="1294"/>
                    <a:pt x="754" y="1294"/>
                  </a:cubicBezTo>
                  <a:cubicBezTo>
                    <a:pt x="736" y="1294"/>
                    <a:pt x="718" y="1292"/>
                    <a:pt x="700" y="1288"/>
                  </a:cubicBezTo>
                  <a:cubicBezTo>
                    <a:pt x="638" y="1272"/>
                    <a:pt x="575" y="1256"/>
                    <a:pt x="513" y="1225"/>
                  </a:cubicBezTo>
                  <a:cubicBezTo>
                    <a:pt x="451" y="1210"/>
                    <a:pt x="404" y="1163"/>
                    <a:pt x="358" y="1116"/>
                  </a:cubicBezTo>
                  <a:lnTo>
                    <a:pt x="342" y="1116"/>
                  </a:lnTo>
                  <a:cubicBezTo>
                    <a:pt x="311" y="1070"/>
                    <a:pt x="264" y="1023"/>
                    <a:pt x="249" y="961"/>
                  </a:cubicBezTo>
                  <a:cubicBezTo>
                    <a:pt x="233" y="899"/>
                    <a:pt x="218" y="837"/>
                    <a:pt x="233" y="774"/>
                  </a:cubicBezTo>
                  <a:cubicBezTo>
                    <a:pt x="264" y="603"/>
                    <a:pt x="342" y="448"/>
                    <a:pt x="451" y="308"/>
                  </a:cubicBezTo>
                  <a:cubicBezTo>
                    <a:pt x="498" y="261"/>
                    <a:pt x="560" y="230"/>
                    <a:pt x="622" y="215"/>
                  </a:cubicBezTo>
                  <a:cubicBezTo>
                    <a:pt x="684" y="184"/>
                    <a:pt x="746" y="184"/>
                    <a:pt x="809" y="184"/>
                  </a:cubicBezTo>
                  <a:close/>
                  <a:moveTo>
                    <a:pt x="717" y="1"/>
                  </a:moveTo>
                  <a:cubicBezTo>
                    <a:pt x="673" y="1"/>
                    <a:pt x="630" y="5"/>
                    <a:pt x="591" y="13"/>
                  </a:cubicBezTo>
                  <a:cubicBezTo>
                    <a:pt x="498" y="28"/>
                    <a:pt x="404" y="75"/>
                    <a:pt x="327" y="137"/>
                  </a:cubicBezTo>
                  <a:cubicBezTo>
                    <a:pt x="233" y="215"/>
                    <a:pt x="156" y="308"/>
                    <a:pt x="109" y="432"/>
                  </a:cubicBezTo>
                  <a:cubicBezTo>
                    <a:pt x="62" y="510"/>
                    <a:pt x="31" y="588"/>
                    <a:pt x="16" y="666"/>
                  </a:cubicBezTo>
                  <a:cubicBezTo>
                    <a:pt x="0" y="743"/>
                    <a:pt x="0" y="806"/>
                    <a:pt x="16" y="883"/>
                  </a:cubicBezTo>
                  <a:cubicBezTo>
                    <a:pt x="16" y="945"/>
                    <a:pt x="31" y="1008"/>
                    <a:pt x="62" y="1054"/>
                  </a:cubicBezTo>
                  <a:cubicBezTo>
                    <a:pt x="93" y="1116"/>
                    <a:pt x="124" y="1163"/>
                    <a:pt x="171" y="1210"/>
                  </a:cubicBezTo>
                  <a:cubicBezTo>
                    <a:pt x="202" y="1241"/>
                    <a:pt x="249" y="1288"/>
                    <a:pt x="296" y="1319"/>
                  </a:cubicBezTo>
                  <a:cubicBezTo>
                    <a:pt x="342" y="1350"/>
                    <a:pt x="389" y="1365"/>
                    <a:pt x="435" y="1396"/>
                  </a:cubicBezTo>
                  <a:cubicBezTo>
                    <a:pt x="482" y="1412"/>
                    <a:pt x="529" y="1427"/>
                    <a:pt x="575" y="1443"/>
                  </a:cubicBezTo>
                  <a:cubicBezTo>
                    <a:pt x="638" y="1459"/>
                    <a:pt x="684" y="1474"/>
                    <a:pt x="746" y="1474"/>
                  </a:cubicBezTo>
                  <a:cubicBezTo>
                    <a:pt x="767" y="1479"/>
                    <a:pt x="788" y="1481"/>
                    <a:pt x="808" y="1481"/>
                  </a:cubicBezTo>
                  <a:cubicBezTo>
                    <a:pt x="848" y="1481"/>
                    <a:pt x="886" y="1474"/>
                    <a:pt x="917" y="1474"/>
                  </a:cubicBezTo>
                  <a:cubicBezTo>
                    <a:pt x="980" y="1459"/>
                    <a:pt x="1042" y="1427"/>
                    <a:pt x="1104" y="1396"/>
                  </a:cubicBezTo>
                  <a:cubicBezTo>
                    <a:pt x="1166" y="1365"/>
                    <a:pt x="1213" y="1319"/>
                    <a:pt x="1260" y="1272"/>
                  </a:cubicBezTo>
                  <a:cubicBezTo>
                    <a:pt x="1322" y="1194"/>
                    <a:pt x="1368" y="1132"/>
                    <a:pt x="1400" y="1054"/>
                  </a:cubicBezTo>
                  <a:cubicBezTo>
                    <a:pt x="1462" y="945"/>
                    <a:pt x="1493" y="821"/>
                    <a:pt x="1493" y="697"/>
                  </a:cubicBezTo>
                  <a:cubicBezTo>
                    <a:pt x="1493" y="603"/>
                    <a:pt x="1477" y="510"/>
                    <a:pt x="1431" y="417"/>
                  </a:cubicBezTo>
                  <a:cubicBezTo>
                    <a:pt x="1400" y="339"/>
                    <a:pt x="1337" y="277"/>
                    <a:pt x="1275" y="215"/>
                  </a:cubicBezTo>
                  <a:cubicBezTo>
                    <a:pt x="1213" y="168"/>
                    <a:pt x="1151" y="121"/>
                    <a:pt x="1073" y="90"/>
                  </a:cubicBezTo>
                  <a:cubicBezTo>
                    <a:pt x="1011" y="44"/>
                    <a:pt x="933" y="28"/>
                    <a:pt x="855" y="13"/>
                  </a:cubicBezTo>
                  <a:cubicBezTo>
                    <a:pt x="809" y="5"/>
                    <a:pt x="762" y="1"/>
                    <a:pt x="717" y="1"/>
                  </a:cubicBezTo>
                  <a:close/>
                </a:path>
              </a:pathLst>
            </a:custGeom>
            <a:solidFill>
              <a:srgbClr val="F9CD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35"/>
            <p:cNvSpPr/>
            <p:nvPr/>
          </p:nvSpPr>
          <p:spPr>
            <a:xfrm>
              <a:off x="6743328" y="3523713"/>
              <a:ext cx="55598" cy="59775"/>
            </a:xfrm>
            <a:custGeom>
              <a:rect b="b" l="l" r="r" t="t"/>
              <a:pathLst>
                <a:path extrusionOk="0" h="1789" w="1664">
                  <a:moveTo>
                    <a:pt x="622" y="1"/>
                  </a:moveTo>
                  <a:lnTo>
                    <a:pt x="0" y="1276"/>
                  </a:lnTo>
                  <a:lnTo>
                    <a:pt x="202" y="1369"/>
                  </a:lnTo>
                  <a:lnTo>
                    <a:pt x="700" y="327"/>
                  </a:lnTo>
                  <a:lnTo>
                    <a:pt x="824" y="1665"/>
                  </a:lnTo>
                  <a:lnTo>
                    <a:pt x="1073" y="1789"/>
                  </a:lnTo>
                  <a:lnTo>
                    <a:pt x="1664" y="514"/>
                  </a:lnTo>
                  <a:lnTo>
                    <a:pt x="1477" y="421"/>
                  </a:lnTo>
                  <a:lnTo>
                    <a:pt x="995" y="1447"/>
                  </a:lnTo>
                  <a:lnTo>
                    <a:pt x="886" y="141"/>
                  </a:lnTo>
                  <a:lnTo>
                    <a:pt x="622" y="1"/>
                  </a:lnTo>
                  <a:close/>
                </a:path>
              </a:pathLst>
            </a:custGeom>
            <a:solidFill>
              <a:srgbClr val="F9CD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35"/>
            <p:cNvSpPr/>
            <p:nvPr/>
          </p:nvSpPr>
          <p:spPr>
            <a:xfrm>
              <a:off x="6803571" y="3552816"/>
              <a:ext cx="45775" cy="54596"/>
            </a:xfrm>
            <a:custGeom>
              <a:rect b="b" l="l" r="r" t="t"/>
              <a:pathLst>
                <a:path extrusionOk="0" h="1634" w="1370">
                  <a:moveTo>
                    <a:pt x="607" y="1"/>
                  </a:moveTo>
                  <a:lnTo>
                    <a:pt x="1" y="1276"/>
                  </a:lnTo>
                  <a:lnTo>
                    <a:pt x="778" y="1633"/>
                  </a:lnTo>
                  <a:lnTo>
                    <a:pt x="841" y="1478"/>
                  </a:lnTo>
                  <a:lnTo>
                    <a:pt x="281" y="1198"/>
                  </a:lnTo>
                  <a:lnTo>
                    <a:pt x="467" y="794"/>
                  </a:lnTo>
                  <a:lnTo>
                    <a:pt x="980" y="1027"/>
                  </a:lnTo>
                  <a:lnTo>
                    <a:pt x="1058" y="871"/>
                  </a:lnTo>
                  <a:lnTo>
                    <a:pt x="545" y="622"/>
                  </a:lnTo>
                  <a:lnTo>
                    <a:pt x="716" y="249"/>
                  </a:lnTo>
                  <a:lnTo>
                    <a:pt x="1260" y="514"/>
                  </a:lnTo>
                  <a:lnTo>
                    <a:pt x="1369" y="358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F9CD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35"/>
            <p:cNvSpPr/>
            <p:nvPr/>
          </p:nvSpPr>
          <p:spPr>
            <a:xfrm>
              <a:off x="6448227" y="3197238"/>
              <a:ext cx="92486" cy="115574"/>
            </a:xfrm>
            <a:custGeom>
              <a:rect b="b" l="l" r="r" t="t"/>
              <a:pathLst>
                <a:path extrusionOk="0" h="3459" w="2768">
                  <a:moveTo>
                    <a:pt x="1857" y="1"/>
                  </a:moveTo>
                  <a:cubicBezTo>
                    <a:pt x="1830" y="1"/>
                    <a:pt x="1802" y="3"/>
                    <a:pt x="1773" y="7"/>
                  </a:cubicBezTo>
                  <a:cubicBezTo>
                    <a:pt x="1664" y="7"/>
                    <a:pt x="1571" y="38"/>
                    <a:pt x="1462" y="69"/>
                  </a:cubicBezTo>
                  <a:cubicBezTo>
                    <a:pt x="1337" y="116"/>
                    <a:pt x="1229" y="178"/>
                    <a:pt x="1120" y="256"/>
                  </a:cubicBezTo>
                  <a:cubicBezTo>
                    <a:pt x="980" y="365"/>
                    <a:pt x="871" y="473"/>
                    <a:pt x="762" y="598"/>
                  </a:cubicBezTo>
                  <a:cubicBezTo>
                    <a:pt x="482" y="940"/>
                    <a:pt x="280" y="1313"/>
                    <a:pt x="125" y="1733"/>
                  </a:cubicBezTo>
                  <a:cubicBezTo>
                    <a:pt x="78" y="1888"/>
                    <a:pt x="31" y="2044"/>
                    <a:pt x="16" y="2215"/>
                  </a:cubicBezTo>
                  <a:cubicBezTo>
                    <a:pt x="0" y="2339"/>
                    <a:pt x="16" y="2479"/>
                    <a:pt x="31" y="2604"/>
                  </a:cubicBezTo>
                  <a:cubicBezTo>
                    <a:pt x="62" y="2712"/>
                    <a:pt x="93" y="2821"/>
                    <a:pt x="156" y="2915"/>
                  </a:cubicBezTo>
                  <a:cubicBezTo>
                    <a:pt x="202" y="3008"/>
                    <a:pt x="264" y="3086"/>
                    <a:pt x="327" y="3148"/>
                  </a:cubicBezTo>
                  <a:cubicBezTo>
                    <a:pt x="451" y="3257"/>
                    <a:pt x="607" y="3350"/>
                    <a:pt x="762" y="3397"/>
                  </a:cubicBezTo>
                  <a:cubicBezTo>
                    <a:pt x="840" y="3428"/>
                    <a:pt x="918" y="3428"/>
                    <a:pt x="980" y="3443"/>
                  </a:cubicBezTo>
                  <a:cubicBezTo>
                    <a:pt x="1057" y="3459"/>
                    <a:pt x="1120" y="3459"/>
                    <a:pt x="1197" y="3459"/>
                  </a:cubicBezTo>
                  <a:lnTo>
                    <a:pt x="1462" y="2961"/>
                  </a:lnTo>
                  <a:lnTo>
                    <a:pt x="1462" y="2961"/>
                  </a:lnTo>
                  <a:cubicBezTo>
                    <a:pt x="1430" y="2966"/>
                    <a:pt x="1398" y="2968"/>
                    <a:pt x="1367" y="2968"/>
                  </a:cubicBezTo>
                  <a:cubicBezTo>
                    <a:pt x="1290" y="2968"/>
                    <a:pt x="1217" y="2957"/>
                    <a:pt x="1151" y="2946"/>
                  </a:cubicBezTo>
                  <a:cubicBezTo>
                    <a:pt x="1042" y="2930"/>
                    <a:pt x="949" y="2883"/>
                    <a:pt x="855" y="2837"/>
                  </a:cubicBezTo>
                  <a:cubicBezTo>
                    <a:pt x="778" y="2790"/>
                    <a:pt x="700" y="2728"/>
                    <a:pt x="653" y="2635"/>
                  </a:cubicBezTo>
                  <a:cubicBezTo>
                    <a:pt x="591" y="2557"/>
                    <a:pt x="560" y="2448"/>
                    <a:pt x="560" y="2339"/>
                  </a:cubicBezTo>
                  <a:cubicBezTo>
                    <a:pt x="544" y="2199"/>
                    <a:pt x="575" y="2059"/>
                    <a:pt x="607" y="1935"/>
                  </a:cubicBezTo>
                  <a:cubicBezTo>
                    <a:pt x="731" y="1562"/>
                    <a:pt x="918" y="1204"/>
                    <a:pt x="1182" y="909"/>
                  </a:cubicBezTo>
                  <a:cubicBezTo>
                    <a:pt x="1275" y="815"/>
                    <a:pt x="1384" y="722"/>
                    <a:pt x="1493" y="660"/>
                  </a:cubicBezTo>
                  <a:cubicBezTo>
                    <a:pt x="1586" y="598"/>
                    <a:pt x="1695" y="582"/>
                    <a:pt x="1804" y="582"/>
                  </a:cubicBezTo>
                  <a:cubicBezTo>
                    <a:pt x="1897" y="582"/>
                    <a:pt x="1990" y="613"/>
                    <a:pt x="2068" y="644"/>
                  </a:cubicBezTo>
                  <a:cubicBezTo>
                    <a:pt x="2161" y="691"/>
                    <a:pt x="2239" y="753"/>
                    <a:pt x="2317" y="831"/>
                  </a:cubicBezTo>
                  <a:cubicBezTo>
                    <a:pt x="2379" y="909"/>
                    <a:pt x="2457" y="986"/>
                    <a:pt x="2504" y="1080"/>
                  </a:cubicBezTo>
                  <a:lnTo>
                    <a:pt x="2768" y="598"/>
                  </a:lnTo>
                  <a:cubicBezTo>
                    <a:pt x="2737" y="536"/>
                    <a:pt x="2690" y="489"/>
                    <a:pt x="2644" y="427"/>
                  </a:cubicBezTo>
                  <a:cubicBezTo>
                    <a:pt x="2597" y="380"/>
                    <a:pt x="2550" y="318"/>
                    <a:pt x="2504" y="271"/>
                  </a:cubicBezTo>
                  <a:cubicBezTo>
                    <a:pt x="2441" y="209"/>
                    <a:pt x="2364" y="162"/>
                    <a:pt x="2301" y="131"/>
                  </a:cubicBezTo>
                  <a:cubicBezTo>
                    <a:pt x="2224" y="85"/>
                    <a:pt x="2146" y="54"/>
                    <a:pt x="2068" y="38"/>
                  </a:cubicBezTo>
                  <a:cubicBezTo>
                    <a:pt x="2000" y="15"/>
                    <a:pt x="1932" y="1"/>
                    <a:pt x="1857" y="1"/>
                  </a:cubicBezTo>
                  <a:close/>
                </a:path>
              </a:pathLst>
            </a:custGeom>
            <a:solidFill>
              <a:srgbClr val="EB5E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35"/>
            <p:cNvSpPr/>
            <p:nvPr/>
          </p:nvSpPr>
          <p:spPr>
            <a:xfrm>
              <a:off x="6505898" y="3224470"/>
              <a:ext cx="70667" cy="111197"/>
            </a:xfrm>
            <a:custGeom>
              <a:rect b="b" l="l" r="r" t="t"/>
              <a:pathLst>
                <a:path extrusionOk="0" h="3328" w="2115">
                  <a:moveTo>
                    <a:pt x="1679" y="0"/>
                  </a:moveTo>
                  <a:lnTo>
                    <a:pt x="0" y="3095"/>
                  </a:lnTo>
                  <a:lnTo>
                    <a:pt x="202" y="3204"/>
                  </a:lnTo>
                  <a:lnTo>
                    <a:pt x="420" y="3328"/>
                  </a:lnTo>
                  <a:lnTo>
                    <a:pt x="2115" y="234"/>
                  </a:lnTo>
                  <a:cubicBezTo>
                    <a:pt x="2115" y="234"/>
                    <a:pt x="2006" y="171"/>
                    <a:pt x="1897" y="125"/>
                  </a:cubicBezTo>
                  <a:lnTo>
                    <a:pt x="1679" y="0"/>
                  </a:lnTo>
                  <a:close/>
                </a:path>
              </a:pathLst>
            </a:custGeom>
            <a:solidFill>
              <a:srgbClr val="EB5E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35"/>
            <p:cNvSpPr/>
            <p:nvPr/>
          </p:nvSpPr>
          <p:spPr>
            <a:xfrm>
              <a:off x="6545358" y="3245252"/>
              <a:ext cx="114872" cy="135120"/>
            </a:xfrm>
            <a:custGeom>
              <a:rect b="b" l="l" r="r" t="t"/>
              <a:pathLst>
                <a:path extrusionOk="0" h="4044" w="3438">
                  <a:moveTo>
                    <a:pt x="1680" y="0"/>
                  </a:moveTo>
                  <a:lnTo>
                    <a:pt x="1" y="3110"/>
                  </a:lnTo>
                  <a:lnTo>
                    <a:pt x="421" y="3328"/>
                  </a:lnTo>
                  <a:lnTo>
                    <a:pt x="1665" y="980"/>
                  </a:lnTo>
                  <a:lnTo>
                    <a:pt x="1229" y="3748"/>
                  </a:lnTo>
                  <a:lnTo>
                    <a:pt x="1805" y="4043"/>
                  </a:lnTo>
                  <a:lnTo>
                    <a:pt x="3437" y="918"/>
                  </a:lnTo>
                  <a:lnTo>
                    <a:pt x="3033" y="716"/>
                  </a:lnTo>
                  <a:lnTo>
                    <a:pt x="1789" y="3048"/>
                  </a:lnTo>
                  <a:lnTo>
                    <a:pt x="2240" y="296"/>
                  </a:lnTo>
                  <a:lnTo>
                    <a:pt x="1680" y="0"/>
                  </a:lnTo>
                  <a:close/>
                </a:path>
              </a:pathLst>
            </a:custGeom>
            <a:solidFill>
              <a:srgbClr val="EB5E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35"/>
            <p:cNvSpPr/>
            <p:nvPr/>
          </p:nvSpPr>
          <p:spPr>
            <a:xfrm>
              <a:off x="6632131" y="3289925"/>
              <a:ext cx="96662" cy="126800"/>
            </a:xfrm>
            <a:custGeom>
              <a:rect b="b" l="l" r="r" t="t"/>
              <a:pathLst>
                <a:path extrusionOk="0" h="3795" w="2893">
                  <a:moveTo>
                    <a:pt x="1618" y="1"/>
                  </a:moveTo>
                  <a:lnTo>
                    <a:pt x="1" y="3126"/>
                  </a:lnTo>
                  <a:lnTo>
                    <a:pt x="1291" y="3795"/>
                  </a:lnTo>
                  <a:lnTo>
                    <a:pt x="1540" y="3297"/>
                  </a:lnTo>
                  <a:lnTo>
                    <a:pt x="700" y="2862"/>
                  </a:lnTo>
                  <a:lnTo>
                    <a:pt x="1151" y="1991"/>
                  </a:lnTo>
                  <a:lnTo>
                    <a:pt x="1929" y="2395"/>
                  </a:lnTo>
                  <a:lnTo>
                    <a:pt x="2177" y="1898"/>
                  </a:lnTo>
                  <a:lnTo>
                    <a:pt x="1400" y="1493"/>
                  </a:lnTo>
                  <a:lnTo>
                    <a:pt x="1804" y="716"/>
                  </a:lnTo>
                  <a:lnTo>
                    <a:pt x="2566" y="1120"/>
                  </a:lnTo>
                  <a:lnTo>
                    <a:pt x="2893" y="669"/>
                  </a:lnTo>
                  <a:lnTo>
                    <a:pt x="1618" y="1"/>
                  </a:lnTo>
                  <a:close/>
                </a:path>
              </a:pathLst>
            </a:custGeom>
            <a:solidFill>
              <a:srgbClr val="EB5E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35"/>
            <p:cNvSpPr/>
            <p:nvPr/>
          </p:nvSpPr>
          <p:spPr>
            <a:xfrm>
              <a:off x="6700727" y="3325242"/>
              <a:ext cx="134586" cy="145010"/>
            </a:xfrm>
            <a:custGeom>
              <a:rect b="b" l="l" r="r" t="t"/>
              <a:pathLst>
                <a:path extrusionOk="0" h="4340" w="4028">
                  <a:moveTo>
                    <a:pt x="1586" y="1"/>
                  </a:moveTo>
                  <a:lnTo>
                    <a:pt x="0" y="3142"/>
                  </a:lnTo>
                  <a:lnTo>
                    <a:pt x="420" y="3344"/>
                  </a:lnTo>
                  <a:lnTo>
                    <a:pt x="1695" y="810"/>
                  </a:lnTo>
                  <a:lnTo>
                    <a:pt x="1695" y="810"/>
                  </a:lnTo>
                  <a:lnTo>
                    <a:pt x="1042" y="3655"/>
                  </a:lnTo>
                  <a:lnTo>
                    <a:pt x="1446" y="3842"/>
                  </a:lnTo>
                  <a:lnTo>
                    <a:pt x="3312" y="1587"/>
                  </a:lnTo>
                  <a:lnTo>
                    <a:pt x="2068" y="4137"/>
                  </a:lnTo>
                  <a:lnTo>
                    <a:pt x="2488" y="4339"/>
                  </a:lnTo>
                  <a:lnTo>
                    <a:pt x="4027" y="1167"/>
                  </a:lnTo>
                  <a:lnTo>
                    <a:pt x="3359" y="856"/>
                  </a:lnTo>
                  <a:lnTo>
                    <a:pt x="1633" y="2955"/>
                  </a:lnTo>
                  <a:lnTo>
                    <a:pt x="2239" y="312"/>
                  </a:lnTo>
                  <a:lnTo>
                    <a:pt x="1913" y="156"/>
                  </a:lnTo>
                  <a:cubicBezTo>
                    <a:pt x="1742" y="79"/>
                    <a:pt x="1586" y="1"/>
                    <a:pt x="1586" y="1"/>
                  </a:cubicBezTo>
                  <a:close/>
                </a:path>
              </a:pathLst>
            </a:custGeom>
            <a:solidFill>
              <a:srgbClr val="EB5E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35"/>
            <p:cNvSpPr/>
            <p:nvPr/>
          </p:nvSpPr>
          <p:spPr>
            <a:xfrm>
              <a:off x="6804105" y="3387089"/>
              <a:ext cx="96161" cy="128337"/>
            </a:xfrm>
            <a:custGeom>
              <a:rect b="b" l="l" r="r" t="t"/>
              <a:pathLst>
                <a:path extrusionOk="0" h="3841" w="2878">
                  <a:moveTo>
                    <a:pt x="2240" y="902"/>
                  </a:moveTo>
                  <a:lnTo>
                    <a:pt x="2240" y="902"/>
                  </a:lnTo>
                  <a:cubicBezTo>
                    <a:pt x="2208" y="1011"/>
                    <a:pt x="2193" y="1135"/>
                    <a:pt x="2162" y="1275"/>
                  </a:cubicBezTo>
                  <a:cubicBezTo>
                    <a:pt x="2131" y="1415"/>
                    <a:pt x="2115" y="1540"/>
                    <a:pt x="2084" y="1664"/>
                  </a:cubicBezTo>
                  <a:cubicBezTo>
                    <a:pt x="2053" y="1804"/>
                    <a:pt x="2037" y="1944"/>
                    <a:pt x="1991" y="2115"/>
                  </a:cubicBezTo>
                  <a:lnTo>
                    <a:pt x="1447" y="1851"/>
                  </a:lnTo>
                  <a:cubicBezTo>
                    <a:pt x="1493" y="1804"/>
                    <a:pt x="1540" y="1757"/>
                    <a:pt x="1571" y="1711"/>
                  </a:cubicBezTo>
                  <a:cubicBezTo>
                    <a:pt x="1602" y="1664"/>
                    <a:pt x="1649" y="1617"/>
                    <a:pt x="1695" y="1555"/>
                  </a:cubicBezTo>
                  <a:lnTo>
                    <a:pt x="1835" y="1384"/>
                  </a:lnTo>
                  <a:lnTo>
                    <a:pt x="2240" y="902"/>
                  </a:lnTo>
                  <a:close/>
                  <a:moveTo>
                    <a:pt x="2333" y="0"/>
                  </a:moveTo>
                  <a:lnTo>
                    <a:pt x="0" y="2784"/>
                  </a:lnTo>
                  <a:lnTo>
                    <a:pt x="482" y="3017"/>
                  </a:lnTo>
                  <a:lnTo>
                    <a:pt x="1027" y="2364"/>
                  </a:lnTo>
                  <a:lnTo>
                    <a:pt x="1882" y="2768"/>
                  </a:lnTo>
                  <a:lnTo>
                    <a:pt x="1711" y="3608"/>
                  </a:lnTo>
                  <a:lnTo>
                    <a:pt x="2193" y="3841"/>
                  </a:lnTo>
                  <a:lnTo>
                    <a:pt x="2877" y="249"/>
                  </a:lnTo>
                  <a:lnTo>
                    <a:pt x="2333" y="0"/>
                  </a:lnTo>
                  <a:close/>
                </a:path>
              </a:pathLst>
            </a:custGeom>
            <a:solidFill>
              <a:srgbClr val="EB5E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35"/>
            <p:cNvSpPr/>
            <p:nvPr/>
          </p:nvSpPr>
          <p:spPr>
            <a:xfrm>
              <a:off x="7056070" y="3384483"/>
              <a:ext cx="920147" cy="616193"/>
            </a:xfrm>
            <a:custGeom>
              <a:rect b="b" l="l" r="r" t="t"/>
              <a:pathLst>
                <a:path extrusionOk="0" h="18442" w="27539">
                  <a:moveTo>
                    <a:pt x="7340" y="1"/>
                  </a:moveTo>
                  <a:cubicBezTo>
                    <a:pt x="6967" y="965"/>
                    <a:pt x="6221" y="1758"/>
                    <a:pt x="5257" y="2162"/>
                  </a:cubicBezTo>
                  <a:cubicBezTo>
                    <a:pt x="4770" y="2382"/>
                    <a:pt x="4244" y="2490"/>
                    <a:pt x="3718" y="2490"/>
                  </a:cubicBezTo>
                  <a:cubicBezTo>
                    <a:pt x="3202" y="2490"/>
                    <a:pt x="2686" y="2385"/>
                    <a:pt x="2209" y="2177"/>
                  </a:cubicBezTo>
                  <a:lnTo>
                    <a:pt x="2022" y="2628"/>
                  </a:lnTo>
                  <a:cubicBezTo>
                    <a:pt x="2364" y="2784"/>
                    <a:pt x="2535" y="3173"/>
                    <a:pt x="2395" y="3530"/>
                  </a:cubicBezTo>
                  <a:cubicBezTo>
                    <a:pt x="2281" y="3782"/>
                    <a:pt x="2032" y="3933"/>
                    <a:pt x="1772" y="3933"/>
                  </a:cubicBezTo>
                  <a:cubicBezTo>
                    <a:pt x="1678" y="3933"/>
                    <a:pt x="1584" y="3913"/>
                    <a:pt x="1494" y="3872"/>
                  </a:cubicBezTo>
                  <a:lnTo>
                    <a:pt x="1354" y="4214"/>
                  </a:lnTo>
                  <a:cubicBezTo>
                    <a:pt x="1711" y="4370"/>
                    <a:pt x="1882" y="4759"/>
                    <a:pt x="1742" y="5116"/>
                  </a:cubicBezTo>
                  <a:cubicBezTo>
                    <a:pt x="1628" y="5368"/>
                    <a:pt x="1379" y="5519"/>
                    <a:pt x="1119" y="5519"/>
                  </a:cubicBezTo>
                  <a:cubicBezTo>
                    <a:pt x="1025" y="5519"/>
                    <a:pt x="931" y="5499"/>
                    <a:pt x="841" y="5458"/>
                  </a:cubicBezTo>
                  <a:lnTo>
                    <a:pt x="701" y="5800"/>
                  </a:lnTo>
                  <a:cubicBezTo>
                    <a:pt x="1043" y="5956"/>
                    <a:pt x="1229" y="6345"/>
                    <a:pt x="1089" y="6702"/>
                  </a:cubicBezTo>
                  <a:cubicBezTo>
                    <a:pt x="976" y="6962"/>
                    <a:pt x="732" y="7107"/>
                    <a:pt x="475" y="7107"/>
                  </a:cubicBezTo>
                  <a:cubicBezTo>
                    <a:pt x="379" y="7107"/>
                    <a:pt x="281" y="7087"/>
                    <a:pt x="187" y="7044"/>
                  </a:cubicBezTo>
                  <a:lnTo>
                    <a:pt x="1" y="7464"/>
                  </a:lnTo>
                  <a:cubicBezTo>
                    <a:pt x="1058" y="7931"/>
                    <a:pt x="1882" y="8677"/>
                    <a:pt x="2318" y="9626"/>
                  </a:cubicBezTo>
                  <a:cubicBezTo>
                    <a:pt x="2800" y="10558"/>
                    <a:pt x="2846" y="11662"/>
                    <a:pt x="2473" y="12642"/>
                  </a:cubicBezTo>
                  <a:cubicBezTo>
                    <a:pt x="2473" y="12642"/>
                    <a:pt x="3639" y="13093"/>
                    <a:pt x="5365" y="13762"/>
                  </a:cubicBezTo>
                  <a:cubicBezTo>
                    <a:pt x="7138" y="14352"/>
                    <a:pt x="9501" y="15130"/>
                    <a:pt x="11865" y="15907"/>
                  </a:cubicBezTo>
                  <a:cubicBezTo>
                    <a:pt x="14275" y="16576"/>
                    <a:pt x="16685" y="17260"/>
                    <a:pt x="18489" y="17727"/>
                  </a:cubicBezTo>
                  <a:lnTo>
                    <a:pt x="21474" y="18442"/>
                  </a:lnTo>
                  <a:cubicBezTo>
                    <a:pt x="21890" y="16619"/>
                    <a:pt x="23589" y="15408"/>
                    <a:pt x="25484" y="15408"/>
                  </a:cubicBezTo>
                  <a:cubicBezTo>
                    <a:pt x="25787" y="15408"/>
                    <a:pt x="26095" y="15439"/>
                    <a:pt x="26404" y="15503"/>
                  </a:cubicBezTo>
                  <a:lnTo>
                    <a:pt x="26497" y="15052"/>
                  </a:lnTo>
                  <a:cubicBezTo>
                    <a:pt x="26124" y="14990"/>
                    <a:pt x="25875" y="14632"/>
                    <a:pt x="25937" y="14259"/>
                  </a:cubicBezTo>
                  <a:cubicBezTo>
                    <a:pt x="26018" y="13934"/>
                    <a:pt x="26300" y="13716"/>
                    <a:pt x="26617" y="13716"/>
                  </a:cubicBezTo>
                  <a:cubicBezTo>
                    <a:pt x="26665" y="13716"/>
                    <a:pt x="26713" y="13720"/>
                    <a:pt x="26761" y="13731"/>
                  </a:cubicBezTo>
                  <a:lnTo>
                    <a:pt x="26839" y="13373"/>
                  </a:lnTo>
                  <a:cubicBezTo>
                    <a:pt x="25973" y="13243"/>
                    <a:pt x="26165" y="12028"/>
                    <a:pt x="26918" y="12028"/>
                  </a:cubicBezTo>
                  <a:cubicBezTo>
                    <a:pt x="26977" y="12028"/>
                    <a:pt x="27038" y="12036"/>
                    <a:pt x="27103" y="12051"/>
                  </a:cubicBezTo>
                  <a:lnTo>
                    <a:pt x="27181" y="11694"/>
                  </a:lnTo>
                  <a:cubicBezTo>
                    <a:pt x="26330" y="11549"/>
                    <a:pt x="26509" y="10349"/>
                    <a:pt x="27259" y="10349"/>
                  </a:cubicBezTo>
                  <a:cubicBezTo>
                    <a:pt x="27318" y="10349"/>
                    <a:pt x="27380" y="10356"/>
                    <a:pt x="27445" y="10372"/>
                  </a:cubicBezTo>
                  <a:lnTo>
                    <a:pt x="27539" y="9890"/>
                  </a:lnTo>
                  <a:cubicBezTo>
                    <a:pt x="25393" y="9486"/>
                    <a:pt x="24009" y="7371"/>
                    <a:pt x="24491" y="5225"/>
                  </a:cubicBezTo>
                  <a:lnTo>
                    <a:pt x="21723" y="4572"/>
                  </a:lnTo>
                  <a:cubicBezTo>
                    <a:pt x="20091" y="4137"/>
                    <a:pt x="17960" y="3530"/>
                    <a:pt x="15799" y="2955"/>
                  </a:cubicBezTo>
                  <a:lnTo>
                    <a:pt x="9968" y="1011"/>
                  </a:lnTo>
                  <a:cubicBezTo>
                    <a:pt x="8382" y="405"/>
                    <a:pt x="7340" y="1"/>
                    <a:pt x="734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35"/>
            <p:cNvSpPr/>
            <p:nvPr/>
          </p:nvSpPr>
          <p:spPr>
            <a:xfrm>
              <a:off x="7290393" y="3447867"/>
              <a:ext cx="531526" cy="237997"/>
            </a:xfrm>
            <a:custGeom>
              <a:rect b="b" l="l" r="r" t="t"/>
              <a:pathLst>
                <a:path extrusionOk="0" h="7123" w="15908">
                  <a:moveTo>
                    <a:pt x="918" y="1"/>
                  </a:moveTo>
                  <a:lnTo>
                    <a:pt x="1" y="2457"/>
                  </a:lnTo>
                  <a:cubicBezTo>
                    <a:pt x="1" y="2457"/>
                    <a:pt x="234" y="2551"/>
                    <a:pt x="638" y="2706"/>
                  </a:cubicBezTo>
                  <a:cubicBezTo>
                    <a:pt x="1058" y="2862"/>
                    <a:pt x="1633" y="3110"/>
                    <a:pt x="2349" y="3328"/>
                  </a:cubicBezTo>
                  <a:cubicBezTo>
                    <a:pt x="3779" y="3795"/>
                    <a:pt x="5676" y="4432"/>
                    <a:pt x="7573" y="5054"/>
                  </a:cubicBezTo>
                  <a:lnTo>
                    <a:pt x="12875" y="6516"/>
                  </a:lnTo>
                  <a:cubicBezTo>
                    <a:pt x="14322" y="6904"/>
                    <a:pt x="15317" y="7122"/>
                    <a:pt x="15317" y="7122"/>
                  </a:cubicBezTo>
                  <a:lnTo>
                    <a:pt x="15908" y="4572"/>
                  </a:lnTo>
                  <a:lnTo>
                    <a:pt x="15254" y="4417"/>
                  </a:lnTo>
                  <a:cubicBezTo>
                    <a:pt x="14835" y="4308"/>
                    <a:pt x="14213" y="4183"/>
                    <a:pt x="13513" y="3981"/>
                  </a:cubicBezTo>
                  <a:cubicBezTo>
                    <a:pt x="12098" y="3592"/>
                    <a:pt x="10216" y="3064"/>
                    <a:pt x="8335" y="2551"/>
                  </a:cubicBezTo>
                  <a:cubicBezTo>
                    <a:pt x="6469" y="1929"/>
                    <a:pt x="4619" y="1322"/>
                    <a:pt x="3219" y="856"/>
                  </a:cubicBezTo>
                  <a:cubicBezTo>
                    <a:pt x="2520" y="638"/>
                    <a:pt x="1944" y="405"/>
                    <a:pt x="1540" y="249"/>
                  </a:cubicBezTo>
                  <a:lnTo>
                    <a:pt x="918" y="1"/>
                  </a:lnTo>
                  <a:close/>
                </a:path>
              </a:pathLst>
            </a:custGeom>
            <a:solidFill>
              <a:srgbClr val="EB5E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35"/>
            <p:cNvSpPr/>
            <p:nvPr/>
          </p:nvSpPr>
          <p:spPr>
            <a:xfrm>
              <a:off x="7196369" y="3699330"/>
              <a:ext cx="564237" cy="247854"/>
            </a:xfrm>
            <a:custGeom>
              <a:rect b="b" l="l" r="r" t="t"/>
              <a:pathLst>
                <a:path extrusionOk="0" h="7418" w="16887">
                  <a:moveTo>
                    <a:pt x="918" y="0"/>
                  </a:moveTo>
                  <a:lnTo>
                    <a:pt x="0" y="2457"/>
                  </a:lnTo>
                  <a:cubicBezTo>
                    <a:pt x="0" y="2457"/>
                    <a:pt x="249" y="2566"/>
                    <a:pt x="684" y="2721"/>
                  </a:cubicBezTo>
                  <a:cubicBezTo>
                    <a:pt x="1120" y="2893"/>
                    <a:pt x="1726" y="3141"/>
                    <a:pt x="2488" y="3375"/>
                  </a:cubicBezTo>
                  <a:cubicBezTo>
                    <a:pt x="4012" y="3888"/>
                    <a:pt x="6033" y="4556"/>
                    <a:pt x="8055" y="5225"/>
                  </a:cubicBezTo>
                  <a:cubicBezTo>
                    <a:pt x="10107" y="5785"/>
                    <a:pt x="12175" y="6360"/>
                    <a:pt x="13715" y="6795"/>
                  </a:cubicBezTo>
                  <a:cubicBezTo>
                    <a:pt x="14492" y="7013"/>
                    <a:pt x="15130" y="7137"/>
                    <a:pt x="15581" y="7262"/>
                  </a:cubicBezTo>
                  <a:lnTo>
                    <a:pt x="16280" y="7417"/>
                  </a:lnTo>
                  <a:lnTo>
                    <a:pt x="16887" y="4867"/>
                  </a:lnTo>
                  <a:cubicBezTo>
                    <a:pt x="16887" y="4867"/>
                    <a:pt x="15876" y="4650"/>
                    <a:pt x="14368" y="4245"/>
                  </a:cubicBezTo>
                  <a:cubicBezTo>
                    <a:pt x="12844" y="3825"/>
                    <a:pt x="10838" y="3266"/>
                    <a:pt x="8817" y="2706"/>
                  </a:cubicBezTo>
                  <a:cubicBezTo>
                    <a:pt x="6826" y="2053"/>
                    <a:pt x="4852" y="1400"/>
                    <a:pt x="3359" y="902"/>
                  </a:cubicBezTo>
                  <a:cubicBezTo>
                    <a:pt x="2612" y="669"/>
                    <a:pt x="2022" y="420"/>
                    <a:pt x="1586" y="265"/>
                  </a:cubicBezTo>
                  <a:lnTo>
                    <a:pt x="918" y="0"/>
                  </a:lnTo>
                  <a:close/>
                </a:path>
              </a:pathLst>
            </a:custGeom>
            <a:solidFill>
              <a:srgbClr val="EB5E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35"/>
            <p:cNvSpPr/>
            <p:nvPr/>
          </p:nvSpPr>
          <p:spPr>
            <a:xfrm>
              <a:off x="7787071" y="3746075"/>
              <a:ext cx="73307" cy="71737"/>
            </a:xfrm>
            <a:custGeom>
              <a:rect b="b" l="l" r="r" t="t"/>
              <a:pathLst>
                <a:path extrusionOk="0" h="2147" w="2194">
                  <a:moveTo>
                    <a:pt x="1276" y="1"/>
                  </a:moveTo>
                  <a:lnTo>
                    <a:pt x="778" y="576"/>
                  </a:lnTo>
                  <a:lnTo>
                    <a:pt x="1" y="498"/>
                  </a:lnTo>
                  <a:lnTo>
                    <a:pt x="421" y="1151"/>
                  </a:lnTo>
                  <a:lnTo>
                    <a:pt x="125" y="1836"/>
                  </a:lnTo>
                  <a:lnTo>
                    <a:pt x="125" y="1836"/>
                  </a:lnTo>
                  <a:lnTo>
                    <a:pt x="887" y="1649"/>
                  </a:lnTo>
                  <a:lnTo>
                    <a:pt x="1493" y="2147"/>
                  </a:lnTo>
                  <a:lnTo>
                    <a:pt x="1525" y="1400"/>
                  </a:lnTo>
                  <a:lnTo>
                    <a:pt x="2193" y="1012"/>
                  </a:lnTo>
                  <a:lnTo>
                    <a:pt x="1462" y="732"/>
                  </a:lnTo>
                  <a:lnTo>
                    <a:pt x="1276" y="1"/>
                  </a:lnTo>
                  <a:close/>
                </a:path>
              </a:pathLst>
            </a:custGeom>
            <a:solidFill>
              <a:srgbClr val="EB5E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35"/>
            <p:cNvSpPr/>
            <p:nvPr/>
          </p:nvSpPr>
          <p:spPr>
            <a:xfrm>
              <a:off x="7188050" y="3564243"/>
              <a:ext cx="72238" cy="72772"/>
            </a:xfrm>
            <a:custGeom>
              <a:rect b="b" l="l" r="r" t="t"/>
              <a:pathLst>
                <a:path extrusionOk="0" h="2178" w="2162">
                  <a:moveTo>
                    <a:pt x="1384" y="1"/>
                  </a:moveTo>
                  <a:lnTo>
                    <a:pt x="824" y="514"/>
                  </a:lnTo>
                  <a:lnTo>
                    <a:pt x="63" y="327"/>
                  </a:lnTo>
                  <a:lnTo>
                    <a:pt x="63" y="327"/>
                  </a:lnTo>
                  <a:lnTo>
                    <a:pt x="389" y="1027"/>
                  </a:lnTo>
                  <a:lnTo>
                    <a:pt x="0" y="1664"/>
                  </a:lnTo>
                  <a:lnTo>
                    <a:pt x="778" y="1602"/>
                  </a:lnTo>
                  <a:lnTo>
                    <a:pt x="1307" y="2177"/>
                  </a:lnTo>
                  <a:lnTo>
                    <a:pt x="1446" y="1431"/>
                  </a:lnTo>
                  <a:lnTo>
                    <a:pt x="2162" y="1136"/>
                  </a:lnTo>
                  <a:lnTo>
                    <a:pt x="1462" y="763"/>
                  </a:lnTo>
                  <a:lnTo>
                    <a:pt x="1384" y="1"/>
                  </a:lnTo>
                  <a:close/>
                </a:path>
              </a:pathLst>
            </a:custGeom>
            <a:solidFill>
              <a:srgbClr val="EB5E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35"/>
            <p:cNvSpPr/>
            <p:nvPr/>
          </p:nvSpPr>
          <p:spPr>
            <a:xfrm>
              <a:off x="7343920" y="3479575"/>
              <a:ext cx="36386" cy="51956"/>
            </a:xfrm>
            <a:custGeom>
              <a:rect b="b" l="l" r="r" t="t"/>
              <a:pathLst>
                <a:path extrusionOk="0" h="1555" w="1089">
                  <a:moveTo>
                    <a:pt x="62" y="0"/>
                  </a:moveTo>
                  <a:lnTo>
                    <a:pt x="0" y="156"/>
                  </a:lnTo>
                  <a:lnTo>
                    <a:pt x="420" y="327"/>
                  </a:lnTo>
                  <a:lnTo>
                    <a:pt x="0" y="1477"/>
                  </a:lnTo>
                  <a:lnTo>
                    <a:pt x="187" y="1555"/>
                  </a:lnTo>
                  <a:lnTo>
                    <a:pt x="607" y="389"/>
                  </a:lnTo>
                  <a:lnTo>
                    <a:pt x="1026" y="529"/>
                  </a:lnTo>
                  <a:lnTo>
                    <a:pt x="1089" y="373"/>
                  </a:lnTo>
                  <a:cubicBezTo>
                    <a:pt x="1089" y="373"/>
                    <a:pt x="824" y="296"/>
                    <a:pt x="575" y="187"/>
                  </a:cubicBezTo>
                  <a:cubicBezTo>
                    <a:pt x="327" y="93"/>
                    <a:pt x="62" y="0"/>
                    <a:pt x="62" y="0"/>
                  </a:cubicBezTo>
                  <a:close/>
                </a:path>
              </a:pathLst>
            </a:custGeom>
            <a:solidFill>
              <a:srgbClr val="F9CD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35"/>
            <p:cNvSpPr/>
            <p:nvPr/>
          </p:nvSpPr>
          <p:spPr>
            <a:xfrm>
              <a:off x="7409876" y="3506573"/>
              <a:ext cx="21852" cy="46811"/>
            </a:xfrm>
            <a:custGeom>
              <a:rect b="b" l="l" r="r" t="t"/>
              <a:pathLst>
                <a:path extrusionOk="0" h="1401" w="654">
                  <a:moveTo>
                    <a:pt x="452" y="1"/>
                  </a:moveTo>
                  <a:lnTo>
                    <a:pt x="1" y="1338"/>
                  </a:lnTo>
                  <a:lnTo>
                    <a:pt x="203" y="1400"/>
                  </a:lnTo>
                  <a:lnTo>
                    <a:pt x="654" y="63"/>
                  </a:lnTo>
                  <a:lnTo>
                    <a:pt x="452" y="1"/>
                  </a:lnTo>
                  <a:close/>
                </a:path>
              </a:pathLst>
            </a:custGeom>
            <a:solidFill>
              <a:srgbClr val="F9CD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35"/>
            <p:cNvSpPr/>
            <p:nvPr/>
          </p:nvSpPr>
          <p:spPr>
            <a:xfrm>
              <a:off x="7470152" y="3529427"/>
              <a:ext cx="42133" cy="49918"/>
            </a:xfrm>
            <a:custGeom>
              <a:rect b="b" l="l" r="r" t="t"/>
              <a:pathLst>
                <a:path extrusionOk="0" h="1494" w="1261">
                  <a:moveTo>
                    <a:pt x="700" y="1"/>
                  </a:moveTo>
                  <a:cubicBezTo>
                    <a:pt x="623" y="1"/>
                    <a:pt x="529" y="16"/>
                    <a:pt x="452" y="47"/>
                  </a:cubicBezTo>
                  <a:cubicBezTo>
                    <a:pt x="374" y="79"/>
                    <a:pt x="296" y="141"/>
                    <a:pt x="234" y="203"/>
                  </a:cubicBezTo>
                  <a:cubicBezTo>
                    <a:pt x="141" y="296"/>
                    <a:pt x="94" y="405"/>
                    <a:pt x="47" y="529"/>
                  </a:cubicBezTo>
                  <a:cubicBezTo>
                    <a:pt x="32" y="607"/>
                    <a:pt x="1" y="701"/>
                    <a:pt x="1" y="778"/>
                  </a:cubicBezTo>
                  <a:cubicBezTo>
                    <a:pt x="1" y="856"/>
                    <a:pt x="1" y="918"/>
                    <a:pt x="16" y="996"/>
                  </a:cubicBezTo>
                  <a:cubicBezTo>
                    <a:pt x="32" y="1058"/>
                    <a:pt x="63" y="1105"/>
                    <a:pt x="94" y="1167"/>
                  </a:cubicBezTo>
                  <a:cubicBezTo>
                    <a:pt x="125" y="1214"/>
                    <a:pt x="156" y="1245"/>
                    <a:pt x="203" y="1291"/>
                  </a:cubicBezTo>
                  <a:cubicBezTo>
                    <a:pt x="249" y="1322"/>
                    <a:pt x="296" y="1354"/>
                    <a:pt x="343" y="1369"/>
                  </a:cubicBezTo>
                  <a:cubicBezTo>
                    <a:pt x="374" y="1400"/>
                    <a:pt x="420" y="1416"/>
                    <a:pt x="467" y="1431"/>
                  </a:cubicBezTo>
                  <a:cubicBezTo>
                    <a:pt x="514" y="1447"/>
                    <a:pt x="576" y="1462"/>
                    <a:pt x="623" y="1478"/>
                  </a:cubicBezTo>
                  <a:cubicBezTo>
                    <a:pt x="669" y="1478"/>
                    <a:pt x="700" y="1478"/>
                    <a:pt x="747" y="1494"/>
                  </a:cubicBezTo>
                  <a:lnTo>
                    <a:pt x="856" y="1494"/>
                  </a:lnTo>
                  <a:lnTo>
                    <a:pt x="903" y="1338"/>
                  </a:lnTo>
                  <a:cubicBezTo>
                    <a:pt x="840" y="1338"/>
                    <a:pt x="778" y="1322"/>
                    <a:pt x="716" y="1307"/>
                  </a:cubicBezTo>
                  <a:cubicBezTo>
                    <a:pt x="654" y="1307"/>
                    <a:pt x="592" y="1291"/>
                    <a:pt x="529" y="1260"/>
                  </a:cubicBezTo>
                  <a:cubicBezTo>
                    <a:pt x="467" y="1245"/>
                    <a:pt x="420" y="1214"/>
                    <a:pt x="374" y="1183"/>
                  </a:cubicBezTo>
                  <a:cubicBezTo>
                    <a:pt x="327" y="1136"/>
                    <a:pt x="281" y="1089"/>
                    <a:pt x="265" y="1043"/>
                  </a:cubicBezTo>
                  <a:cubicBezTo>
                    <a:pt x="234" y="980"/>
                    <a:pt x="218" y="918"/>
                    <a:pt x="218" y="856"/>
                  </a:cubicBezTo>
                  <a:cubicBezTo>
                    <a:pt x="218" y="763"/>
                    <a:pt x="234" y="685"/>
                    <a:pt x="265" y="592"/>
                  </a:cubicBezTo>
                  <a:cubicBezTo>
                    <a:pt x="281" y="514"/>
                    <a:pt x="327" y="436"/>
                    <a:pt x="374" y="374"/>
                  </a:cubicBezTo>
                  <a:cubicBezTo>
                    <a:pt x="405" y="312"/>
                    <a:pt x="467" y="281"/>
                    <a:pt x="514" y="250"/>
                  </a:cubicBezTo>
                  <a:cubicBezTo>
                    <a:pt x="576" y="218"/>
                    <a:pt x="623" y="203"/>
                    <a:pt x="685" y="203"/>
                  </a:cubicBezTo>
                  <a:cubicBezTo>
                    <a:pt x="747" y="203"/>
                    <a:pt x="809" y="203"/>
                    <a:pt x="871" y="218"/>
                  </a:cubicBezTo>
                  <a:cubicBezTo>
                    <a:pt x="934" y="234"/>
                    <a:pt x="980" y="265"/>
                    <a:pt x="1042" y="296"/>
                  </a:cubicBezTo>
                  <a:cubicBezTo>
                    <a:pt x="1105" y="327"/>
                    <a:pt x="1151" y="358"/>
                    <a:pt x="1214" y="390"/>
                  </a:cubicBezTo>
                  <a:lnTo>
                    <a:pt x="1260" y="234"/>
                  </a:lnTo>
                  <a:cubicBezTo>
                    <a:pt x="1229" y="203"/>
                    <a:pt x="1198" y="187"/>
                    <a:pt x="1167" y="156"/>
                  </a:cubicBezTo>
                  <a:cubicBezTo>
                    <a:pt x="1136" y="141"/>
                    <a:pt x="1089" y="125"/>
                    <a:pt x="1058" y="110"/>
                  </a:cubicBezTo>
                  <a:cubicBezTo>
                    <a:pt x="1011" y="79"/>
                    <a:pt x="965" y="63"/>
                    <a:pt x="918" y="47"/>
                  </a:cubicBezTo>
                  <a:cubicBezTo>
                    <a:pt x="840" y="32"/>
                    <a:pt x="778" y="16"/>
                    <a:pt x="700" y="16"/>
                  </a:cubicBezTo>
                  <a:lnTo>
                    <a:pt x="700" y="1"/>
                  </a:lnTo>
                  <a:close/>
                </a:path>
              </a:pathLst>
            </a:custGeom>
            <a:solidFill>
              <a:srgbClr val="F9CD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35"/>
            <p:cNvSpPr/>
            <p:nvPr/>
          </p:nvSpPr>
          <p:spPr>
            <a:xfrm>
              <a:off x="7544963" y="3551245"/>
              <a:ext cx="47847" cy="54596"/>
            </a:xfrm>
            <a:custGeom>
              <a:rect b="b" l="l" r="r" t="t"/>
              <a:pathLst>
                <a:path extrusionOk="0" h="1634" w="1432">
                  <a:moveTo>
                    <a:pt x="405" y="1"/>
                  </a:moveTo>
                  <a:lnTo>
                    <a:pt x="1" y="1338"/>
                  </a:lnTo>
                  <a:lnTo>
                    <a:pt x="187" y="1400"/>
                  </a:lnTo>
                  <a:lnTo>
                    <a:pt x="389" y="778"/>
                  </a:lnTo>
                  <a:lnTo>
                    <a:pt x="561" y="825"/>
                  </a:lnTo>
                  <a:lnTo>
                    <a:pt x="809" y="1571"/>
                  </a:lnTo>
                  <a:lnTo>
                    <a:pt x="1043" y="1634"/>
                  </a:lnTo>
                  <a:lnTo>
                    <a:pt x="747" y="778"/>
                  </a:lnTo>
                  <a:lnTo>
                    <a:pt x="1431" y="281"/>
                  </a:lnTo>
                  <a:lnTo>
                    <a:pt x="1198" y="219"/>
                  </a:lnTo>
                  <a:lnTo>
                    <a:pt x="607" y="654"/>
                  </a:lnTo>
                  <a:lnTo>
                    <a:pt x="436" y="607"/>
                  </a:lnTo>
                  <a:lnTo>
                    <a:pt x="607" y="4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F9CD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35"/>
            <p:cNvSpPr/>
            <p:nvPr/>
          </p:nvSpPr>
          <p:spPr>
            <a:xfrm>
              <a:off x="7626557" y="3573598"/>
              <a:ext cx="37957" cy="52491"/>
            </a:xfrm>
            <a:custGeom>
              <a:rect b="b" l="l" r="r" t="t"/>
              <a:pathLst>
                <a:path extrusionOk="0" h="1571" w="1136">
                  <a:moveTo>
                    <a:pt x="373" y="0"/>
                  </a:moveTo>
                  <a:lnTo>
                    <a:pt x="0" y="1353"/>
                  </a:lnTo>
                  <a:lnTo>
                    <a:pt x="777" y="1571"/>
                  </a:lnTo>
                  <a:lnTo>
                    <a:pt x="824" y="1384"/>
                  </a:lnTo>
                  <a:lnTo>
                    <a:pt x="249" y="1229"/>
                  </a:lnTo>
                  <a:lnTo>
                    <a:pt x="373" y="793"/>
                  </a:lnTo>
                  <a:lnTo>
                    <a:pt x="886" y="933"/>
                  </a:lnTo>
                  <a:lnTo>
                    <a:pt x="933" y="762"/>
                  </a:lnTo>
                  <a:lnTo>
                    <a:pt x="420" y="622"/>
                  </a:lnTo>
                  <a:lnTo>
                    <a:pt x="529" y="218"/>
                  </a:lnTo>
                  <a:lnTo>
                    <a:pt x="1057" y="374"/>
                  </a:lnTo>
                  <a:lnTo>
                    <a:pt x="1135" y="203"/>
                  </a:lnTo>
                  <a:lnTo>
                    <a:pt x="373" y="0"/>
                  </a:lnTo>
                  <a:close/>
                </a:path>
              </a:pathLst>
            </a:custGeom>
            <a:solidFill>
              <a:srgbClr val="F9CD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35"/>
            <p:cNvSpPr/>
            <p:nvPr/>
          </p:nvSpPr>
          <p:spPr>
            <a:xfrm>
              <a:off x="7707582" y="3592811"/>
              <a:ext cx="36420" cy="51489"/>
            </a:xfrm>
            <a:custGeom>
              <a:rect b="b" l="l" r="r" t="t"/>
              <a:pathLst>
                <a:path extrusionOk="0" h="1541" w="1090">
                  <a:moveTo>
                    <a:pt x="47" y="1"/>
                  </a:moveTo>
                  <a:lnTo>
                    <a:pt x="1" y="172"/>
                  </a:lnTo>
                  <a:lnTo>
                    <a:pt x="421" y="281"/>
                  </a:lnTo>
                  <a:lnTo>
                    <a:pt x="110" y="1478"/>
                  </a:lnTo>
                  <a:lnTo>
                    <a:pt x="312" y="1540"/>
                  </a:lnTo>
                  <a:lnTo>
                    <a:pt x="607" y="343"/>
                  </a:lnTo>
                  <a:lnTo>
                    <a:pt x="1043" y="452"/>
                  </a:lnTo>
                  <a:lnTo>
                    <a:pt x="1089" y="281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rgbClr val="F9CD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35"/>
            <p:cNvSpPr/>
            <p:nvPr/>
          </p:nvSpPr>
          <p:spPr>
            <a:xfrm>
              <a:off x="7218188" y="3733110"/>
              <a:ext cx="47312" cy="54563"/>
            </a:xfrm>
            <a:custGeom>
              <a:rect b="b" l="l" r="r" t="t"/>
              <a:pathLst>
                <a:path extrusionOk="0" h="1633" w="1416">
                  <a:moveTo>
                    <a:pt x="1120" y="218"/>
                  </a:moveTo>
                  <a:lnTo>
                    <a:pt x="1182" y="980"/>
                  </a:lnTo>
                  <a:lnTo>
                    <a:pt x="591" y="746"/>
                  </a:lnTo>
                  <a:lnTo>
                    <a:pt x="1120" y="218"/>
                  </a:lnTo>
                  <a:close/>
                  <a:moveTo>
                    <a:pt x="1089" y="0"/>
                  </a:moveTo>
                  <a:lnTo>
                    <a:pt x="0" y="1089"/>
                  </a:lnTo>
                  <a:lnTo>
                    <a:pt x="202" y="1166"/>
                  </a:lnTo>
                  <a:lnTo>
                    <a:pt x="467" y="886"/>
                  </a:lnTo>
                  <a:lnTo>
                    <a:pt x="1198" y="1166"/>
                  </a:lnTo>
                  <a:lnTo>
                    <a:pt x="1229" y="1555"/>
                  </a:lnTo>
                  <a:lnTo>
                    <a:pt x="1415" y="1633"/>
                  </a:lnTo>
                  <a:lnTo>
                    <a:pt x="1306" y="78"/>
                  </a:lnTo>
                  <a:lnTo>
                    <a:pt x="1089" y="0"/>
                  </a:lnTo>
                  <a:close/>
                </a:path>
              </a:pathLst>
            </a:custGeom>
            <a:solidFill>
              <a:srgbClr val="F9CD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35"/>
            <p:cNvSpPr/>
            <p:nvPr/>
          </p:nvSpPr>
          <p:spPr>
            <a:xfrm>
              <a:off x="7285715" y="3749717"/>
              <a:ext cx="50419" cy="51689"/>
            </a:xfrm>
            <a:custGeom>
              <a:rect b="b" l="l" r="r" t="t"/>
              <a:pathLst>
                <a:path extrusionOk="0" h="1547" w="1509">
                  <a:moveTo>
                    <a:pt x="623" y="249"/>
                  </a:moveTo>
                  <a:lnTo>
                    <a:pt x="918" y="343"/>
                  </a:lnTo>
                  <a:cubicBezTo>
                    <a:pt x="980" y="358"/>
                    <a:pt x="1042" y="389"/>
                    <a:pt x="1089" y="436"/>
                  </a:cubicBezTo>
                  <a:cubicBezTo>
                    <a:pt x="1136" y="483"/>
                    <a:pt x="1167" y="529"/>
                    <a:pt x="1198" y="592"/>
                  </a:cubicBezTo>
                  <a:cubicBezTo>
                    <a:pt x="1229" y="638"/>
                    <a:pt x="1245" y="700"/>
                    <a:pt x="1245" y="778"/>
                  </a:cubicBezTo>
                  <a:cubicBezTo>
                    <a:pt x="1245" y="840"/>
                    <a:pt x="1245" y="918"/>
                    <a:pt x="1213" y="980"/>
                  </a:cubicBezTo>
                  <a:cubicBezTo>
                    <a:pt x="1198" y="1058"/>
                    <a:pt x="1151" y="1120"/>
                    <a:pt x="1105" y="1167"/>
                  </a:cubicBezTo>
                  <a:cubicBezTo>
                    <a:pt x="1074" y="1229"/>
                    <a:pt x="1011" y="1260"/>
                    <a:pt x="949" y="1307"/>
                  </a:cubicBezTo>
                  <a:cubicBezTo>
                    <a:pt x="903" y="1338"/>
                    <a:pt x="825" y="1353"/>
                    <a:pt x="763" y="1353"/>
                  </a:cubicBezTo>
                  <a:cubicBezTo>
                    <a:pt x="744" y="1358"/>
                    <a:pt x="726" y="1360"/>
                    <a:pt x="708" y="1360"/>
                  </a:cubicBezTo>
                  <a:cubicBezTo>
                    <a:pt x="664" y="1360"/>
                    <a:pt x="620" y="1349"/>
                    <a:pt x="576" y="1338"/>
                  </a:cubicBezTo>
                  <a:lnTo>
                    <a:pt x="281" y="1245"/>
                  </a:lnTo>
                  <a:lnTo>
                    <a:pt x="623" y="249"/>
                  </a:lnTo>
                  <a:close/>
                  <a:moveTo>
                    <a:pt x="483" y="1"/>
                  </a:moveTo>
                  <a:lnTo>
                    <a:pt x="1" y="1338"/>
                  </a:lnTo>
                  <a:lnTo>
                    <a:pt x="514" y="1509"/>
                  </a:lnTo>
                  <a:cubicBezTo>
                    <a:pt x="582" y="1532"/>
                    <a:pt x="659" y="1546"/>
                    <a:pt x="738" y="1546"/>
                  </a:cubicBezTo>
                  <a:cubicBezTo>
                    <a:pt x="766" y="1546"/>
                    <a:pt x="796" y="1544"/>
                    <a:pt x="825" y="1540"/>
                  </a:cubicBezTo>
                  <a:cubicBezTo>
                    <a:pt x="903" y="1540"/>
                    <a:pt x="996" y="1524"/>
                    <a:pt x="1089" y="1478"/>
                  </a:cubicBezTo>
                  <a:cubicBezTo>
                    <a:pt x="1167" y="1431"/>
                    <a:pt x="1245" y="1385"/>
                    <a:pt x="1291" y="1307"/>
                  </a:cubicBezTo>
                  <a:cubicBezTo>
                    <a:pt x="1353" y="1229"/>
                    <a:pt x="1400" y="1151"/>
                    <a:pt x="1431" y="1058"/>
                  </a:cubicBezTo>
                  <a:cubicBezTo>
                    <a:pt x="1509" y="871"/>
                    <a:pt x="1478" y="669"/>
                    <a:pt x="1369" y="498"/>
                  </a:cubicBezTo>
                  <a:cubicBezTo>
                    <a:pt x="1322" y="420"/>
                    <a:pt x="1260" y="343"/>
                    <a:pt x="1182" y="296"/>
                  </a:cubicBezTo>
                  <a:cubicBezTo>
                    <a:pt x="1089" y="234"/>
                    <a:pt x="996" y="172"/>
                    <a:pt x="903" y="141"/>
                  </a:cubicBezTo>
                  <a:lnTo>
                    <a:pt x="483" y="1"/>
                  </a:lnTo>
                  <a:close/>
                </a:path>
              </a:pathLst>
            </a:custGeom>
            <a:solidFill>
              <a:srgbClr val="F9CD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35"/>
            <p:cNvSpPr/>
            <p:nvPr/>
          </p:nvSpPr>
          <p:spPr>
            <a:xfrm>
              <a:off x="7350134" y="3771034"/>
              <a:ext cx="67059" cy="62381"/>
            </a:xfrm>
            <a:custGeom>
              <a:rect b="b" l="l" r="r" t="t"/>
              <a:pathLst>
                <a:path extrusionOk="0" h="1867" w="2007">
                  <a:moveTo>
                    <a:pt x="452" y="0"/>
                  </a:moveTo>
                  <a:lnTo>
                    <a:pt x="1" y="1337"/>
                  </a:lnTo>
                  <a:lnTo>
                    <a:pt x="218" y="1400"/>
                  </a:lnTo>
                  <a:lnTo>
                    <a:pt x="592" y="249"/>
                  </a:lnTo>
                  <a:lnTo>
                    <a:pt x="669" y="1555"/>
                  </a:lnTo>
                  <a:lnTo>
                    <a:pt x="918" y="1633"/>
                  </a:lnTo>
                  <a:cubicBezTo>
                    <a:pt x="1074" y="1446"/>
                    <a:pt x="1214" y="1291"/>
                    <a:pt x="1322" y="1135"/>
                  </a:cubicBezTo>
                  <a:lnTo>
                    <a:pt x="1478" y="949"/>
                  </a:lnTo>
                  <a:cubicBezTo>
                    <a:pt x="1525" y="902"/>
                    <a:pt x="1571" y="840"/>
                    <a:pt x="1618" y="793"/>
                  </a:cubicBezTo>
                  <a:cubicBezTo>
                    <a:pt x="1665" y="731"/>
                    <a:pt x="1696" y="684"/>
                    <a:pt x="1742" y="638"/>
                  </a:cubicBezTo>
                  <a:lnTo>
                    <a:pt x="1742" y="638"/>
                  </a:lnTo>
                  <a:lnTo>
                    <a:pt x="1369" y="1788"/>
                  </a:lnTo>
                  <a:lnTo>
                    <a:pt x="1571" y="1866"/>
                  </a:lnTo>
                  <a:lnTo>
                    <a:pt x="2007" y="513"/>
                  </a:lnTo>
                  <a:lnTo>
                    <a:pt x="1680" y="404"/>
                  </a:lnTo>
                  <a:lnTo>
                    <a:pt x="872" y="1369"/>
                  </a:lnTo>
                  <a:lnTo>
                    <a:pt x="778" y="109"/>
                  </a:lnTo>
                  <a:lnTo>
                    <a:pt x="452" y="0"/>
                  </a:lnTo>
                  <a:close/>
                </a:path>
              </a:pathLst>
            </a:custGeom>
            <a:solidFill>
              <a:srgbClr val="F9CD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35"/>
            <p:cNvSpPr/>
            <p:nvPr/>
          </p:nvSpPr>
          <p:spPr>
            <a:xfrm>
              <a:off x="7429122" y="3796995"/>
              <a:ext cx="21317" cy="47312"/>
            </a:xfrm>
            <a:custGeom>
              <a:rect b="b" l="l" r="r" t="t"/>
              <a:pathLst>
                <a:path extrusionOk="0" h="1416" w="638">
                  <a:moveTo>
                    <a:pt x="436" y="1"/>
                  </a:moveTo>
                  <a:lnTo>
                    <a:pt x="0" y="1338"/>
                  </a:lnTo>
                  <a:lnTo>
                    <a:pt x="218" y="1416"/>
                  </a:lnTo>
                  <a:lnTo>
                    <a:pt x="638" y="63"/>
                  </a:lnTo>
                  <a:lnTo>
                    <a:pt x="436" y="1"/>
                  </a:lnTo>
                  <a:close/>
                </a:path>
              </a:pathLst>
            </a:custGeom>
            <a:solidFill>
              <a:srgbClr val="F9CD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35"/>
            <p:cNvSpPr/>
            <p:nvPr/>
          </p:nvSpPr>
          <p:spPr>
            <a:xfrm>
              <a:off x="7469117" y="3805816"/>
              <a:ext cx="38992" cy="51990"/>
            </a:xfrm>
            <a:custGeom>
              <a:rect b="b" l="l" r="r" t="t"/>
              <a:pathLst>
                <a:path extrusionOk="0" h="1556" w="1167">
                  <a:moveTo>
                    <a:pt x="47" y="1"/>
                  </a:moveTo>
                  <a:lnTo>
                    <a:pt x="1" y="188"/>
                  </a:lnTo>
                  <a:lnTo>
                    <a:pt x="218" y="250"/>
                  </a:lnTo>
                  <a:cubicBezTo>
                    <a:pt x="327" y="296"/>
                    <a:pt x="451" y="328"/>
                    <a:pt x="451" y="328"/>
                  </a:cubicBezTo>
                  <a:lnTo>
                    <a:pt x="94" y="1494"/>
                  </a:lnTo>
                  <a:lnTo>
                    <a:pt x="296" y="1556"/>
                  </a:lnTo>
                  <a:lnTo>
                    <a:pt x="654" y="374"/>
                  </a:lnTo>
                  <a:lnTo>
                    <a:pt x="1105" y="499"/>
                  </a:lnTo>
                  <a:lnTo>
                    <a:pt x="1167" y="328"/>
                  </a:lnTo>
                  <a:cubicBezTo>
                    <a:pt x="1167" y="328"/>
                    <a:pt x="887" y="250"/>
                    <a:pt x="607" y="172"/>
                  </a:cubicBezTo>
                  <a:cubicBezTo>
                    <a:pt x="327" y="110"/>
                    <a:pt x="47" y="1"/>
                    <a:pt x="47" y="1"/>
                  </a:cubicBezTo>
                  <a:close/>
                </a:path>
              </a:pathLst>
            </a:custGeom>
            <a:solidFill>
              <a:srgbClr val="F9CD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35"/>
            <p:cNvSpPr/>
            <p:nvPr/>
          </p:nvSpPr>
          <p:spPr>
            <a:xfrm>
              <a:off x="7551713" y="3835955"/>
              <a:ext cx="49918" cy="49283"/>
            </a:xfrm>
            <a:custGeom>
              <a:rect b="b" l="l" r="r" t="t"/>
              <a:pathLst>
                <a:path extrusionOk="0" h="1475" w="1494">
                  <a:moveTo>
                    <a:pt x="750" y="184"/>
                  </a:moveTo>
                  <a:cubicBezTo>
                    <a:pt x="861" y="184"/>
                    <a:pt x="979" y="227"/>
                    <a:pt x="1074" y="281"/>
                  </a:cubicBezTo>
                  <a:cubicBezTo>
                    <a:pt x="1120" y="312"/>
                    <a:pt x="1167" y="358"/>
                    <a:pt x="1198" y="421"/>
                  </a:cubicBezTo>
                  <a:cubicBezTo>
                    <a:pt x="1229" y="483"/>
                    <a:pt x="1260" y="545"/>
                    <a:pt x="1260" y="607"/>
                  </a:cubicBezTo>
                  <a:cubicBezTo>
                    <a:pt x="1260" y="701"/>
                    <a:pt x="1260" y="778"/>
                    <a:pt x="1229" y="856"/>
                  </a:cubicBezTo>
                  <a:cubicBezTo>
                    <a:pt x="1214" y="949"/>
                    <a:pt x="1167" y="1027"/>
                    <a:pt x="1120" y="1105"/>
                  </a:cubicBezTo>
                  <a:cubicBezTo>
                    <a:pt x="1089" y="1151"/>
                    <a:pt x="1043" y="1198"/>
                    <a:pt x="981" y="1229"/>
                  </a:cubicBezTo>
                  <a:cubicBezTo>
                    <a:pt x="918" y="1260"/>
                    <a:pt x="856" y="1276"/>
                    <a:pt x="794" y="1291"/>
                  </a:cubicBezTo>
                  <a:cubicBezTo>
                    <a:pt x="732" y="1291"/>
                    <a:pt x="670" y="1276"/>
                    <a:pt x="607" y="1260"/>
                  </a:cubicBezTo>
                  <a:cubicBezTo>
                    <a:pt x="545" y="1245"/>
                    <a:pt x="483" y="1214"/>
                    <a:pt x="421" y="1183"/>
                  </a:cubicBezTo>
                  <a:cubicBezTo>
                    <a:pt x="374" y="1151"/>
                    <a:pt x="327" y="1105"/>
                    <a:pt x="296" y="1043"/>
                  </a:cubicBezTo>
                  <a:cubicBezTo>
                    <a:pt x="265" y="980"/>
                    <a:pt x="234" y="918"/>
                    <a:pt x="234" y="856"/>
                  </a:cubicBezTo>
                  <a:cubicBezTo>
                    <a:pt x="234" y="763"/>
                    <a:pt x="234" y="685"/>
                    <a:pt x="265" y="592"/>
                  </a:cubicBezTo>
                  <a:cubicBezTo>
                    <a:pt x="281" y="514"/>
                    <a:pt x="327" y="436"/>
                    <a:pt x="374" y="374"/>
                  </a:cubicBezTo>
                  <a:cubicBezTo>
                    <a:pt x="405" y="312"/>
                    <a:pt x="467" y="265"/>
                    <a:pt x="514" y="234"/>
                  </a:cubicBezTo>
                  <a:cubicBezTo>
                    <a:pt x="576" y="203"/>
                    <a:pt x="638" y="187"/>
                    <a:pt x="701" y="187"/>
                  </a:cubicBezTo>
                  <a:cubicBezTo>
                    <a:pt x="717" y="185"/>
                    <a:pt x="734" y="184"/>
                    <a:pt x="750" y="184"/>
                  </a:cubicBezTo>
                  <a:close/>
                  <a:moveTo>
                    <a:pt x="701" y="1"/>
                  </a:moveTo>
                  <a:cubicBezTo>
                    <a:pt x="623" y="1"/>
                    <a:pt x="530" y="16"/>
                    <a:pt x="452" y="47"/>
                  </a:cubicBezTo>
                  <a:cubicBezTo>
                    <a:pt x="359" y="79"/>
                    <a:pt x="281" y="141"/>
                    <a:pt x="203" y="203"/>
                  </a:cubicBezTo>
                  <a:cubicBezTo>
                    <a:pt x="125" y="296"/>
                    <a:pt x="79" y="421"/>
                    <a:pt x="48" y="530"/>
                  </a:cubicBezTo>
                  <a:cubicBezTo>
                    <a:pt x="16" y="623"/>
                    <a:pt x="1" y="701"/>
                    <a:pt x="1" y="794"/>
                  </a:cubicBezTo>
                  <a:cubicBezTo>
                    <a:pt x="1" y="872"/>
                    <a:pt x="16" y="934"/>
                    <a:pt x="32" y="1012"/>
                  </a:cubicBezTo>
                  <a:cubicBezTo>
                    <a:pt x="63" y="1058"/>
                    <a:pt x="94" y="1120"/>
                    <a:pt x="125" y="1167"/>
                  </a:cubicBezTo>
                  <a:cubicBezTo>
                    <a:pt x="172" y="1214"/>
                    <a:pt x="203" y="1260"/>
                    <a:pt x="265" y="1291"/>
                  </a:cubicBezTo>
                  <a:cubicBezTo>
                    <a:pt x="296" y="1323"/>
                    <a:pt x="359" y="1354"/>
                    <a:pt x="405" y="1385"/>
                  </a:cubicBezTo>
                  <a:cubicBezTo>
                    <a:pt x="452" y="1400"/>
                    <a:pt x="498" y="1416"/>
                    <a:pt x="561" y="1431"/>
                  </a:cubicBezTo>
                  <a:cubicBezTo>
                    <a:pt x="607" y="1447"/>
                    <a:pt x="654" y="1462"/>
                    <a:pt x="716" y="1462"/>
                  </a:cubicBezTo>
                  <a:cubicBezTo>
                    <a:pt x="739" y="1470"/>
                    <a:pt x="767" y="1474"/>
                    <a:pt x="796" y="1474"/>
                  </a:cubicBezTo>
                  <a:cubicBezTo>
                    <a:pt x="825" y="1474"/>
                    <a:pt x="856" y="1470"/>
                    <a:pt x="887" y="1462"/>
                  </a:cubicBezTo>
                  <a:cubicBezTo>
                    <a:pt x="949" y="1462"/>
                    <a:pt x="996" y="1447"/>
                    <a:pt x="1058" y="1431"/>
                  </a:cubicBezTo>
                  <a:cubicBezTo>
                    <a:pt x="1120" y="1400"/>
                    <a:pt x="1167" y="1369"/>
                    <a:pt x="1214" y="1323"/>
                  </a:cubicBezTo>
                  <a:cubicBezTo>
                    <a:pt x="1276" y="1276"/>
                    <a:pt x="1323" y="1229"/>
                    <a:pt x="1354" y="1167"/>
                  </a:cubicBezTo>
                  <a:cubicBezTo>
                    <a:pt x="1400" y="1089"/>
                    <a:pt x="1431" y="1012"/>
                    <a:pt x="1447" y="918"/>
                  </a:cubicBezTo>
                  <a:cubicBezTo>
                    <a:pt x="1494" y="809"/>
                    <a:pt x="1494" y="685"/>
                    <a:pt x="1478" y="561"/>
                  </a:cubicBezTo>
                  <a:cubicBezTo>
                    <a:pt x="1463" y="467"/>
                    <a:pt x="1416" y="374"/>
                    <a:pt x="1369" y="296"/>
                  </a:cubicBezTo>
                  <a:cubicBezTo>
                    <a:pt x="1307" y="219"/>
                    <a:pt x="1245" y="172"/>
                    <a:pt x="1167" y="125"/>
                  </a:cubicBezTo>
                  <a:cubicBezTo>
                    <a:pt x="1089" y="79"/>
                    <a:pt x="1027" y="47"/>
                    <a:pt x="949" y="32"/>
                  </a:cubicBezTo>
                  <a:cubicBezTo>
                    <a:pt x="872" y="16"/>
                    <a:pt x="778" y="1"/>
                    <a:pt x="701" y="1"/>
                  </a:cubicBezTo>
                  <a:close/>
                </a:path>
              </a:pathLst>
            </a:custGeom>
            <a:solidFill>
              <a:srgbClr val="F9CD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35"/>
            <p:cNvSpPr/>
            <p:nvPr/>
          </p:nvSpPr>
          <p:spPr>
            <a:xfrm>
              <a:off x="7618237" y="3850523"/>
              <a:ext cx="49885" cy="56668"/>
            </a:xfrm>
            <a:custGeom>
              <a:rect b="b" l="l" r="r" t="t"/>
              <a:pathLst>
                <a:path extrusionOk="0" h="1696" w="1493">
                  <a:moveTo>
                    <a:pt x="358" y="0"/>
                  </a:moveTo>
                  <a:lnTo>
                    <a:pt x="0" y="1369"/>
                  </a:lnTo>
                  <a:lnTo>
                    <a:pt x="202" y="1431"/>
                  </a:lnTo>
                  <a:lnTo>
                    <a:pt x="498" y="311"/>
                  </a:lnTo>
                  <a:lnTo>
                    <a:pt x="887" y="1617"/>
                  </a:lnTo>
                  <a:lnTo>
                    <a:pt x="1151" y="1695"/>
                  </a:lnTo>
                  <a:lnTo>
                    <a:pt x="1493" y="327"/>
                  </a:lnTo>
                  <a:lnTo>
                    <a:pt x="1291" y="265"/>
                  </a:lnTo>
                  <a:lnTo>
                    <a:pt x="1011" y="1353"/>
                  </a:lnTo>
                  <a:lnTo>
                    <a:pt x="638" y="94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rgbClr val="F9CD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35"/>
            <p:cNvSpPr/>
            <p:nvPr/>
          </p:nvSpPr>
          <p:spPr>
            <a:xfrm>
              <a:off x="7683692" y="3868164"/>
              <a:ext cx="38491" cy="52524"/>
            </a:xfrm>
            <a:custGeom>
              <a:rect b="b" l="l" r="r" t="t"/>
              <a:pathLst>
                <a:path extrusionOk="0" h="1572" w="1152">
                  <a:moveTo>
                    <a:pt x="327" y="1"/>
                  </a:moveTo>
                  <a:lnTo>
                    <a:pt x="0" y="1369"/>
                  </a:lnTo>
                  <a:lnTo>
                    <a:pt x="825" y="1571"/>
                  </a:lnTo>
                  <a:lnTo>
                    <a:pt x="856" y="1400"/>
                  </a:lnTo>
                  <a:lnTo>
                    <a:pt x="249" y="1245"/>
                  </a:lnTo>
                  <a:lnTo>
                    <a:pt x="358" y="809"/>
                  </a:lnTo>
                  <a:lnTo>
                    <a:pt x="918" y="934"/>
                  </a:lnTo>
                  <a:lnTo>
                    <a:pt x="949" y="763"/>
                  </a:lnTo>
                  <a:lnTo>
                    <a:pt x="405" y="623"/>
                  </a:lnTo>
                  <a:lnTo>
                    <a:pt x="498" y="234"/>
                  </a:lnTo>
                  <a:lnTo>
                    <a:pt x="1073" y="374"/>
                  </a:lnTo>
                  <a:lnTo>
                    <a:pt x="1151" y="203"/>
                  </a:lnTo>
                  <a:lnTo>
                    <a:pt x="327" y="1"/>
                  </a:lnTo>
                  <a:close/>
                </a:path>
              </a:pathLst>
            </a:custGeom>
            <a:solidFill>
              <a:srgbClr val="F9CD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35"/>
            <p:cNvSpPr/>
            <p:nvPr/>
          </p:nvSpPr>
          <p:spPr>
            <a:xfrm>
              <a:off x="7272717" y="3573732"/>
              <a:ext cx="82663" cy="118347"/>
            </a:xfrm>
            <a:custGeom>
              <a:rect b="b" l="l" r="r" t="t"/>
              <a:pathLst>
                <a:path extrusionOk="0" h="3542" w="2474">
                  <a:moveTo>
                    <a:pt x="1540" y="0"/>
                  </a:moveTo>
                  <a:cubicBezTo>
                    <a:pt x="1494" y="0"/>
                    <a:pt x="1447" y="4"/>
                    <a:pt x="1400" y="12"/>
                  </a:cubicBezTo>
                  <a:cubicBezTo>
                    <a:pt x="1292" y="43"/>
                    <a:pt x="1198" y="74"/>
                    <a:pt x="1105" y="136"/>
                  </a:cubicBezTo>
                  <a:cubicBezTo>
                    <a:pt x="981" y="199"/>
                    <a:pt x="887" y="276"/>
                    <a:pt x="794" y="370"/>
                  </a:cubicBezTo>
                  <a:cubicBezTo>
                    <a:pt x="670" y="494"/>
                    <a:pt x="576" y="634"/>
                    <a:pt x="498" y="774"/>
                  </a:cubicBezTo>
                  <a:cubicBezTo>
                    <a:pt x="390" y="961"/>
                    <a:pt x="296" y="1147"/>
                    <a:pt x="219" y="1349"/>
                  </a:cubicBezTo>
                  <a:cubicBezTo>
                    <a:pt x="141" y="1551"/>
                    <a:pt x="94" y="1769"/>
                    <a:pt x="48" y="1987"/>
                  </a:cubicBezTo>
                  <a:cubicBezTo>
                    <a:pt x="16" y="2142"/>
                    <a:pt x="1" y="2313"/>
                    <a:pt x="16" y="2484"/>
                  </a:cubicBezTo>
                  <a:cubicBezTo>
                    <a:pt x="32" y="2609"/>
                    <a:pt x="48" y="2749"/>
                    <a:pt x="94" y="2873"/>
                  </a:cubicBezTo>
                  <a:cubicBezTo>
                    <a:pt x="141" y="2982"/>
                    <a:pt x="188" y="3075"/>
                    <a:pt x="265" y="3153"/>
                  </a:cubicBezTo>
                  <a:cubicBezTo>
                    <a:pt x="327" y="3231"/>
                    <a:pt x="390" y="3308"/>
                    <a:pt x="467" y="3355"/>
                  </a:cubicBezTo>
                  <a:cubicBezTo>
                    <a:pt x="545" y="3402"/>
                    <a:pt x="623" y="3448"/>
                    <a:pt x="701" y="3480"/>
                  </a:cubicBezTo>
                  <a:cubicBezTo>
                    <a:pt x="778" y="3511"/>
                    <a:pt x="856" y="3526"/>
                    <a:pt x="949" y="3542"/>
                  </a:cubicBezTo>
                  <a:lnTo>
                    <a:pt x="1167" y="3542"/>
                  </a:lnTo>
                  <a:cubicBezTo>
                    <a:pt x="1245" y="3542"/>
                    <a:pt x="1323" y="3526"/>
                    <a:pt x="1385" y="3511"/>
                  </a:cubicBezTo>
                  <a:lnTo>
                    <a:pt x="1571" y="2982"/>
                  </a:lnTo>
                  <a:lnTo>
                    <a:pt x="1571" y="2982"/>
                  </a:lnTo>
                  <a:cubicBezTo>
                    <a:pt x="1463" y="3013"/>
                    <a:pt x="1354" y="3029"/>
                    <a:pt x="1245" y="3029"/>
                  </a:cubicBezTo>
                  <a:cubicBezTo>
                    <a:pt x="1152" y="3029"/>
                    <a:pt x="1043" y="2997"/>
                    <a:pt x="949" y="2966"/>
                  </a:cubicBezTo>
                  <a:cubicBezTo>
                    <a:pt x="856" y="2935"/>
                    <a:pt x="778" y="2889"/>
                    <a:pt x="716" y="2811"/>
                  </a:cubicBezTo>
                  <a:cubicBezTo>
                    <a:pt x="638" y="2733"/>
                    <a:pt x="592" y="2640"/>
                    <a:pt x="561" y="2531"/>
                  </a:cubicBezTo>
                  <a:cubicBezTo>
                    <a:pt x="545" y="2391"/>
                    <a:pt x="530" y="2251"/>
                    <a:pt x="561" y="2111"/>
                  </a:cubicBezTo>
                  <a:cubicBezTo>
                    <a:pt x="607" y="1722"/>
                    <a:pt x="747" y="1349"/>
                    <a:pt x="949" y="1007"/>
                  </a:cubicBezTo>
                  <a:cubicBezTo>
                    <a:pt x="1027" y="898"/>
                    <a:pt x="1120" y="789"/>
                    <a:pt x="1229" y="712"/>
                  </a:cubicBezTo>
                  <a:cubicBezTo>
                    <a:pt x="1307" y="650"/>
                    <a:pt x="1400" y="603"/>
                    <a:pt x="1509" y="587"/>
                  </a:cubicBezTo>
                  <a:cubicBezTo>
                    <a:pt x="1602" y="587"/>
                    <a:pt x="1696" y="587"/>
                    <a:pt x="1789" y="618"/>
                  </a:cubicBezTo>
                  <a:cubicBezTo>
                    <a:pt x="1882" y="650"/>
                    <a:pt x="1976" y="696"/>
                    <a:pt x="2053" y="743"/>
                  </a:cubicBezTo>
                  <a:cubicBezTo>
                    <a:pt x="2147" y="805"/>
                    <a:pt x="2224" y="883"/>
                    <a:pt x="2287" y="945"/>
                  </a:cubicBezTo>
                  <a:lnTo>
                    <a:pt x="2473" y="432"/>
                  </a:lnTo>
                  <a:cubicBezTo>
                    <a:pt x="2427" y="385"/>
                    <a:pt x="2380" y="339"/>
                    <a:pt x="2318" y="292"/>
                  </a:cubicBezTo>
                  <a:cubicBezTo>
                    <a:pt x="2271" y="245"/>
                    <a:pt x="2209" y="214"/>
                    <a:pt x="2147" y="168"/>
                  </a:cubicBezTo>
                  <a:cubicBezTo>
                    <a:pt x="2007" y="90"/>
                    <a:pt x="1851" y="28"/>
                    <a:pt x="1680" y="12"/>
                  </a:cubicBezTo>
                  <a:cubicBezTo>
                    <a:pt x="1634" y="4"/>
                    <a:pt x="1587" y="0"/>
                    <a:pt x="1540" y="0"/>
                  </a:cubicBezTo>
                  <a:close/>
                </a:path>
              </a:pathLst>
            </a:custGeom>
            <a:solidFill>
              <a:srgbClr val="EB5E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35"/>
            <p:cNvSpPr/>
            <p:nvPr/>
          </p:nvSpPr>
          <p:spPr>
            <a:xfrm>
              <a:off x="7339242" y="3591274"/>
              <a:ext cx="53527" cy="116409"/>
            </a:xfrm>
            <a:custGeom>
              <a:rect b="b" l="l" r="r" t="t"/>
              <a:pathLst>
                <a:path extrusionOk="0" h="3484" w="1602">
                  <a:moveTo>
                    <a:pt x="1151" y="0"/>
                  </a:moveTo>
                  <a:lnTo>
                    <a:pt x="0" y="3328"/>
                  </a:lnTo>
                  <a:lnTo>
                    <a:pt x="467" y="3483"/>
                  </a:lnTo>
                  <a:lnTo>
                    <a:pt x="1602" y="156"/>
                  </a:lnTo>
                  <a:lnTo>
                    <a:pt x="1151" y="0"/>
                  </a:lnTo>
                  <a:close/>
                </a:path>
              </a:pathLst>
            </a:custGeom>
            <a:solidFill>
              <a:srgbClr val="EB5E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35"/>
            <p:cNvSpPr/>
            <p:nvPr/>
          </p:nvSpPr>
          <p:spPr>
            <a:xfrm>
              <a:off x="7382344" y="3605274"/>
              <a:ext cx="100304" cy="133049"/>
            </a:xfrm>
            <a:custGeom>
              <a:rect b="b" l="l" r="r" t="t"/>
              <a:pathLst>
                <a:path extrusionOk="0" h="3982" w="3002">
                  <a:moveTo>
                    <a:pt x="1120" y="1"/>
                  </a:moveTo>
                  <a:lnTo>
                    <a:pt x="1" y="3329"/>
                  </a:lnTo>
                  <a:lnTo>
                    <a:pt x="436" y="3484"/>
                  </a:lnTo>
                  <a:lnTo>
                    <a:pt x="1276" y="965"/>
                  </a:lnTo>
                  <a:lnTo>
                    <a:pt x="1307" y="3764"/>
                  </a:lnTo>
                  <a:lnTo>
                    <a:pt x="1929" y="3982"/>
                  </a:lnTo>
                  <a:lnTo>
                    <a:pt x="3002" y="623"/>
                  </a:lnTo>
                  <a:lnTo>
                    <a:pt x="2566" y="467"/>
                  </a:lnTo>
                  <a:lnTo>
                    <a:pt x="1742" y="2986"/>
                  </a:lnTo>
                  <a:lnTo>
                    <a:pt x="1711" y="188"/>
                  </a:lnTo>
                  <a:lnTo>
                    <a:pt x="1120" y="1"/>
                  </a:lnTo>
                  <a:close/>
                </a:path>
              </a:pathLst>
            </a:custGeom>
            <a:solidFill>
              <a:srgbClr val="EB5E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35"/>
            <p:cNvSpPr/>
            <p:nvPr/>
          </p:nvSpPr>
          <p:spPr>
            <a:xfrm>
              <a:off x="7475365" y="3635412"/>
              <a:ext cx="80558" cy="126299"/>
            </a:xfrm>
            <a:custGeom>
              <a:rect b="b" l="l" r="r" t="t"/>
              <a:pathLst>
                <a:path extrusionOk="0" h="3780" w="2411">
                  <a:moveTo>
                    <a:pt x="1042" y="1"/>
                  </a:moveTo>
                  <a:lnTo>
                    <a:pt x="0" y="3359"/>
                  </a:lnTo>
                  <a:cubicBezTo>
                    <a:pt x="0" y="3359"/>
                    <a:pt x="358" y="3468"/>
                    <a:pt x="700" y="3593"/>
                  </a:cubicBezTo>
                  <a:cubicBezTo>
                    <a:pt x="1058" y="3686"/>
                    <a:pt x="1400" y="3779"/>
                    <a:pt x="1400" y="3779"/>
                  </a:cubicBezTo>
                  <a:lnTo>
                    <a:pt x="1571" y="3251"/>
                  </a:lnTo>
                  <a:lnTo>
                    <a:pt x="1104" y="3126"/>
                  </a:lnTo>
                  <a:cubicBezTo>
                    <a:pt x="871" y="3064"/>
                    <a:pt x="638" y="2986"/>
                    <a:pt x="638" y="2986"/>
                  </a:cubicBezTo>
                  <a:lnTo>
                    <a:pt x="933" y="2038"/>
                  </a:lnTo>
                  <a:cubicBezTo>
                    <a:pt x="933" y="2038"/>
                    <a:pt x="1135" y="2116"/>
                    <a:pt x="1337" y="2162"/>
                  </a:cubicBezTo>
                  <a:lnTo>
                    <a:pt x="1773" y="2287"/>
                  </a:lnTo>
                  <a:lnTo>
                    <a:pt x="1928" y="1742"/>
                  </a:lnTo>
                  <a:lnTo>
                    <a:pt x="1508" y="1634"/>
                  </a:lnTo>
                  <a:cubicBezTo>
                    <a:pt x="1291" y="1587"/>
                    <a:pt x="1089" y="1509"/>
                    <a:pt x="1089" y="1509"/>
                  </a:cubicBezTo>
                  <a:lnTo>
                    <a:pt x="1337" y="685"/>
                  </a:lnTo>
                  <a:cubicBezTo>
                    <a:pt x="1337" y="685"/>
                    <a:pt x="1555" y="763"/>
                    <a:pt x="1757" y="809"/>
                  </a:cubicBezTo>
                  <a:cubicBezTo>
                    <a:pt x="1959" y="872"/>
                    <a:pt x="2177" y="918"/>
                    <a:pt x="2177" y="918"/>
                  </a:cubicBezTo>
                  <a:lnTo>
                    <a:pt x="2410" y="405"/>
                  </a:lnTo>
                  <a:lnTo>
                    <a:pt x="1726" y="219"/>
                  </a:lnTo>
                  <a:lnTo>
                    <a:pt x="1042" y="1"/>
                  </a:lnTo>
                  <a:close/>
                </a:path>
              </a:pathLst>
            </a:custGeom>
            <a:solidFill>
              <a:srgbClr val="EB5E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35"/>
            <p:cNvSpPr/>
            <p:nvPr/>
          </p:nvSpPr>
          <p:spPr>
            <a:xfrm>
              <a:off x="7550176" y="3656195"/>
              <a:ext cx="119517" cy="138228"/>
            </a:xfrm>
            <a:custGeom>
              <a:rect b="b" l="l" r="r" t="t"/>
              <a:pathLst>
                <a:path extrusionOk="0" h="4137" w="3577">
                  <a:moveTo>
                    <a:pt x="980" y="1"/>
                  </a:moveTo>
                  <a:lnTo>
                    <a:pt x="0" y="3391"/>
                  </a:lnTo>
                  <a:lnTo>
                    <a:pt x="451" y="3515"/>
                  </a:lnTo>
                  <a:lnTo>
                    <a:pt x="1229" y="778"/>
                  </a:lnTo>
                  <a:lnTo>
                    <a:pt x="1120" y="3702"/>
                  </a:lnTo>
                  <a:lnTo>
                    <a:pt x="1555" y="3826"/>
                  </a:lnTo>
                  <a:lnTo>
                    <a:pt x="2955" y="1260"/>
                  </a:lnTo>
                  <a:lnTo>
                    <a:pt x="2224" y="4012"/>
                  </a:lnTo>
                  <a:lnTo>
                    <a:pt x="2675" y="4137"/>
                  </a:lnTo>
                  <a:lnTo>
                    <a:pt x="3577" y="732"/>
                  </a:lnTo>
                  <a:lnTo>
                    <a:pt x="2877" y="529"/>
                  </a:lnTo>
                  <a:lnTo>
                    <a:pt x="1571" y="2924"/>
                  </a:lnTo>
                  <a:lnTo>
                    <a:pt x="1680" y="203"/>
                  </a:lnTo>
                  <a:lnTo>
                    <a:pt x="980" y="1"/>
                  </a:lnTo>
                  <a:close/>
                </a:path>
              </a:pathLst>
            </a:custGeom>
            <a:solidFill>
              <a:srgbClr val="EB5E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35"/>
            <p:cNvSpPr/>
            <p:nvPr/>
          </p:nvSpPr>
          <p:spPr>
            <a:xfrm>
              <a:off x="7661339" y="3694118"/>
              <a:ext cx="79021" cy="126800"/>
            </a:xfrm>
            <a:custGeom>
              <a:rect b="b" l="l" r="r" t="t"/>
              <a:pathLst>
                <a:path extrusionOk="0" h="3795" w="2365">
                  <a:moveTo>
                    <a:pt x="1820" y="918"/>
                  </a:moveTo>
                  <a:cubicBezTo>
                    <a:pt x="1820" y="1027"/>
                    <a:pt x="1820" y="1152"/>
                    <a:pt x="1820" y="1291"/>
                  </a:cubicBezTo>
                  <a:cubicBezTo>
                    <a:pt x="1820" y="1431"/>
                    <a:pt x="1820" y="1571"/>
                    <a:pt x="1820" y="1696"/>
                  </a:cubicBezTo>
                  <a:cubicBezTo>
                    <a:pt x="1820" y="1836"/>
                    <a:pt x="1820" y="1976"/>
                    <a:pt x="1820" y="2147"/>
                  </a:cubicBezTo>
                  <a:cubicBezTo>
                    <a:pt x="1820" y="2147"/>
                    <a:pt x="1680" y="2116"/>
                    <a:pt x="1525" y="2084"/>
                  </a:cubicBezTo>
                  <a:cubicBezTo>
                    <a:pt x="1385" y="2038"/>
                    <a:pt x="1229" y="2007"/>
                    <a:pt x="1229" y="2007"/>
                  </a:cubicBezTo>
                  <a:lnTo>
                    <a:pt x="1245" y="2007"/>
                  </a:lnTo>
                  <a:cubicBezTo>
                    <a:pt x="1276" y="1945"/>
                    <a:pt x="1307" y="1882"/>
                    <a:pt x="1322" y="1836"/>
                  </a:cubicBezTo>
                  <a:cubicBezTo>
                    <a:pt x="1354" y="1789"/>
                    <a:pt x="1385" y="1727"/>
                    <a:pt x="1416" y="1665"/>
                  </a:cubicBezTo>
                  <a:lnTo>
                    <a:pt x="1525" y="1463"/>
                  </a:lnTo>
                  <a:lnTo>
                    <a:pt x="1820" y="918"/>
                  </a:lnTo>
                  <a:close/>
                  <a:moveTo>
                    <a:pt x="1727" y="1"/>
                  </a:moveTo>
                  <a:lnTo>
                    <a:pt x="1" y="3173"/>
                  </a:lnTo>
                  <a:lnTo>
                    <a:pt x="514" y="3328"/>
                  </a:lnTo>
                  <a:lnTo>
                    <a:pt x="934" y="2567"/>
                  </a:lnTo>
                  <a:lnTo>
                    <a:pt x="1385" y="2691"/>
                  </a:lnTo>
                  <a:cubicBezTo>
                    <a:pt x="1602" y="2753"/>
                    <a:pt x="1836" y="2800"/>
                    <a:pt x="1836" y="2800"/>
                  </a:cubicBezTo>
                  <a:lnTo>
                    <a:pt x="1836" y="3671"/>
                  </a:lnTo>
                  <a:lnTo>
                    <a:pt x="2364" y="3795"/>
                  </a:lnTo>
                  <a:lnTo>
                    <a:pt x="2318" y="156"/>
                  </a:lnTo>
                  <a:lnTo>
                    <a:pt x="2022" y="79"/>
                  </a:lnTo>
                  <a:cubicBezTo>
                    <a:pt x="1882" y="48"/>
                    <a:pt x="1727" y="1"/>
                    <a:pt x="1727" y="1"/>
                  </a:cubicBezTo>
                  <a:close/>
                </a:path>
              </a:pathLst>
            </a:custGeom>
            <a:solidFill>
              <a:srgbClr val="EB5E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35"/>
            <p:cNvSpPr/>
            <p:nvPr/>
          </p:nvSpPr>
          <p:spPr>
            <a:xfrm>
              <a:off x="7938263" y="3611021"/>
              <a:ext cx="923789" cy="507302"/>
            </a:xfrm>
            <a:custGeom>
              <a:rect b="b" l="l" r="r" t="t"/>
              <a:pathLst>
                <a:path extrusionOk="0" h="15183" w="27648">
                  <a:moveTo>
                    <a:pt x="5754" y="0"/>
                  </a:moveTo>
                  <a:cubicBezTo>
                    <a:pt x="5429" y="1883"/>
                    <a:pt x="3794" y="3199"/>
                    <a:pt x="1960" y="3199"/>
                  </a:cubicBezTo>
                  <a:cubicBezTo>
                    <a:pt x="1688" y="3199"/>
                    <a:pt x="1412" y="3170"/>
                    <a:pt x="1136" y="3110"/>
                  </a:cubicBezTo>
                  <a:lnTo>
                    <a:pt x="1042" y="3592"/>
                  </a:lnTo>
                  <a:cubicBezTo>
                    <a:pt x="1893" y="3736"/>
                    <a:pt x="1714" y="4937"/>
                    <a:pt x="964" y="4937"/>
                  </a:cubicBezTo>
                  <a:cubicBezTo>
                    <a:pt x="906" y="4937"/>
                    <a:pt x="844" y="4929"/>
                    <a:pt x="778" y="4914"/>
                  </a:cubicBezTo>
                  <a:lnTo>
                    <a:pt x="700" y="5271"/>
                  </a:lnTo>
                  <a:cubicBezTo>
                    <a:pt x="1562" y="5415"/>
                    <a:pt x="1376" y="6619"/>
                    <a:pt x="632" y="6619"/>
                  </a:cubicBezTo>
                  <a:cubicBezTo>
                    <a:pt x="571" y="6619"/>
                    <a:pt x="505" y="6611"/>
                    <a:pt x="436" y="6593"/>
                  </a:cubicBezTo>
                  <a:lnTo>
                    <a:pt x="358" y="6951"/>
                  </a:lnTo>
                  <a:cubicBezTo>
                    <a:pt x="1220" y="7094"/>
                    <a:pt x="1047" y="8298"/>
                    <a:pt x="293" y="8298"/>
                  </a:cubicBezTo>
                  <a:cubicBezTo>
                    <a:pt x="231" y="8298"/>
                    <a:pt x="164" y="8290"/>
                    <a:pt x="94" y="8272"/>
                  </a:cubicBezTo>
                  <a:lnTo>
                    <a:pt x="1" y="8708"/>
                  </a:lnTo>
                  <a:cubicBezTo>
                    <a:pt x="2240" y="9174"/>
                    <a:pt x="3779" y="11211"/>
                    <a:pt x="3421" y="13341"/>
                  </a:cubicBezTo>
                  <a:cubicBezTo>
                    <a:pt x="3421" y="13341"/>
                    <a:pt x="8304" y="14228"/>
                    <a:pt x="13311" y="14710"/>
                  </a:cubicBezTo>
                  <a:cubicBezTo>
                    <a:pt x="15799" y="14943"/>
                    <a:pt x="18333" y="15083"/>
                    <a:pt x="20246" y="15145"/>
                  </a:cubicBezTo>
                  <a:cubicBezTo>
                    <a:pt x="20940" y="15168"/>
                    <a:pt x="21551" y="15182"/>
                    <a:pt x="22048" y="15182"/>
                  </a:cubicBezTo>
                  <a:cubicBezTo>
                    <a:pt x="22230" y="15182"/>
                    <a:pt x="22397" y="15180"/>
                    <a:pt x="22547" y="15176"/>
                  </a:cubicBezTo>
                  <a:lnTo>
                    <a:pt x="23433" y="15176"/>
                  </a:lnTo>
                  <a:cubicBezTo>
                    <a:pt x="23449" y="14119"/>
                    <a:pt x="23900" y="13108"/>
                    <a:pt x="24677" y="12393"/>
                  </a:cubicBezTo>
                  <a:cubicBezTo>
                    <a:pt x="25486" y="11631"/>
                    <a:pt x="26543" y="11180"/>
                    <a:pt x="27647" y="11133"/>
                  </a:cubicBezTo>
                  <a:lnTo>
                    <a:pt x="27616" y="10682"/>
                  </a:lnTo>
                  <a:cubicBezTo>
                    <a:pt x="27597" y="10684"/>
                    <a:pt x="27578" y="10685"/>
                    <a:pt x="27560" y="10685"/>
                  </a:cubicBezTo>
                  <a:cubicBezTo>
                    <a:pt x="27209" y="10685"/>
                    <a:pt x="26899" y="10414"/>
                    <a:pt x="26870" y="10045"/>
                  </a:cubicBezTo>
                  <a:cubicBezTo>
                    <a:pt x="26854" y="9672"/>
                    <a:pt x="27165" y="9345"/>
                    <a:pt x="27538" y="9345"/>
                  </a:cubicBezTo>
                  <a:lnTo>
                    <a:pt x="27523" y="8972"/>
                  </a:lnTo>
                  <a:cubicBezTo>
                    <a:pt x="27504" y="8973"/>
                    <a:pt x="27485" y="8974"/>
                    <a:pt x="27467" y="8974"/>
                  </a:cubicBezTo>
                  <a:cubicBezTo>
                    <a:pt x="27103" y="8974"/>
                    <a:pt x="26806" y="8689"/>
                    <a:pt x="26777" y="8334"/>
                  </a:cubicBezTo>
                  <a:cubicBezTo>
                    <a:pt x="26777" y="7961"/>
                    <a:pt x="27072" y="7635"/>
                    <a:pt x="27445" y="7635"/>
                  </a:cubicBezTo>
                  <a:lnTo>
                    <a:pt x="27414" y="7262"/>
                  </a:lnTo>
                  <a:cubicBezTo>
                    <a:pt x="27404" y="7262"/>
                    <a:pt x="27394" y="7262"/>
                    <a:pt x="27384" y="7262"/>
                  </a:cubicBezTo>
                  <a:cubicBezTo>
                    <a:pt x="27024" y="7262"/>
                    <a:pt x="26714" y="6987"/>
                    <a:pt x="26699" y="6624"/>
                  </a:cubicBezTo>
                  <a:cubicBezTo>
                    <a:pt x="26683" y="6251"/>
                    <a:pt x="26963" y="5924"/>
                    <a:pt x="27336" y="5909"/>
                  </a:cubicBezTo>
                  <a:lnTo>
                    <a:pt x="27305" y="5427"/>
                  </a:lnTo>
                  <a:cubicBezTo>
                    <a:pt x="27231" y="5431"/>
                    <a:pt x="27158" y="5433"/>
                    <a:pt x="27084" y="5433"/>
                  </a:cubicBezTo>
                  <a:cubicBezTo>
                    <a:pt x="26133" y="5433"/>
                    <a:pt x="25199" y="5063"/>
                    <a:pt x="24506" y="4385"/>
                  </a:cubicBezTo>
                  <a:cubicBezTo>
                    <a:pt x="23776" y="3654"/>
                    <a:pt x="23356" y="2674"/>
                    <a:pt x="23356" y="1633"/>
                  </a:cubicBezTo>
                  <a:lnTo>
                    <a:pt x="22609" y="1633"/>
                  </a:lnTo>
                  <a:cubicBezTo>
                    <a:pt x="22143" y="1633"/>
                    <a:pt x="21459" y="1617"/>
                    <a:pt x="20635" y="1602"/>
                  </a:cubicBezTo>
                  <a:cubicBezTo>
                    <a:pt x="19002" y="1555"/>
                    <a:pt x="16809" y="1431"/>
                    <a:pt x="14601" y="1213"/>
                  </a:cubicBezTo>
                  <a:cubicBezTo>
                    <a:pt x="10185" y="793"/>
                    <a:pt x="5754" y="0"/>
                    <a:pt x="57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35"/>
            <p:cNvSpPr/>
            <p:nvPr/>
          </p:nvSpPr>
          <p:spPr>
            <a:xfrm>
              <a:off x="8147627" y="3669727"/>
              <a:ext cx="531526" cy="135621"/>
            </a:xfrm>
            <a:custGeom>
              <a:rect b="b" l="l" r="r" t="t"/>
              <a:pathLst>
                <a:path extrusionOk="0" h="4059" w="15908">
                  <a:moveTo>
                    <a:pt x="436" y="0"/>
                  </a:moveTo>
                  <a:lnTo>
                    <a:pt x="1" y="2581"/>
                  </a:lnTo>
                  <a:cubicBezTo>
                    <a:pt x="1" y="2581"/>
                    <a:pt x="3966" y="3250"/>
                    <a:pt x="7931" y="3623"/>
                  </a:cubicBezTo>
                  <a:cubicBezTo>
                    <a:pt x="9921" y="3825"/>
                    <a:pt x="11912" y="3934"/>
                    <a:pt x="13389" y="3996"/>
                  </a:cubicBezTo>
                  <a:cubicBezTo>
                    <a:pt x="14882" y="4043"/>
                    <a:pt x="15877" y="4058"/>
                    <a:pt x="15877" y="4058"/>
                  </a:cubicBezTo>
                  <a:lnTo>
                    <a:pt x="15908" y="1446"/>
                  </a:lnTo>
                  <a:cubicBezTo>
                    <a:pt x="15908" y="1446"/>
                    <a:pt x="14944" y="1431"/>
                    <a:pt x="13498" y="1384"/>
                  </a:cubicBezTo>
                  <a:cubicBezTo>
                    <a:pt x="12052" y="1322"/>
                    <a:pt x="10124" y="1197"/>
                    <a:pt x="8195" y="1011"/>
                  </a:cubicBezTo>
                  <a:cubicBezTo>
                    <a:pt x="4308" y="653"/>
                    <a:pt x="436" y="0"/>
                    <a:pt x="436" y="0"/>
                  </a:cubicBezTo>
                  <a:close/>
                </a:path>
              </a:pathLst>
            </a:custGeom>
            <a:solidFill>
              <a:srgbClr val="EB5E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35"/>
            <p:cNvSpPr/>
            <p:nvPr/>
          </p:nvSpPr>
          <p:spPr>
            <a:xfrm>
              <a:off x="8103990" y="3934689"/>
              <a:ext cx="572055" cy="139263"/>
            </a:xfrm>
            <a:custGeom>
              <a:rect b="b" l="l" r="r" t="t"/>
              <a:pathLst>
                <a:path extrusionOk="0" h="4168" w="17121">
                  <a:moveTo>
                    <a:pt x="436" y="0"/>
                  </a:moveTo>
                  <a:lnTo>
                    <a:pt x="1" y="2581"/>
                  </a:lnTo>
                  <a:cubicBezTo>
                    <a:pt x="1" y="2581"/>
                    <a:pt x="4199" y="3297"/>
                    <a:pt x="8475" y="3701"/>
                  </a:cubicBezTo>
                  <a:cubicBezTo>
                    <a:pt x="10605" y="3903"/>
                    <a:pt x="12767" y="4027"/>
                    <a:pt x="14384" y="4105"/>
                  </a:cubicBezTo>
                  <a:cubicBezTo>
                    <a:pt x="16017" y="4152"/>
                    <a:pt x="17090" y="4167"/>
                    <a:pt x="17090" y="4167"/>
                  </a:cubicBezTo>
                  <a:lnTo>
                    <a:pt x="17121" y="1540"/>
                  </a:lnTo>
                  <a:cubicBezTo>
                    <a:pt x="17121" y="1540"/>
                    <a:pt x="16063" y="1540"/>
                    <a:pt x="14493" y="1477"/>
                  </a:cubicBezTo>
                  <a:cubicBezTo>
                    <a:pt x="12907" y="1415"/>
                    <a:pt x="10808" y="1291"/>
                    <a:pt x="8724" y="1089"/>
                  </a:cubicBezTo>
                  <a:cubicBezTo>
                    <a:pt x="4541" y="684"/>
                    <a:pt x="436" y="0"/>
                    <a:pt x="436" y="0"/>
                  </a:cubicBezTo>
                  <a:close/>
                </a:path>
              </a:pathLst>
            </a:custGeom>
            <a:solidFill>
              <a:srgbClr val="EB5E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35"/>
            <p:cNvSpPr/>
            <p:nvPr/>
          </p:nvSpPr>
          <p:spPr>
            <a:xfrm>
              <a:off x="8680190" y="3857773"/>
              <a:ext cx="75345" cy="68629"/>
            </a:xfrm>
            <a:custGeom>
              <a:rect b="b" l="l" r="r" t="t"/>
              <a:pathLst>
                <a:path extrusionOk="0" h="2054" w="2255">
                  <a:moveTo>
                    <a:pt x="1120" y="1"/>
                  </a:moveTo>
                  <a:lnTo>
                    <a:pt x="778" y="670"/>
                  </a:lnTo>
                  <a:lnTo>
                    <a:pt x="0" y="778"/>
                  </a:lnTo>
                  <a:lnTo>
                    <a:pt x="560" y="1307"/>
                  </a:lnTo>
                  <a:lnTo>
                    <a:pt x="420" y="2053"/>
                  </a:lnTo>
                  <a:lnTo>
                    <a:pt x="420" y="2053"/>
                  </a:lnTo>
                  <a:lnTo>
                    <a:pt x="1135" y="1696"/>
                  </a:lnTo>
                  <a:lnTo>
                    <a:pt x="1477" y="1882"/>
                  </a:lnTo>
                  <a:lnTo>
                    <a:pt x="1835" y="2038"/>
                  </a:lnTo>
                  <a:lnTo>
                    <a:pt x="1695" y="1307"/>
                  </a:lnTo>
                  <a:lnTo>
                    <a:pt x="2255" y="763"/>
                  </a:lnTo>
                  <a:lnTo>
                    <a:pt x="1477" y="670"/>
                  </a:lnTo>
                  <a:lnTo>
                    <a:pt x="1120" y="1"/>
                  </a:lnTo>
                  <a:close/>
                </a:path>
              </a:pathLst>
            </a:custGeom>
            <a:solidFill>
              <a:srgbClr val="EB5E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35"/>
            <p:cNvSpPr/>
            <p:nvPr/>
          </p:nvSpPr>
          <p:spPr>
            <a:xfrm>
              <a:off x="8058281" y="3800637"/>
              <a:ext cx="73808" cy="71737"/>
            </a:xfrm>
            <a:custGeom>
              <a:rect b="b" l="l" r="r" t="t"/>
              <a:pathLst>
                <a:path extrusionOk="0" h="2147" w="2209">
                  <a:moveTo>
                    <a:pt x="1229" y="0"/>
                  </a:moveTo>
                  <a:lnTo>
                    <a:pt x="778" y="607"/>
                  </a:lnTo>
                  <a:lnTo>
                    <a:pt x="0" y="576"/>
                  </a:lnTo>
                  <a:lnTo>
                    <a:pt x="451" y="1198"/>
                  </a:lnTo>
                  <a:lnTo>
                    <a:pt x="187" y="1897"/>
                  </a:lnTo>
                  <a:lnTo>
                    <a:pt x="949" y="1680"/>
                  </a:lnTo>
                  <a:lnTo>
                    <a:pt x="1571" y="2146"/>
                  </a:lnTo>
                  <a:lnTo>
                    <a:pt x="1571" y="1384"/>
                  </a:lnTo>
                  <a:lnTo>
                    <a:pt x="2208" y="965"/>
                  </a:lnTo>
                  <a:lnTo>
                    <a:pt x="1462" y="716"/>
                  </a:lnTo>
                  <a:lnTo>
                    <a:pt x="1229" y="0"/>
                  </a:lnTo>
                  <a:close/>
                </a:path>
              </a:pathLst>
            </a:custGeom>
            <a:solidFill>
              <a:srgbClr val="EB5E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35"/>
            <p:cNvSpPr/>
            <p:nvPr/>
          </p:nvSpPr>
          <p:spPr>
            <a:xfrm>
              <a:off x="8192333" y="3694652"/>
              <a:ext cx="36386" cy="49918"/>
            </a:xfrm>
            <a:custGeom>
              <a:rect b="b" l="l" r="r" t="t"/>
              <a:pathLst>
                <a:path extrusionOk="0" h="1494" w="1089">
                  <a:moveTo>
                    <a:pt x="16" y="0"/>
                  </a:moveTo>
                  <a:lnTo>
                    <a:pt x="0" y="187"/>
                  </a:lnTo>
                  <a:lnTo>
                    <a:pt x="436" y="249"/>
                  </a:lnTo>
                  <a:lnTo>
                    <a:pt x="249" y="1462"/>
                  </a:lnTo>
                  <a:lnTo>
                    <a:pt x="451" y="1493"/>
                  </a:lnTo>
                  <a:lnTo>
                    <a:pt x="622" y="280"/>
                  </a:lnTo>
                  <a:lnTo>
                    <a:pt x="1058" y="343"/>
                  </a:lnTo>
                  <a:lnTo>
                    <a:pt x="1089" y="171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F9CD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35"/>
            <p:cNvSpPr/>
            <p:nvPr/>
          </p:nvSpPr>
          <p:spPr>
            <a:xfrm>
              <a:off x="8269215" y="3707115"/>
              <a:ext cx="13031" cy="47312"/>
            </a:xfrm>
            <a:custGeom>
              <a:rect b="b" l="l" r="r" t="t"/>
              <a:pathLst>
                <a:path extrusionOk="0" h="1416" w="390">
                  <a:moveTo>
                    <a:pt x="187" y="1"/>
                  </a:moveTo>
                  <a:lnTo>
                    <a:pt x="1" y="1385"/>
                  </a:lnTo>
                  <a:lnTo>
                    <a:pt x="203" y="1416"/>
                  </a:lnTo>
                  <a:lnTo>
                    <a:pt x="389" y="16"/>
                  </a:lnTo>
                  <a:lnTo>
                    <a:pt x="187" y="1"/>
                  </a:lnTo>
                  <a:close/>
                </a:path>
              </a:pathLst>
            </a:custGeom>
            <a:solidFill>
              <a:srgbClr val="F9CD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35"/>
            <p:cNvSpPr/>
            <p:nvPr/>
          </p:nvSpPr>
          <p:spPr>
            <a:xfrm>
              <a:off x="8328957" y="3715936"/>
              <a:ext cx="37957" cy="48882"/>
            </a:xfrm>
            <a:custGeom>
              <a:rect b="b" l="l" r="r" t="t"/>
              <a:pathLst>
                <a:path extrusionOk="0" h="1463" w="1136">
                  <a:moveTo>
                    <a:pt x="545" y="1"/>
                  </a:moveTo>
                  <a:lnTo>
                    <a:pt x="529" y="17"/>
                  </a:lnTo>
                  <a:cubicBezTo>
                    <a:pt x="452" y="17"/>
                    <a:pt x="374" y="48"/>
                    <a:pt x="312" y="94"/>
                  </a:cubicBezTo>
                  <a:cubicBezTo>
                    <a:pt x="234" y="141"/>
                    <a:pt x="156" y="219"/>
                    <a:pt x="110" y="296"/>
                  </a:cubicBezTo>
                  <a:cubicBezTo>
                    <a:pt x="47" y="405"/>
                    <a:pt x="16" y="530"/>
                    <a:pt x="1" y="654"/>
                  </a:cubicBezTo>
                  <a:cubicBezTo>
                    <a:pt x="1" y="732"/>
                    <a:pt x="1" y="825"/>
                    <a:pt x="1" y="903"/>
                  </a:cubicBezTo>
                  <a:cubicBezTo>
                    <a:pt x="16" y="981"/>
                    <a:pt x="32" y="1043"/>
                    <a:pt x="63" y="1105"/>
                  </a:cubicBezTo>
                  <a:cubicBezTo>
                    <a:pt x="94" y="1167"/>
                    <a:pt x="125" y="1214"/>
                    <a:pt x="172" y="1260"/>
                  </a:cubicBezTo>
                  <a:cubicBezTo>
                    <a:pt x="203" y="1292"/>
                    <a:pt x="249" y="1338"/>
                    <a:pt x="296" y="1354"/>
                  </a:cubicBezTo>
                  <a:cubicBezTo>
                    <a:pt x="343" y="1385"/>
                    <a:pt x="405" y="1400"/>
                    <a:pt x="452" y="1416"/>
                  </a:cubicBezTo>
                  <a:cubicBezTo>
                    <a:pt x="498" y="1431"/>
                    <a:pt x="545" y="1447"/>
                    <a:pt x="592" y="1447"/>
                  </a:cubicBezTo>
                  <a:cubicBezTo>
                    <a:pt x="638" y="1463"/>
                    <a:pt x="685" y="1463"/>
                    <a:pt x="747" y="1463"/>
                  </a:cubicBezTo>
                  <a:cubicBezTo>
                    <a:pt x="794" y="1447"/>
                    <a:pt x="825" y="1447"/>
                    <a:pt x="871" y="1447"/>
                  </a:cubicBezTo>
                  <a:cubicBezTo>
                    <a:pt x="903" y="1447"/>
                    <a:pt x="949" y="1431"/>
                    <a:pt x="980" y="1431"/>
                  </a:cubicBezTo>
                  <a:lnTo>
                    <a:pt x="996" y="1260"/>
                  </a:lnTo>
                  <a:lnTo>
                    <a:pt x="996" y="1260"/>
                  </a:lnTo>
                  <a:cubicBezTo>
                    <a:pt x="934" y="1276"/>
                    <a:pt x="871" y="1276"/>
                    <a:pt x="809" y="1276"/>
                  </a:cubicBezTo>
                  <a:cubicBezTo>
                    <a:pt x="789" y="1281"/>
                    <a:pt x="768" y="1283"/>
                    <a:pt x="747" y="1283"/>
                  </a:cubicBezTo>
                  <a:cubicBezTo>
                    <a:pt x="706" y="1283"/>
                    <a:pt x="664" y="1276"/>
                    <a:pt x="623" y="1276"/>
                  </a:cubicBezTo>
                  <a:cubicBezTo>
                    <a:pt x="560" y="1260"/>
                    <a:pt x="498" y="1245"/>
                    <a:pt x="436" y="1214"/>
                  </a:cubicBezTo>
                  <a:cubicBezTo>
                    <a:pt x="389" y="1198"/>
                    <a:pt x="343" y="1152"/>
                    <a:pt x="312" y="1105"/>
                  </a:cubicBezTo>
                  <a:cubicBezTo>
                    <a:pt x="265" y="1058"/>
                    <a:pt x="234" y="996"/>
                    <a:pt x="234" y="934"/>
                  </a:cubicBezTo>
                  <a:cubicBezTo>
                    <a:pt x="203" y="841"/>
                    <a:pt x="203" y="763"/>
                    <a:pt x="218" y="670"/>
                  </a:cubicBezTo>
                  <a:cubicBezTo>
                    <a:pt x="234" y="592"/>
                    <a:pt x="249" y="499"/>
                    <a:pt x="281" y="421"/>
                  </a:cubicBezTo>
                  <a:cubicBezTo>
                    <a:pt x="312" y="374"/>
                    <a:pt x="358" y="312"/>
                    <a:pt x="405" y="281"/>
                  </a:cubicBezTo>
                  <a:cubicBezTo>
                    <a:pt x="452" y="234"/>
                    <a:pt x="498" y="219"/>
                    <a:pt x="560" y="203"/>
                  </a:cubicBezTo>
                  <a:cubicBezTo>
                    <a:pt x="623" y="188"/>
                    <a:pt x="685" y="188"/>
                    <a:pt x="747" y="188"/>
                  </a:cubicBezTo>
                  <a:cubicBezTo>
                    <a:pt x="809" y="188"/>
                    <a:pt x="871" y="203"/>
                    <a:pt x="934" y="219"/>
                  </a:cubicBezTo>
                  <a:cubicBezTo>
                    <a:pt x="996" y="234"/>
                    <a:pt x="1058" y="250"/>
                    <a:pt x="1105" y="281"/>
                  </a:cubicBezTo>
                  <a:lnTo>
                    <a:pt x="1136" y="110"/>
                  </a:lnTo>
                  <a:lnTo>
                    <a:pt x="1027" y="63"/>
                  </a:lnTo>
                  <a:cubicBezTo>
                    <a:pt x="980" y="48"/>
                    <a:pt x="949" y="48"/>
                    <a:pt x="903" y="32"/>
                  </a:cubicBezTo>
                  <a:cubicBezTo>
                    <a:pt x="856" y="17"/>
                    <a:pt x="809" y="1"/>
                    <a:pt x="763" y="1"/>
                  </a:cubicBezTo>
                  <a:close/>
                </a:path>
              </a:pathLst>
            </a:custGeom>
            <a:solidFill>
              <a:srgbClr val="F9CD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35"/>
            <p:cNvSpPr/>
            <p:nvPr/>
          </p:nvSpPr>
          <p:spPr>
            <a:xfrm>
              <a:off x="8410016" y="3723220"/>
              <a:ext cx="39527" cy="49918"/>
            </a:xfrm>
            <a:custGeom>
              <a:rect b="b" l="l" r="r" t="t"/>
              <a:pathLst>
                <a:path extrusionOk="0" h="1494" w="1183">
                  <a:moveTo>
                    <a:pt x="140" y="1"/>
                  </a:moveTo>
                  <a:lnTo>
                    <a:pt x="0" y="1400"/>
                  </a:lnTo>
                  <a:lnTo>
                    <a:pt x="203" y="1431"/>
                  </a:lnTo>
                  <a:lnTo>
                    <a:pt x="265" y="778"/>
                  </a:lnTo>
                  <a:lnTo>
                    <a:pt x="451" y="794"/>
                  </a:lnTo>
                  <a:lnTo>
                    <a:pt x="840" y="1478"/>
                  </a:lnTo>
                  <a:lnTo>
                    <a:pt x="1073" y="1493"/>
                  </a:lnTo>
                  <a:lnTo>
                    <a:pt x="622" y="716"/>
                  </a:lnTo>
                  <a:lnTo>
                    <a:pt x="1182" y="94"/>
                  </a:lnTo>
                  <a:lnTo>
                    <a:pt x="949" y="78"/>
                  </a:lnTo>
                  <a:lnTo>
                    <a:pt x="467" y="623"/>
                  </a:lnTo>
                  <a:lnTo>
                    <a:pt x="280" y="607"/>
                  </a:lnTo>
                  <a:lnTo>
                    <a:pt x="342" y="16"/>
                  </a:lnTo>
                  <a:lnTo>
                    <a:pt x="140" y="1"/>
                  </a:lnTo>
                  <a:close/>
                </a:path>
              </a:pathLst>
            </a:custGeom>
            <a:solidFill>
              <a:srgbClr val="F9CD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35"/>
            <p:cNvSpPr/>
            <p:nvPr/>
          </p:nvSpPr>
          <p:spPr>
            <a:xfrm>
              <a:off x="8494182" y="3730504"/>
              <a:ext cx="29637" cy="48348"/>
            </a:xfrm>
            <a:custGeom>
              <a:rect b="b" l="l" r="r" t="t"/>
              <a:pathLst>
                <a:path extrusionOk="0" h="1447" w="887">
                  <a:moveTo>
                    <a:pt x="94" y="0"/>
                  </a:moveTo>
                  <a:lnTo>
                    <a:pt x="0" y="1400"/>
                  </a:lnTo>
                  <a:lnTo>
                    <a:pt x="793" y="1446"/>
                  </a:lnTo>
                  <a:lnTo>
                    <a:pt x="809" y="1275"/>
                  </a:lnTo>
                  <a:lnTo>
                    <a:pt x="218" y="1229"/>
                  </a:lnTo>
                  <a:lnTo>
                    <a:pt x="249" y="778"/>
                  </a:lnTo>
                  <a:lnTo>
                    <a:pt x="778" y="809"/>
                  </a:lnTo>
                  <a:lnTo>
                    <a:pt x="793" y="638"/>
                  </a:lnTo>
                  <a:lnTo>
                    <a:pt x="265" y="591"/>
                  </a:lnTo>
                  <a:lnTo>
                    <a:pt x="280" y="187"/>
                  </a:lnTo>
                  <a:lnTo>
                    <a:pt x="840" y="218"/>
                  </a:lnTo>
                  <a:lnTo>
                    <a:pt x="887" y="47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rgbClr val="F9CD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35"/>
            <p:cNvSpPr/>
            <p:nvPr/>
          </p:nvSpPr>
          <p:spPr>
            <a:xfrm>
              <a:off x="8568993" y="3734647"/>
              <a:ext cx="35885" cy="47847"/>
            </a:xfrm>
            <a:custGeom>
              <a:rect b="b" l="l" r="r" t="t"/>
              <a:pathLst>
                <a:path extrusionOk="0" h="1432" w="1074">
                  <a:moveTo>
                    <a:pt x="0" y="1"/>
                  </a:moveTo>
                  <a:lnTo>
                    <a:pt x="0" y="172"/>
                  </a:lnTo>
                  <a:lnTo>
                    <a:pt x="436" y="203"/>
                  </a:lnTo>
                  <a:lnTo>
                    <a:pt x="374" y="1431"/>
                  </a:lnTo>
                  <a:lnTo>
                    <a:pt x="576" y="1431"/>
                  </a:lnTo>
                  <a:lnTo>
                    <a:pt x="638" y="203"/>
                  </a:lnTo>
                  <a:lnTo>
                    <a:pt x="1073" y="234"/>
                  </a:lnTo>
                  <a:lnTo>
                    <a:pt x="1073" y="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9CD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35"/>
            <p:cNvSpPr/>
            <p:nvPr/>
          </p:nvSpPr>
          <p:spPr>
            <a:xfrm>
              <a:off x="8123235" y="3961686"/>
              <a:ext cx="50419" cy="50954"/>
            </a:xfrm>
            <a:custGeom>
              <a:rect b="b" l="l" r="r" t="t"/>
              <a:pathLst>
                <a:path extrusionOk="0" h="1525" w="1509">
                  <a:moveTo>
                    <a:pt x="933" y="203"/>
                  </a:moveTo>
                  <a:lnTo>
                    <a:pt x="1151" y="934"/>
                  </a:lnTo>
                  <a:lnTo>
                    <a:pt x="1151" y="934"/>
                  </a:lnTo>
                  <a:lnTo>
                    <a:pt x="513" y="840"/>
                  </a:lnTo>
                  <a:lnTo>
                    <a:pt x="933" y="203"/>
                  </a:lnTo>
                  <a:close/>
                  <a:moveTo>
                    <a:pt x="855" y="1"/>
                  </a:moveTo>
                  <a:lnTo>
                    <a:pt x="0" y="1291"/>
                  </a:lnTo>
                  <a:lnTo>
                    <a:pt x="202" y="1322"/>
                  </a:lnTo>
                  <a:lnTo>
                    <a:pt x="420" y="996"/>
                  </a:lnTo>
                  <a:lnTo>
                    <a:pt x="1197" y="1105"/>
                  </a:lnTo>
                  <a:lnTo>
                    <a:pt x="1291" y="1493"/>
                  </a:lnTo>
                  <a:lnTo>
                    <a:pt x="1508" y="1525"/>
                  </a:lnTo>
                  <a:lnTo>
                    <a:pt x="1089" y="32"/>
                  </a:lnTo>
                  <a:lnTo>
                    <a:pt x="855" y="1"/>
                  </a:lnTo>
                  <a:close/>
                </a:path>
              </a:pathLst>
            </a:custGeom>
            <a:solidFill>
              <a:srgbClr val="F9CD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35"/>
            <p:cNvSpPr/>
            <p:nvPr/>
          </p:nvSpPr>
          <p:spPr>
            <a:xfrm>
              <a:off x="8194905" y="3968970"/>
              <a:ext cx="45241" cy="49450"/>
            </a:xfrm>
            <a:custGeom>
              <a:rect b="b" l="l" r="r" t="t"/>
              <a:pathLst>
                <a:path extrusionOk="0" h="1480" w="1354">
                  <a:moveTo>
                    <a:pt x="390" y="203"/>
                  </a:moveTo>
                  <a:lnTo>
                    <a:pt x="701" y="249"/>
                  </a:lnTo>
                  <a:cubicBezTo>
                    <a:pt x="763" y="265"/>
                    <a:pt x="825" y="280"/>
                    <a:pt x="872" y="311"/>
                  </a:cubicBezTo>
                  <a:cubicBezTo>
                    <a:pt x="934" y="343"/>
                    <a:pt x="981" y="389"/>
                    <a:pt x="1027" y="436"/>
                  </a:cubicBezTo>
                  <a:cubicBezTo>
                    <a:pt x="1058" y="498"/>
                    <a:pt x="1089" y="545"/>
                    <a:pt x="1105" y="622"/>
                  </a:cubicBezTo>
                  <a:cubicBezTo>
                    <a:pt x="1121" y="685"/>
                    <a:pt x="1121" y="762"/>
                    <a:pt x="1121" y="825"/>
                  </a:cubicBezTo>
                  <a:cubicBezTo>
                    <a:pt x="1105" y="902"/>
                    <a:pt x="1089" y="964"/>
                    <a:pt x="1043" y="1027"/>
                  </a:cubicBezTo>
                  <a:cubicBezTo>
                    <a:pt x="981" y="1151"/>
                    <a:pt x="872" y="1244"/>
                    <a:pt x="747" y="1275"/>
                  </a:cubicBezTo>
                  <a:cubicBezTo>
                    <a:pt x="711" y="1294"/>
                    <a:pt x="669" y="1301"/>
                    <a:pt x="628" y="1301"/>
                  </a:cubicBezTo>
                  <a:cubicBezTo>
                    <a:pt x="599" y="1301"/>
                    <a:pt x="571" y="1297"/>
                    <a:pt x="545" y="1291"/>
                  </a:cubicBezTo>
                  <a:lnTo>
                    <a:pt x="234" y="1244"/>
                  </a:lnTo>
                  <a:lnTo>
                    <a:pt x="390" y="203"/>
                  </a:lnTo>
                  <a:close/>
                  <a:moveTo>
                    <a:pt x="203" y="0"/>
                  </a:moveTo>
                  <a:lnTo>
                    <a:pt x="1" y="1400"/>
                  </a:lnTo>
                  <a:lnTo>
                    <a:pt x="530" y="1462"/>
                  </a:lnTo>
                  <a:cubicBezTo>
                    <a:pt x="569" y="1475"/>
                    <a:pt x="611" y="1480"/>
                    <a:pt x="654" y="1480"/>
                  </a:cubicBezTo>
                  <a:cubicBezTo>
                    <a:pt x="712" y="1480"/>
                    <a:pt x="771" y="1471"/>
                    <a:pt x="825" y="1462"/>
                  </a:cubicBezTo>
                  <a:cubicBezTo>
                    <a:pt x="918" y="1431"/>
                    <a:pt x="1012" y="1400"/>
                    <a:pt x="1074" y="1338"/>
                  </a:cubicBezTo>
                  <a:cubicBezTo>
                    <a:pt x="1152" y="1291"/>
                    <a:pt x="1214" y="1213"/>
                    <a:pt x="1260" y="1136"/>
                  </a:cubicBezTo>
                  <a:cubicBezTo>
                    <a:pt x="1307" y="1058"/>
                    <a:pt x="1323" y="964"/>
                    <a:pt x="1338" y="856"/>
                  </a:cubicBezTo>
                  <a:cubicBezTo>
                    <a:pt x="1354" y="762"/>
                    <a:pt x="1354" y="669"/>
                    <a:pt x="1323" y="560"/>
                  </a:cubicBezTo>
                  <a:cubicBezTo>
                    <a:pt x="1292" y="482"/>
                    <a:pt x="1245" y="389"/>
                    <a:pt x="1183" y="327"/>
                  </a:cubicBezTo>
                  <a:cubicBezTo>
                    <a:pt x="1105" y="249"/>
                    <a:pt x="1027" y="203"/>
                    <a:pt x="949" y="156"/>
                  </a:cubicBezTo>
                  <a:cubicBezTo>
                    <a:pt x="841" y="109"/>
                    <a:pt x="747" y="78"/>
                    <a:pt x="638" y="63"/>
                  </a:cubicBezTo>
                  <a:lnTo>
                    <a:pt x="203" y="0"/>
                  </a:lnTo>
                  <a:close/>
                </a:path>
              </a:pathLst>
            </a:custGeom>
            <a:solidFill>
              <a:srgbClr val="F9CD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35"/>
            <p:cNvSpPr/>
            <p:nvPr/>
          </p:nvSpPr>
          <p:spPr>
            <a:xfrm>
              <a:off x="8261931" y="3978326"/>
              <a:ext cx="60844" cy="53527"/>
            </a:xfrm>
            <a:custGeom>
              <a:rect b="b" l="l" r="r" t="t"/>
              <a:pathLst>
                <a:path extrusionOk="0" h="1602" w="1821">
                  <a:moveTo>
                    <a:pt x="187" y="0"/>
                  </a:moveTo>
                  <a:lnTo>
                    <a:pt x="1" y="1384"/>
                  </a:lnTo>
                  <a:lnTo>
                    <a:pt x="219" y="1415"/>
                  </a:lnTo>
                  <a:lnTo>
                    <a:pt x="374" y="218"/>
                  </a:lnTo>
                  <a:lnTo>
                    <a:pt x="701" y="1477"/>
                  </a:lnTo>
                  <a:lnTo>
                    <a:pt x="949" y="1509"/>
                  </a:lnTo>
                  <a:cubicBezTo>
                    <a:pt x="1074" y="1291"/>
                    <a:pt x="1183" y="1104"/>
                    <a:pt x="1276" y="933"/>
                  </a:cubicBezTo>
                  <a:cubicBezTo>
                    <a:pt x="1307" y="871"/>
                    <a:pt x="1354" y="793"/>
                    <a:pt x="1385" y="731"/>
                  </a:cubicBezTo>
                  <a:cubicBezTo>
                    <a:pt x="1416" y="653"/>
                    <a:pt x="1447" y="591"/>
                    <a:pt x="1478" y="545"/>
                  </a:cubicBezTo>
                  <a:cubicBezTo>
                    <a:pt x="1509" y="482"/>
                    <a:pt x="1540" y="420"/>
                    <a:pt x="1571" y="358"/>
                  </a:cubicBezTo>
                  <a:lnTo>
                    <a:pt x="1571" y="358"/>
                  </a:lnTo>
                  <a:lnTo>
                    <a:pt x="1431" y="1571"/>
                  </a:lnTo>
                  <a:lnTo>
                    <a:pt x="1649" y="1602"/>
                  </a:lnTo>
                  <a:lnTo>
                    <a:pt x="1820" y="202"/>
                  </a:lnTo>
                  <a:lnTo>
                    <a:pt x="1462" y="156"/>
                  </a:lnTo>
                  <a:lnTo>
                    <a:pt x="856" y="1260"/>
                  </a:lnTo>
                  <a:lnTo>
                    <a:pt x="530" y="31"/>
                  </a:lnTo>
                  <a:lnTo>
                    <a:pt x="187" y="0"/>
                  </a:lnTo>
                  <a:close/>
                </a:path>
              </a:pathLst>
            </a:custGeom>
            <a:solidFill>
              <a:srgbClr val="F9CD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35"/>
            <p:cNvSpPr/>
            <p:nvPr/>
          </p:nvSpPr>
          <p:spPr>
            <a:xfrm>
              <a:off x="8345062" y="3987682"/>
              <a:ext cx="11995" cy="47813"/>
            </a:xfrm>
            <a:custGeom>
              <a:rect b="b" l="l" r="r" t="t"/>
              <a:pathLst>
                <a:path extrusionOk="0" h="1431" w="359">
                  <a:moveTo>
                    <a:pt x="156" y="0"/>
                  </a:moveTo>
                  <a:lnTo>
                    <a:pt x="1" y="1400"/>
                  </a:lnTo>
                  <a:lnTo>
                    <a:pt x="218" y="1431"/>
                  </a:lnTo>
                  <a:lnTo>
                    <a:pt x="358" y="31"/>
                  </a:lnTo>
                  <a:lnTo>
                    <a:pt x="156" y="0"/>
                  </a:lnTo>
                  <a:close/>
                </a:path>
              </a:pathLst>
            </a:custGeom>
            <a:solidFill>
              <a:srgbClr val="F9CD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35"/>
            <p:cNvSpPr/>
            <p:nvPr/>
          </p:nvSpPr>
          <p:spPr>
            <a:xfrm>
              <a:off x="8378307" y="3990789"/>
              <a:ext cx="39026" cy="49384"/>
            </a:xfrm>
            <a:custGeom>
              <a:rect b="b" l="l" r="r" t="t"/>
              <a:pathLst>
                <a:path extrusionOk="0" h="1478" w="1168">
                  <a:moveTo>
                    <a:pt x="16" y="0"/>
                  </a:moveTo>
                  <a:lnTo>
                    <a:pt x="1" y="187"/>
                  </a:lnTo>
                  <a:lnTo>
                    <a:pt x="467" y="234"/>
                  </a:lnTo>
                  <a:lnTo>
                    <a:pt x="359" y="1447"/>
                  </a:lnTo>
                  <a:lnTo>
                    <a:pt x="576" y="1478"/>
                  </a:lnTo>
                  <a:lnTo>
                    <a:pt x="685" y="249"/>
                  </a:lnTo>
                  <a:lnTo>
                    <a:pt x="1152" y="280"/>
                  </a:lnTo>
                  <a:lnTo>
                    <a:pt x="1167" y="109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F9CD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35"/>
            <p:cNvSpPr/>
            <p:nvPr/>
          </p:nvSpPr>
          <p:spPr>
            <a:xfrm>
              <a:off x="8469256" y="3999610"/>
              <a:ext cx="49384" cy="48882"/>
            </a:xfrm>
            <a:custGeom>
              <a:rect b="b" l="l" r="r" t="t"/>
              <a:pathLst>
                <a:path extrusionOk="0" h="1463" w="1478">
                  <a:moveTo>
                    <a:pt x="720" y="181"/>
                  </a:moveTo>
                  <a:cubicBezTo>
                    <a:pt x="740" y="181"/>
                    <a:pt x="759" y="183"/>
                    <a:pt x="777" y="187"/>
                  </a:cubicBezTo>
                  <a:cubicBezTo>
                    <a:pt x="840" y="187"/>
                    <a:pt x="902" y="203"/>
                    <a:pt x="964" y="234"/>
                  </a:cubicBezTo>
                  <a:cubicBezTo>
                    <a:pt x="1026" y="250"/>
                    <a:pt x="1088" y="296"/>
                    <a:pt x="1120" y="343"/>
                  </a:cubicBezTo>
                  <a:cubicBezTo>
                    <a:pt x="1166" y="390"/>
                    <a:pt x="1197" y="452"/>
                    <a:pt x="1213" y="514"/>
                  </a:cubicBezTo>
                  <a:cubicBezTo>
                    <a:pt x="1244" y="592"/>
                    <a:pt x="1244" y="685"/>
                    <a:pt x="1244" y="763"/>
                  </a:cubicBezTo>
                  <a:cubicBezTo>
                    <a:pt x="1244" y="856"/>
                    <a:pt x="1213" y="934"/>
                    <a:pt x="1182" y="1012"/>
                  </a:cubicBezTo>
                  <a:cubicBezTo>
                    <a:pt x="1166" y="1074"/>
                    <a:pt x="1120" y="1136"/>
                    <a:pt x="1073" y="1183"/>
                  </a:cubicBezTo>
                  <a:cubicBezTo>
                    <a:pt x="1026" y="1214"/>
                    <a:pt x="964" y="1245"/>
                    <a:pt x="902" y="1260"/>
                  </a:cubicBezTo>
                  <a:cubicBezTo>
                    <a:pt x="846" y="1274"/>
                    <a:pt x="787" y="1282"/>
                    <a:pt x="728" y="1282"/>
                  </a:cubicBezTo>
                  <a:cubicBezTo>
                    <a:pt x="655" y="1282"/>
                    <a:pt x="582" y="1270"/>
                    <a:pt x="513" y="1245"/>
                  </a:cubicBezTo>
                  <a:cubicBezTo>
                    <a:pt x="451" y="1214"/>
                    <a:pt x="389" y="1183"/>
                    <a:pt x="358" y="1136"/>
                  </a:cubicBezTo>
                  <a:cubicBezTo>
                    <a:pt x="311" y="1074"/>
                    <a:pt x="280" y="1012"/>
                    <a:pt x="264" y="949"/>
                  </a:cubicBezTo>
                  <a:cubicBezTo>
                    <a:pt x="218" y="778"/>
                    <a:pt x="233" y="607"/>
                    <a:pt x="295" y="452"/>
                  </a:cubicBezTo>
                  <a:cubicBezTo>
                    <a:pt x="327" y="390"/>
                    <a:pt x="358" y="327"/>
                    <a:pt x="420" y="281"/>
                  </a:cubicBezTo>
                  <a:cubicBezTo>
                    <a:pt x="466" y="250"/>
                    <a:pt x="513" y="219"/>
                    <a:pt x="575" y="203"/>
                  </a:cubicBezTo>
                  <a:cubicBezTo>
                    <a:pt x="619" y="192"/>
                    <a:pt x="671" y="181"/>
                    <a:pt x="720" y="181"/>
                  </a:cubicBezTo>
                  <a:close/>
                  <a:moveTo>
                    <a:pt x="793" y="1"/>
                  </a:moveTo>
                  <a:cubicBezTo>
                    <a:pt x="715" y="1"/>
                    <a:pt x="622" y="1"/>
                    <a:pt x="544" y="16"/>
                  </a:cubicBezTo>
                  <a:cubicBezTo>
                    <a:pt x="451" y="32"/>
                    <a:pt x="373" y="63"/>
                    <a:pt x="295" y="110"/>
                  </a:cubicBezTo>
                  <a:cubicBezTo>
                    <a:pt x="218" y="172"/>
                    <a:pt x="156" y="234"/>
                    <a:pt x="109" y="327"/>
                  </a:cubicBezTo>
                  <a:cubicBezTo>
                    <a:pt x="47" y="436"/>
                    <a:pt x="16" y="561"/>
                    <a:pt x="0" y="685"/>
                  </a:cubicBezTo>
                  <a:cubicBezTo>
                    <a:pt x="0" y="763"/>
                    <a:pt x="0" y="856"/>
                    <a:pt x="16" y="949"/>
                  </a:cubicBezTo>
                  <a:cubicBezTo>
                    <a:pt x="31" y="1012"/>
                    <a:pt x="62" y="1074"/>
                    <a:pt x="93" y="1136"/>
                  </a:cubicBezTo>
                  <a:cubicBezTo>
                    <a:pt x="124" y="1198"/>
                    <a:pt x="171" y="1245"/>
                    <a:pt x="218" y="1291"/>
                  </a:cubicBezTo>
                  <a:cubicBezTo>
                    <a:pt x="264" y="1323"/>
                    <a:pt x="311" y="1354"/>
                    <a:pt x="373" y="1385"/>
                  </a:cubicBezTo>
                  <a:cubicBezTo>
                    <a:pt x="420" y="1400"/>
                    <a:pt x="482" y="1416"/>
                    <a:pt x="529" y="1431"/>
                  </a:cubicBezTo>
                  <a:cubicBezTo>
                    <a:pt x="591" y="1447"/>
                    <a:pt x="638" y="1462"/>
                    <a:pt x="684" y="1462"/>
                  </a:cubicBezTo>
                  <a:lnTo>
                    <a:pt x="855" y="1462"/>
                  </a:lnTo>
                  <a:cubicBezTo>
                    <a:pt x="917" y="1447"/>
                    <a:pt x="964" y="1447"/>
                    <a:pt x="1026" y="1416"/>
                  </a:cubicBezTo>
                  <a:cubicBezTo>
                    <a:pt x="1073" y="1400"/>
                    <a:pt x="1135" y="1385"/>
                    <a:pt x="1182" y="1354"/>
                  </a:cubicBezTo>
                  <a:cubicBezTo>
                    <a:pt x="1244" y="1323"/>
                    <a:pt x="1291" y="1276"/>
                    <a:pt x="1322" y="1229"/>
                  </a:cubicBezTo>
                  <a:cubicBezTo>
                    <a:pt x="1368" y="1167"/>
                    <a:pt x="1399" y="1105"/>
                    <a:pt x="1431" y="1043"/>
                  </a:cubicBezTo>
                  <a:cubicBezTo>
                    <a:pt x="1446" y="949"/>
                    <a:pt x="1462" y="872"/>
                    <a:pt x="1477" y="778"/>
                  </a:cubicBezTo>
                  <a:cubicBezTo>
                    <a:pt x="1477" y="654"/>
                    <a:pt x="1462" y="529"/>
                    <a:pt x="1415" y="421"/>
                  </a:cubicBezTo>
                  <a:cubicBezTo>
                    <a:pt x="1384" y="327"/>
                    <a:pt x="1322" y="250"/>
                    <a:pt x="1260" y="187"/>
                  </a:cubicBezTo>
                  <a:cubicBezTo>
                    <a:pt x="1197" y="125"/>
                    <a:pt x="1120" y="79"/>
                    <a:pt x="1026" y="47"/>
                  </a:cubicBezTo>
                  <a:cubicBezTo>
                    <a:pt x="949" y="32"/>
                    <a:pt x="871" y="16"/>
                    <a:pt x="793" y="1"/>
                  </a:cubicBezTo>
                  <a:close/>
                </a:path>
              </a:pathLst>
            </a:custGeom>
            <a:solidFill>
              <a:srgbClr val="F9CD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35"/>
            <p:cNvSpPr/>
            <p:nvPr/>
          </p:nvSpPr>
          <p:spPr>
            <a:xfrm>
              <a:off x="8541962" y="4003252"/>
              <a:ext cx="42133" cy="49384"/>
            </a:xfrm>
            <a:custGeom>
              <a:rect b="b" l="l" r="r" t="t"/>
              <a:pathLst>
                <a:path extrusionOk="0" h="1478" w="1261">
                  <a:moveTo>
                    <a:pt x="79" y="1"/>
                  </a:moveTo>
                  <a:lnTo>
                    <a:pt x="1" y="1416"/>
                  </a:lnTo>
                  <a:lnTo>
                    <a:pt x="234" y="1431"/>
                  </a:lnTo>
                  <a:lnTo>
                    <a:pt x="281" y="265"/>
                  </a:lnTo>
                  <a:lnTo>
                    <a:pt x="934" y="1462"/>
                  </a:lnTo>
                  <a:lnTo>
                    <a:pt x="1214" y="1478"/>
                  </a:lnTo>
                  <a:lnTo>
                    <a:pt x="1260" y="63"/>
                  </a:lnTo>
                  <a:lnTo>
                    <a:pt x="1043" y="63"/>
                  </a:lnTo>
                  <a:lnTo>
                    <a:pt x="996" y="1182"/>
                  </a:lnTo>
                  <a:lnTo>
                    <a:pt x="374" y="16"/>
                  </a:lnTo>
                  <a:lnTo>
                    <a:pt x="79" y="1"/>
                  </a:lnTo>
                  <a:close/>
                </a:path>
              </a:pathLst>
            </a:custGeom>
            <a:solidFill>
              <a:srgbClr val="F9CD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35"/>
            <p:cNvSpPr/>
            <p:nvPr/>
          </p:nvSpPr>
          <p:spPr>
            <a:xfrm>
              <a:off x="8610558" y="4006359"/>
              <a:ext cx="30171" cy="47847"/>
            </a:xfrm>
            <a:custGeom>
              <a:rect b="b" l="l" r="r" t="t"/>
              <a:pathLst>
                <a:path extrusionOk="0" h="1432" w="903">
                  <a:moveTo>
                    <a:pt x="47" y="1"/>
                  </a:moveTo>
                  <a:lnTo>
                    <a:pt x="0" y="1416"/>
                  </a:lnTo>
                  <a:lnTo>
                    <a:pt x="871" y="1431"/>
                  </a:lnTo>
                  <a:lnTo>
                    <a:pt x="871" y="1260"/>
                  </a:lnTo>
                  <a:lnTo>
                    <a:pt x="234" y="1245"/>
                  </a:lnTo>
                  <a:lnTo>
                    <a:pt x="249" y="778"/>
                  </a:lnTo>
                  <a:lnTo>
                    <a:pt x="825" y="794"/>
                  </a:lnTo>
                  <a:lnTo>
                    <a:pt x="825" y="607"/>
                  </a:lnTo>
                  <a:lnTo>
                    <a:pt x="249" y="592"/>
                  </a:lnTo>
                  <a:lnTo>
                    <a:pt x="265" y="188"/>
                  </a:lnTo>
                  <a:lnTo>
                    <a:pt x="871" y="203"/>
                  </a:lnTo>
                  <a:lnTo>
                    <a:pt x="902" y="17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rgbClr val="F9CD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35"/>
            <p:cNvSpPr/>
            <p:nvPr/>
          </p:nvSpPr>
          <p:spPr>
            <a:xfrm>
              <a:off x="8153374" y="3790380"/>
              <a:ext cx="69632" cy="120953"/>
            </a:xfrm>
            <a:custGeom>
              <a:rect b="b" l="l" r="r" t="t"/>
              <a:pathLst>
                <a:path extrusionOk="0" h="3620" w="2084">
                  <a:moveTo>
                    <a:pt x="1347" y="0"/>
                  </a:moveTo>
                  <a:cubicBezTo>
                    <a:pt x="1306" y="0"/>
                    <a:pt x="1267" y="4"/>
                    <a:pt x="1228" y="12"/>
                  </a:cubicBezTo>
                  <a:cubicBezTo>
                    <a:pt x="1135" y="12"/>
                    <a:pt x="1042" y="43"/>
                    <a:pt x="949" y="90"/>
                  </a:cubicBezTo>
                  <a:cubicBezTo>
                    <a:pt x="855" y="121"/>
                    <a:pt x="762" y="183"/>
                    <a:pt x="684" y="261"/>
                  </a:cubicBezTo>
                  <a:cubicBezTo>
                    <a:pt x="575" y="339"/>
                    <a:pt x="498" y="447"/>
                    <a:pt x="420" y="556"/>
                  </a:cubicBezTo>
                  <a:cubicBezTo>
                    <a:pt x="327" y="696"/>
                    <a:pt x="264" y="852"/>
                    <a:pt x="202" y="1007"/>
                  </a:cubicBezTo>
                  <a:cubicBezTo>
                    <a:pt x="140" y="1209"/>
                    <a:pt x="78" y="1411"/>
                    <a:pt x="47" y="1629"/>
                  </a:cubicBezTo>
                  <a:cubicBezTo>
                    <a:pt x="16" y="1847"/>
                    <a:pt x="0" y="2065"/>
                    <a:pt x="0" y="2282"/>
                  </a:cubicBezTo>
                  <a:cubicBezTo>
                    <a:pt x="0" y="2438"/>
                    <a:pt x="31" y="2609"/>
                    <a:pt x="62" y="2764"/>
                  </a:cubicBezTo>
                  <a:cubicBezTo>
                    <a:pt x="109" y="2904"/>
                    <a:pt x="156" y="3029"/>
                    <a:pt x="218" y="3137"/>
                  </a:cubicBezTo>
                  <a:cubicBezTo>
                    <a:pt x="280" y="3231"/>
                    <a:pt x="358" y="3308"/>
                    <a:pt x="435" y="3386"/>
                  </a:cubicBezTo>
                  <a:cubicBezTo>
                    <a:pt x="513" y="3448"/>
                    <a:pt x="591" y="3495"/>
                    <a:pt x="684" y="3526"/>
                  </a:cubicBezTo>
                  <a:cubicBezTo>
                    <a:pt x="762" y="3573"/>
                    <a:pt x="840" y="3588"/>
                    <a:pt x="933" y="3604"/>
                  </a:cubicBezTo>
                  <a:cubicBezTo>
                    <a:pt x="1011" y="3619"/>
                    <a:pt x="1104" y="3619"/>
                    <a:pt x="1182" y="3619"/>
                  </a:cubicBezTo>
                  <a:cubicBezTo>
                    <a:pt x="1260" y="3604"/>
                    <a:pt x="1337" y="3604"/>
                    <a:pt x="1399" y="3573"/>
                  </a:cubicBezTo>
                  <a:cubicBezTo>
                    <a:pt x="1477" y="3557"/>
                    <a:pt x="1539" y="3542"/>
                    <a:pt x="1617" y="3511"/>
                  </a:cubicBezTo>
                  <a:lnTo>
                    <a:pt x="1695" y="2966"/>
                  </a:lnTo>
                  <a:lnTo>
                    <a:pt x="1695" y="2966"/>
                  </a:lnTo>
                  <a:cubicBezTo>
                    <a:pt x="1586" y="3013"/>
                    <a:pt x="1493" y="3044"/>
                    <a:pt x="1384" y="3060"/>
                  </a:cubicBezTo>
                  <a:cubicBezTo>
                    <a:pt x="1329" y="3067"/>
                    <a:pt x="1279" y="3071"/>
                    <a:pt x="1228" y="3071"/>
                  </a:cubicBezTo>
                  <a:cubicBezTo>
                    <a:pt x="1178" y="3071"/>
                    <a:pt x="1127" y="3067"/>
                    <a:pt x="1073" y="3060"/>
                  </a:cubicBezTo>
                  <a:cubicBezTo>
                    <a:pt x="980" y="3044"/>
                    <a:pt x="886" y="2997"/>
                    <a:pt x="809" y="2951"/>
                  </a:cubicBezTo>
                  <a:cubicBezTo>
                    <a:pt x="731" y="2889"/>
                    <a:pt x="653" y="2795"/>
                    <a:pt x="622" y="2702"/>
                  </a:cubicBezTo>
                  <a:cubicBezTo>
                    <a:pt x="560" y="2578"/>
                    <a:pt x="529" y="2438"/>
                    <a:pt x="529" y="2298"/>
                  </a:cubicBezTo>
                  <a:cubicBezTo>
                    <a:pt x="513" y="1909"/>
                    <a:pt x="560" y="1505"/>
                    <a:pt x="700" y="1147"/>
                  </a:cubicBezTo>
                  <a:cubicBezTo>
                    <a:pt x="746" y="1023"/>
                    <a:pt x="824" y="898"/>
                    <a:pt x="917" y="790"/>
                  </a:cubicBezTo>
                  <a:cubicBezTo>
                    <a:pt x="980" y="712"/>
                    <a:pt x="1073" y="650"/>
                    <a:pt x="1166" y="618"/>
                  </a:cubicBezTo>
                  <a:cubicBezTo>
                    <a:pt x="1235" y="596"/>
                    <a:pt x="1303" y="581"/>
                    <a:pt x="1371" y="581"/>
                  </a:cubicBezTo>
                  <a:cubicBezTo>
                    <a:pt x="1396" y="581"/>
                    <a:pt x="1421" y="583"/>
                    <a:pt x="1446" y="587"/>
                  </a:cubicBezTo>
                  <a:cubicBezTo>
                    <a:pt x="1555" y="603"/>
                    <a:pt x="1648" y="618"/>
                    <a:pt x="1742" y="665"/>
                  </a:cubicBezTo>
                  <a:cubicBezTo>
                    <a:pt x="1835" y="712"/>
                    <a:pt x="1913" y="758"/>
                    <a:pt x="2006" y="821"/>
                  </a:cubicBezTo>
                  <a:lnTo>
                    <a:pt x="2084" y="276"/>
                  </a:lnTo>
                  <a:cubicBezTo>
                    <a:pt x="2021" y="245"/>
                    <a:pt x="1975" y="199"/>
                    <a:pt x="1913" y="168"/>
                  </a:cubicBezTo>
                  <a:cubicBezTo>
                    <a:pt x="1850" y="136"/>
                    <a:pt x="1788" y="105"/>
                    <a:pt x="1710" y="74"/>
                  </a:cubicBezTo>
                  <a:cubicBezTo>
                    <a:pt x="1633" y="43"/>
                    <a:pt x="1555" y="28"/>
                    <a:pt x="1477" y="12"/>
                  </a:cubicBezTo>
                  <a:cubicBezTo>
                    <a:pt x="1431" y="4"/>
                    <a:pt x="1388" y="0"/>
                    <a:pt x="1347" y="0"/>
                  </a:cubicBezTo>
                  <a:close/>
                </a:path>
              </a:pathLst>
            </a:custGeom>
            <a:solidFill>
              <a:srgbClr val="EB5E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35"/>
            <p:cNvSpPr/>
            <p:nvPr/>
          </p:nvSpPr>
          <p:spPr>
            <a:xfrm>
              <a:off x="8229220" y="3798566"/>
              <a:ext cx="32243" cy="119015"/>
            </a:xfrm>
            <a:custGeom>
              <a:rect b="b" l="l" r="r" t="t"/>
              <a:pathLst>
                <a:path extrusionOk="0" h="3562" w="965">
                  <a:moveTo>
                    <a:pt x="482" y="0"/>
                  </a:moveTo>
                  <a:lnTo>
                    <a:pt x="0" y="3499"/>
                  </a:lnTo>
                  <a:lnTo>
                    <a:pt x="482" y="3561"/>
                  </a:lnTo>
                  <a:lnTo>
                    <a:pt x="964" y="78"/>
                  </a:lnTo>
                  <a:lnTo>
                    <a:pt x="482" y="0"/>
                  </a:lnTo>
                  <a:close/>
                </a:path>
              </a:pathLst>
            </a:custGeom>
            <a:solidFill>
              <a:srgbClr val="EB5E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35"/>
            <p:cNvSpPr/>
            <p:nvPr/>
          </p:nvSpPr>
          <p:spPr>
            <a:xfrm>
              <a:off x="8273893" y="3804781"/>
              <a:ext cx="81092" cy="124729"/>
            </a:xfrm>
            <a:custGeom>
              <a:rect b="b" l="l" r="r" t="t"/>
              <a:pathLst>
                <a:path extrusionOk="0" h="3733" w="2427">
                  <a:moveTo>
                    <a:pt x="451" y="1"/>
                  </a:moveTo>
                  <a:lnTo>
                    <a:pt x="0" y="3499"/>
                  </a:lnTo>
                  <a:lnTo>
                    <a:pt x="467" y="3546"/>
                  </a:lnTo>
                  <a:lnTo>
                    <a:pt x="809" y="918"/>
                  </a:lnTo>
                  <a:lnTo>
                    <a:pt x="1384" y="3670"/>
                  </a:lnTo>
                  <a:lnTo>
                    <a:pt x="2037" y="3733"/>
                  </a:lnTo>
                  <a:lnTo>
                    <a:pt x="2426" y="234"/>
                  </a:lnTo>
                  <a:lnTo>
                    <a:pt x="1960" y="187"/>
                  </a:lnTo>
                  <a:lnTo>
                    <a:pt x="1664" y="2815"/>
                  </a:lnTo>
                  <a:lnTo>
                    <a:pt x="1089" y="79"/>
                  </a:lnTo>
                  <a:lnTo>
                    <a:pt x="451" y="1"/>
                  </a:lnTo>
                  <a:close/>
                </a:path>
              </a:pathLst>
            </a:custGeom>
            <a:solidFill>
              <a:srgbClr val="EB5E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35"/>
            <p:cNvSpPr/>
            <p:nvPr/>
          </p:nvSpPr>
          <p:spPr>
            <a:xfrm>
              <a:off x="8372093" y="3815707"/>
              <a:ext cx="59240" cy="122123"/>
            </a:xfrm>
            <a:custGeom>
              <a:rect b="b" l="l" r="r" t="t"/>
              <a:pathLst>
                <a:path extrusionOk="0" h="3655" w="1773">
                  <a:moveTo>
                    <a:pt x="358" y="0"/>
                  </a:moveTo>
                  <a:lnTo>
                    <a:pt x="0" y="3499"/>
                  </a:lnTo>
                  <a:lnTo>
                    <a:pt x="716" y="3577"/>
                  </a:lnTo>
                  <a:cubicBezTo>
                    <a:pt x="1089" y="3608"/>
                    <a:pt x="1446" y="3654"/>
                    <a:pt x="1446" y="3654"/>
                  </a:cubicBezTo>
                  <a:lnTo>
                    <a:pt x="1509" y="3095"/>
                  </a:lnTo>
                  <a:lnTo>
                    <a:pt x="545" y="3001"/>
                  </a:lnTo>
                  <a:lnTo>
                    <a:pt x="638" y="2022"/>
                  </a:lnTo>
                  <a:lnTo>
                    <a:pt x="1509" y="2100"/>
                  </a:lnTo>
                  <a:lnTo>
                    <a:pt x="1555" y="1540"/>
                  </a:lnTo>
                  <a:lnTo>
                    <a:pt x="700" y="1462"/>
                  </a:lnTo>
                  <a:lnTo>
                    <a:pt x="778" y="607"/>
                  </a:lnTo>
                  <a:lnTo>
                    <a:pt x="1633" y="685"/>
                  </a:lnTo>
                  <a:lnTo>
                    <a:pt x="1773" y="140"/>
                  </a:lnTo>
                  <a:cubicBezTo>
                    <a:pt x="1773" y="140"/>
                    <a:pt x="1415" y="109"/>
                    <a:pt x="1058" y="78"/>
                  </a:cubicBezTo>
                  <a:lnTo>
                    <a:pt x="358" y="0"/>
                  </a:lnTo>
                  <a:close/>
                </a:path>
              </a:pathLst>
            </a:custGeom>
            <a:solidFill>
              <a:srgbClr val="EB5E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35"/>
            <p:cNvSpPr/>
            <p:nvPr/>
          </p:nvSpPr>
          <p:spPr>
            <a:xfrm>
              <a:off x="8449510" y="3822991"/>
              <a:ext cx="99269" cy="123660"/>
            </a:xfrm>
            <a:custGeom>
              <a:rect b="b" l="l" r="r" t="t"/>
              <a:pathLst>
                <a:path extrusionOk="0" h="3701" w="2971">
                  <a:moveTo>
                    <a:pt x="280" y="0"/>
                  </a:moveTo>
                  <a:lnTo>
                    <a:pt x="0" y="3499"/>
                  </a:lnTo>
                  <a:lnTo>
                    <a:pt x="467" y="3545"/>
                  </a:lnTo>
                  <a:lnTo>
                    <a:pt x="684" y="700"/>
                  </a:lnTo>
                  <a:lnTo>
                    <a:pt x="1166" y="3592"/>
                  </a:lnTo>
                  <a:lnTo>
                    <a:pt x="1602" y="3623"/>
                  </a:lnTo>
                  <a:lnTo>
                    <a:pt x="2472" y="824"/>
                  </a:lnTo>
                  <a:lnTo>
                    <a:pt x="2301" y="3670"/>
                  </a:lnTo>
                  <a:lnTo>
                    <a:pt x="2783" y="3701"/>
                  </a:lnTo>
                  <a:lnTo>
                    <a:pt x="2970" y="171"/>
                  </a:lnTo>
                  <a:lnTo>
                    <a:pt x="2239" y="140"/>
                  </a:lnTo>
                  <a:lnTo>
                    <a:pt x="1446" y="2737"/>
                  </a:lnTo>
                  <a:lnTo>
                    <a:pt x="1011" y="47"/>
                  </a:lnTo>
                  <a:lnTo>
                    <a:pt x="280" y="0"/>
                  </a:lnTo>
                  <a:close/>
                </a:path>
              </a:pathLst>
            </a:custGeom>
            <a:solidFill>
              <a:srgbClr val="EB5E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35"/>
            <p:cNvSpPr/>
            <p:nvPr/>
          </p:nvSpPr>
          <p:spPr>
            <a:xfrm>
              <a:off x="8564850" y="3831277"/>
              <a:ext cx="82095" cy="119015"/>
            </a:xfrm>
            <a:custGeom>
              <a:rect b="b" l="l" r="r" t="t"/>
              <a:pathLst>
                <a:path extrusionOk="0" h="3562" w="2457">
                  <a:moveTo>
                    <a:pt x="1322" y="872"/>
                  </a:moveTo>
                  <a:cubicBezTo>
                    <a:pt x="1337" y="980"/>
                    <a:pt x="1368" y="1105"/>
                    <a:pt x="1400" y="1229"/>
                  </a:cubicBezTo>
                  <a:cubicBezTo>
                    <a:pt x="1431" y="1369"/>
                    <a:pt x="1462" y="1509"/>
                    <a:pt x="1493" y="1634"/>
                  </a:cubicBezTo>
                  <a:cubicBezTo>
                    <a:pt x="1508" y="1758"/>
                    <a:pt x="1539" y="1898"/>
                    <a:pt x="1586" y="2069"/>
                  </a:cubicBezTo>
                  <a:lnTo>
                    <a:pt x="980" y="2053"/>
                  </a:lnTo>
                  <a:cubicBezTo>
                    <a:pt x="995" y="1991"/>
                    <a:pt x="1011" y="1929"/>
                    <a:pt x="1026" y="1867"/>
                  </a:cubicBezTo>
                  <a:cubicBezTo>
                    <a:pt x="1042" y="1820"/>
                    <a:pt x="1057" y="1758"/>
                    <a:pt x="1089" y="1680"/>
                  </a:cubicBezTo>
                  <a:lnTo>
                    <a:pt x="1151" y="1463"/>
                  </a:lnTo>
                  <a:lnTo>
                    <a:pt x="1322" y="872"/>
                  </a:lnTo>
                  <a:close/>
                  <a:moveTo>
                    <a:pt x="1057" y="1"/>
                  </a:moveTo>
                  <a:lnTo>
                    <a:pt x="529" y="1742"/>
                  </a:lnTo>
                  <a:cubicBezTo>
                    <a:pt x="264" y="2613"/>
                    <a:pt x="0" y="3484"/>
                    <a:pt x="0" y="3484"/>
                  </a:cubicBezTo>
                  <a:lnTo>
                    <a:pt x="544" y="3499"/>
                  </a:lnTo>
                  <a:lnTo>
                    <a:pt x="793" y="2691"/>
                  </a:lnTo>
                  <a:lnTo>
                    <a:pt x="1726" y="2706"/>
                  </a:lnTo>
                  <a:lnTo>
                    <a:pt x="1913" y="3546"/>
                  </a:lnTo>
                  <a:lnTo>
                    <a:pt x="2457" y="3562"/>
                  </a:lnTo>
                  <a:cubicBezTo>
                    <a:pt x="2457" y="3562"/>
                    <a:pt x="2255" y="2675"/>
                    <a:pt x="2053" y="1789"/>
                  </a:cubicBezTo>
                  <a:cubicBezTo>
                    <a:pt x="1850" y="903"/>
                    <a:pt x="1648" y="16"/>
                    <a:pt x="1648" y="16"/>
                  </a:cubicBezTo>
                  <a:lnTo>
                    <a:pt x="1057" y="1"/>
                  </a:lnTo>
                  <a:close/>
                </a:path>
              </a:pathLst>
            </a:custGeom>
            <a:solidFill>
              <a:srgbClr val="EB5E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35"/>
            <p:cNvSpPr/>
            <p:nvPr/>
          </p:nvSpPr>
          <p:spPr>
            <a:xfrm>
              <a:off x="8850595" y="3492038"/>
              <a:ext cx="911827" cy="608408"/>
            </a:xfrm>
            <a:custGeom>
              <a:rect b="b" l="l" r="r" t="t"/>
              <a:pathLst>
                <a:path extrusionOk="0" h="18209" w="27290">
                  <a:moveTo>
                    <a:pt x="18830" y="0"/>
                  </a:moveTo>
                  <a:lnTo>
                    <a:pt x="18240" y="327"/>
                  </a:lnTo>
                  <a:cubicBezTo>
                    <a:pt x="18053" y="420"/>
                    <a:pt x="17820" y="544"/>
                    <a:pt x="17571" y="684"/>
                  </a:cubicBezTo>
                  <a:cubicBezTo>
                    <a:pt x="17291" y="824"/>
                    <a:pt x="16996" y="964"/>
                    <a:pt x="16654" y="1135"/>
                  </a:cubicBezTo>
                  <a:cubicBezTo>
                    <a:pt x="15005" y="1913"/>
                    <a:pt x="13295" y="2566"/>
                    <a:pt x="11538" y="3095"/>
                  </a:cubicBezTo>
                  <a:cubicBezTo>
                    <a:pt x="9734" y="3639"/>
                    <a:pt x="7884" y="4059"/>
                    <a:pt x="6033" y="4370"/>
                  </a:cubicBezTo>
                  <a:cubicBezTo>
                    <a:pt x="5256" y="4510"/>
                    <a:pt x="4603" y="4603"/>
                    <a:pt x="4152" y="4649"/>
                  </a:cubicBezTo>
                  <a:lnTo>
                    <a:pt x="3437" y="4758"/>
                  </a:lnTo>
                  <a:cubicBezTo>
                    <a:pt x="3748" y="6889"/>
                    <a:pt x="2162" y="8848"/>
                    <a:pt x="0" y="8988"/>
                  </a:cubicBezTo>
                  <a:lnTo>
                    <a:pt x="31" y="9470"/>
                  </a:lnTo>
                  <a:cubicBezTo>
                    <a:pt x="56" y="9468"/>
                    <a:pt x="81" y="9467"/>
                    <a:pt x="105" y="9467"/>
                  </a:cubicBezTo>
                  <a:cubicBezTo>
                    <a:pt x="952" y="9467"/>
                    <a:pt x="1001" y="10777"/>
                    <a:pt x="109" y="10823"/>
                  </a:cubicBezTo>
                  <a:lnTo>
                    <a:pt x="140" y="11196"/>
                  </a:lnTo>
                  <a:cubicBezTo>
                    <a:pt x="174" y="11192"/>
                    <a:pt x="207" y="11190"/>
                    <a:pt x="239" y="11190"/>
                  </a:cubicBezTo>
                  <a:cubicBezTo>
                    <a:pt x="1077" y="11190"/>
                    <a:pt x="1117" y="12518"/>
                    <a:pt x="218" y="12533"/>
                  </a:cubicBezTo>
                  <a:lnTo>
                    <a:pt x="233" y="12906"/>
                  </a:lnTo>
                  <a:cubicBezTo>
                    <a:pt x="272" y="12901"/>
                    <a:pt x="310" y="12899"/>
                    <a:pt x="346" y="12899"/>
                  </a:cubicBezTo>
                  <a:cubicBezTo>
                    <a:pt x="1197" y="12899"/>
                    <a:pt x="1236" y="14243"/>
                    <a:pt x="326" y="14243"/>
                  </a:cubicBezTo>
                  <a:cubicBezTo>
                    <a:pt x="321" y="14243"/>
                    <a:pt x="316" y="14243"/>
                    <a:pt x="311" y="14243"/>
                  </a:cubicBezTo>
                  <a:lnTo>
                    <a:pt x="311" y="14243"/>
                  </a:lnTo>
                  <a:lnTo>
                    <a:pt x="342" y="14694"/>
                  </a:lnTo>
                  <a:cubicBezTo>
                    <a:pt x="443" y="14688"/>
                    <a:pt x="543" y="14685"/>
                    <a:pt x="643" y="14685"/>
                  </a:cubicBezTo>
                  <a:cubicBezTo>
                    <a:pt x="2839" y="14685"/>
                    <a:pt x="4786" y="16141"/>
                    <a:pt x="5054" y="18208"/>
                  </a:cubicBezTo>
                  <a:lnTo>
                    <a:pt x="5940" y="18084"/>
                  </a:lnTo>
                  <a:cubicBezTo>
                    <a:pt x="6515" y="18006"/>
                    <a:pt x="7324" y="17913"/>
                    <a:pt x="8304" y="17726"/>
                  </a:cubicBezTo>
                  <a:cubicBezTo>
                    <a:pt x="10729" y="17322"/>
                    <a:pt x="13108" y="16778"/>
                    <a:pt x="15456" y="16063"/>
                  </a:cubicBezTo>
                  <a:cubicBezTo>
                    <a:pt x="17851" y="15347"/>
                    <a:pt x="20199" y="14445"/>
                    <a:pt x="22453" y="13373"/>
                  </a:cubicBezTo>
                  <a:lnTo>
                    <a:pt x="23728" y="12751"/>
                  </a:lnTo>
                  <a:cubicBezTo>
                    <a:pt x="24102" y="12564"/>
                    <a:pt x="24428" y="12377"/>
                    <a:pt x="24693" y="12237"/>
                  </a:cubicBezTo>
                  <a:lnTo>
                    <a:pt x="25532" y="11787"/>
                  </a:lnTo>
                  <a:cubicBezTo>
                    <a:pt x="25004" y="10838"/>
                    <a:pt x="24972" y="9734"/>
                    <a:pt x="25299" y="8692"/>
                  </a:cubicBezTo>
                  <a:cubicBezTo>
                    <a:pt x="25657" y="7604"/>
                    <a:pt x="26356" y="6655"/>
                    <a:pt x="27289" y="6002"/>
                  </a:cubicBezTo>
                  <a:lnTo>
                    <a:pt x="27025" y="5629"/>
                  </a:lnTo>
                  <a:cubicBezTo>
                    <a:pt x="26895" y="5733"/>
                    <a:pt x="26744" y="5783"/>
                    <a:pt x="26593" y="5783"/>
                  </a:cubicBezTo>
                  <a:cubicBezTo>
                    <a:pt x="26383" y="5783"/>
                    <a:pt x="26175" y="5686"/>
                    <a:pt x="26030" y="5505"/>
                  </a:cubicBezTo>
                  <a:cubicBezTo>
                    <a:pt x="25828" y="5178"/>
                    <a:pt x="25921" y="4758"/>
                    <a:pt x="26247" y="4556"/>
                  </a:cubicBezTo>
                  <a:lnTo>
                    <a:pt x="26030" y="4245"/>
                  </a:lnTo>
                  <a:cubicBezTo>
                    <a:pt x="25906" y="4338"/>
                    <a:pt x="25762" y="4382"/>
                    <a:pt x="25619" y="4382"/>
                  </a:cubicBezTo>
                  <a:cubicBezTo>
                    <a:pt x="25404" y="4382"/>
                    <a:pt x="25190" y="4283"/>
                    <a:pt x="25050" y="4105"/>
                  </a:cubicBezTo>
                  <a:cubicBezTo>
                    <a:pt x="24848" y="3794"/>
                    <a:pt x="24926" y="3359"/>
                    <a:pt x="25237" y="3157"/>
                  </a:cubicBezTo>
                  <a:lnTo>
                    <a:pt x="25019" y="2861"/>
                  </a:lnTo>
                  <a:cubicBezTo>
                    <a:pt x="24899" y="2939"/>
                    <a:pt x="24762" y="2978"/>
                    <a:pt x="24627" y="2978"/>
                  </a:cubicBezTo>
                  <a:cubicBezTo>
                    <a:pt x="24414" y="2978"/>
                    <a:pt x="24204" y="2881"/>
                    <a:pt x="24071" y="2690"/>
                  </a:cubicBezTo>
                  <a:cubicBezTo>
                    <a:pt x="23868" y="2395"/>
                    <a:pt x="23931" y="1975"/>
                    <a:pt x="24226" y="1773"/>
                  </a:cubicBezTo>
                  <a:lnTo>
                    <a:pt x="23946" y="1369"/>
                  </a:lnTo>
                  <a:cubicBezTo>
                    <a:pt x="23374" y="1779"/>
                    <a:pt x="22703" y="1987"/>
                    <a:pt x="22019" y="1987"/>
                  </a:cubicBezTo>
                  <a:cubicBezTo>
                    <a:pt x="21719" y="1987"/>
                    <a:pt x="21415" y="1947"/>
                    <a:pt x="21116" y="1866"/>
                  </a:cubicBezTo>
                  <a:cubicBezTo>
                    <a:pt x="20137" y="1571"/>
                    <a:pt x="19312" y="902"/>
                    <a:pt x="1883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35"/>
            <p:cNvSpPr/>
            <p:nvPr/>
          </p:nvSpPr>
          <p:spPr>
            <a:xfrm>
              <a:off x="9010608" y="3555422"/>
              <a:ext cx="503460" cy="229143"/>
            </a:xfrm>
            <a:custGeom>
              <a:rect b="b" l="l" r="r" t="t"/>
              <a:pathLst>
                <a:path extrusionOk="0" h="6858" w="15068">
                  <a:moveTo>
                    <a:pt x="13839" y="0"/>
                  </a:moveTo>
                  <a:cubicBezTo>
                    <a:pt x="13668" y="109"/>
                    <a:pt x="13482" y="202"/>
                    <a:pt x="13295" y="280"/>
                  </a:cubicBezTo>
                  <a:cubicBezTo>
                    <a:pt x="12953" y="451"/>
                    <a:pt x="12455" y="700"/>
                    <a:pt x="11849" y="980"/>
                  </a:cubicBezTo>
                  <a:cubicBezTo>
                    <a:pt x="10325" y="1633"/>
                    <a:pt x="8786" y="2224"/>
                    <a:pt x="7200" y="2706"/>
                  </a:cubicBezTo>
                  <a:cubicBezTo>
                    <a:pt x="5458" y="3234"/>
                    <a:pt x="3655" y="3623"/>
                    <a:pt x="2302" y="3888"/>
                  </a:cubicBezTo>
                  <a:cubicBezTo>
                    <a:pt x="1618" y="3996"/>
                    <a:pt x="1042" y="4105"/>
                    <a:pt x="638" y="4167"/>
                  </a:cubicBezTo>
                  <a:cubicBezTo>
                    <a:pt x="234" y="4230"/>
                    <a:pt x="0" y="4261"/>
                    <a:pt x="0" y="4261"/>
                  </a:cubicBezTo>
                  <a:lnTo>
                    <a:pt x="374" y="6857"/>
                  </a:lnTo>
                  <a:lnTo>
                    <a:pt x="1027" y="6764"/>
                  </a:lnTo>
                  <a:cubicBezTo>
                    <a:pt x="1462" y="6686"/>
                    <a:pt x="2053" y="6593"/>
                    <a:pt x="2784" y="6469"/>
                  </a:cubicBezTo>
                  <a:cubicBezTo>
                    <a:pt x="4214" y="6173"/>
                    <a:pt x="6111" y="5769"/>
                    <a:pt x="7962" y="5209"/>
                  </a:cubicBezTo>
                  <a:cubicBezTo>
                    <a:pt x="9641" y="4696"/>
                    <a:pt x="11305" y="4074"/>
                    <a:pt x="12922" y="3374"/>
                  </a:cubicBezTo>
                  <a:cubicBezTo>
                    <a:pt x="13575" y="3079"/>
                    <a:pt x="14104" y="2799"/>
                    <a:pt x="14477" y="2628"/>
                  </a:cubicBezTo>
                  <a:cubicBezTo>
                    <a:pt x="14679" y="2535"/>
                    <a:pt x="14881" y="2426"/>
                    <a:pt x="15068" y="2317"/>
                  </a:cubicBezTo>
                  <a:lnTo>
                    <a:pt x="13839" y="0"/>
                  </a:lnTo>
                  <a:close/>
                </a:path>
              </a:pathLst>
            </a:custGeom>
            <a:solidFill>
              <a:srgbClr val="EB5E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35"/>
            <p:cNvSpPr/>
            <p:nvPr/>
          </p:nvSpPr>
          <p:spPr>
            <a:xfrm>
              <a:off x="9047996" y="3792852"/>
              <a:ext cx="590766" cy="257209"/>
            </a:xfrm>
            <a:custGeom>
              <a:rect b="b" l="l" r="r" t="t"/>
              <a:pathLst>
                <a:path extrusionOk="0" h="7698" w="17681">
                  <a:moveTo>
                    <a:pt x="16468" y="0"/>
                  </a:moveTo>
                  <a:cubicBezTo>
                    <a:pt x="16468" y="0"/>
                    <a:pt x="16234" y="156"/>
                    <a:pt x="15799" y="358"/>
                  </a:cubicBezTo>
                  <a:cubicBezTo>
                    <a:pt x="15364" y="560"/>
                    <a:pt x="14757" y="871"/>
                    <a:pt x="14011" y="1198"/>
                  </a:cubicBezTo>
                  <a:cubicBezTo>
                    <a:pt x="12192" y="2006"/>
                    <a:pt x="10310" y="2706"/>
                    <a:pt x="8413" y="3281"/>
                  </a:cubicBezTo>
                  <a:cubicBezTo>
                    <a:pt x="6516" y="3841"/>
                    <a:pt x="4588" y="4307"/>
                    <a:pt x="2644" y="4681"/>
                  </a:cubicBezTo>
                  <a:cubicBezTo>
                    <a:pt x="1851" y="4820"/>
                    <a:pt x="1198" y="4929"/>
                    <a:pt x="732" y="5007"/>
                  </a:cubicBezTo>
                  <a:cubicBezTo>
                    <a:pt x="265" y="5069"/>
                    <a:pt x="1" y="5100"/>
                    <a:pt x="1" y="5100"/>
                  </a:cubicBezTo>
                  <a:lnTo>
                    <a:pt x="374" y="7697"/>
                  </a:lnTo>
                  <a:lnTo>
                    <a:pt x="1136" y="7604"/>
                  </a:lnTo>
                  <a:lnTo>
                    <a:pt x="3126" y="7262"/>
                  </a:lnTo>
                  <a:cubicBezTo>
                    <a:pt x="5163" y="6873"/>
                    <a:pt x="7185" y="6391"/>
                    <a:pt x="9160" y="5800"/>
                  </a:cubicBezTo>
                  <a:cubicBezTo>
                    <a:pt x="11181" y="5178"/>
                    <a:pt x="13156" y="4447"/>
                    <a:pt x="15084" y="3592"/>
                  </a:cubicBezTo>
                  <a:cubicBezTo>
                    <a:pt x="15877" y="3250"/>
                    <a:pt x="16514" y="2908"/>
                    <a:pt x="16981" y="2690"/>
                  </a:cubicBezTo>
                  <a:cubicBezTo>
                    <a:pt x="17432" y="2473"/>
                    <a:pt x="17681" y="2333"/>
                    <a:pt x="17681" y="2333"/>
                  </a:cubicBezTo>
                  <a:lnTo>
                    <a:pt x="16468" y="0"/>
                  </a:lnTo>
                  <a:close/>
                </a:path>
              </a:pathLst>
            </a:custGeom>
            <a:solidFill>
              <a:srgbClr val="EB5E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35"/>
            <p:cNvSpPr/>
            <p:nvPr/>
          </p:nvSpPr>
          <p:spPr>
            <a:xfrm>
              <a:off x="8956579" y="3841167"/>
              <a:ext cx="74309" cy="70667"/>
            </a:xfrm>
            <a:custGeom>
              <a:rect b="b" l="l" r="r" t="t"/>
              <a:pathLst>
                <a:path extrusionOk="0" h="2115" w="2224">
                  <a:moveTo>
                    <a:pt x="1011" y="0"/>
                  </a:moveTo>
                  <a:lnTo>
                    <a:pt x="747" y="716"/>
                  </a:lnTo>
                  <a:lnTo>
                    <a:pt x="0" y="902"/>
                  </a:lnTo>
                  <a:lnTo>
                    <a:pt x="607" y="1369"/>
                  </a:lnTo>
                  <a:lnTo>
                    <a:pt x="560" y="2115"/>
                  </a:lnTo>
                  <a:lnTo>
                    <a:pt x="1213" y="1695"/>
                  </a:lnTo>
                  <a:lnTo>
                    <a:pt x="1960" y="1944"/>
                  </a:lnTo>
                  <a:lnTo>
                    <a:pt x="1726" y="1229"/>
                  </a:lnTo>
                  <a:lnTo>
                    <a:pt x="2224" y="638"/>
                  </a:lnTo>
                  <a:lnTo>
                    <a:pt x="1446" y="622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rgbClr val="EB5E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35"/>
            <p:cNvSpPr/>
            <p:nvPr/>
          </p:nvSpPr>
          <p:spPr>
            <a:xfrm>
              <a:off x="9045925" y="3707115"/>
              <a:ext cx="35384" cy="49918"/>
            </a:xfrm>
            <a:custGeom>
              <a:rect b="b" l="l" r="r" t="t"/>
              <a:pathLst>
                <a:path extrusionOk="0" h="1494" w="1059">
                  <a:moveTo>
                    <a:pt x="1027" y="1"/>
                  </a:moveTo>
                  <a:lnTo>
                    <a:pt x="1" y="172"/>
                  </a:lnTo>
                  <a:lnTo>
                    <a:pt x="32" y="343"/>
                  </a:lnTo>
                  <a:lnTo>
                    <a:pt x="452" y="281"/>
                  </a:lnTo>
                  <a:lnTo>
                    <a:pt x="654" y="1493"/>
                  </a:lnTo>
                  <a:lnTo>
                    <a:pt x="840" y="1447"/>
                  </a:lnTo>
                  <a:lnTo>
                    <a:pt x="638" y="249"/>
                  </a:lnTo>
                  <a:lnTo>
                    <a:pt x="1058" y="172"/>
                  </a:lnTo>
                  <a:lnTo>
                    <a:pt x="1027" y="1"/>
                  </a:lnTo>
                  <a:close/>
                </a:path>
              </a:pathLst>
            </a:custGeom>
            <a:solidFill>
              <a:srgbClr val="F9CD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35"/>
            <p:cNvSpPr/>
            <p:nvPr/>
          </p:nvSpPr>
          <p:spPr>
            <a:xfrm>
              <a:off x="9124378" y="3697259"/>
              <a:ext cx="16138" cy="47312"/>
            </a:xfrm>
            <a:custGeom>
              <a:rect b="b" l="l" r="r" t="t"/>
              <a:pathLst>
                <a:path extrusionOk="0" h="1416" w="483">
                  <a:moveTo>
                    <a:pt x="187" y="0"/>
                  </a:moveTo>
                  <a:lnTo>
                    <a:pt x="1" y="31"/>
                  </a:lnTo>
                  <a:lnTo>
                    <a:pt x="281" y="1415"/>
                  </a:lnTo>
                  <a:lnTo>
                    <a:pt x="483" y="1369"/>
                  </a:lnTo>
                  <a:lnTo>
                    <a:pt x="187" y="0"/>
                  </a:lnTo>
                  <a:close/>
                </a:path>
              </a:pathLst>
            </a:custGeom>
            <a:solidFill>
              <a:srgbClr val="F9CD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35"/>
            <p:cNvSpPr/>
            <p:nvPr/>
          </p:nvSpPr>
          <p:spPr>
            <a:xfrm>
              <a:off x="9181012" y="3679583"/>
              <a:ext cx="40028" cy="48882"/>
            </a:xfrm>
            <a:custGeom>
              <a:rect b="b" l="l" r="r" t="t"/>
              <a:pathLst>
                <a:path extrusionOk="0" h="1463" w="1198">
                  <a:moveTo>
                    <a:pt x="747" y="1"/>
                  </a:moveTo>
                  <a:lnTo>
                    <a:pt x="623" y="16"/>
                  </a:lnTo>
                  <a:cubicBezTo>
                    <a:pt x="576" y="16"/>
                    <a:pt x="529" y="16"/>
                    <a:pt x="483" y="32"/>
                  </a:cubicBezTo>
                  <a:cubicBezTo>
                    <a:pt x="420" y="47"/>
                    <a:pt x="358" y="78"/>
                    <a:pt x="296" y="109"/>
                  </a:cubicBezTo>
                  <a:cubicBezTo>
                    <a:pt x="218" y="156"/>
                    <a:pt x="172" y="203"/>
                    <a:pt x="125" y="265"/>
                  </a:cubicBezTo>
                  <a:cubicBezTo>
                    <a:pt x="63" y="343"/>
                    <a:pt x="32" y="436"/>
                    <a:pt x="16" y="529"/>
                  </a:cubicBezTo>
                  <a:cubicBezTo>
                    <a:pt x="1" y="654"/>
                    <a:pt x="16" y="778"/>
                    <a:pt x="47" y="887"/>
                  </a:cubicBezTo>
                  <a:cubicBezTo>
                    <a:pt x="63" y="980"/>
                    <a:pt x="94" y="1058"/>
                    <a:pt x="125" y="1136"/>
                  </a:cubicBezTo>
                  <a:cubicBezTo>
                    <a:pt x="172" y="1198"/>
                    <a:pt x="203" y="1260"/>
                    <a:pt x="249" y="1307"/>
                  </a:cubicBezTo>
                  <a:cubicBezTo>
                    <a:pt x="296" y="1353"/>
                    <a:pt x="343" y="1384"/>
                    <a:pt x="405" y="1400"/>
                  </a:cubicBezTo>
                  <a:cubicBezTo>
                    <a:pt x="452" y="1431"/>
                    <a:pt x="498" y="1447"/>
                    <a:pt x="560" y="1462"/>
                  </a:cubicBezTo>
                  <a:lnTo>
                    <a:pt x="716" y="1462"/>
                  </a:lnTo>
                  <a:cubicBezTo>
                    <a:pt x="763" y="1462"/>
                    <a:pt x="809" y="1462"/>
                    <a:pt x="856" y="1447"/>
                  </a:cubicBezTo>
                  <a:cubicBezTo>
                    <a:pt x="902" y="1431"/>
                    <a:pt x="949" y="1415"/>
                    <a:pt x="996" y="1400"/>
                  </a:cubicBezTo>
                  <a:lnTo>
                    <a:pt x="1105" y="1353"/>
                  </a:lnTo>
                  <a:cubicBezTo>
                    <a:pt x="1136" y="1338"/>
                    <a:pt x="1167" y="1307"/>
                    <a:pt x="1198" y="1291"/>
                  </a:cubicBezTo>
                  <a:lnTo>
                    <a:pt x="1151" y="1136"/>
                  </a:lnTo>
                  <a:cubicBezTo>
                    <a:pt x="1042" y="1198"/>
                    <a:pt x="934" y="1244"/>
                    <a:pt x="809" y="1260"/>
                  </a:cubicBezTo>
                  <a:cubicBezTo>
                    <a:pt x="747" y="1276"/>
                    <a:pt x="700" y="1276"/>
                    <a:pt x="638" y="1276"/>
                  </a:cubicBezTo>
                  <a:cubicBezTo>
                    <a:pt x="576" y="1276"/>
                    <a:pt x="529" y="1244"/>
                    <a:pt x="467" y="1213"/>
                  </a:cubicBezTo>
                  <a:cubicBezTo>
                    <a:pt x="420" y="1182"/>
                    <a:pt x="374" y="1136"/>
                    <a:pt x="343" y="1089"/>
                  </a:cubicBezTo>
                  <a:cubicBezTo>
                    <a:pt x="296" y="1011"/>
                    <a:pt x="265" y="933"/>
                    <a:pt x="249" y="840"/>
                  </a:cubicBezTo>
                  <a:cubicBezTo>
                    <a:pt x="218" y="762"/>
                    <a:pt x="218" y="669"/>
                    <a:pt x="218" y="591"/>
                  </a:cubicBezTo>
                  <a:cubicBezTo>
                    <a:pt x="218" y="529"/>
                    <a:pt x="234" y="467"/>
                    <a:pt x="265" y="405"/>
                  </a:cubicBezTo>
                  <a:cubicBezTo>
                    <a:pt x="296" y="358"/>
                    <a:pt x="343" y="312"/>
                    <a:pt x="389" y="280"/>
                  </a:cubicBezTo>
                  <a:cubicBezTo>
                    <a:pt x="436" y="249"/>
                    <a:pt x="483" y="218"/>
                    <a:pt x="545" y="203"/>
                  </a:cubicBezTo>
                  <a:cubicBezTo>
                    <a:pt x="591" y="187"/>
                    <a:pt x="654" y="187"/>
                    <a:pt x="716" y="172"/>
                  </a:cubicBezTo>
                  <a:lnTo>
                    <a:pt x="902" y="172"/>
                  </a:lnTo>
                  <a:lnTo>
                    <a:pt x="856" y="1"/>
                  </a:lnTo>
                  <a:close/>
                </a:path>
              </a:pathLst>
            </a:custGeom>
            <a:solidFill>
              <a:srgbClr val="F9CD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35"/>
            <p:cNvSpPr/>
            <p:nvPr/>
          </p:nvSpPr>
          <p:spPr>
            <a:xfrm>
              <a:off x="9252716" y="3656195"/>
              <a:ext cx="46777" cy="55131"/>
            </a:xfrm>
            <a:custGeom>
              <a:rect b="b" l="l" r="r" t="t"/>
              <a:pathLst>
                <a:path extrusionOk="0" h="1650" w="1400">
                  <a:moveTo>
                    <a:pt x="949" y="1"/>
                  </a:moveTo>
                  <a:lnTo>
                    <a:pt x="731" y="63"/>
                  </a:lnTo>
                  <a:lnTo>
                    <a:pt x="529" y="747"/>
                  </a:lnTo>
                  <a:lnTo>
                    <a:pt x="358" y="809"/>
                  </a:lnTo>
                  <a:lnTo>
                    <a:pt x="187" y="250"/>
                  </a:lnTo>
                  <a:lnTo>
                    <a:pt x="0" y="296"/>
                  </a:lnTo>
                  <a:lnTo>
                    <a:pt x="405" y="1649"/>
                  </a:lnTo>
                  <a:lnTo>
                    <a:pt x="591" y="1587"/>
                  </a:lnTo>
                  <a:lnTo>
                    <a:pt x="405" y="965"/>
                  </a:lnTo>
                  <a:lnTo>
                    <a:pt x="576" y="918"/>
                  </a:lnTo>
                  <a:lnTo>
                    <a:pt x="1182" y="1400"/>
                  </a:lnTo>
                  <a:lnTo>
                    <a:pt x="1400" y="1338"/>
                  </a:lnTo>
                  <a:lnTo>
                    <a:pt x="700" y="778"/>
                  </a:lnTo>
                  <a:lnTo>
                    <a:pt x="949" y="1"/>
                  </a:lnTo>
                  <a:close/>
                </a:path>
              </a:pathLst>
            </a:custGeom>
            <a:solidFill>
              <a:srgbClr val="F9CD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35"/>
            <p:cNvSpPr/>
            <p:nvPr/>
          </p:nvSpPr>
          <p:spPr>
            <a:xfrm>
              <a:off x="9326992" y="3632839"/>
              <a:ext cx="40062" cy="53026"/>
            </a:xfrm>
            <a:custGeom>
              <a:rect b="b" l="l" r="r" t="t"/>
              <a:pathLst>
                <a:path extrusionOk="0" h="1587" w="1199">
                  <a:moveTo>
                    <a:pt x="701" y="0"/>
                  </a:moveTo>
                  <a:lnTo>
                    <a:pt x="1" y="264"/>
                  </a:lnTo>
                  <a:lnTo>
                    <a:pt x="483" y="1586"/>
                  </a:lnTo>
                  <a:lnTo>
                    <a:pt x="1198" y="1322"/>
                  </a:lnTo>
                  <a:lnTo>
                    <a:pt x="1136" y="1151"/>
                  </a:lnTo>
                  <a:lnTo>
                    <a:pt x="607" y="1353"/>
                  </a:lnTo>
                  <a:lnTo>
                    <a:pt x="452" y="917"/>
                  </a:lnTo>
                  <a:lnTo>
                    <a:pt x="918" y="731"/>
                  </a:lnTo>
                  <a:lnTo>
                    <a:pt x="856" y="575"/>
                  </a:lnTo>
                  <a:lnTo>
                    <a:pt x="390" y="746"/>
                  </a:lnTo>
                  <a:lnTo>
                    <a:pt x="250" y="358"/>
                  </a:lnTo>
                  <a:lnTo>
                    <a:pt x="732" y="171"/>
                  </a:lnTo>
                  <a:lnTo>
                    <a:pt x="701" y="0"/>
                  </a:lnTo>
                  <a:close/>
                </a:path>
              </a:pathLst>
            </a:custGeom>
            <a:solidFill>
              <a:srgbClr val="F9CD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35"/>
            <p:cNvSpPr/>
            <p:nvPr/>
          </p:nvSpPr>
          <p:spPr>
            <a:xfrm>
              <a:off x="9389874" y="3603737"/>
              <a:ext cx="37422" cy="50954"/>
            </a:xfrm>
            <a:custGeom>
              <a:rect b="b" l="l" r="r" t="t"/>
              <a:pathLst>
                <a:path extrusionOk="0" h="1525" w="1120">
                  <a:moveTo>
                    <a:pt x="918" y="0"/>
                  </a:moveTo>
                  <a:lnTo>
                    <a:pt x="0" y="389"/>
                  </a:lnTo>
                  <a:lnTo>
                    <a:pt x="78" y="560"/>
                  </a:lnTo>
                  <a:lnTo>
                    <a:pt x="451" y="405"/>
                  </a:lnTo>
                  <a:lnTo>
                    <a:pt x="933" y="1524"/>
                  </a:lnTo>
                  <a:lnTo>
                    <a:pt x="1120" y="1446"/>
                  </a:lnTo>
                  <a:lnTo>
                    <a:pt x="622" y="327"/>
                  </a:lnTo>
                  <a:lnTo>
                    <a:pt x="996" y="171"/>
                  </a:lnTo>
                  <a:lnTo>
                    <a:pt x="918" y="0"/>
                  </a:lnTo>
                  <a:close/>
                </a:path>
              </a:pathLst>
            </a:custGeom>
            <a:solidFill>
              <a:srgbClr val="F9CD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35"/>
            <p:cNvSpPr/>
            <p:nvPr/>
          </p:nvSpPr>
          <p:spPr>
            <a:xfrm>
              <a:off x="9074493" y="3977791"/>
              <a:ext cx="52524" cy="51489"/>
            </a:xfrm>
            <a:custGeom>
              <a:rect b="b" l="l" r="r" t="t"/>
              <a:pathLst>
                <a:path extrusionOk="0" h="1541" w="1572">
                  <a:moveTo>
                    <a:pt x="592" y="203"/>
                  </a:moveTo>
                  <a:lnTo>
                    <a:pt x="1027" y="840"/>
                  </a:lnTo>
                  <a:lnTo>
                    <a:pt x="374" y="949"/>
                  </a:lnTo>
                  <a:lnTo>
                    <a:pt x="592" y="203"/>
                  </a:lnTo>
                  <a:close/>
                  <a:moveTo>
                    <a:pt x="685" y="1"/>
                  </a:moveTo>
                  <a:lnTo>
                    <a:pt x="452" y="32"/>
                  </a:lnTo>
                  <a:lnTo>
                    <a:pt x="1" y="1540"/>
                  </a:lnTo>
                  <a:lnTo>
                    <a:pt x="1" y="1540"/>
                  </a:lnTo>
                  <a:lnTo>
                    <a:pt x="219" y="1509"/>
                  </a:lnTo>
                  <a:lnTo>
                    <a:pt x="328" y="1120"/>
                  </a:lnTo>
                  <a:lnTo>
                    <a:pt x="1136" y="980"/>
                  </a:lnTo>
                  <a:lnTo>
                    <a:pt x="1354" y="1307"/>
                  </a:lnTo>
                  <a:lnTo>
                    <a:pt x="1571" y="1276"/>
                  </a:lnTo>
                  <a:lnTo>
                    <a:pt x="685" y="1"/>
                  </a:lnTo>
                  <a:close/>
                </a:path>
              </a:pathLst>
            </a:custGeom>
            <a:solidFill>
              <a:srgbClr val="F9CD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35"/>
            <p:cNvSpPr/>
            <p:nvPr/>
          </p:nvSpPr>
          <p:spPr>
            <a:xfrm>
              <a:off x="9140483" y="3966565"/>
              <a:ext cx="47847" cy="50219"/>
            </a:xfrm>
            <a:custGeom>
              <a:rect b="b" l="l" r="r" t="t"/>
              <a:pathLst>
                <a:path extrusionOk="0" h="1503" w="1432">
                  <a:moveTo>
                    <a:pt x="669" y="170"/>
                  </a:moveTo>
                  <a:cubicBezTo>
                    <a:pt x="700" y="170"/>
                    <a:pt x="732" y="173"/>
                    <a:pt x="763" y="181"/>
                  </a:cubicBezTo>
                  <a:cubicBezTo>
                    <a:pt x="840" y="197"/>
                    <a:pt x="887" y="212"/>
                    <a:pt x="949" y="243"/>
                  </a:cubicBezTo>
                  <a:cubicBezTo>
                    <a:pt x="1011" y="290"/>
                    <a:pt x="1058" y="337"/>
                    <a:pt x="1089" y="383"/>
                  </a:cubicBezTo>
                  <a:cubicBezTo>
                    <a:pt x="1136" y="446"/>
                    <a:pt x="1167" y="508"/>
                    <a:pt x="1167" y="586"/>
                  </a:cubicBezTo>
                  <a:cubicBezTo>
                    <a:pt x="1182" y="648"/>
                    <a:pt x="1182" y="725"/>
                    <a:pt x="1182" y="803"/>
                  </a:cubicBezTo>
                  <a:cubicBezTo>
                    <a:pt x="1167" y="865"/>
                    <a:pt x="1136" y="928"/>
                    <a:pt x="1105" y="990"/>
                  </a:cubicBezTo>
                  <a:cubicBezTo>
                    <a:pt x="1058" y="1052"/>
                    <a:pt x="1011" y="1099"/>
                    <a:pt x="965" y="1130"/>
                  </a:cubicBezTo>
                  <a:cubicBezTo>
                    <a:pt x="903" y="1176"/>
                    <a:pt x="840" y="1208"/>
                    <a:pt x="778" y="1208"/>
                  </a:cubicBezTo>
                  <a:lnTo>
                    <a:pt x="452" y="1285"/>
                  </a:lnTo>
                  <a:lnTo>
                    <a:pt x="250" y="243"/>
                  </a:lnTo>
                  <a:lnTo>
                    <a:pt x="576" y="181"/>
                  </a:lnTo>
                  <a:cubicBezTo>
                    <a:pt x="607" y="173"/>
                    <a:pt x="638" y="170"/>
                    <a:pt x="669" y="170"/>
                  </a:cubicBezTo>
                  <a:close/>
                  <a:moveTo>
                    <a:pt x="643" y="0"/>
                  </a:moveTo>
                  <a:cubicBezTo>
                    <a:pt x="579" y="0"/>
                    <a:pt x="515" y="8"/>
                    <a:pt x="452" y="26"/>
                  </a:cubicBezTo>
                  <a:lnTo>
                    <a:pt x="1" y="119"/>
                  </a:lnTo>
                  <a:lnTo>
                    <a:pt x="265" y="1503"/>
                  </a:lnTo>
                  <a:lnTo>
                    <a:pt x="809" y="1394"/>
                  </a:lnTo>
                  <a:cubicBezTo>
                    <a:pt x="918" y="1363"/>
                    <a:pt x="1011" y="1332"/>
                    <a:pt x="1105" y="1270"/>
                  </a:cubicBezTo>
                  <a:cubicBezTo>
                    <a:pt x="1182" y="1223"/>
                    <a:pt x="1260" y="1145"/>
                    <a:pt x="1307" y="1068"/>
                  </a:cubicBezTo>
                  <a:cubicBezTo>
                    <a:pt x="1369" y="1005"/>
                    <a:pt x="1400" y="912"/>
                    <a:pt x="1416" y="819"/>
                  </a:cubicBezTo>
                  <a:cubicBezTo>
                    <a:pt x="1431" y="725"/>
                    <a:pt x="1431" y="632"/>
                    <a:pt x="1416" y="539"/>
                  </a:cubicBezTo>
                  <a:cubicBezTo>
                    <a:pt x="1385" y="430"/>
                    <a:pt x="1354" y="337"/>
                    <a:pt x="1276" y="259"/>
                  </a:cubicBezTo>
                  <a:cubicBezTo>
                    <a:pt x="1229" y="181"/>
                    <a:pt x="1151" y="135"/>
                    <a:pt x="1058" y="88"/>
                  </a:cubicBezTo>
                  <a:cubicBezTo>
                    <a:pt x="980" y="41"/>
                    <a:pt x="872" y="10"/>
                    <a:pt x="778" y="10"/>
                  </a:cubicBezTo>
                  <a:cubicBezTo>
                    <a:pt x="733" y="4"/>
                    <a:pt x="688" y="0"/>
                    <a:pt x="643" y="0"/>
                  </a:cubicBezTo>
                  <a:close/>
                </a:path>
              </a:pathLst>
            </a:custGeom>
            <a:solidFill>
              <a:srgbClr val="F9CD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35"/>
            <p:cNvSpPr/>
            <p:nvPr/>
          </p:nvSpPr>
          <p:spPr>
            <a:xfrm>
              <a:off x="9208544" y="3942975"/>
              <a:ext cx="67059" cy="59274"/>
            </a:xfrm>
            <a:custGeom>
              <a:rect b="b" l="l" r="r" t="t"/>
              <a:pathLst>
                <a:path extrusionOk="0" h="1774" w="2007">
                  <a:moveTo>
                    <a:pt x="1664" y="1"/>
                  </a:moveTo>
                  <a:lnTo>
                    <a:pt x="1307" y="79"/>
                  </a:lnTo>
                  <a:lnTo>
                    <a:pt x="1105" y="1338"/>
                  </a:lnTo>
                  <a:lnTo>
                    <a:pt x="358" y="312"/>
                  </a:lnTo>
                  <a:lnTo>
                    <a:pt x="1" y="405"/>
                  </a:lnTo>
                  <a:lnTo>
                    <a:pt x="312" y="1774"/>
                  </a:lnTo>
                  <a:lnTo>
                    <a:pt x="529" y="1727"/>
                  </a:lnTo>
                  <a:lnTo>
                    <a:pt x="265" y="545"/>
                  </a:lnTo>
                  <a:lnTo>
                    <a:pt x="1027" y="1603"/>
                  </a:lnTo>
                  <a:lnTo>
                    <a:pt x="1291" y="1540"/>
                  </a:lnTo>
                  <a:cubicBezTo>
                    <a:pt x="1322" y="1292"/>
                    <a:pt x="1354" y="1089"/>
                    <a:pt x="1385" y="887"/>
                  </a:cubicBezTo>
                  <a:cubicBezTo>
                    <a:pt x="1400" y="810"/>
                    <a:pt x="1416" y="732"/>
                    <a:pt x="1431" y="654"/>
                  </a:cubicBezTo>
                  <a:cubicBezTo>
                    <a:pt x="1431" y="576"/>
                    <a:pt x="1447" y="514"/>
                    <a:pt x="1462" y="452"/>
                  </a:cubicBezTo>
                  <a:cubicBezTo>
                    <a:pt x="1462" y="374"/>
                    <a:pt x="1478" y="312"/>
                    <a:pt x="1493" y="250"/>
                  </a:cubicBezTo>
                  <a:lnTo>
                    <a:pt x="1789" y="1416"/>
                  </a:lnTo>
                  <a:lnTo>
                    <a:pt x="2007" y="1369"/>
                  </a:lnTo>
                  <a:lnTo>
                    <a:pt x="1664" y="1"/>
                  </a:lnTo>
                  <a:close/>
                </a:path>
              </a:pathLst>
            </a:custGeom>
            <a:solidFill>
              <a:srgbClr val="F9CD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35"/>
            <p:cNvSpPr/>
            <p:nvPr/>
          </p:nvSpPr>
          <p:spPr>
            <a:xfrm>
              <a:off x="9291675" y="3933653"/>
              <a:ext cx="19780" cy="47312"/>
            </a:xfrm>
            <a:custGeom>
              <a:rect b="b" l="l" r="r" t="t"/>
              <a:pathLst>
                <a:path extrusionOk="0" h="1416" w="592">
                  <a:moveTo>
                    <a:pt x="218" y="0"/>
                  </a:moveTo>
                  <a:lnTo>
                    <a:pt x="1" y="62"/>
                  </a:lnTo>
                  <a:lnTo>
                    <a:pt x="374" y="1415"/>
                  </a:lnTo>
                  <a:lnTo>
                    <a:pt x="591" y="1353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F9CD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35"/>
            <p:cNvSpPr/>
            <p:nvPr/>
          </p:nvSpPr>
          <p:spPr>
            <a:xfrm>
              <a:off x="9320777" y="3915443"/>
              <a:ext cx="40028" cy="52524"/>
            </a:xfrm>
            <a:custGeom>
              <a:rect b="b" l="l" r="r" t="t"/>
              <a:pathLst>
                <a:path extrusionOk="0" h="1572" w="1198">
                  <a:moveTo>
                    <a:pt x="1151" y="1"/>
                  </a:moveTo>
                  <a:lnTo>
                    <a:pt x="576" y="187"/>
                  </a:lnTo>
                  <a:lnTo>
                    <a:pt x="0" y="358"/>
                  </a:lnTo>
                  <a:lnTo>
                    <a:pt x="47" y="530"/>
                  </a:lnTo>
                  <a:lnTo>
                    <a:pt x="513" y="390"/>
                  </a:lnTo>
                  <a:lnTo>
                    <a:pt x="871" y="1571"/>
                  </a:lnTo>
                  <a:lnTo>
                    <a:pt x="1089" y="1509"/>
                  </a:lnTo>
                  <a:lnTo>
                    <a:pt x="731" y="327"/>
                  </a:lnTo>
                  <a:lnTo>
                    <a:pt x="1198" y="172"/>
                  </a:lnTo>
                  <a:lnTo>
                    <a:pt x="1151" y="1"/>
                  </a:lnTo>
                  <a:close/>
                </a:path>
              </a:pathLst>
            </a:custGeom>
            <a:solidFill>
              <a:srgbClr val="F9CD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35"/>
            <p:cNvSpPr/>
            <p:nvPr/>
          </p:nvSpPr>
          <p:spPr>
            <a:xfrm>
              <a:off x="9417941" y="3886007"/>
              <a:ext cx="53026" cy="50252"/>
            </a:xfrm>
            <a:custGeom>
              <a:rect b="b" l="l" r="r" t="t"/>
              <a:pathLst>
                <a:path extrusionOk="0" h="1504" w="1587">
                  <a:moveTo>
                    <a:pt x="793" y="182"/>
                  </a:moveTo>
                  <a:cubicBezTo>
                    <a:pt x="871" y="182"/>
                    <a:pt x="933" y="198"/>
                    <a:pt x="995" y="213"/>
                  </a:cubicBezTo>
                  <a:cubicBezTo>
                    <a:pt x="1057" y="244"/>
                    <a:pt x="1104" y="291"/>
                    <a:pt x="1151" y="338"/>
                  </a:cubicBezTo>
                  <a:cubicBezTo>
                    <a:pt x="1260" y="478"/>
                    <a:pt x="1322" y="633"/>
                    <a:pt x="1337" y="804"/>
                  </a:cubicBezTo>
                  <a:cubicBezTo>
                    <a:pt x="1337" y="882"/>
                    <a:pt x="1322" y="944"/>
                    <a:pt x="1291" y="1006"/>
                  </a:cubicBezTo>
                  <a:cubicBezTo>
                    <a:pt x="1260" y="1068"/>
                    <a:pt x="1228" y="1115"/>
                    <a:pt x="1166" y="1162"/>
                  </a:cubicBezTo>
                  <a:cubicBezTo>
                    <a:pt x="1120" y="1193"/>
                    <a:pt x="1057" y="1239"/>
                    <a:pt x="980" y="1255"/>
                  </a:cubicBezTo>
                  <a:cubicBezTo>
                    <a:pt x="918" y="1286"/>
                    <a:pt x="855" y="1302"/>
                    <a:pt x="778" y="1302"/>
                  </a:cubicBezTo>
                  <a:cubicBezTo>
                    <a:pt x="763" y="1303"/>
                    <a:pt x="749" y="1304"/>
                    <a:pt x="735" y="1304"/>
                  </a:cubicBezTo>
                  <a:cubicBezTo>
                    <a:pt x="612" y="1304"/>
                    <a:pt x="504" y="1245"/>
                    <a:pt x="420" y="1162"/>
                  </a:cubicBezTo>
                  <a:cubicBezTo>
                    <a:pt x="358" y="1084"/>
                    <a:pt x="327" y="1006"/>
                    <a:pt x="296" y="929"/>
                  </a:cubicBezTo>
                  <a:cubicBezTo>
                    <a:pt x="264" y="851"/>
                    <a:pt x="249" y="773"/>
                    <a:pt x="249" y="680"/>
                  </a:cubicBezTo>
                  <a:cubicBezTo>
                    <a:pt x="249" y="618"/>
                    <a:pt x="264" y="540"/>
                    <a:pt x="296" y="478"/>
                  </a:cubicBezTo>
                  <a:cubicBezTo>
                    <a:pt x="327" y="415"/>
                    <a:pt x="373" y="369"/>
                    <a:pt x="420" y="338"/>
                  </a:cubicBezTo>
                  <a:cubicBezTo>
                    <a:pt x="529" y="244"/>
                    <a:pt x="669" y="198"/>
                    <a:pt x="793" y="182"/>
                  </a:cubicBezTo>
                  <a:close/>
                  <a:moveTo>
                    <a:pt x="893" y="1"/>
                  </a:moveTo>
                  <a:cubicBezTo>
                    <a:pt x="855" y="1"/>
                    <a:pt x="816" y="5"/>
                    <a:pt x="778" y="11"/>
                  </a:cubicBezTo>
                  <a:cubicBezTo>
                    <a:pt x="700" y="11"/>
                    <a:pt x="622" y="27"/>
                    <a:pt x="529" y="58"/>
                  </a:cubicBezTo>
                  <a:cubicBezTo>
                    <a:pt x="451" y="89"/>
                    <a:pt x="389" y="135"/>
                    <a:pt x="311" y="182"/>
                  </a:cubicBezTo>
                  <a:cubicBezTo>
                    <a:pt x="233" y="229"/>
                    <a:pt x="171" y="291"/>
                    <a:pt x="124" y="369"/>
                  </a:cubicBezTo>
                  <a:cubicBezTo>
                    <a:pt x="62" y="462"/>
                    <a:pt x="31" y="555"/>
                    <a:pt x="16" y="649"/>
                  </a:cubicBezTo>
                  <a:cubicBezTo>
                    <a:pt x="0" y="773"/>
                    <a:pt x="16" y="897"/>
                    <a:pt x="62" y="1022"/>
                  </a:cubicBezTo>
                  <a:cubicBezTo>
                    <a:pt x="93" y="1100"/>
                    <a:pt x="140" y="1177"/>
                    <a:pt x="187" y="1255"/>
                  </a:cubicBezTo>
                  <a:cubicBezTo>
                    <a:pt x="233" y="1302"/>
                    <a:pt x="280" y="1364"/>
                    <a:pt x="342" y="1395"/>
                  </a:cubicBezTo>
                  <a:cubicBezTo>
                    <a:pt x="389" y="1426"/>
                    <a:pt x="451" y="1457"/>
                    <a:pt x="513" y="1473"/>
                  </a:cubicBezTo>
                  <a:cubicBezTo>
                    <a:pt x="575" y="1488"/>
                    <a:pt x="638" y="1504"/>
                    <a:pt x="700" y="1504"/>
                  </a:cubicBezTo>
                  <a:cubicBezTo>
                    <a:pt x="762" y="1488"/>
                    <a:pt x="824" y="1488"/>
                    <a:pt x="886" y="1473"/>
                  </a:cubicBezTo>
                  <a:cubicBezTo>
                    <a:pt x="933" y="1457"/>
                    <a:pt x="995" y="1442"/>
                    <a:pt x="1042" y="1426"/>
                  </a:cubicBezTo>
                  <a:cubicBezTo>
                    <a:pt x="1104" y="1411"/>
                    <a:pt x="1151" y="1379"/>
                    <a:pt x="1197" y="1348"/>
                  </a:cubicBezTo>
                  <a:cubicBezTo>
                    <a:pt x="1260" y="1333"/>
                    <a:pt x="1306" y="1286"/>
                    <a:pt x="1353" y="1255"/>
                  </a:cubicBezTo>
                  <a:cubicBezTo>
                    <a:pt x="1400" y="1208"/>
                    <a:pt x="1446" y="1162"/>
                    <a:pt x="1477" y="1115"/>
                  </a:cubicBezTo>
                  <a:cubicBezTo>
                    <a:pt x="1508" y="1053"/>
                    <a:pt x="1539" y="1006"/>
                    <a:pt x="1555" y="944"/>
                  </a:cubicBezTo>
                  <a:cubicBezTo>
                    <a:pt x="1571" y="866"/>
                    <a:pt x="1586" y="789"/>
                    <a:pt x="1571" y="726"/>
                  </a:cubicBezTo>
                  <a:cubicBezTo>
                    <a:pt x="1571" y="633"/>
                    <a:pt x="1539" y="555"/>
                    <a:pt x="1508" y="478"/>
                  </a:cubicBezTo>
                  <a:cubicBezTo>
                    <a:pt x="1477" y="353"/>
                    <a:pt x="1400" y="244"/>
                    <a:pt x="1306" y="167"/>
                  </a:cubicBezTo>
                  <a:cubicBezTo>
                    <a:pt x="1228" y="89"/>
                    <a:pt x="1151" y="42"/>
                    <a:pt x="1057" y="27"/>
                  </a:cubicBezTo>
                  <a:cubicBezTo>
                    <a:pt x="1003" y="8"/>
                    <a:pt x="948" y="1"/>
                    <a:pt x="893" y="1"/>
                  </a:cubicBezTo>
                  <a:close/>
                </a:path>
              </a:pathLst>
            </a:custGeom>
            <a:solidFill>
              <a:srgbClr val="F9CD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35"/>
            <p:cNvSpPr/>
            <p:nvPr/>
          </p:nvSpPr>
          <p:spPr>
            <a:xfrm>
              <a:off x="9483897" y="3853630"/>
              <a:ext cx="57202" cy="60310"/>
            </a:xfrm>
            <a:custGeom>
              <a:rect b="b" l="l" r="r" t="t"/>
              <a:pathLst>
                <a:path extrusionOk="0" h="1805" w="1712">
                  <a:moveTo>
                    <a:pt x="1136" y="1"/>
                  </a:moveTo>
                  <a:lnTo>
                    <a:pt x="934" y="94"/>
                  </a:lnTo>
                  <a:lnTo>
                    <a:pt x="1385" y="1136"/>
                  </a:lnTo>
                  <a:lnTo>
                    <a:pt x="281" y="374"/>
                  </a:lnTo>
                  <a:lnTo>
                    <a:pt x="1" y="498"/>
                  </a:lnTo>
                  <a:lnTo>
                    <a:pt x="530" y="1804"/>
                  </a:lnTo>
                  <a:lnTo>
                    <a:pt x="747" y="1711"/>
                  </a:lnTo>
                  <a:lnTo>
                    <a:pt x="312" y="638"/>
                  </a:lnTo>
                  <a:lnTo>
                    <a:pt x="1447" y="1415"/>
                  </a:lnTo>
                  <a:lnTo>
                    <a:pt x="1711" y="1291"/>
                  </a:lnTo>
                  <a:lnTo>
                    <a:pt x="1136" y="1"/>
                  </a:lnTo>
                  <a:close/>
                </a:path>
              </a:pathLst>
            </a:custGeom>
            <a:solidFill>
              <a:srgbClr val="F9CD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35"/>
            <p:cNvSpPr/>
            <p:nvPr/>
          </p:nvSpPr>
          <p:spPr>
            <a:xfrm>
              <a:off x="9054779" y="3800437"/>
              <a:ext cx="71202" cy="120385"/>
            </a:xfrm>
            <a:custGeom>
              <a:rect b="b" l="l" r="r" t="t"/>
              <a:pathLst>
                <a:path extrusionOk="0" h="3603" w="2131">
                  <a:moveTo>
                    <a:pt x="1064" y="0"/>
                  </a:moveTo>
                  <a:cubicBezTo>
                    <a:pt x="1004" y="0"/>
                    <a:pt x="941" y="11"/>
                    <a:pt x="886" y="22"/>
                  </a:cubicBezTo>
                  <a:cubicBezTo>
                    <a:pt x="809" y="38"/>
                    <a:pt x="731" y="53"/>
                    <a:pt x="653" y="84"/>
                  </a:cubicBezTo>
                  <a:cubicBezTo>
                    <a:pt x="575" y="131"/>
                    <a:pt x="482" y="178"/>
                    <a:pt x="420" y="240"/>
                  </a:cubicBezTo>
                  <a:cubicBezTo>
                    <a:pt x="342" y="317"/>
                    <a:pt x="280" y="411"/>
                    <a:pt x="218" y="489"/>
                  </a:cubicBezTo>
                  <a:cubicBezTo>
                    <a:pt x="156" y="613"/>
                    <a:pt x="109" y="737"/>
                    <a:pt x="62" y="862"/>
                  </a:cubicBezTo>
                  <a:cubicBezTo>
                    <a:pt x="31" y="1017"/>
                    <a:pt x="0" y="1188"/>
                    <a:pt x="0" y="1359"/>
                  </a:cubicBezTo>
                  <a:cubicBezTo>
                    <a:pt x="0" y="1577"/>
                    <a:pt x="16" y="1795"/>
                    <a:pt x="47" y="1997"/>
                  </a:cubicBezTo>
                  <a:cubicBezTo>
                    <a:pt x="78" y="2214"/>
                    <a:pt x="125" y="2417"/>
                    <a:pt x="202" y="2634"/>
                  </a:cubicBezTo>
                  <a:cubicBezTo>
                    <a:pt x="249" y="2790"/>
                    <a:pt x="327" y="2930"/>
                    <a:pt x="420" y="3070"/>
                  </a:cubicBezTo>
                  <a:cubicBezTo>
                    <a:pt x="482" y="3194"/>
                    <a:pt x="575" y="3287"/>
                    <a:pt x="669" y="3381"/>
                  </a:cubicBezTo>
                  <a:cubicBezTo>
                    <a:pt x="762" y="3443"/>
                    <a:pt x="855" y="3505"/>
                    <a:pt x="964" y="3536"/>
                  </a:cubicBezTo>
                  <a:cubicBezTo>
                    <a:pt x="1057" y="3583"/>
                    <a:pt x="1151" y="3598"/>
                    <a:pt x="1244" y="3598"/>
                  </a:cubicBezTo>
                  <a:cubicBezTo>
                    <a:pt x="1273" y="3601"/>
                    <a:pt x="1303" y="3602"/>
                    <a:pt x="1333" y="3602"/>
                  </a:cubicBezTo>
                  <a:cubicBezTo>
                    <a:pt x="1478" y="3602"/>
                    <a:pt x="1628" y="3572"/>
                    <a:pt x="1757" y="3521"/>
                  </a:cubicBezTo>
                  <a:cubicBezTo>
                    <a:pt x="1819" y="3490"/>
                    <a:pt x="1897" y="3458"/>
                    <a:pt x="1959" y="3427"/>
                  </a:cubicBezTo>
                  <a:cubicBezTo>
                    <a:pt x="2022" y="3381"/>
                    <a:pt x="2084" y="3334"/>
                    <a:pt x="2130" y="3287"/>
                  </a:cubicBezTo>
                  <a:lnTo>
                    <a:pt x="2037" y="2743"/>
                  </a:lnTo>
                  <a:cubicBezTo>
                    <a:pt x="1959" y="2821"/>
                    <a:pt x="1866" y="2883"/>
                    <a:pt x="1757" y="2930"/>
                  </a:cubicBezTo>
                  <a:cubicBezTo>
                    <a:pt x="1679" y="2976"/>
                    <a:pt x="1571" y="3007"/>
                    <a:pt x="1477" y="3023"/>
                  </a:cubicBezTo>
                  <a:cubicBezTo>
                    <a:pt x="1439" y="3029"/>
                    <a:pt x="1397" y="3033"/>
                    <a:pt x="1356" y="3033"/>
                  </a:cubicBezTo>
                  <a:cubicBezTo>
                    <a:pt x="1296" y="3033"/>
                    <a:pt x="1237" y="3026"/>
                    <a:pt x="1182" y="3007"/>
                  </a:cubicBezTo>
                  <a:cubicBezTo>
                    <a:pt x="1089" y="2976"/>
                    <a:pt x="995" y="2914"/>
                    <a:pt x="918" y="2836"/>
                  </a:cubicBezTo>
                  <a:cubicBezTo>
                    <a:pt x="824" y="2728"/>
                    <a:pt x="762" y="2619"/>
                    <a:pt x="700" y="2479"/>
                  </a:cubicBezTo>
                  <a:cubicBezTo>
                    <a:pt x="638" y="2292"/>
                    <a:pt x="575" y="2106"/>
                    <a:pt x="560" y="1919"/>
                  </a:cubicBezTo>
                  <a:cubicBezTo>
                    <a:pt x="513" y="1717"/>
                    <a:pt x="513" y="1530"/>
                    <a:pt x="513" y="1328"/>
                  </a:cubicBezTo>
                  <a:cubicBezTo>
                    <a:pt x="529" y="1188"/>
                    <a:pt x="560" y="1064"/>
                    <a:pt x="607" y="924"/>
                  </a:cubicBezTo>
                  <a:cubicBezTo>
                    <a:pt x="653" y="831"/>
                    <a:pt x="715" y="753"/>
                    <a:pt x="793" y="675"/>
                  </a:cubicBezTo>
                  <a:cubicBezTo>
                    <a:pt x="871" y="628"/>
                    <a:pt x="949" y="582"/>
                    <a:pt x="1042" y="566"/>
                  </a:cubicBezTo>
                  <a:cubicBezTo>
                    <a:pt x="1108" y="555"/>
                    <a:pt x="1182" y="544"/>
                    <a:pt x="1252" y="544"/>
                  </a:cubicBezTo>
                  <a:cubicBezTo>
                    <a:pt x="1281" y="544"/>
                    <a:pt x="1310" y="546"/>
                    <a:pt x="1337" y="551"/>
                  </a:cubicBezTo>
                  <a:cubicBezTo>
                    <a:pt x="1446" y="566"/>
                    <a:pt x="1539" y="597"/>
                    <a:pt x="1648" y="628"/>
                  </a:cubicBezTo>
                  <a:lnTo>
                    <a:pt x="1539" y="84"/>
                  </a:lnTo>
                  <a:cubicBezTo>
                    <a:pt x="1477" y="69"/>
                    <a:pt x="1415" y="53"/>
                    <a:pt x="1337" y="38"/>
                  </a:cubicBezTo>
                  <a:cubicBezTo>
                    <a:pt x="1275" y="22"/>
                    <a:pt x="1197" y="6"/>
                    <a:pt x="1135" y="6"/>
                  </a:cubicBezTo>
                  <a:cubicBezTo>
                    <a:pt x="1112" y="2"/>
                    <a:pt x="1088" y="0"/>
                    <a:pt x="1064" y="0"/>
                  </a:cubicBezTo>
                  <a:close/>
                </a:path>
              </a:pathLst>
            </a:custGeom>
            <a:solidFill>
              <a:srgbClr val="EB5E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35"/>
            <p:cNvSpPr/>
            <p:nvPr/>
          </p:nvSpPr>
          <p:spPr>
            <a:xfrm>
              <a:off x="9126984" y="3791817"/>
              <a:ext cx="38992" cy="118481"/>
            </a:xfrm>
            <a:custGeom>
              <a:rect b="b" l="l" r="r" t="t"/>
              <a:pathLst>
                <a:path extrusionOk="0" h="3546" w="1167">
                  <a:moveTo>
                    <a:pt x="451" y="0"/>
                  </a:moveTo>
                  <a:lnTo>
                    <a:pt x="0" y="93"/>
                  </a:lnTo>
                  <a:lnTo>
                    <a:pt x="669" y="3545"/>
                  </a:lnTo>
                  <a:lnTo>
                    <a:pt x="1167" y="3452"/>
                  </a:lnTo>
                  <a:lnTo>
                    <a:pt x="451" y="0"/>
                  </a:lnTo>
                  <a:close/>
                </a:path>
              </a:pathLst>
            </a:custGeom>
            <a:solidFill>
              <a:srgbClr val="EB5E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35"/>
            <p:cNvSpPr/>
            <p:nvPr/>
          </p:nvSpPr>
          <p:spPr>
            <a:xfrm>
              <a:off x="9169050" y="3771034"/>
              <a:ext cx="93054" cy="129908"/>
            </a:xfrm>
            <a:custGeom>
              <a:rect b="b" l="l" r="r" t="t"/>
              <a:pathLst>
                <a:path extrusionOk="0" h="3888" w="2785">
                  <a:moveTo>
                    <a:pt x="1882" y="0"/>
                  </a:moveTo>
                  <a:lnTo>
                    <a:pt x="1447" y="109"/>
                  </a:lnTo>
                  <a:lnTo>
                    <a:pt x="2100" y="2659"/>
                  </a:lnTo>
                  <a:cubicBezTo>
                    <a:pt x="2100" y="2659"/>
                    <a:pt x="1727" y="2068"/>
                    <a:pt x="1354" y="1493"/>
                  </a:cubicBezTo>
                  <a:lnTo>
                    <a:pt x="607" y="311"/>
                  </a:lnTo>
                  <a:lnTo>
                    <a:pt x="1" y="451"/>
                  </a:lnTo>
                  <a:lnTo>
                    <a:pt x="778" y="3887"/>
                  </a:lnTo>
                  <a:lnTo>
                    <a:pt x="1245" y="3779"/>
                  </a:lnTo>
                  <a:lnTo>
                    <a:pt x="638" y="1197"/>
                  </a:lnTo>
                  <a:lnTo>
                    <a:pt x="1385" y="2379"/>
                  </a:lnTo>
                  <a:cubicBezTo>
                    <a:pt x="1758" y="2970"/>
                    <a:pt x="2147" y="3561"/>
                    <a:pt x="2147" y="3561"/>
                  </a:cubicBezTo>
                  <a:lnTo>
                    <a:pt x="2784" y="3405"/>
                  </a:lnTo>
                  <a:lnTo>
                    <a:pt x="1882" y="0"/>
                  </a:lnTo>
                  <a:close/>
                </a:path>
              </a:pathLst>
            </a:custGeom>
            <a:solidFill>
              <a:srgbClr val="EB5E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35"/>
            <p:cNvSpPr/>
            <p:nvPr/>
          </p:nvSpPr>
          <p:spPr>
            <a:xfrm>
              <a:off x="9259999" y="3749717"/>
              <a:ext cx="80023" cy="126299"/>
            </a:xfrm>
            <a:custGeom>
              <a:rect b="b" l="l" r="r" t="t"/>
              <a:pathLst>
                <a:path extrusionOk="0" h="3780" w="2395">
                  <a:moveTo>
                    <a:pt x="1322" y="1"/>
                  </a:moveTo>
                  <a:cubicBezTo>
                    <a:pt x="1322" y="1"/>
                    <a:pt x="995" y="125"/>
                    <a:pt x="669" y="203"/>
                  </a:cubicBezTo>
                  <a:cubicBezTo>
                    <a:pt x="327" y="296"/>
                    <a:pt x="0" y="405"/>
                    <a:pt x="0" y="405"/>
                  </a:cubicBezTo>
                  <a:lnTo>
                    <a:pt x="964" y="3779"/>
                  </a:lnTo>
                  <a:cubicBezTo>
                    <a:pt x="964" y="3779"/>
                    <a:pt x="1322" y="3686"/>
                    <a:pt x="1679" y="3577"/>
                  </a:cubicBezTo>
                  <a:cubicBezTo>
                    <a:pt x="2037" y="3484"/>
                    <a:pt x="2395" y="3359"/>
                    <a:pt x="2395" y="3359"/>
                  </a:cubicBezTo>
                  <a:lnTo>
                    <a:pt x="2224" y="2831"/>
                  </a:lnTo>
                  <a:lnTo>
                    <a:pt x="1757" y="2971"/>
                  </a:lnTo>
                  <a:lnTo>
                    <a:pt x="1291" y="3111"/>
                  </a:lnTo>
                  <a:lnTo>
                    <a:pt x="1011" y="2162"/>
                  </a:lnTo>
                  <a:lnTo>
                    <a:pt x="1431" y="2053"/>
                  </a:lnTo>
                  <a:lnTo>
                    <a:pt x="1850" y="1913"/>
                  </a:lnTo>
                  <a:lnTo>
                    <a:pt x="1679" y="1385"/>
                  </a:lnTo>
                  <a:lnTo>
                    <a:pt x="1275" y="1509"/>
                  </a:lnTo>
                  <a:lnTo>
                    <a:pt x="855" y="1633"/>
                  </a:lnTo>
                  <a:lnTo>
                    <a:pt x="607" y="809"/>
                  </a:lnTo>
                  <a:lnTo>
                    <a:pt x="1011" y="685"/>
                  </a:lnTo>
                  <a:lnTo>
                    <a:pt x="1415" y="560"/>
                  </a:lnTo>
                  <a:lnTo>
                    <a:pt x="1322" y="1"/>
                  </a:lnTo>
                  <a:close/>
                </a:path>
              </a:pathLst>
            </a:custGeom>
            <a:solidFill>
              <a:srgbClr val="EB5E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35"/>
            <p:cNvSpPr/>
            <p:nvPr/>
          </p:nvSpPr>
          <p:spPr>
            <a:xfrm>
              <a:off x="9330133" y="3710757"/>
              <a:ext cx="126800" cy="141869"/>
            </a:xfrm>
            <a:custGeom>
              <a:rect b="b" l="l" r="r" t="t"/>
              <a:pathLst>
                <a:path extrusionOk="0" h="4246" w="3795">
                  <a:moveTo>
                    <a:pt x="2473" y="0"/>
                  </a:moveTo>
                  <a:cubicBezTo>
                    <a:pt x="2473" y="0"/>
                    <a:pt x="2302" y="78"/>
                    <a:pt x="2146" y="140"/>
                  </a:cubicBezTo>
                  <a:cubicBezTo>
                    <a:pt x="1975" y="203"/>
                    <a:pt x="1804" y="265"/>
                    <a:pt x="1804" y="265"/>
                  </a:cubicBezTo>
                  <a:cubicBezTo>
                    <a:pt x="1804" y="265"/>
                    <a:pt x="1897" y="933"/>
                    <a:pt x="1991" y="1602"/>
                  </a:cubicBezTo>
                  <a:lnTo>
                    <a:pt x="2162" y="2955"/>
                  </a:lnTo>
                  <a:cubicBezTo>
                    <a:pt x="2162" y="2955"/>
                    <a:pt x="1788" y="2379"/>
                    <a:pt x="1415" y="1820"/>
                  </a:cubicBezTo>
                  <a:cubicBezTo>
                    <a:pt x="1042" y="1244"/>
                    <a:pt x="684" y="685"/>
                    <a:pt x="684" y="685"/>
                  </a:cubicBezTo>
                  <a:cubicBezTo>
                    <a:pt x="684" y="685"/>
                    <a:pt x="513" y="747"/>
                    <a:pt x="342" y="793"/>
                  </a:cubicBezTo>
                  <a:lnTo>
                    <a:pt x="0" y="918"/>
                  </a:lnTo>
                  <a:lnTo>
                    <a:pt x="1135" y="4245"/>
                  </a:lnTo>
                  <a:lnTo>
                    <a:pt x="1586" y="4105"/>
                  </a:lnTo>
                  <a:lnTo>
                    <a:pt x="653" y="1415"/>
                  </a:lnTo>
                  <a:lnTo>
                    <a:pt x="1446" y="2644"/>
                  </a:lnTo>
                  <a:cubicBezTo>
                    <a:pt x="1851" y="3250"/>
                    <a:pt x="2255" y="3857"/>
                    <a:pt x="2255" y="3857"/>
                  </a:cubicBezTo>
                  <a:lnTo>
                    <a:pt x="2690" y="3686"/>
                  </a:lnTo>
                  <a:cubicBezTo>
                    <a:pt x="2690" y="3686"/>
                    <a:pt x="2597" y="2970"/>
                    <a:pt x="2504" y="2240"/>
                  </a:cubicBezTo>
                  <a:lnTo>
                    <a:pt x="2302" y="793"/>
                  </a:lnTo>
                  <a:lnTo>
                    <a:pt x="3359" y="3437"/>
                  </a:lnTo>
                  <a:lnTo>
                    <a:pt x="3577" y="3359"/>
                  </a:lnTo>
                  <a:lnTo>
                    <a:pt x="3794" y="3266"/>
                  </a:lnTo>
                  <a:lnTo>
                    <a:pt x="2473" y="0"/>
                  </a:lnTo>
                  <a:close/>
                </a:path>
              </a:pathLst>
            </a:custGeom>
            <a:solidFill>
              <a:srgbClr val="EB5E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35"/>
            <p:cNvSpPr/>
            <p:nvPr/>
          </p:nvSpPr>
          <p:spPr>
            <a:xfrm>
              <a:off x="9458437" y="3682691"/>
              <a:ext cx="96161" cy="127836"/>
            </a:xfrm>
            <a:custGeom>
              <a:rect b="b" l="l" r="r" t="t"/>
              <a:pathLst>
                <a:path extrusionOk="0" h="3826" w="2878">
                  <a:moveTo>
                    <a:pt x="638" y="903"/>
                  </a:moveTo>
                  <a:cubicBezTo>
                    <a:pt x="701" y="996"/>
                    <a:pt x="778" y="1089"/>
                    <a:pt x="872" y="1198"/>
                  </a:cubicBezTo>
                  <a:cubicBezTo>
                    <a:pt x="965" y="1307"/>
                    <a:pt x="1043" y="1416"/>
                    <a:pt x="1120" y="1509"/>
                  </a:cubicBezTo>
                  <a:cubicBezTo>
                    <a:pt x="1198" y="1602"/>
                    <a:pt x="1307" y="1727"/>
                    <a:pt x="1416" y="1851"/>
                  </a:cubicBezTo>
                  <a:cubicBezTo>
                    <a:pt x="1416" y="1851"/>
                    <a:pt x="1276" y="1929"/>
                    <a:pt x="1136" y="1991"/>
                  </a:cubicBezTo>
                  <a:cubicBezTo>
                    <a:pt x="996" y="2053"/>
                    <a:pt x="856" y="2116"/>
                    <a:pt x="856" y="2116"/>
                  </a:cubicBezTo>
                  <a:cubicBezTo>
                    <a:pt x="841" y="2053"/>
                    <a:pt x="841" y="1991"/>
                    <a:pt x="825" y="1929"/>
                  </a:cubicBezTo>
                  <a:cubicBezTo>
                    <a:pt x="810" y="1882"/>
                    <a:pt x="810" y="1820"/>
                    <a:pt x="794" y="1742"/>
                  </a:cubicBezTo>
                  <a:lnTo>
                    <a:pt x="747" y="1509"/>
                  </a:lnTo>
                  <a:lnTo>
                    <a:pt x="638" y="903"/>
                  </a:lnTo>
                  <a:close/>
                  <a:moveTo>
                    <a:pt x="530" y="1"/>
                  </a:moveTo>
                  <a:cubicBezTo>
                    <a:pt x="530" y="1"/>
                    <a:pt x="405" y="63"/>
                    <a:pt x="265" y="125"/>
                  </a:cubicBezTo>
                  <a:cubicBezTo>
                    <a:pt x="141" y="187"/>
                    <a:pt x="1" y="250"/>
                    <a:pt x="1" y="250"/>
                  </a:cubicBezTo>
                  <a:cubicBezTo>
                    <a:pt x="1" y="250"/>
                    <a:pt x="156" y="1136"/>
                    <a:pt x="312" y="2022"/>
                  </a:cubicBezTo>
                  <a:cubicBezTo>
                    <a:pt x="452" y="2924"/>
                    <a:pt x="592" y="3826"/>
                    <a:pt x="592" y="3826"/>
                  </a:cubicBezTo>
                  <a:lnTo>
                    <a:pt x="1105" y="3608"/>
                  </a:lnTo>
                  <a:lnTo>
                    <a:pt x="965" y="2769"/>
                  </a:lnTo>
                  <a:cubicBezTo>
                    <a:pt x="965" y="2769"/>
                    <a:pt x="1183" y="2675"/>
                    <a:pt x="1400" y="2566"/>
                  </a:cubicBezTo>
                  <a:lnTo>
                    <a:pt x="1836" y="2364"/>
                  </a:lnTo>
                  <a:lnTo>
                    <a:pt x="2380" y="3017"/>
                  </a:lnTo>
                  <a:lnTo>
                    <a:pt x="2878" y="2769"/>
                  </a:lnTo>
                  <a:lnTo>
                    <a:pt x="1696" y="1400"/>
                  </a:lnTo>
                  <a:cubicBezTo>
                    <a:pt x="1120" y="701"/>
                    <a:pt x="530" y="1"/>
                    <a:pt x="530" y="1"/>
                  </a:cubicBezTo>
                  <a:close/>
                </a:path>
              </a:pathLst>
            </a:custGeom>
            <a:solidFill>
              <a:srgbClr val="EB5E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35"/>
            <p:cNvSpPr/>
            <p:nvPr/>
          </p:nvSpPr>
          <p:spPr>
            <a:xfrm>
              <a:off x="5255865" y="2874305"/>
              <a:ext cx="872868" cy="581912"/>
            </a:xfrm>
            <a:custGeom>
              <a:rect b="b" l="l" r="r" t="t"/>
              <a:pathLst>
                <a:path extrusionOk="0" h="17416" w="26124">
                  <a:moveTo>
                    <a:pt x="20246" y="0"/>
                  </a:moveTo>
                  <a:cubicBezTo>
                    <a:pt x="20246" y="0"/>
                    <a:pt x="19157" y="265"/>
                    <a:pt x="17509" y="653"/>
                  </a:cubicBezTo>
                  <a:cubicBezTo>
                    <a:pt x="15845" y="1027"/>
                    <a:pt x="13653" y="1555"/>
                    <a:pt x="11476" y="2099"/>
                  </a:cubicBezTo>
                  <a:cubicBezTo>
                    <a:pt x="7106" y="3172"/>
                    <a:pt x="2768" y="4292"/>
                    <a:pt x="2768" y="4292"/>
                  </a:cubicBezTo>
                  <a:cubicBezTo>
                    <a:pt x="3312" y="6360"/>
                    <a:pt x="2084" y="8490"/>
                    <a:pt x="0" y="9050"/>
                  </a:cubicBezTo>
                  <a:lnTo>
                    <a:pt x="125" y="9516"/>
                  </a:lnTo>
                  <a:cubicBezTo>
                    <a:pt x="188" y="9501"/>
                    <a:pt x="248" y="9495"/>
                    <a:pt x="305" y="9495"/>
                  </a:cubicBezTo>
                  <a:cubicBezTo>
                    <a:pt x="1022" y="9495"/>
                    <a:pt x="1245" y="10592"/>
                    <a:pt x="467" y="10823"/>
                  </a:cubicBezTo>
                  <a:lnTo>
                    <a:pt x="560" y="11180"/>
                  </a:lnTo>
                  <a:cubicBezTo>
                    <a:pt x="627" y="11163"/>
                    <a:pt x="691" y="11155"/>
                    <a:pt x="751" y="11155"/>
                  </a:cubicBezTo>
                  <a:cubicBezTo>
                    <a:pt x="1459" y="11155"/>
                    <a:pt x="1676" y="12256"/>
                    <a:pt x="902" y="12471"/>
                  </a:cubicBezTo>
                  <a:lnTo>
                    <a:pt x="996" y="12844"/>
                  </a:lnTo>
                  <a:cubicBezTo>
                    <a:pt x="1059" y="12829"/>
                    <a:pt x="1119" y="12822"/>
                    <a:pt x="1176" y="12822"/>
                  </a:cubicBezTo>
                  <a:cubicBezTo>
                    <a:pt x="1893" y="12822"/>
                    <a:pt x="2114" y="13918"/>
                    <a:pt x="1322" y="14134"/>
                  </a:cubicBezTo>
                  <a:lnTo>
                    <a:pt x="1447" y="14570"/>
                  </a:lnTo>
                  <a:cubicBezTo>
                    <a:pt x="1756" y="14493"/>
                    <a:pt x="2066" y="14456"/>
                    <a:pt x="2372" y="14456"/>
                  </a:cubicBezTo>
                  <a:cubicBezTo>
                    <a:pt x="4111" y="14456"/>
                    <a:pt x="5706" y="15644"/>
                    <a:pt x="6142" y="17415"/>
                  </a:cubicBezTo>
                  <a:cubicBezTo>
                    <a:pt x="6142" y="17415"/>
                    <a:pt x="10418" y="16311"/>
                    <a:pt x="14710" y="15254"/>
                  </a:cubicBezTo>
                  <a:cubicBezTo>
                    <a:pt x="16840" y="14725"/>
                    <a:pt x="18986" y="14212"/>
                    <a:pt x="20588" y="13839"/>
                  </a:cubicBezTo>
                  <a:lnTo>
                    <a:pt x="23262" y="13217"/>
                  </a:lnTo>
                  <a:cubicBezTo>
                    <a:pt x="22749" y="11149"/>
                    <a:pt x="24040" y="9050"/>
                    <a:pt x="26123" y="8568"/>
                  </a:cubicBezTo>
                  <a:lnTo>
                    <a:pt x="26030" y="8133"/>
                  </a:lnTo>
                  <a:cubicBezTo>
                    <a:pt x="25983" y="8143"/>
                    <a:pt x="25937" y="8147"/>
                    <a:pt x="25891" y="8147"/>
                  </a:cubicBezTo>
                  <a:cubicBezTo>
                    <a:pt x="25584" y="8147"/>
                    <a:pt x="25305" y="7930"/>
                    <a:pt x="25237" y="7619"/>
                  </a:cubicBezTo>
                  <a:cubicBezTo>
                    <a:pt x="25159" y="7262"/>
                    <a:pt x="25377" y="6904"/>
                    <a:pt x="25735" y="6826"/>
                  </a:cubicBezTo>
                  <a:lnTo>
                    <a:pt x="25657" y="6453"/>
                  </a:lnTo>
                  <a:cubicBezTo>
                    <a:pt x="25603" y="6464"/>
                    <a:pt x="25552" y="6469"/>
                    <a:pt x="25503" y="6469"/>
                  </a:cubicBezTo>
                  <a:cubicBezTo>
                    <a:pt x="24771" y="6469"/>
                    <a:pt x="24575" y="5337"/>
                    <a:pt x="25377" y="5147"/>
                  </a:cubicBezTo>
                  <a:lnTo>
                    <a:pt x="25299" y="4774"/>
                  </a:lnTo>
                  <a:cubicBezTo>
                    <a:pt x="25245" y="4785"/>
                    <a:pt x="25193" y="4790"/>
                    <a:pt x="25143" y="4790"/>
                  </a:cubicBezTo>
                  <a:cubicBezTo>
                    <a:pt x="24398" y="4790"/>
                    <a:pt x="24202" y="3657"/>
                    <a:pt x="25004" y="3468"/>
                  </a:cubicBezTo>
                  <a:lnTo>
                    <a:pt x="24910" y="2986"/>
                  </a:lnTo>
                  <a:cubicBezTo>
                    <a:pt x="24631" y="3045"/>
                    <a:pt x="24353" y="3074"/>
                    <a:pt x="24079" y="3074"/>
                  </a:cubicBezTo>
                  <a:cubicBezTo>
                    <a:pt x="22277" y="3074"/>
                    <a:pt x="20664" y="1836"/>
                    <a:pt x="20246" y="0"/>
                  </a:cubicBezTo>
                  <a:close/>
                </a:path>
              </a:pathLst>
            </a:custGeom>
            <a:solidFill>
              <a:srgbClr val="FBE3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35"/>
            <p:cNvSpPr/>
            <p:nvPr/>
          </p:nvSpPr>
          <p:spPr>
            <a:xfrm>
              <a:off x="5400809" y="2935083"/>
              <a:ext cx="523206" cy="207859"/>
            </a:xfrm>
            <a:custGeom>
              <a:rect b="b" l="l" r="r" t="t"/>
              <a:pathLst>
                <a:path extrusionOk="0" h="6221" w="15659">
                  <a:moveTo>
                    <a:pt x="15068" y="1"/>
                  </a:moveTo>
                  <a:cubicBezTo>
                    <a:pt x="15068" y="1"/>
                    <a:pt x="11274" y="871"/>
                    <a:pt x="7511" y="1804"/>
                  </a:cubicBezTo>
                  <a:lnTo>
                    <a:pt x="1" y="3686"/>
                  </a:lnTo>
                  <a:lnTo>
                    <a:pt x="638" y="6220"/>
                  </a:lnTo>
                  <a:lnTo>
                    <a:pt x="8133" y="4339"/>
                  </a:lnTo>
                  <a:cubicBezTo>
                    <a:pt x="11880" y="3421"/>
                    <a:pt x="15659" y="2551"/>
                    <a:pt x="15659" y="2551"/>
                  </a:cubicBezTo>
                  <a:lnTo>
                    <a:pt x="15068" y="1"/>
                  </a:lnTo>
                  <a:close/>
                </a:path>
              </a:pathLst>
            </a:custGeom>
            <a:solidFill>
              <a:srgbClr val="EB5E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35"/>
            <p:cNvSpPr/>
            <p:nvPr/>
          </p:nvSpPr>
          <p:spPr>
            <a:xfrm>
              <a:off x="5467300" y="3196403"/>
              <a:ext cx="516992" cy="206823"/>
            </a:xfrm>
            <a:custGeom>
              <a:rect b="b" l="l" r="r" t="t"/>
              <a:pathLst>
                <a:path extrusionOk="0" h="6190" w="15473">
                  <a:moveTo>
                    <a:pt x="14882" y="1"/>
                  </a:moveTo>
                  <a:cubicBezTo>
                    <a:pt x="14882" y="1"/>
                    <a:pt x="11150" y="856"/>
                    <a:pt x="7434" y="1789"/>
                  </a:cubicBezTo>
                  <a:lnTo>
                    <a:pt x="1" y="3655"/>
                  </a:lnTo>
                  <a:lnTo>
                    <a:pt x="639" y="6189"/>
                  </a:lnTo>
                  <a:cubicBezTo>
                    <a:pt x="639" y="6189"/>
                    <a:pt x="4355" y="5256"/>
                    <a:pt x="8056" y="4323"/>
                  </a:cubicBezTo>
                  <a:cubicBezTo>
                    <a:pt x="11772" y="3406"/>
                    <a:pt x="15473" y="2566"/>
                    <a:pt x="15473" y="2566"/>
                  </a:cubicBezTo>
                  <a:lnTo>
                    <a:pt x="14882" y="1"/>
                  </a:lnTo>
                  <a:close/>
                </a:path>
              </a:pathLst>
            </a:custGeom>
            <a:solidFill>
              <a:srgbClr val="EB5E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35"/>
            <p:cNvSpPr/>
            <p:nvPr/>
          </p:nvSpPr>
          <p:spPr>
            <a:xfrm>
              <a:off x="5944265" y="3062385"/>
              <a:ext cx="69632" cy="71703"/>
            </a:xfrm>
            <a:custGeom>
              <a:rect b="b" l="l" r="r" t="t"/>
              <a:pathLst>
                <a:path extrusionOk="0" h="2146" w="2084">
                  <a:moveTo>
                    <a:pt x="871" y="0"/>
                  </a:moveTo>
                  <a:lnTo>
                    <a:pt x="700" y="731"/>
                  </a:lnTo>
                  <a:lnTo>
                    <a:pt x="0" y="1011"/>
                  </a:lnTo>
                  <a:lnTo>
                    <a:pt x="638" y="1400"/>
                  </a:lnTo>
                  <a:lnTo>
                    <a:pt x="684" y="2146"/>
                  </a:lnTo>
                  <a:lnTo>
                    <a:pt x="1244" y="1664"/>
                  </a:lnTo>
                  <a:lnTo>
                    <a:pt x="1959" y="1850"/>
                  </a:lnTo>
                  <a:lnTo>
                    <a:pt x="1680" y="1166"/>
                  </a:lnTo>
                  <a:lnTo>
                    <a:pt x="2084" y="529"/>
                  </a:lnTo>
                  <a:lnTo>
                    <a:pt x="1338" y="591"/>
                  </a:lnTo>
                  <a:lnTo>
                    <a:pt x="871" y="0"/>
                  </a:lnTo>
                  <a:close/>
                </a:path>
              </a:pathLst>
            </a:custGeom>
            <a:solidFill>
              <a:srgbClr val="EB5E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35"/>
            <p:cNvSpPr/>
            <p:nvPr/>
          </p:nvSpPr>
          <p:spPr>
            <a:xfrm>
              <a:off x="5370169" y="3203152"/>
              <a:ext cx="68596" cy="71737"/>
            </a:xfrm>
            <a:custGeom>
              <a:rect b="b" l="l" r="r" t="t"/>
              <a:pathLst>
                <a:path extrusionOk="0" h="2147" w="2053">
                  <a:moveTo>
                    <a:pt x="840" y="1"/>
                  </a:moveTo>
                  <a:lnTo>
                    <a:pt x="684" y="732"/>
                  </a:lnTo>
                  <a:lnTo>
                    <a:pt x="0" y="1027"/>
                  </a:lnTo>
                  <a:lnTo>
                    <a:pt x="653" y="1400"/>
                  </a:lnTo>
                  <a:lnTo>
                    <a:pt x="716" y="2147"/>
                  </a:lnTo>
                  <a:lnTo>
                    <a:pt x="1260" y="1649"/>
                  </a:lnTo>
                  <a:lnTo>
                    <a:pt x="1975" y="1820"/>
                  </a:lnTo>
                  <a:lnTo>
                    <a:pt x="1975" y="1820"/>
                  </a:lnTo>
                  <a:lnTo>
                    <a:pt x="1680" y="1136"/>
                  </a:lnTo>
                  <a:lnTo>
                    <a:pt x="2053" y="498"/>
                  </a:lnTo>
                  <a:lnTo>
                    <a:pt x="1322" y="576"/>
                  </a:lnTo>
                  <a:lnTo>
                    <a:pt x="840" y="1"/>
                  </a:lnTo>
                  <a:close/>
                </a:path>
              </a:pathLst>
            </a:custGeom>
            <a:solidFill>
              <a:srgbClr val="EB5E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35"/>
            <p:cNvSpPr/>
            <p:nvPr/>
          </p:nvSpPr>
          <p:spPr>
            <a:xfrm>
              <a:off x="5438231" y="3060280"/>
              <a:ext cx="35885" cy="50954"/>
            </a:xfrm>
            <a:custGeom>
              <a:rect b="b" l="l" r="r" t="t"/>
              <a:pathLst>
                <a:path extrusionOk="0" h="1525" w="1074">
                  <a:moveTo>
                    <a:pt x="1042" y="1"/>
                  </a:moveTo>
                  <a:lnTo>
                    <a:pt x="0" y="265"/>
                  </a:lnTo>
                  <a:lnTo>
                    <a:pt x="47" y="436"/>
                  </a:lnTo>
                  <a:lnTo>
                    <a:pt x="467" y="343"/>
                  </a:lnTo>
                  <a:lnTo>
                    <a:pt x="778" y="1525"/>
                  </a:lnTo>
                  <a:lnTo>
                    <a:pt x="964" y="1478"/>
                  </a:lnTo>
                  <a:lnTo>
                    <a:pt x="669" y="281"/>
                  </a:lnTo>
                  <a:lnTo>
                    <a:pt x="1073" y="187"/>
                  </a:lnTo>
                  <a:lnTo>
                    <a:pt x="1042" y="1"/>
                  </a:lnTo>
                  <a:close/>
                </a:path>
              </a:pathLst>
            </a:custGeom>
            <a:solidFill>
              <a:srgbClr val="FBE3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35"/>
            <p:cNvSpPr/>
            <p:nvPr/>
          </p:nvSpPr>
          <p:spPr>
            <a:xfrm>
              <a:off x="5518221" y="3047316"/>
              <a:ext cx="17709" cy="47312"/>
            </a:xfrm>
            <a:custGeom>
              <a:rect b="b" l="l" r="r" t="t"/>
              <a:pathLst>
                <a:path extrusionOk="0" h="1416" w="530">
                  <a:moveTo>
                    <a:pt x="187" y="0"/>
                  </a:moveTo>
                  <a:lnTo>
                    <a:pt x="1" y="62"/>
                  </a:lnTo>
                  <a:lnTo>
                    <a:pt x="343" y="1415"/>
                  </a:lnTo>
                  <a:lnTo>
                    <a:pt x="530" y="1368"/>
                  </a:lnTo>
                  <a:lnTo>
                    <a:pt x="187" y="0"/>
                  </a:lnTo>
                  <a:close/>
                </a:path>
              </a:pathLst>
            </a:custGeom>
            <a:solidFill>
              <a:srgbClr val="FBE3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35"/>
            <p:cNvSpPr/>
            <p:nvPr/>
          </p:nvSpPr>
          <p:spPr>
            <a:xfrm>
              <a:off x="5576425" y="3028070"/>
              <a:ext cx="40563" cy="49384"/>
            </a:xfrm>
            <a:custGeom>
              <a:rect b="b" l="l" r="r" t="t"/>
              <a:pathLst>
                <a:path extrusionOk="0" h="1478" w="1214">
                  <a:moveTo>
                    <a:pt x="778" y="1"/>
                  </a:moveTo>
                  <a:cubicBezTo>
                    <a:pt x="731" y="1"/>
                    <a:pt x="700" y="16"/>
                    <a:pt x="653" y="16"/>
                  </a:cubicBezTo>
                  <a:cubicBezTo>
                    <a:pt x="607" y="16"/>
                    <a:pt x="560" y="32"/>
                    <a:pt x="513" y="32"/>
                  </a:cubicBezTo>
                  <a:cubicBezTo>
                    <a:pt x="436" y="63"/>
                    <a:pt x="374" y="79"/>
                    <a:pt x="311" y="125"/>
                  </a:cubicBezTo>
                  <a:cubicBezTo>
                    <a:pt x="234" y="156"/>
                    <a:pt x="171" y="219"/>
                    <a:pt x="125" y="281"/>
                  </a:cubicBezTo>
                  <a:cubicBezTo>
                    <a:pt x="78" y="358"/>
                    <a:pt x="31" y="452"/>
                    <a:pt x="16" y="545"/>
                  </a:cubicBezTo>
                  <a:cubicBezTo>
                    <a:pt x="0" y="669"/>
                    <a:pt x="16" y="794"/>
                    <a:pt x="47" y="903"/>
                  </a:cubicBezTo>
                  <a:cubicBezTo>
                    <a:pt x="63" y="996"/>
                    <a:pt x="94" y="1074"/>
                    <a:pt x="140" y="1151"/>
                  </a:cubicBezTo>
                  <a:cubicBezTo>
                    <a:pt x="171" y="1214"/>
                    <a:pt x="218" y="1276"/>
                    <a:pt x="265" y="1323"/>
                  </a:cubicBezTo>
                  <a:cubicBezTo>
                    <a:pt x="311" y="1354"/>
                    <a:pt x="358" y="1400"/>
                    <a:pt x="405" y="1416"/>
                  </a:cubicBezTo>
                  <a:cubicBezTo>
                    <a:pt x="467" y="1447"/>
                    <a:pt x="513" y="1462"/>
                    <a:pt x="560" y="1462"/>
                  </a:cubicBezTo>
                  <a:cubicBezTo>
                    <a:pt x="622" y="1478"/>
                    <a:pt x="669" y="1478"/>
                    <a:pt x="716" y="1478"/>
                  </a:cubicBezTo>
                  <a:cubicBezTo>
                    <a:pt x="762" y="1478"/>
                    <a:pt x="809" y="1462"/>
                    <a:pt x="856" y="1447"/>
                  </a:cubicBezTo>
                  <a:cubicBezTo>
                    <a:pt x="902" y="1447"/>
                    <a:pt x="949" y="1431"/>
                    <a:pt x="996" y="1416"/>
                  </a:cubicBezTo>
                  <a:lnTo>
                    <a:pt x="1104" y="1354"/>
                  </a:lnTo>
                  <a:cubicBezTo>
                    <a:pt x="1135" y="1338"/>
                    <a:pt x="1182" y="1323"/>
                    <a:pt x="1213" y="1291"/>
                  </a:cubicBezTo>
                  <a:lnTo>
                    <a:pt x="1167" y="1136"/>
                  </a:lnTo>
                  <a:cubicBezTo>
                    <a:pt x="1120" y="1167"/>
                    <a:pt x="1058" y="1198"/>
                    <a:pt x="996" y="1214"/>
                  </a:cubicBezTo>
                  <a:cubicBezTo>
                    <a:pt x="949" y="1245"/>
                    <a:pt x="887" y="1260"/>
                    <a:pt x="824" y="1276"/>
                  </a:cubicBezTo>
                  <a:cubicBezTo>
                    <a:pt x="762" y="1291"/>
                    <a:pt x="700" y="1291"/>
                    <a:pt x="638" y="1291"/>
                  </a:cubicBezTo>
                  <a:cubicBezTo>
                    <a:pt x="591" y="1276"/>
                    <a:pt x="529" y="1260"/>
                    <a:pt x="482" y="1229"/>
                  </a:cubicBezTo>
                  <a:cubicBezTo>
                    <a:pt x="420" y="1198"/>
                    <a:pt x="374" y="1151"/>
                    <a:pt x="342" y="1089"/>
                  </a:cubicBezTo>
                  <a:cubicBezTo>
                    <a:pt x="265" y="949"/>
                    <a:pt x="218" y="778"/>
                    <a:pt x="218" y="607"/>
                  </a:cubicBezTo>
                  <a:cubicBezTo>
                    <a:pt x="234" y="545"/>
                    <a:pt x="249" y="483"/>
                    <a:pt x="280" y="421"/>
                  </a:cubicBezTo>
                  <a:cubicBezTo>
                    <a:pt x="311" y="374"/>
                    <a:pt x="342" y="327"/>
                    <a:pt x="389" y="296"/>
                  </a:cubicBezTo>
                  <a:cubicBezTo>
                    <a:pt x="451" y="265"/>
                    <a:pt x="498" y="234"/>
                    <a:pt x="560" y="219"/>
                  </a:cubicBezTo>
                  <a:cubicBezTo>
                    <a:pt x="622" y="203"/>
                    <a:pt x="685" y="187"/>
                    <a:pt x="747" y="172"/>
                  </a:cubicBezTo>
                  <a:lnTo>
                    <a:pt x="933" y="172"/>
                  </a:lnTo>
                  <a:lnTo>
                    <a:pt x="887" y="1"/>
                  </a:lnTo>
                  <a:close/>
                </a:path>
              </a:pathLst>
            </a:custGeom>
            <a:solidFill>
              <a:srgbClr val="FBE3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35"/>
            <p:cNvSpPr/>
            <p:nvPr/>
          </p:nvSpPr>
          <p:spPr>
            <a:xfrm>
              <a:off x="5652272" y="3007287"/>
              <a:ext cx="45241" cy="54061"/>
            </a:xfrm>
            <a:custGeom>
              <a:rect b="b" l="l" r="r" t="t"/>
              <a:pathLst>
                <a:path extrusionOk="0" h="1618" w="1354">
                  <a:moveTo>
                    <a:pt x="1011" y="1"/>
                  </a:moveTo>
                  <a:lnTo>
                    <a:pt x="778" y="63"/>
                  </a:lnTo>
                  <a:lnTo>
                    <a:pt x="498" y="732"/>
                  </a:lnTo>
                  <a:lnTo>
                    <a:pt x="327" y="778"/>
                  </a:lnTo>
                  <a:lnTo>
                    <a:pt x="187" y="203"/>
                  </a:lnTo>
                  <a:lnTo>
                    <a:pt x="1" y="250"/>
                  </a:lnTo>
                  <a:lnTo>
                    <a:pt x="327" y="1618"/>
                  </a:lnTo>
                  <a:lnTo>
                    <a:pt x="529" y="1571"/>
                  </a:lnTo>
                  <a:lnTo>
                    <a:pt x="374" y="949"/>
                  </a:lnTo>
                  <a:lnTo>
                    <a:pt x="545" y="903"/>
                  </a:lnTo>
                  <a:lnTo>
                    <a:pt x="1136" y="1431"/>
                  </a:lnTo>
                  <a:lnTo>
                    <a:pt x="1353" y="1369"/>
                  </a:lnTo>
                  <a:lnTo>
                    <a:pt x="685" y="778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rgbClr val="FBE3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35"/>
            <p:cNvSpPr/>
            <p:nvPr/>
          </p:nvSpPr>
          <p:spPr>
            <a:xfrm>
              <a:off x="5732295" y="2990147"/>
              <a:ext cx="36386" cy="51990"/>
            </a:xfrm>
            <a:custGeom>
              <a:rect b="b" l="l" r="r" t="t"/>
              <a:pathLst>
                <a:path extrusionOk="0" h="1556" w="1089">
                  <a:moveTo>
                    <a:pt x="762" y="1"/>
                  </a:moveTo>
                  <a:lnTo>
                    <a:pt x="0" y="187"/>
                  </a:lnTo>
                  <a:lnTo>
                    <a:pt x="327" y="1556"/>
                  </a:lnTo>
                  <a:lnTo>
                    <a:pt x="1089" y="1369"/>
                  </a:lnTo>
                  <a:lnTo>
                    <a:pt x="1042" y="1198"/>
                  </a:lnTo>
                  <a:lnTo>
                    <a:pt x="482" y="1338"/>
                  </a:lnTo>
                  <a:lnTo>
                    <a:pt x="373" y="887"/>
                  </a:lnTo>
                  <a:lnTo>
                    <a:pt x="886" y="763"/>
                  </a:lnTo>
                  <a:lnTo>
                    <a:pt x="840" y="592"/>
                  </a:lnTo>
                  <a:lnTo>
                    <a:pt x="327" y="716"/>
                  </a:lnTo>
                  <a:lnTo>
                    <a:pt x="233" y="312"/>
                  </a:lnTo>
                  <a:lnTo>
                    <a:pt x="778" y="172"/>
                  </a:lnTo>
                  <a:lnTo>
                    <a:pt x="762" y="1"/>
                  </a:lnTo>
                  <a:close/>
                </a:path>
              </a:pathLst>
            </a:custGeom>
            <a:solidFill>
              <a:srgbClr val="FBE3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35"/>
            <p:cNvSpPr/>
            <p:nvPr/>
          </p:nvSpPr>
          <p:spPr>
            <a:xfrm>
              <a:off x="5801894" y="2971435"/>
              <a:ext cx="36420" cy="50453"/>
            </a:xfrm>
            <a:custGeom>
              <a:rect b="b" l="l" r="r" t="t"/>
              <a:pathLst>
                <a:path extrusionOk="0" h="1510" w="1090">
                  <a:moveTo>
                    <a:pt x="1043" y="1"/>
                  </a:moveTo>
                  <a:lnTo>
                    <a:pt x="1" y="234"/>
                  </a:lnTo>
                  <a:lnTo>
                    <a:pt x="47" y="421"/>
                  </a:lnTo>
                  <a:lnTo>
                    <a:pt x="467" y="312"/>
                  </a:lnTo>
                  <a:lnTo>
                    <a:pt x="747" y="1509"/>
                  </a:lnTo>
                  <a:lnTo>
                    <a:pt x="949" y="1463"/>
                  </a:lnTo>
                  <a:lnTo>
                    <a:pt x="654" y="265"/>
                  </a:lnTo>
                  <a:lnTo>
                    <a:pt x="1089" y="172"/>
                  </a:lnTo>
                  <a:lnTo>
                    <a:pt x="1043" y="1"/>
                  </a:lnTo>
                  <a:close/>
                </a:path>
              </a:pathLst>
            </a:custGeom>
            <a:solidFill>
              <a:srgbClr val="FBE3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35"/>
            <p:cNvSpPr/>
            <p:nvPr/>
          </p:nvSpPr>
          <p:spPr>
            <a:xfrm>
              <a:off x="5498474" y="3328884"/>
              <a:ext cx="44205" cy="51990"/>
            </a:xfrm>
            <a:custGeom>
              <a:rect b="b" l="l" r="r" t="t"/>
              <a:pathLst>
                <a:path extrusionOk="0" h="1556" w="1323">
                  <a:moveTo>
                    <a:pt x="359" y="203"/>
                  </a:moveTo>
                  <a:lnTo>
                    <a:pt x="810" y="809"/>
                  </a:lnTo>
                  <a:lnTo>
                    <a:pt x="250" y="949"/>
                  </a:lnTo>
                  <a:lnTo>
                    <a:pt x="250" y="949"/>
                  </a:lnTo>
                  <a:lnTo>
                    <a:pt x="359" y="203"/>
                  </a:lnTo>
                  <a:close/>
                  <a:moveTo>
                    <a:pt x="421" y="1"/>
                  </a:moveTo>
                  <a:lnTo>
                    <a:pt x="219" y="47"/>
                  </a:lnTo>
                  <a:lnTo>
                    <a:pt x="1" y="1556"/>
                  </a:lnTo>
                  <a:lnTo>
                    <a:pt x="172" y="1509"/>
                  </a:lnTo>
                  <a:lnTo>
                    <a:pt x="234" y="1136"/>
                  </a:lnTo>
                  <a:lnTo>
                    <a:pt x="918" y="965"/>
                  </a:lnTo>
                  <a:lnTo>
                    <a:pt x="1152" y="1276"/>
                  </a:lnTo>
                  <a:lnTo>
                    <a:pt x="1323" y="1229"/>
                  </a:lnTo>
                  <a:lnTo>
                    <a:pt x="421" y="1"/>
                  </a:lnTo>
                  <a:close/>
                </a:path>
              </a:pathLst>
            </a:custGeom>
            <a:solidFill>
              <a:srgbClr val="FBE3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35"/>
            <p:cNvSpPr/>
            <p:nvPr/>
          </p:nvSpPr>
          <p:spPr>
            <a:xfrm>
              <a:off x="5549929" y="3315185"/>
              <a:ext cx="43670" cy="49584"/>
            </a:xfrm>
            <a:custGeom>
              <a:rect b="b" l="l" r="r" t="t"/>
              <a:pathLst>
                <a:path extrusionOk="0" h="1484" w="1307">
                  <a:moveTo>
                    <a:pt x="605" y="166"/>
                  </a:moveTo>
                  <a:cubicBezTo>
                    <a:pt x="634" y="166"/>
                    <a:pt x="661" y="170"/>
                    <a:pt x="685" y="178"/>
                  </a:cubicBezTo>
                  <a:cubicBezTo>
                    <a:pt x="747" y="178"/>
                    <a:pt x="809" y="209"/>
                    <a:pt x="856" y="240"/>
                  </a:cubicBezTo>
                  <a:cubicBezTo>
                    <a:pt x="902" y="271"/>
                    <a:pt x="949" y="318"/>
                    <a:pt x="995" y="380"/>
                  </a:cubicBezTo>
                  <a:cubicBezTo>
                    <a:pt x="1027" y="426"/>
                    <a:pt x="1058" y="504"/>
                    <a:pt x="1073" y="566"/>
                  </a:cubicBezTo>
                  <a:cubicBezTo>
                    <a:pt x="1089" y="644"/>
                    <a:pt x="1104" y="706"/>
                    <a:pt x="1089" y="784"/>
                  </a:cubicBezTo>
                  <a:cubicBezTo>
                    <a:pt x="1089" y="846"/>
                    <a:pt x="1073" y="908"/>
                    <a:pt x="1042" y="971"/>
                  </a:cubicBezTo>
                  <a:cubicBezTo>
                    <a:pt x="1011" y="1033"/>
                    <a:pt x="980" y="1079"/>
                    <a:pt x="933" y="1126"/>
                  </a:cubicBezTo>
                  <a:cubicBezTo>
                    <a:pt x="887" y="1157"/>
                    <a:pt x="824" y="1188"/>
                    <a:pt x="778" y="1204"/>
                  </a:cubicBezTo>
                  <a:lnTo>
                    <a:pt x="498" y="1266"/>
                  </a:lnTo>
                  <a:lnTo>
                    <a:pt x="234" y="255"/>
                  </a:lnTo>
                  <a:lnTo>
                    <a:pt x="513" y="178"/>
                  </a:lnTo>
                  <a:cubicBezTo>
                    <a:pt x="545" y="170"/>
                    <a:pt x="576" y="166"/>
                    <a:pt x="605" y="166"/>
                  </a:cubicBezTo>
                  <a:close/>
                  <a:moveTo>
                    <a:pt x="603" y="0"/>
                  </a:moveTo>
                  <a:cubicBezTo>
                    <a:pt x="537" y="0"/>
                    <a:pt x="471" y="11"/>
                    <a:pt x="405" y="22"/>
                  </a:cubicBezTo>
                  <a:lnTo>
                    <a:pt x="0" y="131"/>
                  </a:lnTo>
                  <a:lnTo>
                    <a:pt x="358" y="1484"/>
                  </a:lnTo>
                  <a:lnTo>
                    <a:pt x="809" y="1375"/>
                  </a:lnTo>
                  <a:cubicBezTo>
                    <a:pt x="902" y="1344"/>
                    <a:pt x="995" y="1313"/>
                    <a:pt x="1073" y="1250"/>
                  </a:cubicBezTo>
                  <a:cubicBezTo>
                    <a:pt x="1135" y="1204"/>
                    <a:pt x="1198" y="1126"/>
                    <a:pt x="1229" y="1048"/>
                  </a:cubicBezTo>
                  <a:cubicBezTo>
                    <a:pt x="1275" y="971"/>
                    <a:pt x="1291" y="893"/>
                    <a:pt x="1306" y="800"/>
                  </a:cubicBezTo>
                  <a:cubicBezTo>
                    <a:pt x="1306" y="706"/>
                    <a:pt x="1306" y="613"/>
                    <a:pt x="1275" y="520"/>
                  </a:cubicBezTo>
                  <a:cubicBezTo>
                    <a:pt x="1260" y="426"/>
                    <a:pt x="1213" y="333"/>
                    <a:pt x="1151" y="255"/>
                  </a:cubicBezTo>
                  <a:cubicBezTo>
                    <a:pt x="1089" y="178"/>
                    <a:pt x="1027" y="115"/>
                    <a:pt x="949" y="84"/>
                  </a:cubicBezTo>
                  <a:cubicBezTo>
                    <a:pt x="871" y="38"/>
                    <a:pt x="778" y="7"/>
                    <a:pt x="685" y="7"/>
                  </a:cubicBezTo>
                  <a:cubicBezTo>
                    <a:pt x="657" y="2"/>
                    <a:pt x="630" y="0"/>
                    <a:pt x="603" y="0"/>
                  </a:cubicBezTo>
                  <a:close/>
                </a:path>
              </a:pathLst>
            </a:custGeom>
            <a:solidFill>
              <a:srgbClr val="FBE3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35"/>
            <p:cNvSpPr/>
            <p:nvPr/>
          </p:nvSpPr>
          <p:spPr>
            <a:xfrm>
              <a:off x="5609671" y="3291997"/>
              <a:ext cx="59775" cy="58238"/>
            </a:xfrm>
            <a:custGeom>
              <a:rect b="b" l="l" r="r" t="t"/>
              <a:pathLst>
                <a:path extrusionOk="0" h="1743" w="1789">
                  <a:moveTo>
                    <a:pt x="1447" y="1"/>
                  </a:moveTo>
                  <a:lnTo>
                    <a:pt x="1136" y="79"/>
                  </a:lnTo>
                  <a:lnTo>
                    <a:pt x="1011" y="1323"/>
                  </a:lnTo>
                  <a:lnTo>
                    <a:pt x="296" y="296"/>
                  </a:lnTo>
                  <a:lnTo>
                    <a:pt x="1" y="374"/>
                  </a:lnTo>
                  <a:lnTo>
                    <a:pt x="343" y="1742"/>
                  </a:lnTo>
                  <a:lnTo>
                    <a:pt x="529" y="1696"/>
                  </a:lnTo>
                  <a:lnTo>
                    <a:pt x="234" y="514"/>
                  </a:lnTo>
                  <a:lnTo>
                    <a:pt x="949" y="1587"/>
                  </a:lnTo>
                  <a:lnTo>
                    <a:pt x="1167" y="1525"/>
                  </a:lnTo>
                  <a:cubicBezTo>
                    <a:pt x="1198" y="1291"/>
                    <a:pt x="1213" y="1074"/>
                    <a:pt x="1244" y="887"/>
                  </a:cubicBezTo>
                  <a:cubicBezTo>
                    <a:pt x="1244" y="809"/>
                    <a:pt x="1260" y="732"/>
                    <a:pt x="1260" y="654"/>
                  </a:cubicBezTo>
                  <a:cubicBezTo>
                    <a:pt x="1276" y="576"/>
                    <a:pt x="1276" y="514"/>
                    <a:pt x="1291" y="452"/>
                  </a:cubicBezTo>
                  <a:cubicBezTo>
                    <a:pt x="1291" y="374"/>
                    <a:pt x="1291" y="312"/>
                    <a:pt x="1307" y="250"/>
                  </a:cubicBezTo>
                  <a:lnTo>
                    <a:pt x="1602" y="1416"/>
                  </a:lnTo>
                  <a:lnTo>
                    <a:pt x="1789" y="1369"/>
                  </a:lnTo>
                  <a:lnTo>
                    <a:pt x="1447" y="1"/>
                  </a:lnTo>
                  <a:close/>
                </a:path>
              </a:pathLst>
            </a:custGeom>
            <a:solidFill>
              <a:srgbClr val="FBE3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35"/>
            <p:cNvSpPr/>
            <p:nvPr/>
          </p:nvSpPr>
          <p:spPr>
            <a:xfrm>
              <a:off x="5682410" y="3284746"/>
              <a:ext cx="17709" cy="47312"/>
            </a:xfrm>
            <a:custGeom>
              <a:rect b="b" l="l" r="r" t="t"/>
              <a:pathLst>
                <a:path extrusionOk="0" h="1416" w="530">
                  <a:moveTo>
                    <a:pt x="187" y="0"/>
                  </a:moveTo>
                  <a:lnTo>
                    <a:pt x="0" y="47"/>
                  </a:lnTo>
                  <a:lnTo>
                    <a:pt x="343" y="1415"/>
                  </a:lnTo>
                  <a:lnTo>
                    <a:pt x="529" y="1368"/>
                  </a:lnTo>
                  <a:lnTo>
                    <a:pt x="187" y="0"/>
                  </a:lnTo>
                  <a:close/>
                </a:path>
              </a:pathLst>
            </a:custGeom>
            <a:solidFill>
              <a:srgbClr val="FBE3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35"/>
            <p:cNvSpPr/>
            <p:nvPr/>
          </p:nvSpPr>
          <p:spPr>
            <a:xfrm>
              <a:off x="5707871" y="3271748"/>
              <a:ext cx="35885" cy="50419"/>
            </a:xfrm>
            <a:custGeom>
              <a:rect b="b" l="l" r="r" t="t"/>
              <a:pathLst>
                <a:path extrusionOk="0" h="1509" w="1074">
                  <a:moveTo>
                    <a:pt x="1027" y="0"/>
                  </a:moveTo>
                  <a:lnTo>
                    <a:pt x="0" y="249"/>
                  </a:lnTo>
                  <a:lnTo>
                    <a:pt x="47" y="420"/>
                  </a:lnTo>
                  <a:lnTo>
                    <a:pt x="467" y="311"/>
                  </a:lnTo>
                  <a:lnTo>
                    <a:pt x="762" y="1509"/>
                  </a:lnTo>
                  <a:lnTo>
                    <a:pt x="949" y="1462"/>
                  </a:lnTo>
                  <a:lnTo>
                    <a:pt x="653" y="265"/>
                  </a:lnTo>
                  <a:lnTo>
                    <a:pt x="1073" y="171"/>
                  </a:lnTo>
                  <a:lnTo>
                    <a:pt x="1027" y="0"/>
                  </a:lnTo>
                  <a:close/>
                </a:path>
              </a:pathLst>
            </a:custGeom>
            <a:solidFill>
              <a:srgbClr val="FBE3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35"/>
            <p:cNvSpPr/>
            <p:nvPr/>
          </p:nvSpPr>
          <p:spPr>
            <a:xfrm>
              <a:off x="5793574" y="3253037"/>
              <a:ext cx="45241" cy="48882"/>
            </a:xfrm>
            <a:custGeom>
              <a:rect b="b" l="l" r="r" t="t"/>
              <a:pathLst>
                <a:path extrusionOk="0" h="1463" w="1354">
                  <a:moveTo>
                    <a:pt x="732" y="187"/>
                  </a:moveTo>
                  <a:cubicBezTo>
                    <a:pt x="794" y="203"/>
                    <a:pt x="856" y="218"/>
                    <a:pt x="903" y="249"/>
                  </a:cubicBezTo>
                  <a:cubicBezTo>
                    <a:pt x="949" y="296"/>
                    <a:pt x="996" y="343"/>
                    <a:pt x="1027" y="389"/>
                  </a:cubicBezTo>
                  <a:cubicBezTo>
                    <a:pt x="1074" y="467"/>
                    <a:pt x="1105" y="545"/>
                    <a:pt x="1121" y="623"/>
                  </a:cubicBezTo>
                  <a:cubicBezTo>
                    <a:pt x="1152" y="716"/>
                    <a:pt x="1152" y="794"/>
                    <a:pt x="1152" y="887"/>
                  </a:cubicBezTo>
                  <a:cubicBezTo>
                    <a:pt x="1152" y="949"/>
                    <a:pt x="1136" y="1011"/>
                    <a:pt x="1105" y="1074"/>
                  </a:cubicBezTo>
                  <a:cubicBezTo>
                    <a:pt x="1074" y="1120"/>
                    <a:pt x="1027" y="1167"/>
                    <a:pt x="981" y="1198"/>
                  </a:cubicBezTo>
                  <a:cubicBezTo>
                    <a:pt x="934" y="1229"/>
                    <a:pt x="872" y="1260"/>
                    <a:pt x="825" y="1276"/>
                  </a:cubicBezTo>
                  <a:cubicBezTo>
                    <a:pt x="794" y="1283"/>
                    <a:pt x="763" y="1287"/>
                    <a:pt x="732" y="1287"/>
                  </a:cubicBezTo>
                  <a:cubicBezTo>
                    <a:pt x="701" y="1287"/>
                    <a:pt x="670" y="1283"/>
                    <a:pt x="638" y="1276"/>
                  </a:cubicBezTo>
                  <a:cubicBezTo>
                    <a:pt x="576" y="1276"/>
                    <a:pt x="530" y="1260"/>
                    <a:pt x="483" y="1229"/>
                  </a:cubicBezTo>
                  <a:cubicBezTo>
                    <a:pt x="421" y="1182"/>
                    <a:pt x="374" y="1136"/>
                    <a:pt x="343" y="1089"/>
                  </a:cubicBezTo>
                  <a:cubicBezTo>
                    <a:pt x="265" y="934"/>
                    <a:pt x="219" y="763"/>
                    <a:pt x="219" y="592"/>
                  </a:cubicBezTo>
                  <a:cubicBezTo>
                    <a:pt x="234" y="529"/>
                    <a:pt x="250" y="467"/>
                    <a:pt x="281" y="405"/>
                  </a:cubicBezTo>
                  <a:cubicBezTo>
                    <a:pt x="312" y="358"/>
                    <a:pt x="343" y="312"/>
                    <a:pt x="390" y="281"/>
                  </a:cubicBezTo>
                  <a:cubicBezTo>
                    <a:pt x="452" y="234"/>
                    <a:pt x="499" y="218"/>
                    <a:pt x="561" y="203"/>
                  </a:cubicBezTo>
                  <a:cubicBezTo>
                    <a:pt x="623" y="187"/>
                    <a:pt x="685" y="187"/>
                    <a:pt x="732" y="187"/>
                  </a:cubicBezTo>
                  <a:close/>
                  <a:moveTo>
                    <a:pt x="732" y="1"/>
                  </a:moveTo>
                  <a:cubicBezTo>
                    <a:pt x="670" y="1"/>
                    <a:pt x="592" y="16"/>
                    <a:pt x="514" y="32"/>
                  </a:cubicBezTo>
                  <a:cubicBezTo>
                    <a:pt x="452" y="47"/>
                    <a:pt x="374" y="78"/>
                    <a:pt x="312" y="109"/>
                  </a:cubicBezTo>
                  <a:cubicBezTo>
                    <a:pt x="234" y="156"/>
                    <a:pt x="172" y="203"/>
                    <a:pt x="125" y="265"/>
                  </a:cubicBezTo>
                  <a:cubicBezTo>
                    <a:pt x="79" y="343"/>
                    <a:pt x="32" y="436"/>
                    <a:pt x="17" y="529"/>
                  </a:cubicBezTo>
                  <a:cubicBezTo>
                    <a:pt x="1" y="654"/>
                    <a:pt x="17" y="778"/>
                    <a:pt x="48" y="887"/>
                  </a:cubicBezTo>
                  <a:cubicBezTo>
                    <a:pt x="63" y="980"/>
                    <a:pt x="94" y="1058"/>
                    <a:pt x="141" y="1136"/>
                  </a:cubicBezTo>
                  <a:cubicBezTo>
                    <a:pt x="172" y="1198"/>
                    <a:pt x="203" y="1260"/>
                    <a:pt x="265" y="1307"/>
                  </a:cubicBezTo>
                  <a:cubicBezTo>
                    <a:pt x="296" y="1353"/>
                    <a:pt x="359" y="1385"/>
                    <a:pt x="405" y="1416"/>
                  </a:cubicBezTo>
                  <a:cubicBezTo>
                    <a:pt x="452" y="1431"/>
                    <a:pt x="514" y="1447"/>
                    <a:pt x="561" y="1462"/>
                  </a:cubicBezTo>
                  <a:lnTo>
                    <a:pt x="716" y="1462"/>
                  </a:lnTo>
                  <a:cubicBezTo>
                    <a:pt x="763" y="1462"/>
                    <a:pt x="810" y="1462"/>
                    <a:pt x="856" y="1447"/>
                  </a:cubicBezTo>
                  <a:cubicBezTo>
                    <a:pt x="903" y="1431"/>
                    <a:pt x="949" y="1416"/>
                    <a:pt x="996" y="1400"/>
                  </a:cubicBezTo>
                  <a:cubicBezTo>
                    <a:pt x="1043" y="1385"/>
                    <a:pt x="1089" y="1353"/>
                    <a:pt x="1136" y="1322"/>
                  </a:cubicBezTo>
                  <a:cubicBezTo>
                    <a:pt x="1167" y="1291"/>
                    <a:pt x="1214" y="1245"/>
                    <a:pt x="1245" y="1198"/>
                  </a:cubicBezTo>
                  <a:cubicBezTo>
                    <a:pt x="1276" y="1151"/>
                    <a:pt x="1307" y="1105"/>
                    <a:pt x="1323" y="1042"/>
                  </a:cubicBezTo>
                  <a:cubicBezTo>
                    <a:pt x="1354" y="980"/>
                    <a:pt x="1354" y="902"/>
                    <a:pt x="1354" y="840"/>
                  </a:cubicBezTo>
                  <a:cubicBezTo>
                    <a:pt x="1354" y="747"/>
                    <a:pt x="1354" y="669"/>
                    <a:pt x="1323" y="576"/>
                  </a:cubicBezTo>
                  <a:cubicBezTo>
                    <a:pt x="1307" y="452"/>
                    <a:pt x="1260" y="343"/>
                    <a:pt x="1183" y="249"/>
                  </a:cubicBezTo>
                  <a:cubicBezTo>
                    <a:pt x="1121" y="172"/>
                    <a:pt x="1058" y="109"/>
                    <a:pt x="965" y="63"/>
                  </a:cubicBezTo>
                  <a:cubicBezTo>
                    <a:pt x="903" y="32"/>
                    <a:pt x="825" y="16"/>
                    <a:pt x="732" y="1"/>
                  </a:cubicBezTo>
                  <a:close/>
                </a:path>
              </a:pathLst>
            </a:custGeom>
            <a:solidFill>
              <a:srgbClr val="FBE3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35"/>
            <p:cNvSpPr/>
            <p:nvPr/>
          </p:nvSpPr>
          <p:spPr>
            <a:xfrm>
              <a:off x="5854385" y="3236431"/>
              <a:ext cx="45742" cy="53527"/>
            </a:xfrm>
            <a:custGeom>
              <a:rect b="b" l="l" r="r" t="t"/>
              <a:pathLst>
                <a:path extrusionOk="0" h="1602" w="1369">
                  <a:moveTo>
                    <a:pt x="1042" y="0"/>
                  </a:moveTo>
                  <a:lnTo>
                    <a:pt x="855" y="31"/>
                  </a:lnTo>
                  <a:lnTo>
                    <a:pt x="1104" y="1135"/>
                  </a:lnTo>
                  <a:lnTo>
                    <a:pt x="265" y="171"/>
                  </a:lnTo>
                  <a:lnTo>
                    <a:pt x="0" y="233"/>
                  </a:lnTo>
                  <a:lnTo>
                    <a:pt x="327" y="1602"/>
                  </a:lnTo>
                  <a:lnTo>
                    <a:pt x="513" y="1571"/>
                  </a:lnTo>
                  <a:lnTo>
                    <a:pt x="249" y="435"/>
                  </a:lnTo>
                  <a:lnTo>
                    <a:pt x="1120" y="1415"/>
                  </a:lnTo>
                  <a:lnTo>
                    <a:pt x="1369" y="1368"/>
                  </a:lnTo>
                  <a:lnTo>
                    <a:pt x="1042" y="0"/>
                  </a:lnTo>
                  <a:close/>
                </a:path>
              </a:pathLst>
            </a:custGeom>
            <a:solidFill>
              <a:srgbClr val="FBE3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35"/>
            <p:cNvSpPr/>
            <p:nvPr/>
          </p:nvSpPr>
          <p:spPr>
            <a:xfrm>
              <a:off x="5913592" y="3224470"/>
              <a:ext cx="35885" cy="51990"/>
            </a:xfrm>
            <a:custGeom>
              <a:rect b="b" l="l" r="r" t="t"/>
              <a:pathLst>
                <a:path extrusionOk="0" h="1556" w="1074">
                  <a:moveTo>
                    <a:pt x="747" y="0"/>
                  </a:moveTo>
                  <a:lnTo>
                    <a:pt x="1" y="187"/>
                  </a:lnTo>
                  <a:lnTo>
                    <a:pt x="327" y="1555"/>
                  </a:lnTo>
                  <a:lnTo>
                    <a:pt x="1074" y="1384"/>
                  </a:lnTo>
                  <a:lnTo>
                    <a:pt x="1027" y="1198"/>
                  </a:lnTo>
                  <a:lnTo>
                    <a:pt x="467" y="1338"/>
                  </a:lnTo>
                  <a:lnTo>
                    <a:pt x="374" y="887"/>
                  </a:lnTo>
                  <a:lnTo>
                    <a:pt x="872" y="762"/>
                  </a:lnTo>
                  <a:lnTo>
                    <a:pt x="841" y="591"/>
                  </a:lnTo>
                  <a:lnTo>
                    <a:pt x="327" y="716"/>
                  </a:lnTo>
                  <a:lnTo>
                    <a:pt x="234" y="311"/>
                  </a:lnTo>
                  <a:lnTo>
                    <a:pt x="763" y="187"/>
                  </a:lnTo>
                  <a:lnTo>
                    <a:pt x="747" y="0"/>
                  </a:lnTo>
                  <a:close/>
                </a:path>
              </a:pathLst>
            </a:custGeom>
            <a:solidFill>
              <a:srgbClr val="FBE3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35"/>
            <p:cNvSpPr/>
            <p:nvPr/>
          </p:nvSpPr>
          <p:spPr>
            <a:xfrm>
              <a:off x="5459014" y="3152766"/>
              <a:ext cx="73274" cy="119517"/>
            </a:xfrm>
            <a:custGeom>
              <a:rect b="b" l="l" r="r" t="t"/>
              <a:pathLst>
                <a:path extrusionOk="0" h="3577" w="2193">
                  <a:moveTo>
                    <a:pt x="980" y="1"/>
                  </a:moveTo>
                  <a:cubicBezTo>
                    <a:pt x="902" y="16"/>
                    <a:pt x="824" y="16"/>
                    <a:pt x="747" y="32"/>
                  </a:cubicBezTo>
                  <a:cubicBezTo>
                    <a:pt x="669" y="63"/>
                    <a:pt x="591" y="94"/>
                    <a:pt x="529" y="125"/>
                  </a:cubicBezTo>
                  <a:cubicBezTo>
                    <a:pt x="451" y="172"/>
                    <a:pt x="373" y="234"/>
                    <a:pt x="311" y="296"/>
                  </a:cubicBezTo>
                  <a:cubicBezTo>
                    <a:pt x="249" y="374"/>
                    <a:pt x="187" y="467"/>
                    <a:pt x="140" y="560"/>
                  </a:cubicBezTo>
                  <a:cubicBezTo>
                    <a:pt x="94" y="685"/>
                    <a:pt x="47" y="809"/>
                    <a:pt x="31" y="934"/>
                  </a:cubicBezTo>
                  <a:cubicBezTo>
                    <a:pt x="16" y="1105"/>
                    <a:pt x="0" y="1276"/>
                    <a:pt x="16" y="1431"/>
                  </a:cubicBezTo>
                  <a:cubicBezTo>
                    <a:pt x="47" y="1649"/>
                    <a:pt x="78" y="1867"/>
                    <a:pt x="125" y="2069"/>
                  </a:cubicBezTo>
                  <a:cubicBezTo>
                    <a:pt x="187" y="2271"/>
                    <a:pt x="249" y="2489"/>
                    <a:pt x="342" y="2675"/>
                  </a:cubicBezTo>
                  <a:cubicBezTo>
                    <a:pt x="404" y="2831"/>
                    <a:pt x="482" y="2971"/>
                    <a:pt x="591" y="3110"/>
                  </a:cubicBezTo>
                  <a:cubicBezTo>
                    <a:pt x="669" y="3219"/>
                    <a:pt x="762" y="3313"/>
                    <a:pt x="855" y="3390"/>
                  </a:cubicBezTo>
                  <a:cubicBezTo>
                    <a:pt x="949" y="3453"/>
                    <a:pt x="1042" y="3499"/>
                    <a:pt x="1135" y="3530"/>
                  </a:cubicBezTo>
                  <a:cubicBezTo>
                    <a:pt x="1229" y="3561"/>
                    <a:pt x="1322" y="3577"/>
                    <a:pt x="1400" y="3577"/>
                  </a:cubicBezTo>
                  <a:cubicBezTo>
                    <a:pt x="1477" y="3577"/>
                    <a:pt x="1571" y="3577"/>
                    <a:pt x="1648" y="3561"/>
                  </a:cubicBezTo>
                  <a:cubicBezTo>
                    <a:pt x="1726" y="3530"/>
                    <a:pt x="1788" y="3515"/>
                    <a:pt x="1866" y="3468"/>
                  </a:cubicBezTo>
                  <a:cubicBezTo>
                    <a:pt x="1928" y="3437"/>
                    <a:pt x="1991" y="3406"/>
                    <a:pt x="2037" y="3359"/>
                  </a:cubicBezTo>
                  <a:cubicBezTo>
                    <a:pt x="2099" y="3313"/>
                    <a:pt x="2146" y="3266"/>
                    <a:pt x="2193" y="3219"/>
                  </a:cubicBezTo>
                  <a:lnTo>
                    <a:pt x="2053" y="2691"/>
                  </a:lnTo>
                  <a:cubicBezTo>
                    <a:pt x="1991" y="2753"/>
                    <a:pt x="1913" y="2831"/>
                    <a:pt x="1819" y="2877"/>
                  </a:cubicBezTo>
                  <a:cubicBezTo>
                    <a:pt x="1742" y="2939"/>
                    <a:pt x="1648" y="2971"/>
                    <a:pt x="1555" y="3002"/>
                  </a:cubicBezTo>
                  <a:cubicBezTo>
                    <a:pt x="1516" y="3009"/>
                    <a:pt x="1474" y="3013"/>
                    <a:pt x="1429" y="3013"/>
                  </a:cubicBezTo>
                  <a:cubicBezTo>
                    <a:pt x="1384" y="3013"/>
                    <a:pt x="1337" y="3009"/>
                    <a:pt x="1291" y="3002"/>
                  </a:cubicBezTo>
                  <a:cubicBezTo>
                    <a:pt x="1198" y="2971"/>
                    <a:pt x="1104" y="2908"/>
                    <a:pt x="1026" y="2846"/>
                  </a:cubicBezTo>
                  <a:cubicBezTo>
                    <a:pt x="933" y="2737"/>
                    <a:pt x="855" y="2628"/>
                    <a:pt x="793" y="2504"/>
                  </a:cubicBezTo>
                  <a:cubicBezTo>
                    <a:pt x="715" y="2333"/>
                    <a:pt x="638" y="2146"/>
                    <a:pt x="607" y="1944"/>
                  </a:cubicBezTo>
                  <a:cubicBezTo>
                    <a:pt x="544" y="1758"/>
                    <a:pt x="513" y="1571"/>
                    <a:pt x="513" y="1369"/>
                  </a:cubicBezTo>
                  <a:cubicBezTo>
                    <a:pt x="498" y="1229"/>
                    <a:pt x="513" y="1105"/>
                    <a:pt x="560" y="965"/>
                  </a:cubicBezTo>
                  <a:cubicBezTo>
                    <a:pt x="591" y="871"/>
                    <a:pt x="638" y="778"/>
                    <a:pt x="715" y="716"/>
                  </a:cubicBezTo>
                  <a:cubicBezTo>
                    <a:pt x="778" y="654"/>
                    <a:pt x="855" y="607"/>
                    <a:pt x="949" y="576"/>
                  </a:cubicBezTo>
                  <a:cubicBezTo>
                    <a:pt x="1017" y="553"/>
                    <a:pt x="1085" y="539"/>
                    <a:pt x="1154" y="539"/>
                  </a:cubicBezTo>
                  <a:cubicBezTo>
                    <a:pt x="1179" y="539"/>
                    <a:pt x="1204" y="541"/>
                    <a:pt x="1229" y="545"/>
                  </a:cubicBezTo>
                  <a:cubicBezTo>
                    <a:pt x="1322" y="545"/>
                    <a:pt x="1431" y="560"/>
                    <a:pt x="1524" y="592"/>
                  </a:cubicBezTo>
                  <a:lnTo>
                    <a:pt x="1384" y="63"/>
                  </a:lnTo>
                  <a:cubicBezTo>
                    <a:pt x="1322" y="47"/>
                    <a:pt x="1260" y="32"/>
                    <a:pt x="1198" y="16"/>
                  </a:cubicBezTo>
                  <a:cubicBezTo>
                    <a:pt x="1120" y="16"/>
                    <a:pt x="1058" y="1"/>
                    <a:pt x="980" y="1"/>
                  </a:cubicBezTo>
                  <a:close/>
                </a:path>
              </a:pathLst>
            </a:custGeom>
            <a:solidFill>
              <a:srgbClr val="EB5E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35"/>
            <p:cNvSpPr/>
            <p:nvPr/>
          </p:nvSpPr>
          <p:spPr>
            <a:xfrm>
              <a:off x="5524970" y="3141873"/>
              <a:ext cx="43704" cy="117946"/>
            </a:xfrm>
            <a:custGeom>
              <a:rect b="b" l="l" r="r" t="t"/>
              <a:pathLst>
                <a:path extrusionOk="0" h="3530" w="1308">
                  <a:moveTo>
                    <a:pt x="452" y="0"/>
                  </a:moveTo>
                  <a:lnTo>
                    <a:pt x="1" y="109"/>
                  </a:lnTo>
                  <a:lnTo>
                    <a:pt x="856" y="3530"/>
                  </a:lnTo>
                  <a:lnTo>
                    <a:pt x="1307" y="3421"/>
                  </a:lnTo>
                  <a:lnTo>
                    <a:pt x="452" y="0"/>
                  </a:lnTo>
                  <a:close/>
                </a:path>
              </a:pathLst>
            </a:custGeom>
            <a:solidFill>
              <a:srgbClr val="EB5E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35"/>
            <p:cNvSpPr/>
            <p:nvPr/>
          </p:nvSpPr>
          <p:spPr>
            <a:xfrm>
              <a:off x="5566034" y="3120055"/>
              <a:ext cx="89913" cy="129373"/>
            </a:xfrm>
            <a:custGeom>
              <a:rect b="b" l="l" r="r" t="t"/>
              <a:pathLst>
                <a:path extrusionOk="0" h="3872" w="2691">
                  <a:moveTo>
                    <a:pt x="1835" y="0"/>
                  </a:moveTo>
                  <a:lnTo>
                    <a:pt x="1415" y="93"/>
                  </a:lnTo>
                  <a:lnTo>
                    <a:pt x="2053" y="2659"/>
                  </a:lnTo>
                  <a:lnTo>
                    <a:pt x="591" y="311"/>
                  </a:lnTo>
                  <a:lnTo>
                    <a:pt x="0" y="451"/>
                  </a:lnTo>
                  <a:lnTo>
                    <a:pt x="856" y="3872"/>
                  </a:lnTo>
                  <a:lnTo>
                    <a:pt x="1275" y="3763"/>
                  </a:lnTo>
                  <a:lnTo>
                    <a:pt x="638" y="1197"/>
                  </a:lnTo>
                  <a:lnTo>
                    <a:pt x="2100" y="3561"/>
                  </a:lnTo>
                  <a:lnTo>
                    <a:pt x="2690" y="3405"/>
                  </a:lnTo>
                  <a:lnTo>
                    <a:pt x="1835" y="0"/>
                  </a:lnTo>
                  <a:close/>
                </a:path>
              </a:pathLst>
            </a:custGeom>
            <a:solidFill>
              <a:srgbClr val="EB5E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35"/>
            <p:cNvSpPr/>
            <p:nvPr/>
          </p:nvSpPr>
          <p:spPr>
            <a:xfrm>
              <a:off x="5654878" y="3102380"/>
              <a:ext cx="72238" cy="125230"/>
            </a:xfrm>
            <a:custGeom>
              <a:rect b="b" l="l" r="r" t="t"/>
              <a:pathLst>
                <a:path extrusionOk="0" h="3748" w="2162">
                  <a:moveTo>
                    <a:pt x="1322" y="0"/>
                  </a:moveTo>
                  <a:lnTo>
                    <a:pt x="0" y="327"/>
                  </a:lnTo>
                  <a:lnTo>
                    <a:pt x="840" y="3748"/>
                  </a:lnTo>
                  <a:lnTo>
                    <a:pt x="2162" y="3421"/>
                  </a:lnTo>
                  <a:lnTo>
                    <a:pt x="2022" y="2877"/>
                  </a:lnTo>
                  <a:lnTo>
                    <a:pt x="1151" y="3095"/>
                  </a:lnTo>
                  <a:lnTo>
                    <a:pt x="918" y="2131"/>
                  </a:lnTo>
                  <a:lnTo>
                    <a:pt x="1711" y="1944"/>
                  </a:lnTo>
                  <a:lnTo>
                    <a:pt x="1586" y="1400"/>
                  </a:lnTo>
                  <a:lnTo>
                    <a:pt x="778" y="1586"/>
                  </a:lnTo>
                  <a:lnTo>
                    <a:pt x="576" y="762"/>
                  </a:lnTo>
                  <a:lnTo>
                    <a:pt x="1384" y="560"/>
                  </a:lnTo>
                  <a:lnTo>
                    <a:pt x="1322" y="0"/>
                  </a:lnTo>
                  <a:close/>
                </a:path>
              </a:pathLst>
            </a:custGeom>
            <a:solidFill>
              <a:srgbClr val="EB5E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35"/>
            <p:cNvSpPr/>
            <p:nvPr/>
          </p:nvSpPr>
          <p:spPr>
            <a:xfrm>
              <a:off x="5725011" y="3075349"/>
              <a:ext cx="111230" cy="135120"/>
            </a:xfrm>
            <a:custGeom>
              <a:rect b="b" l="l" r="r" t="t"/>
              <a:pathLst>
                <a:path extrusionOk="0" h="4044" w="3329">
                  <a:moveTo>
                    <a:pt x="2519" y="1"/>
                  </a:moveTo>
                  <a:lnTo>
                    <a:pt x="1835" y="172"/>
                  </a:lnTo>
                  <a:lnTo>
                    <a:pt x="1882" y="2877"/>
                  </a:lnTo>
                  <a:lnTo>
                    <a:pt x="685" y="452"/>
                  </a:lnTo>
                  <a:lnTo>
                    <a:pt x="0" y="623"/>
                  </a:lnTo>
                  <a:lnTo>
                    <a:pt x="825" y="4044"/>
                  </a:lnTo>
                  <a:lnTo>
                    <a:pt x="1260" y="3935"/>
                  </a:lnTo>
                  <a:lnTo>
                    <a:pt x="591" y="1167"/>
                  </a:lnTo>
                  <a:lnTo>
                    <a:pt x="1882" y="3779"/>
                  </a:lnTo>
                  <a:lnTo>
                    <a:pt x="2286" y="3686"/>
                  </a:lnTo>
                  <a:lnTo>
                    <a:pt x="2240" y="763"/>
                  </a:lnTo>
                  <a:lnTo>
                    <a:pt x="2908" y="3530"/>
                  </a:lnTo>
                  <a:lnTo>
                    <a:pt x="3328" y="3437"/>
                  </a:lnTo>
                  <a:lnTo>
                    <a:pt x="2519" y="1"/>
                  </a:lnTo>
                  <a:close/>
                </a:path>
              </a:pathLst>
            </a:custGeom>
            <a:solidFill>
              <a:srgbClr val="EB5E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35"/>
            <p:cNvSpPr/>
            <p:nvPr/>
          </p:nvSpPr>
          <p:spPr>
            <a:xfrm>
              <a:off x="5856457" y="3059779"/>
              <a:ext cx="73808" cy="125765"/>
            </a:xfrm>
            <a:custGeom>
              <a:rect b="b" l="l" r="r" t="t"/>
              <a:pathLst>
                <a:path extrusionOk="0" h="3764" w="2209">
                  <a:moveTo>
                    <a:pt x="498" y="918"/>
                  </a:moveTo>
                  <a:cubicBezTo>
                    <a:pt x="545" y="1011"/>
                    <a:pt x="607" y="1120"/>
                    <a:pt x="669" y="1244"/>
                  </a:cubicBezTo>
                  <a:cubicBezTo>
                    <a:pt x="731" y="1369"/>
                    <a:pt x="793" y="1493"/>
                    <a:pt x="856" y="1602"/>
                  </a:cubicBezTo>
                  <a:cubicBezTo>
                    <a:pt x="902" y="1726"/>
                    <a:pt x="980" y="1851"/>
                    <a:pt x="1058" y="2006"/>
                  </a:cubicBezTo>
                  <a:lnTo>
                    <a:pt x="498" y="2131"/>
                  </a:lnTo>
                  <a:lnTo>
                    <a:pt x="498" y="1944"/>
                  </a:lnTo>
                  <a:cubicBezTo>
                    <a:pt x="498" y="1897"/>
                    <a:pt x="498" y="1820"/>
                    <a:pt x="498" y="1757"/>
                  </a:cubicBezTo>
                  <a:lnTo>
                    <a:pt x="498" y="1524"/>
                  </a:lnTo>
                  <a:lnTo>
                    <a:pt x="498" y="918"/>
                  </a:lnTo>
                  <a:close/>
                  <a:moveTo>
                    <a:pt x="591" y="0"/>
                  </a:moveTo>
                  <a:lnTo>
                    <a:pt x="16" y="140"/>
                  </a:lnTo>
                  <a:lnTo>
                    <a:pt x="0" y="3763"/>
                  </a:lnTo>
                  <a:lnTo>
                    <a:pt x="482" y="3639"/>
                  </a:lnTo>
                  <a:lnTo>
                    <a:pt x="482" y="2784"/>
                  </a:lnTo>
                  <a:lnTo>
                    <a:pt x="1338" y="2597"/>
                  </a:lnTo>
                  <a:lnTo>
                    <a:pt x="1726" y="3359"/>
                  </a:lnTo>
                  <a:lnTo>
                    <a:pt x="2208" y="3250"/>
                  </a:lnTo>
                  <a:lnTo>
                    <a:pt x="591" y="0"/>
                  </a:lnTo>
                  <a:close/>
                </a:path>
              </a:pathLst>
            </a:custGeom>
            <a:solidFill>
              <a:srgbClr val="EB5E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35"/>
            <p:cNvSpPr/>
            <p:nvPr/>
          </p:nvSpPr>
          <p:spPr>
            <a:xfrm>
              <a:off x="6088173" y="2713256"/>
              <a:ext cx="871298" cy="549168"/>
            </a:xfrm>
            <a:custGeom>
              <a:rect b="b" l="l" r="r" t="t"/>
              <a:pathLst>
                <a:path extrusionOk="0" h="16436" w="26077">
                  <a:moveTo>
                    <a:pt x="20961" y="0"/>
                  </a:moveTo>
                  <a:lnTo>
                    <a:pt x="18131" y="420"/>
                  </a:lnTo>
                  <a:cubicBezTo>
                    <a:pt x="16436" y="653"/>
                    <a:pt x="14181" y="1057"/>
                    <a:pt x="11927" y="1446"/>
                  </a:cubicBezTo>
                  <a:cubicBezTo>
                    <a:pt x="9688" y="1835"/>
                    <a:pt x="7449" y="2286"/>
                    <a:pt x="5769" y="2597"/>
                  </a:cubicBezTo>
                  <a:cubicBezTo>
                    <a:pt x="4105" y="2939"/>
                    <a:pt x="3001" y="3172"/>
                    <a:pt x="3001" y="3172"/>
                  </a:cubicBezTo>
                  <a:cubicBezTo>
                    <a:pt x="3437" y="5271"/>
                    <a:pt x="2100" y="7339"/>
                    <a:pt x="0" y="7806"/>
                  </a:cubicBezTo>
                  <a:lnTo>
                    <a:pt x="94" y="8288"/>
                  </a:lnTo>
                  <a:cubicBezTo>
                    <a:pt x="153" y="8275"/>
                    <a:pt x="209" y="8270"/>
                    <a:pt x="262" y="8270"/>
                  </a:cubicBezTo>
                  <a:cubicBezTo>
                    <a:pt x="1012" y="8270"/>
                    <a:pt x="1202" y="9420"/>
                    <a:pt x="389" y="9594"/>
                  </a:cubicBezTo>
                  <a:lnTo>
                    <a:pt x="467" y="9967"/>
                  </a:lnTo>
                  <a:cubicBezTo>
                    <a:pt x="520" y="9956"/>
                    <a:pt x="572" y="9951"/>
                    <a:pt x="621" y="9951"/>
                  </a:cubicBezTo>
                  <a:cubicBezTo>
                    <a:pt x="1355" y="9951"/>
                    <a:pt x="1563" y="11084"/>
                    <a:pt x="747" y="11273"/>
                  </a:cubicBezTo>
                  <a:lnTo>
                    <a:pt x="825" y="11646"/>
                  </a:lnTo>
                  <a:cubicBezTo>
                    <a:pt x="873" y="11636"/>
                    <a:pt x="921" y="11631"/>
                    <a:pt x="968" y="11631"/>
                  </a:cubicBezTo>
                  <a:cubicBezTo>
                    <a:pt x="1282" y="11631"/>
                    <a:pt x="1550" y="11848"/>
                    <a:pt x="1618" y="12159"/>
                  </a:cubicBezTo>
                  <a:cubicBezTo>
                    <a:pt x="1695" y="12517"/>
                    <a:pt x="1478" y="12875"/>
                    <a:pt x="1120" y="12953"/>
                  </a:cubicBezTo>
                  <a:lnTo>
                    <a:pt x="1213" y="13388"/>
                  </a:lnTo>
                  <a:cubicBezTo>
                    <a:pt x="1483" y="13327"/>
                    <a:pt x="1751" y="13298"/>
                    <a:pt x="2016" y="13298"/>
                  </a:cubicBezTo>
                  <a:cubicBezTo>
                    <a:pt x="3784" y="13298"/>
                    <a:pt x="5373" y="14596"/>
                    <a:pt x="5738" y="16436"/>
                  </a:cubicBezTo>
                  <a:lnTo>
                    <a:pt x="8413" y="15891"/>
                  </a:lnTo>
                  <a:cubicBezTo>
                    <a:pt x="10014" y="15596"/>
                    <a:pt x="12160" y="15160"/>
                    <a:pt x="14306" y="14787"/>
                  </a:cubicBezTo>
                  <a:cubicBezTo>
                    <a:pt x="16436" y="14430"/>
                    <a:pt x="18582" y="14041"/>
                    <a:pt x="20183" y="13823"/>
                  </a:cubicBezTo>
                  <a:lnTo>
                    <a:pt x="22858" y="13419"/>
                  </a:lnTo>
                  <a:cubicBezTo>
                    <a:pt x="22547" y="11258"/>
                    <a:pt x="23993" y="9314"/>
                    <a:pt x="26077" y="9034"/>
                  </a:cubicBezTo>
                  <a:lnTo>
                    <a:pt x="26030" y="8599"/>
                  </a:lnTo>
                  <a:cubicBezTo>
                    <a:pt x="26001" y="8602"/>
                    <a:pt x="25973" y="8604"/>
                    <a:pt x="25945" y="8604"/>
                  </a:cubicBezTo>
                  <a:cubicBezTo>
                    <a:pt x="25608" y="8604"/>
                    <a:pt x="25328" y="8352"/>
                    <a:pt x="25299" y="8008"/>
                  </a:cubicBezTo>
                  <a:cubicBezTo>
                    <a:pt x="25237" y="7650"/>
                    <a:pt x="25501" y="7308"/>
                    <a:pt x="25859" y="7261"/>
                  </a:cubicBezTo>
                  <a:lnTo>
                    <a:pt x="25812" y="6888"/>
                  </a:lnTo>
                  <a:cubicBezTo>
                    <a:pt x="25782" y="6892"/>
                    <a:pt x="25753" y="6893"/>
                    <a:pt x="25725" y="6893"/>
                  </a:cubicBezTo>
                  <a:cubicBezTo>
                    <a:pt x="24931" y="6893"/>
                    <a:pt x="24800" y="5671"/>
                    <a:pt x="25641" y="5551"/>
                  </a:cubicBezTo>
                  <a:lnTo>
                    <a:pt x="25610" y="5193"/>
                  </a:lnTo>
                  <a:cubicBezTo>
                    <a:pt x="25575" y="5198"/>
                    <a:pt x="25541" y="5200"/>
                    <a:pt x="25508" y="5200"/>
                  </a:cubicBezTo>
                  <a:cubicBezTo>
                    <a:pt x="24698" y="5200"/>
                    <a:pt x="24587" y="3961"/>
                    <a:pt x="25439" y="3856"/>
                  </a:cubicBezTo>
                  <a:lnTo>
                    <a:pt x="25377" y="3374"/>
                  </a:lnTo>
                  <a:cubicBezTo>
                    <a:pt x="25220" y="3392"/>
                    <a:pt x="25064" y="3401"/>
                    <a:pt x="24910" y="3401"/>
                  </a:cubicBezTo>
                  <a:cubicBezTo>
                    <a:pt x="22953" y="3401"/>
                    <a:pt x="21249" y="1974"/>
                    <a:pt x="20961" y="0"/>
                  </a:cubicBezTo>
                  <a:close/>
                </a:path>
              </a:pathLst>
            </a:custGeom>
            <a:solidFill>
              <a:srgbClr val="FBE3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35"/>
            <p:cNvSpPr/>
            <p:nvPr/>
          </p:nvSpPr>
          <p:spPr>
            <a:xfrm>
              <a:off x="6238831" y="2770893"/>
              <a:ext cx="528920" cy="177220"/>
            </a:xfrm>
            <a:custGeom>
              <a:rect b="b" l="l" r="r" t="t"/>
              <a:pathLst>
                <a:path extrusionOk="0" h="5304" w="15830">
                  <a:moveTo>
                    <a:pt x="15457" y="1"/>
                  </a:moveTo>
                  <a:cubicBezTo>
                    <a:pt x="15457" y="1"/>
                    <a:pt x="11554" y="561"/>
                    <a:pt x="7698" y="1260"/>
                  </a:cubicBezTo>
                  <a:cubicBezTo>
                    <a:pt x="5770" y="1587"/>
                    <a:pt x="3841" y="1976"/>
                    <a:pt x="2411" y="2240"/>
                  </a:cubicBezTo>
                  <a:cubicBezTo>
                    <a:pt x="1680" y="2380"/>
                    <a:pt x="1089" y="2504"/>
                    <a:pt x="669" y="2598"/>
                  </a:cubicBezTo>
                  <a:cubicBezTo>
                    <a:pt x="250" y="2675"/>
                    <a:pt x="1" y="2722"/>
                    <a:pt x="1" y="2722"/>
                  </a:cubicBezTo>
                  <a:lnTo>
                    <a:pt x="529" y="5303"/>
                  </a:lnTo>
                  <a:lnTo>
                    <a:pt x="1182" y="5163"/>
                  </a:lnTo>
                  <a:cubicBezTo>
                    <a:pt x="1602" y="5070"/>
                    <a:pt x="2193" y="4946"/>
                    <a:pt x="2908" y="4821"/>
                  </a:cubicBezTo>
                  <a:cubicBezTo>
                    <a:pt x="4339" y="4557"/>
                    <a:pt x="6236" y="4168"/>
                    <a:pt x="8149" y="3842"/>
                  </a:cubicBezTo>
                  <a:cubicBezTo>
                    <a:pt x="11974" y="3157"/>
                    <a:pt x="15830" y="2598"/>
                    <a:pt x="15830" y="2598"/>
                  </a:cubicBezTo>
                  <a:lnTo>
                    <a:pt x="15457" y="1"/>
                  </a:lnTo>
                  <a:close/>
                </a:path>
              </a:pathLst>
            </a:custGeom>
            <a:solidFill>
              <a:srgbClr val="EB5E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35"/>
            <p:cNvSpPr/>
            <p:nvPr/>
          </p:nvSpPr>
          <p:spPr>
            <a:xfrm>
              <a:off x="6292358" y="3036924"/>
              <a:ext cx="514385" cy="174079"/>
            </a:xfrm>
            <a:custGeom>
              <a:rect b="b" l="l" r="r" t="t"/>
              <a:pathLst>
                <a:path extrusionOk="0" h="5210" w="15395">
                  <a:moveTo>
                    <a:pt x="15005" y="0"/>
                  </a:moveTo>
                  <a:cubicBezTo>
                    <a:pt x="15005" y="0"/>
                    <a:pt x="11242" y="544"/>
                    <a:pt x="7495" y="1213"/>
                  </a:cubicBezTo>
                  <a:cubicBezTo>
                    <a:pt x="5614" y="1524"/>
                    <a:pt x="3748" y="1913"/>
                    <a:pt x="2348" y="2177"/>
                  </a:cubicBezTo>
                  <a:cubicBezTo>
                    <a:pt x="1649" y="2301"/>
                    <a:pt x="1058" y="2426"/>
                    <a:pt x="653" y="2504"/>
                  </a:cubicBezTo>
                  <a:cubicBezTo>
                    <a:pt x="234" y="2597"/>
                    <a:pt x="0" y="2644"/>
                    <a:pt x="0" y="2644"/>
                  </a:cubicBezTo>
                  <a:lnTo>
                    <a:pt x="529" y="5209"/>
                  </a:lnTo>
                  <a:cubicBezTo>
                    <a:pt x="529" y="5209"/>
                    <a:pt x="762" y="5163"/>
                    <a:pt x="1167" y="5085"/>
                  </a:cubicBezTo>
                  <a:cubicBezTo>
                    <a:pt x="1571" y="4991"/>
                    <a:pt x="2146" y="4867"/>
                    <a:pt x="2846" y="4743"/>
                  </a:cubicBezTo>
                  <a:cubicBezTo>
                    <a:pt x="4245" y="4494"/>
                    <a:pt x="6096" y="4105"/>
                    <a:pt x="7962" y="3794"/>
                  </a:cubicBezTo>
                  <a:cubicBezTo>
                    <a:pt x="11678" y="3126"/>
                    <a:pt x="15394" y="2581"/>
                    <a:pt x="15394" y="2581"/>
                  </a:cubicBezTo>
                  <a:lnTo>
                    <a:pt x="15005" y="0"/>
                  </a:lnTo>
                  <a:close/>
                </a:path>
              </a:pathLst>
            </a:custGeom>
            <a:solidFill>
              <a:srgbClr val="EB5E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35"/>
            <p:cNvSpPr/>
            <p:nvPr/>
          </p:nvSpPr>
          <p:spPr>
            <a:xfrm>
              <a:off x="6781752" y="2903407"/>
              <a:ext cx="70701" cy="71202"/>
            </a:xfrm>
            <a:custGeom>
              <a:rect b="b" l="l" r="r" t="t"/>
              <a:pathLst>
                <a:path extrusionOk="0" h="2131" w="2116">
                  <a:moveTo>
                    <a:pt x="949" y="0"/>
                  </a:moveTo>
                  <a:lnTo>
                    <a:pt x="716" y="715"/>
                  </a:lnTo>
                  <a:lnTo>
                    <a:pt x="1" y="933"/>
                  </a:lnTo>
                  <a:lnTo>
                    <a:pt x="607" y="1384"/>
                  </a:lnTo>
                  <a:lnTo>
                    <a:pt x="592" y="2130"/>
                  </a:lnTo>
                  <a:lnTo>
                    <a:pt x="1183" y="1695"/>
                  </a:lnTo>
                  <a:lnTo>
                    <a:pt x="1882" y="1944"/>
                  </a:lnTo>
                  <a:lnTo>
                    <a:pt x="1882" y="1944"/>
                  </a:lnTo>
                  <a:lnTo>
                    <a:pt x="1649" y="1228"/>
                  </a:lnTo>
                  <a:lnTo>
                    <a:pt x="2116" y="638"/>
                  </a:lnTo>
                  <a:lnTo>
                    <a:pt x="1369" y="622"/>
                  </a:lnTo>
                  <a:lnTo>
                    <a:pt x="949" y="0"/>
                  </a:lnTo>
                  <a:close/>
                </a:path>
              </a:pathLst>
            </a:custGeom>
            <a:solidFill>
              <a:srgbClr val="EB5E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35"/>
            <p:cNvSpPr/>
            <p:nvPr/>
          </p:nvSpPr>
          <p:spPr>
            <a:xfrm>
              <a:off x="6199871" y="3006786"/>
              <a:ext cx="69665" cy="71737"/>
            </a:xfrm>
            <a:custGeom>
              <a:rect b="b" l="l" r="r" t="t"/>
              <a:pathLst>
                <a:path extrusionOk="0" h="2147" w="2085">
                  <a:moveTo>
                    <a:pt x="871" y="0"/>
                  </a:moveTo>
                  <a:lnTo>
                    <a:pt x="700" y="731"/>
                  </a:lnTo>
                  <a:lnTo>
                    <a:pt x="1" y="980"/>
                  </a:lnTo>
                  <a:lnTo>
                    <a:pt x="623" y="1384"/>
                  </a:lnTo>
                  <a:lnTo>
                    <a:pt x="654" y="2146"/>
                  </a:lnTo>
                  <a:lnTo>
                    <a:pt x="1229" y="1664"/>
                  </a:lnTo>
                  <a:lnTo>
                    <a:pt x="1929" y="1882"/>
                  </a:lnTo>
                  <a:lnTo>
                    <a:pt x="1664" y="1182"/>
                  </a:lnTo>
                  <a:lnTo>
                    <a:pt x="2084" y="560"/>
                  </a:lnTo>
                  <a:lnTo>
                    <a:pt x="1338" y="591"/>
                  </a:lnTo>
                  <a:lnTo>
                    <a:pt x="871" y="0"/>
                  </a:lnTo>
                  <a:close/>
                </a:path>
              </a:pathLst>
            </a:custGeom>
            <a:solidFill>
              <a:srgbClr val="EB5E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35"/>
            <p:cNvSpPr/>
            <p:nvPr/>
          </p:nvSpPr>
          <p:spPr>
            <a:xfrm>
              <a:off x="6276253" y="2868057"/>
              <a:ext cx="36386" cy="49918"/>
            </a:xfrm>
            <a:custGeom>
              <a:rect b="b" l="l" r="r" t="t"/>
              <a:pathLst>
                <a:path extrusionOk="0" h="1494" w="1089">
                  <a:moveTo>
                    <a:pt x="1058" y="1"/>
                  </a:moveTo>
                  <a:lnTo>
                    <a:pt x="529" y="94"/>
                  </a:lnTo>
                  <a:cubicBezTo>
                    <a:pt x="265" y="156"/>
                    <a:pt x="0" y="203"/>
                    <a:pt x="0" y="203"/>
                  </a:cubicBezTo>
                  <a:lnTo>
                    <a:pt x="16" y="203"/>
                  </a:lnTo>
                  <a:lnTo>
                    <a:pt x="47" y="374"/>
                  </a:lnTo>
                  <a:lnTo>
                    <a:pt x="467" y="296"/>
                  </a:lnTo>
                  <a:lnTo>
                    <a:pt x="716" y="1493"/>
                  </a:lnTo>
                  <a:lnTo>
                    <a:pt x="902" y="1462"/>
                  </a:lnTo>
                  <a:lnTo>
                    <a:pt x="669" y="249"/>
                  </a:lnTo>
                  <a:lnTo>
                    <a:pt x="1089" y="172"/>
                  </a:lnTo>
                  <a:lnTo>
                    <a:pt x="1058" y="1"/>
                  </a:lnTo>
                  <a:close/>
                </a:path>
              </a:pathLst>
            </a:custGeom>
            <a:solidFill>
              <a:srgbClr val="FBE3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35"/>
            <p:cNvSpPr/>
            <p:nvPr/>
          </p:nvSpPr>
          <p:spPr>
            <a:xfrm>
              <a:off x="6357813" y="2857665"/>
              <a:ext cx="15637" cy="47847"/>
            </a:xfrm>
            <a:custGeom>
              <a:rect b="b" l="l" r="r" t="t"/>
              <a:pathLst>
                <a:path extrusionOk="0" h="1432" w="468">
                  <a:moveTo>
                    <a:pt x="203" y="1"/>
                  </a:moveTo>
                  <a:lnTo>
                    <a:pt x="1" y="47"/>
                  </a:lnTo>
                  <a:lnTo>
                    <a:pt x="265" y="1431"/>
                  </a:lnTo>
                  <a:lnTo>
                    <a:pt x="467" y="138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BE3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35"/>
            <p:cNvSpPr/>
            <p:nvPr/>
          </p:nvSpPr>
          <p:spPr>
            <a:xfrm>
              <a:off x="6416519" y="2843131"/>
              <a:ext cx="39527" cy="48849"/>
            </a:xfrm>
            <a:custGeom>
              <a:rect b="b" l="l" r="r" t="t"/>
              <a:pathLst>
                <a:path extrusionOk="0" h="1462" w="1183">
                  <a:moveTo>
                    <a:pt x="700" y="0"/>
                  </a:moveTo>
                  <a:cubicBezTo>
                    <a:pt x="654" y="0"/>
                    <a:pt x="607" y="0"/>
                    <a:pt x="560" y="16"/>
                  </a:cubicBezTo>
                  <a:cubicBezTo>
                    <a:pt x="483" y="31"/>
                    <a:pt x="420" y="47"/>
                    <a:pt x="343" y="94"/>
                  </a:cubicBezTo>
                  <a:cubicBezTo>
                    <a:pt x="281" y="125"/>
                    <a:pt x="203" y="171"/>
                    <a:pt x="156" y="234"/>
                  </a:cubicBezTo>
                  <a:cubicBezTo>
                    <a:pt x="94" y="311"/>
                    <a:pt x="47" y="389"/>
                    <a:pt x="32" y="482"/>
                  </a:cubicBezTo>
                  <a:cubicBezTo>
                    <a:pt x="1" y="607"/>
                    <a:pt x="1" y="731"/>
                    <a:pt x="32" y="856"/>
                  </a:cubicBezTo>
                  <a:cubicBezTo>
                    <a:pt x="47" y="949"/>
                    <a:pt x="78" y="1027"/>
                    <a:pt x="109" y="1104"/>
                  </a:cubicBezTo>
                  <a:cubicBezTo>
                    <a:pt x="141" y="1167"/>
                    <a:pt x="187" y="1229"/>
                    <a:pt x="234" y="1275"/>
                  </a:cubicBezTo>
                  <a:cubicBezTo>
                    <a:pt x="265" y="1322"/>
                    <a:pt x="312" y="1369"/>
                    <a:pt x="374" y="1384"/>
                  </a:cubicBezTo>
                  <a:cubicBezTo>
                    <a:pt x="420" y="1415"/>
                    <a:pt x="467" y="1431"/>
                    <a:pt x="529" y="1446"/>
                  </a:cubicBezTo>
                  <a:cubicBezTo>
                    <a:pt x="576" y="1462"/>
                    <a:pt x="623" y="1462"/>
                    <a:pt x="685" y="1462"/>
                  </a:cubicBezTo>
                  <a:cubicBezTo>
                    <a:pt x="731" y="1462"/>
                    <a:pt x="778" y="1462"/>
                    <a:pt x="825" y="1446"/>
                  </a:cubicBezTo>
                  <a:cubicBezTo>
                    <a:pt x="871" y="1446"/>
                    <a:pt x="918" y="1431"/>
                    <a:pt x="965" y="1415"/>
                  </a:cubicBezTo>
                  <a:lnTo>
                    <a:pt x="1074" y="1369"/>
                  </a:lnTo>
                  <a:cubicBezTo>
                    <a:pt x="1120" y="1353"/>
                    <a:pt x="1151" y="1338"/>
                    <a:pt x="1182" y="1306"/>
                  </a:cubicBezTo>
                  <a:lnTo>
                    <a:pt x="1151" y="1151"/>
                  </a:lnTo>
                  <a:cubicBezTo>
                    <a:pt x="1089" y="1182"/>
                    <a:pt x="1042" y="1198"/>
                    <a:pt x="980" y="1229"/>
                  </a:cubicBezTo>
                  <a:cubicBezTo>
                    <a:pt x="918" y="1244"/>
                    <a:pt x="856" y="1260"/>
                    <a:pt x="794" y="1275"/>
                  </a:cubicBezTo>
                  <a:lnTo>
                    <a:pt x="607" y="1275"/>
                  </a:lnTo>
                  <a:cubicBezTo>
                    <a:pt x="560" y="1260"/>
                    <a:pt x="498" y="1244"/>
                    <a:pt x="452" y="1198"/>
                  </a:cubicBezTo>
                  <a:cubicBezTo>
                    <a:pt x="405" y="1167"/>
                    <a:pt x="358" y="1120"/>
                    <a:pt x="327" y="1058"/>
                  </a:cubicBezTo>
                  <a:cubicBezTo>
                    <a:pt x="281" y="980"/>
                    <a:pt x="265" y="902"/>
                    <a:pt x="249" y="824"/>
                  </a:cubicBezTo>
                  <a:cubicBezTo>
                    <a:pt x="234" y="731"/>
                    <a:pt x="218" y="653"/>
                    <a:pt x="234" y="560"/>
                  </a:cubicBezTo>
                  <a:cubicBezTo>
                    <a:pt x="249" y="498"/>
                    <a:pt x="265" y="436"/>
                    <a:pt x="296" y="373"/>
                  </a:cubicBezTo>
                  <a:cubicBezTo>
                    <a:pt x="327" y="327"/>
                    <a:pt x="374" y="296"/>
                    <a:pt x="420" y="265"/>
                  </a:cubicBezTo>
                  <a:cubicBezTo>
                    <a:pt x="483" y="234"/>
                    <a:pt x="529" y="202"/>
                    <a:pt x="591" y="187"/>
                  </a:cubicBezTo>
                  <a:cubicBezTo>
                    <a:pt x="654" y="171"/>
                    <a:pt x="716" y="171"/>
                    <a:pt x="778" y="171"/>
                  </a:cubicBezTo>
                  <a:lnTo>
                    <a:pt x="965" y="171"/>
                  </a:lnTo>
                  <a:lnTo>
                    <a:pt x="934" y="0"/>
                  </a:lnTo>
                  <a:close/>
                </a:path>
              </a:pathLst>
            </a:custGeom>
            <a:solidFill>
              <a:srgbClr val="FBE3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35"/>
            <p:cNvSpPr/>
            <p:nvPr/>
          </p:nvSpPr>
          <p:spPr>
            <a:xfrm>
              <a:off x="6494972" y="2827527"/>
              <a:ext cx="43169" cy="52524"/>
            </a:xfrm>
            <a:custGeom>
              <a:rect b="b" l="l" r="r" t="t"/>
              <a:pathLst>
                <a:path extrusionOk="0" h="1572" w="1292">
                  <a:moveTo>
                    <a:pt x="1042" y="1"/>
                  </a:moveTo>
                  <a:lnTo>
                    <a:pt x="794" y="47"/>
                  </a:lnTo>
                  <a:lnTo>
                    <a:pt x="483" y="685"/>
                  </a:lnTo>
                  <a:lnTo>
                    <a:pt x="296" y="716"/>
                  </a:lnTo>
                  <a:lnTo>
                    <a:pt x="203" y="141"/>
                  </a:lnTo>
                  <a:lnTo>
                    <a:pt x="1" y="187"/>
                  </a:lnTo>
                  <a:lnTo>
                    <a:pt x="249" y="1571"/>
                  </a:lnTo>
                  <a:lnTo>
                    <a:pt x="451" y="1540"/>
                  </a:lnTo>
                  <a:lnTo>
                    <a:pt x="327" y="903"/>
                  </a:lnTo>
                  <a:lnTo>
                    <a:pt x="514" y="872"/>
                  </a:lnTo>
                  <a:lnTo>
                    <a:pt x="1058" y="1431"/>
                  </a:lnTo>
                  <a:lnTo>
                    <a:pt x="1291" y="1385"/>
                  </a:lnTo>
                  <a:lnTo>
                    <a:pt x="669" y="747"/>
                  </a:lnTo>
                  <a:lnTo>
                    <a:pt x="1042" y="1"/>
                  </a:lnTo>
                  <a:close/>
                </a:path>
              </a:pathLst>
            </a:custGeom>
            <a:solidFill>
              <a:srgbClr val="FBE3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35"/>
            <p:cNvSpPr/>
            <p:nvPr/>
          </p:nvSpPr>
          <p:spPr>
            <a:xfrm>
              <a:off x="6577067" y="2815064"/>
              <a:ext cx="33813" cy="50954"/>
            </a:xfrm>
            <a:custGeom>
              <a:rect b="b" l="l" r="r" t="t"/>
              <a:pathLst>
                <a:path extrusionOk="0" h="1525" w="1012">
                  <a:moveTo>
                    <a:pt x="778" y="1"/>
                  </a:moveTo>
                  <a:lnTo>
                    <a:pt x="0" y="141"/>
                  </a:lnTo>
                  <a:lnTo>
                    <a:pt x="234" y="1524"/>
                  </a:lnTo>
                  <a:lnTo>
                    <a:pt x="1011" y="1385"/>
                  </a:lnTo>
                  <a:lnTo>
                    <a:pt x="980" y="1213"/>
                  </a:lnTo>
                  <a:lnTo>
                    <a:pt x="405" y="1307"/>
                  </a:lnTo>
                  <a:lnTo>
                    <a:pt x="327" y="856"/>
                  </a:lnTo>
                  <a:lnTo>
                    <a:pt x="856" y="763"/>
                  </a:lnTo>
                  <a:lnTo>
                    <a:pt x="824" y="592"/>
                  </a:lnTo>
                  <a:lnTo>
                    <a:pt x="296" y="685"/>
                  </a:lnTo>
                  <a:lnTo>
                    <a:pt x="234" y="281"/>
                  </a:lnTo>
                  <a:lnTo>
                    <a:pt x="778" y="187"/>
                  </a:lnTo>
                  <a:lnTo>
                    <a:pt x="778" y="1"/>
                  </a:lnTo>
                  <a:close/>
                </a:path>
              </a:pathLst>
            </a:custGeom>
            <a:solidFill>
              <a:srgbClr val="FBE3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35"/>
            <p:cNvSpPr/>
            <p:nvPr/>
          </p:nvSpPr>
          <p:spPr>
            <a:xfrm>
              <a:off x="6648235" y="2802067"/>
              <a:ext cx="36921" cy="49918"/>
            </a:xfrm>
            <a:custGeom>
              <a:rect b="b" l="l" r="r" t="t"/>
              <a:pathLst>
                <a:path extrusionOk="0" h="1494" w="1105">
                  <a:moveTo>
                    <a:pt x="1074" y="1"/>
                  </a:moveTo>
                  <a:lnTo>
                    <a:pt x="1" y="156"/>
                  </a:lnTo>
                  <a:lnTo>
                    <a:pt x="32" y="343"/>
                  </a:lnTo>
                  <a:lnTo>
                    <a:pt x="467" y="281"/>
                  </a:lnTo>
                  <a:lnTo>
                    <a:pt x="654" y="1494"/>
                  </a:lnTo>
                  <a:lnTo>
                    <a:pt x="856" y="1463"/>
                  </a:lnTo>
                  <a:lnTo>
                    <a:pt x="669" y="250"/>
                  </a:lnTo>
                  <a:lnTo>
                    <a:pt x="1105" y="172"/>
                  </a:lnTo>
                  <a:lnTo>
                    <a:pt x="1074" y="1"/>
                  </a:lnTo>
                  <a:close/>
                </a:path>
              </a:pathLst>
            </a:custGeom>
            <a:solidFill>
              <a:srgbClr val="FBE3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35"/>
            <p:cNvSpPr/>
            <p:nvPr/>
          </p:nvSpPr>
          <p:spPr>
            <a:xfrm>
              <a:off x="6320391" y="3137697"/>
              <a:ext cx="44739" cy="51990"/>
            </a:xfrm>
            <a:custGeom>
              <a:rect b="b" l="l" r="r" t="t"/>
              <a:pathLst>
                <a:path extrusionOk="0" h="1556" w="1339">
                  <a:moveTo>
                    <a:pt x="436" y="218"/>
                  </a:moveTo>
                  <a:lnTo>
                    <a:pt x="841" y="840"/>
                  </a:lnTo>
                  <a:lnTo>
                    <a:pt x="281" y="949"/>
                  </a:lnTo>
                  <a:lnTo>
                    <a:pt x="281" y="949"/>
                  </a:lnTo>
                  <a:lnTo>
                    <a:pt x="436" y="218"/>
                  </a:lnTo>
                  <a:close/>
                  <a:moveTo>
                    <a:pt x="499" y="1"/>
                  </a:moveTo>
                  <a:lnTo>
                    <a:pt x="296" y="47"/>
                  </a:lnTo>
                  <a:lnTo>
                    <a:pt x="1" y="1556"/>
                  </a:lnTo>
                  <a:lnTo>
                    <a:pt x="188" y="1509"/>
                  </a:lnTo>
                  <a:lnTo>
                    <a:pt x="265" y="1136"/>
                  </a:lnTo>
                  <a:lnTo>
                    <a:pt x="949" y="996"/>
                  </a:lnTo>
                  <a:lnTo>
                    <a:pt x="1152" y="1307"/>
                  </a:lnTo>
                  <a:lnTo>
                    <a:pt x="1338" y="1276"/>
                  </a:lnTo>
                  <a:lnTo>
                    <a:pt x="499" y="1"/>
                  </a:lnTo>
                  <a:close/>
                </a:path>
              </a:pathLst>
            </a:custGeom>
            <a:solidFill>
              <a:srgbClr val="FBE3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35"/>
            <p:cNvSpPr/>
            <p:nvPr/>
          </p:nvSpPr>
          <p:spPr>
            <a:xfrm>
              <a:off x="6374954" y="3127439"/>
              <a:ext cx="42133" cy="49250"/>
            </a:xfrm>
            <a:custGeom>
              <a:rect b="b" l="l" r="r" t="t"/>
              <a:pathLst>
                <a:path extrusionOk="0" h="1474" w="1261">
                  <a:moveTo>
                    <a:pt x="590" y="172"/>
                  </a:moveTo>
                  <a:cubicBezTo>
                    <a:pt x="619" y="172"/>
                    <a:pt x="646" y="176"/>
                    <a:pt x="669" y="183"/>
                  </a:cubicBezTo>
                  <a:cubicBezTo>
                    <a:pt x="731" y="199"/>
                    <a:pt x="794" y="230"/>
                    <a:pt x="840" y="261"/>
                  </a:cubicBezTo>
                  <a:cubicBezTo>
                    <a:pt x="887" y="292"/>
                    <a:pt x="934" y="354"/>
                    <a:pt x="965" y="401"/>
                  </a:cubicBezTo>
                  <a:cubicBezTo>
                    <a:pt x="996" y="463"/>
                    <a:pt x="1027" y="525"/>
                    <a:pt x="1042" y="603"/>
                  </a:cubicBezTo>
                  <a:cubicBezTo>
                    <a:pt x="1058" y="665"/>
                    <a:pt x="1058" y="743"/>
                    <a:pt x="1042" y="821"/>
                  </a:cubicBezTo>
                  <a:cubicBezTo>
                    <a:pt x="1027" y="883"/>
                    <a:pt x="1011" y="945"/>
                    <a:pt x="980" y="1007"/>
                  </a:cubicBezTo>
                  <a:cubicBezTo>
                    <a:pt x="949" y="1054"/>
                    <a:pt x="903" y="1101"/>
                    <a:pt x="856" y="1147"/>
                  </a:cubicBezTo>
                  <a:cubicBezTo>
                    <a:pt x="809" y="1178"/>
                    <a:pt x="763" y="1210"/>
                    <a:pt x="700" y="1210"/>
                  </a:cubicBezTo>
                  <a:lnTo>
                    <a:pt x="421" y="1272"/>
                  </a:lnTo>
                  <a:lnTo>
                    <a:pt x="218" y="230"/>
                  </a:lnTo>
                  <a:lnTo>
                    <a:pt x="498" y="183"/>
                  </a:lnTo>
                  <a:cubicBezTo>
                    <a:pt x="529" y="176"/>
                    <a:pt x="560" y="172"/>
                    <a:pt x="590" y="172"/>
                  </a:cubicBezTo>
                  <a:close/>
                  <a:moveTo>
                    <a:pt x="537" y="1"/>
                  </a:moveTo>
                  <a:cubicBezTo>
                    <a:pt x="487" y="1"/>
                    <a:pt x="436" y="5"/>
                    <a:pt x="389" y="12"/>
                  </a:cubicBezTo>
                  <a:lnTo>
                    <a:pt x="1" y="90"/>
                  </a:lnTo>
                  <a:lnTo>
                    <a:pt x="265" y="1474"/>
                  </a:lnTo>
                  <a:lnTo>
                    <a:pt x="731" y="1381"/>
                  </a:lnTo>
                  <a:cubicBezTo>
                    <a:pt x="918" y="1365"/>
                    <a:pt x="1074" y="1256"/>
                    <a:pt x="1167" y="1101"/>
                  </a:cubicBezTo>
                  <a:cubicBezTo>
                    <a:pt x="1214" y="1023"/>
                    <a:pt x="1229" y="930"/>
                    <a:pt x="1245" y="852"/>
                  </a:cubicBezTo>
                  <a:cubicBezTo>
                    <a:pt x="1260" y="759"/>
                    <a:pt x="1260" y="650"/>
                    <a:pt x="1245" y="557"/>
                  </a:cubicBezTo>
                  <a:cubicBezTo>
                    <a:pt x="1229" y="463"/>
                    <a:pt x="1182" y="370"/>
                    <a:pt x="1136" y="292"/>
                  </a:cubicBezTo>
                  <a:cubicBezTo>
                    <a:pt x="1074" y="214"/>
                    <a:pt x="1011" y="152"/>
                    <a:pt x="934" y="106"/>
                  </a:cubicBezTo>
                  <a:cubicBezTo>
                    <a:pt x="856" y="59"/>
                    <a:pt x="778" y="28"/>
                    <a:pt x="685" y="12"/>
                  </a:cubicBezTo>
                  <a:cubicBezTo>
                    <a:pt x="638" y="5"/>
                    <a:pt x="588" y="1"/>
                    <a:pt x="537" y="1"/>
                  </a:cubicBezTo>
                  <a:close/>
                </a:path>
              </a:pathLst>
            </a:custGeom>
            <a:solidFill>
              <a:srgbClr val="FBE3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35"/>
            <p:cNvSpPr/>
            <p:nvPr/>
          </p:nvSpPr>
          <p:spPr>
            <a:xfrm>
              <a:off x="6434695" y="3109664"/>
              <a:ext cx="57202" cy="55598"/>
            </a:xfrm>
            <a:custGeom>
              <a:rect b="b" l="l" r="r" t="t"/>
              <a:pathLst>
                <a:path extrusionOk="0" h="1664" w="1712">
                  <a:moveTo>
                    <a:pt x="1462" y="0"/>
                  </a:moveTo>
                  <a:lnTo>
                    <a:pt x="1151" y="62"/>
                  </a:lnTo>
                  <a:lnTo>
                    <a:pt x="949" y="1291"/>
                  </a:lnTo>
                  <a:lnTo>
                    <a:pt x="312" y="218"/>
                  </a:lnTo>
                  <a:lnTo>
                    <a:pt x="1" y="280"/>
                  </a:lnTo>
                  <a:lnTo>
                    <a:pt x="265" y="1664"/>
                  </a:lnTo>
                  <a:lnTo>
                    <a:pt x="452" y="1633"/>
                  </a:lnTo>
                  <a:lnTo>
                    <a:pt x="234" y="435"/>
                  </a:lnTo>
                  <a:lnTo>
                    <a:pt x="234" y="435"/>
                  </a:lnTo>
                  <a:lnTo>
                    <a:pt x="872" y="1555"/>
                  </a:lnTo>
                  <a:lnTo>
                    <a:pt x="1105" y="1508"/>
                  </a:lnTo>
                  <a:cubicBezTo>
                    <a:pt x="1136" y="1275"/>
                    <a:pt x="1167" y="1057"/>
                    <a:pt x="1198" y="871"/>
                  </a:cubicBezTo>
                  <a:cubicBezTo>
                    <a:pt x="1214" y="793"/>
                    <a:pt x="1229" y="715"/>
                    <a:pt x="1245" y="638"/>
                  </a:cubicBezTo>
                  <a:cubicBezTo>
                    <a:pt x="1245" y="560"/>
                    <a:pt x="1260" y="498"/>
                    <a:pt x="1276" y="435"/>
                  </a:cubicBezTo>
                  <a:cubicBezTo>
                    <a:pt x="1276" y="373"/>
                    <a:pt x="1291" y="295"/>
                    <a:pt x="1307" y="233"/>
                  </a:cubicBezTo>
                  <a:lnTo>
                    <a:pt x="1525" y="1431"/>
                  </a:lnTo>
                  <a:lnTo>
                    <a:pt x="1711" y="1399"/>
                  </a:lnTo>
                  <a:lnTo>
                    <a:pt x="1462" y="0"/>
                  </a:lnTo>
                  <a:close/>
                </a:path>
              </a:pathLst>
            </a:custGeom>
            <a:solidFill>
              <a:srgbClr val="FBE3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35"/>
            <p:cNvSpPr/>
            <p:nvPr/>
          </p:nvSpPr>
          <p:spPr>
            <a:xfrm>
              <a:off x="6507969" y="3103950"/>
              <a:ext cx="15102" cy="47813"/>
            </a:xfrm>
            <a:custGeom>
              <a:rect b="b" l="l" r="r" t="t"/>
              <a:pathLst>
                <a:path extrusionOk="0" h="1431" w="452">
                  <a:moveTo>
                    <a:pt x="187" y="0"/>
                  </a:moveTo>
                  <a:lnTo>
                    <a:pt x="0" y="31"/>
                  </a:lnTo>
                  <a:lnTo>
                    <a:pt x="249" y="1431"/>
                  </a:lnTo>
                  <a:lnTo>
                    <a:pt x="451" y="1384"/>
                  </a:lnTo>
                  <a:lnTo>
                    <a:pt x="187" y="0"/>
                  </a:lnTo>
                  <a:close/>
                </a:path>
              </a:pathLst>
            </a:custGeom>
            <a:solidFill>
              <a:srgbClr val="FBE3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35"/>
            <p:cNvSpPr/>
            <p:nvPr/>
          </p:nvSpPr>
          <p:spPr>
            <a:xfrm>
              <a:off x="6533931" y="3094595"/>
              <a:ext cx="35384" cy="49885"/>
            </a:xfrm>
            <a:custGeom>
              <a:rect b="b" l="l" r="r" t="t"/>
              <a:pathLst>
                <a:path extrusionOk="0" h="1493" w="1059">
                  <a:moveTo>
                    <a:pt x="1027" y="0"/>
                  </a:moveTo>
                  <a:lnTo>
                    <a:pt x="1" y="187"/>
                  </a:lnTo>
                  <a:lnTo>
                    <a:pt x="32" y="358"/>
                  </a:lnTo>
                  <a:lnTo>
                    <a:pt x="436" y="296"/>
                  </a:lnTo>
                  <a:lnTo>
                    <a:pt x="654" y="1493"/>
                  </a:lnTo>
                  <a:lnTo>
                    <a:pt x="856" y="1462"/>
                  </a:lnTo>
                  <a:lnTo>
                    <a:pt x="638" y="249"/>
                  </a:lnTo>
                  <a:lnTo>
                    <a:pt x="1058" y="187"/>
                  </a:lnTo>
                  <a:lnTo>
                    <a:pt x="1027" y="0"/>
                  </a:lnTo>
                  <a:close/>
                </a:path>
              </a:pathLst>
            </a:custGeom>
            <a:solidFill>
              <a:srgbClr val="FBE3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35"/>
            <p:cNvSpPr/>
            <p:nvPr/>
          </p:nvSpPr>
          <p:spPr>
            <a:xfrm>
              <a:off x="6619133" y="3081697"/>
              <a:ext cx="44205" cy="48782"/>
            </a:xfrm>
            <a:custGeom>
              <a:rect b="b" l="l" r="r" t="t"/>
              <a:pathLst>
                <a:path extrusionOk="0" h="1460" w="1323">
                  <a:moveTo>
                    <a:pt x="747" y="184"/>
                  </a:moveTo>
                  <a:cubicBezTo>
                    <a:pt x="809" y="200"/>
                    <a:pt x="872" y="231"/>
                    <a:pt x="903" y="262"/>
                  </a:cubicBezTo>
                  <a:cubicBezTo>
                    <a:pt x="965" y="308"/>
                    <a:pt x="996" y="355"/>
                    <a:pt x="1027" y="417"/>
                  </a:cubicBezTo>
                  <a:cubicBezTo>
                    <a:pt x="1074" y="495"/>
                    <a:pt x="1089" y="573"/>
                    <a:pt x="1105" y="650"/>
                  </a:cubicBezTo>
                  <a:cubicBezTo>
                    <a:pt x="1120" y="744"/>
                    <a:pt x="1120" y="822"/>
                    <a:pt x="1120" y="915"/>
                  </a:cubicBezTo>
                  <a:cubicBezTo>
                    <a:pt x="1105" y="977"/>
                    <a:pt x="1089" y="1039"/>
                    <a:pt x="1043" y="1101"/>
                  </a:cubicBezTo>
                  <a:cubicBezTo>
                    <a:pt x="1012" y="1148"/>
                    <a:pt x="980" y="1179"/>
                    <a:pt x="918" y="1210"/>
                  </a:cubicBezTo>
                  <a:cubicBezTo>
                    <a:pt x="872" y="1241"/>
                    <a:pt x="809" y="1257"/>
                    <a:pt x="763" y="1272"/>
                  </a:cubicBezTo>
                  <a:cubicBezTo>
                    <a:pt x="732" y="1280"/>
                    <a:pt x="701" y="1284"/>
                    <a:pt x="669" y="1284"/>
                  </a:cubicBezTo>
                  <a:cubicBezTo>
                    <a:pt x="638" y="1284"/>
                    <a:pt x="607" y="1280"/>
                    <a:pt x="576" y="1272"/>
                  </a:cubicBezTo>
                  <a:cubicBezTo>
                    <a:pt x="530" y="1257"/>
                    <a:pt x="467" y="1241"/>
                    <a:pt x="421" y="1195"/>
                  </a:cubicBezTo>
                  <a:cubicBezTo>
                    <a:pt x="374" y="1164"/>
                    <a:pt x="327" y="1101"/>
                    <a:pt x="296" y="1055"/>
                  </a:cubicBezTo>
                  <a:cubicBezTo>
                    <a:pt x="265" y="977"/>
                    <a:pt x="234" y="884"/>
                    <a:pt x="219" y="806"/>
                  </a:cubicBezTo>
                  <a:cubicBezTo>
                    <a:pt x="203" y="728"/>
                    <a:pt x="203" y="635"/>
                    <a:pt x="219" y="557"/>
                  </a:cubicBezTo>
                  <a:cubicBezTo>
                    <a:pt x="219" y="495"/>
                    <a:pt x="250" y="433"/>
                    <a:pt x="281" y="371"/>
                  </a:cubicBezTo>
                  <a:cubicBezTo>
                    <a:pt x="312" y="324"/>
                    <a:pt x="358" y="277"/>
                    <a:pt x="405" y="246"/>
                  </a:cubicBezTo>
                  <a:cubicBezTo>
                    <a:pt x="452" y="215"/>
                    <a:pt x="514" y="200"/>
                    <a:pt x="576" y="184"/>
                  </a:cubicBezTo>
                  <a:close/>
                  <a:moveTo>
                    <a:pt x="648" y="1"/>
                  </a:moveTo>
                  <a:cubicBezTo>
                    <a:pt x="542" y="1"/>
                    <a:pt x="434" y="30"/>
                    <a:pt x="343" y="75"/>
                  </a:cubicBezTo>
                  <a:cubicBezTo>
                    <a:pt x="265" y="106"/>
                    <a:pt x="203" y="168"/>
                    <a:pt x="141" y="231"/>
                  </a:cubicBezTo>
                  <a:cubicBezTo>
                    <a:pt x="79" y="293"/>
                    <a:pt x="48" y="386"/>
                    <a:pt x="16" y="479"/>
                  </a:cubicBezTo>
                  <a:cubicBezTo>
                    <a:pt x="1" y="588"/>
                    <a:pt x="1" y="713"/>
                    <a:pt x="16" y="837"/>
                  </a:cubicBezTo>
                  <a:cubicBezTo>
                    <a:pt x="32" y="930"/>
                    <a:pt x="63" y="1008"/>
                    <a:pt x="94" y="1086"/>
                  </a:cubicBezTo>
                  <a:cubicBezTo>
                    <a:pt x="125" y="1164"/>
                    <a:pt x="156" y="1210"/>
                    <a:pt x="203" y="1272"/>
                  </a:cubicBezTo>
                  <a:cubicBezTo>
                    <a:pt x="234" y="1319"/>
                    <a:pt x="281" y="1350"/>
                    <a:pt x="343" y="1381"/>
                  </a:cubicBezTo>
                  <a:cubicBezTo>
                    <a:pt x="390" y="1412"/>
                    <a:pt x="436" y="1428"/>
                    <a:pt x="498" y="1443"/>
                  </a:cubicBezTo>
                  <a:cubicBezTo>
                    <a:pt x="545" y="1459"/>
                    <a:pt x="592" y="1459"/>
                    <a:pt x="638" y="1459"/>
                  </a:cubicBezTo>
                  <a:cubicBezTo>
                    <a:pt x="685" y="1459"/>
                    <a:pt x="732" y="1459"/>
                    <a:pt x="778" y="1443"/>
                  </a:cubicBezTo>
                  <a:cubicBezTo>
                    <a:pt x="825" y="1443"/>
                    <a:pt x="872" y="1428"/>
                    <a:pt x="918" y="1412"/>
                  </a:cubicBezTo>
                  <a:cubicBezTo>
                    <a:pt x="1027" y="1381"/>
                    <a:pt x="1105" y="1319"/>
                    <a:pt x="1183" y="1241"/>
                  </a:cubicBezTo>
                  <a:cubicBezTo>
                    <a:pt x="1214" y="1195"/>
                    <a:pt x="1245" y="1132"/>
                    <a:pt x="1276" y="1086"/>
                  </a:cubicBezTo>
                  <a:cubicBezTo>
                    <a:pt x="1307" y="1024"/>
                    <a:pt x="1323" y="946"/>
                    <a:pt x="1323" y="884"/>
                  </a:cubicBezTo>
                  <a:cubicBezTo>
                    <a:pt x="1323" y="790"/>
                    <a:pt x="1323" y="697"/>
                    <a:pt x="1307" y="619"/>
                  </a:cubicBezTo>
                  <a:cubicBezTo>
                    <a:pt x="1291" y="495"/>
                    <a:pt x="1245" y="371"/>
                    <a:pt x="1183" y="277"/>
                  </a:cubicBezTo>
                  <a:cubicBezTo>
                    <a:pt x="1136" y="200"/>
                    <a:pt x="1074" y="122"/>
                    <a:pt x="996" y="75"/>
                  </a:cubicBezTo>
                  <a:cubicBezTo>
                    <a:pt x="918" y="44"/>
                    <a:pt x="841" y="13"/>
                    <a:pt x="763" y="13"/>
                  </a:cubicBezTo>
                  <a:cubicBezTo>
                    <a:pt x="725" y="5"/>
                    <a:pt x="687" y="1"/>
                    <a:pt x="648" y="1"/>
                  </a:cubicBezTo>
                  <a:close/>
                </a:path>
              </a:pathLst>
            </a:custGeom>
            <a:solidFill>
              <a:srgbClr val="FBE3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35"/>
            <p:cNvSpPr/>
            <p:nvPr/>
          </p:nvSpPr>
          <p:spPr>
            <a:xfrm>
              <a:off x="6680980" y="3070170"/>
              <a:ext cx="42634" cy="51990"/>
            </a:xfrm>
            <a:custGeom>
              <a:rect b="b" l="l" r="r" t="t"/>
              <a:pathLst>
                <a:path extrusionOk="0" h="1556" w="1276">
                  <a:moveTo>
                    <a:pt x="1058" y="0"/>
                  </a:moveTo>
                  <a:lnTo>
                    <a:pt x="855" y="31"/>
                  </a:lnTo>
                  <a:lnTo>
                    <a:pt x="1042" y="1135"/>
                  </a:lnTo>
                  <a:lnTo>
                    <a:pt x="265" y="109"/>
                  </a:lnTo>
                  <a:lnTo>
                    <a:pt x="0" y="156"/>
                  </a:lnTo>
                  <a:lnTo>
                    <a:pt x="218" y="1555"/>
                  </a:lnTo>
                  <a:lnTo>
                    <a:pt x="420" y="1524"/>
                  </a:lnTo>
                  <a:lnTo>
                    <a:pt x="233" y="373"/>
                  </a:lnTo>
                  <a:lnTo>
                    <a:pt x="1026" y="1431"/>
                  </a:lnTo>
                  <a:lnTo>
                    <a:pt x="1275" y="1384"/>
                  </a:lnTo>
                  <a:lnTo>
                    <a:pt x="1058" y="0"/>
                  </a:lnTo>
                  <a:close/>
                </a:path>
              </a:pathLst>
            </a:custGeom>
            <a:solidFill>
              <a:srgbClr val="FBE3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35"/>
            <p:cNvSpPr/>
            <p:nvPr/>
          </p:nvSpPr>
          <p:spPr>
            <a:xfrm>
              <a:off x="6740722" y="3062385"/>
              <a:ext cx="32243" cy="50419"/>
            </a:xfrm>
            <a:custGeom>
              <a:rect b="b" l="l" r="r" t="t"/>
              <a:pathLst>
                <a:path extrusionOk="0" h="1509" w="965">
                  <a:moveTo>
                    <a:pt x="762" y="0"/>
                  </a:moveTo>
                  <a:lnTo>
                    <a:pt x="0" y="124"/>
                  </a:lnTo>
                  <a:lnTo>
                    <a:pt x="218" y="1508"/>
                  </a:lnTo>
                  <a:lnTo>
                    <a:pt x="964" y="1400"/>
                  </a:lnTo>
                  <a:lnTo>
                    <a:pt x="949" y="1228"/>
                  </a:lnTo>
                  <a:lnTo>
                    <a:pt x="389" y="1306"/>
                  </a:lnTo>
                  <a:lnTo>
                    <a:pt x="311" y="855"/>
                  </a:lnTo>
                  <a:lnTo>
                    <a:pt x="825" y="778"/>
                  </a:lnTo>
                  <a:lnTo>
                    <a:pt x="793" y="606"/>
                  </a:lnTo>
                  <a:lnTo>
                    <a:pt x="280" y="669"/>
                  </a:lnTo>
                  <a:lnTo>
                    <a:pt x="218" y="264"/>
                  </a:lnTo>
                  <a:lnTo>
                    <a:pt x="762" y="187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rgbClr val="FBE3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35"/>
            <p:cNvSpPr/>
            <p:nvPr/>
          </p:nvSpPr>
          <p:spPr>
            <a:xfrm>
              <a:off x="6290787" y="2961044"/>
              <a:ext cx="69665" cy="120285"/>
            </a:xfrm>
            <a:custGeom>
              <a:rect b="b" l="l" r="r" t="t"/>
              <a:pathLst>
                <a:path extrusionOk="0" h="3600" w="2085">
                  <a:moveTo>
                    <a:pt x="1042" y="1"/>
                  </a:moveTo>
                  <a:cubicBezTo>
                    <a:pt x="965" y="1"/>
                    <a:pt x="887" y="17"/>
                    <a:pt x="809" y="32"/>
                  </a:cubicBezTo>
                  <a:cubicBezTo>
                    <a:pt x="731" y="48"/>
                    <a:pt x="654" y="63"/>
                    <a:pt x="576" y="110"/>
                  </a:cubicBezTo>
                  <a:lnTo>
                    <a:pt x="592" y="110"/>
                  </a:lnTo>
                  <a:cubicBezTo>
                    <a:pt x="498" y="141"/>
                    <a:pt x="421" y="203"/>
                    <a:pt x="358" y="265"/>
                  </a:cubicBezTo>
                  <a:cubicBezTo>
                    <a:pt x="281" y="343"/>
                    <a:pt x="218" y="421"/>
                    <a:pt x="172" y="530"/>
                  </a:cubicBezTo>
                  <a:cubicBezTo>
                    <a:pt x="110" y="639"/>
                    <a:pt x="78" y="763"/>
                    <a:pt x="47" y="887"/>
                  </a:cubicBezTo>
                  <a:cubicBezTo>
                    <a:pt x="16" y="1058"/>
                    <a:pt x="1" y="1229"/>
                    <a:pt x="16" y="1385"/>
                  </a:cubicBezTo>
                  <a:cubicBezTo>
                    <a:pt x="16" y="1603"/>
                    <a:pt x="47" y="1820"/>
                    <a:pt x="94" y="2022"/>
                  </a:cubicBezTo>
                  <a:cubicBezTo>
                    <a:pt x="125" y="2240"/>
                    <a:pt x="187" y="2442"/>
                    <a:pt x="265" y="2644"/>
                  </a:cubicBezTo>
                  <a:cubicBezTo>
                    <a:pt x="327" y="2800"/>
                    <a:pt x="405" y="2955"/>
                    <a:pt x="483" y="3095"/>
                  </a:cubicBezTo>
                  <a:cubicBezTo>
                    <a:pt x="560" y="3204"/>
                    <a:pt x="654" y="3297"/>
                    <a:pt x="747" y="3375"/>
                  </a:cubicBezTo>
                  <a:cubicBezTo>
                    <a:pt x="825" y="3453"/>
                    <a:pt x="918" y="3500"/>
                    <a:pt x="1011" y="3546"/>
                  </a:cubicBezTo>
                  <a:cubicBezTo>
                    <a:pt x="1105" y="3577"/>
                    <a:pt x="1182" y="3593"/>
                    <a:pt x="1276" y="3593"/>
                  </a:cubicBezTo>
                  <a:cubicBezTo>
                    <a:pt x="1298" y="3597"/>
                    <a:pt x="1321" y="3599"/>
                    <a:pt x="1344" y="3599"/>
                  </a:cubicBezTo>
                  <a:cubicBezTo>
                    <a:pt x="1399" y="3599"/>
                    <a:pt x="1454" y="3588"/>
                    <a:pt x="1509" y="3577"/>
                  </a:cubicBezTo>
                  <a:cubicBezTo>
                    <a:pt x="1587" y="3577"/>
                    <a:pt x="1664" y="3546"/>
                    <a:pt x="1742" y="3515"/>
                  </a:cubicBezTo>
                  <a:cubicBezTo>
                    <a:pt x="1804" y="3484"/>
                    <a:pt x="1867" y="3453"/>
                    <a:pt x="1913" y="3406"/>
                  </a:cubicBezTo>
                  <a:cubicBezTo>
                    <a:pt x="1975" y="3375"/>
                    <a:pt x="2038" y="3329"/>
                    <a:pt x="2084" y="3282"/>
                  </a:cubicBezTo>
                  <a:lnTo>
                    <a:pt x="1975" y="2738"/>
                  </a:lnTo>
                  <a:cubicBezTo>
                    <a:pt x="1898" y="2815"/>
                    <a:pt x="1820" y="2878"/>
                    <a:pt x="1727" y="2924"/>
                  </a:cubicBezTo>
                  <a:cubicBezTo>
                    <a:pt x="1649" y="2971"/>
                    <a:pt x="1556" y="3002"/>
                    <a:pt x="1462" y="3018"/>
                  </a:cubicBezTo>
                  <a:cubicBezTo>
                    <a:pt x="1426" y="3027"/>
                    <a:pt x="1389" y="3031"/>
                    <a:pt x="1352" y="3031"/>
                  </a:cubicBezTo>
                  <a:cubicBezTo>
                    <a:pt x="1200" y="3031"/>
                    <a:pt x="1049" y="2956"/>
                    <a:pt x="949" y="2831"/>
                  </a:cubicBezTo>
                  <a:cubicBezTo>
                    <a:pt x="856" y="2738"/>
                    <a:pt x="778" y="2613"/>
                    <a:pt x="731" y="2489"/>
                  </a:cubicBezTo>
                  <a:cubicBezTo>
                    <a:pt x="576" y="2131"/>
                    <a:pt x="498" y="1742"/>
                    <a:pt x="498" y="1354"/>
                  </a:cubicBezTo>
                  <a:cubicBezTo>
                    <a:pt x="498" y="1214"/>
                    <a:pt x="529" y="1074"/>
                    <a:pt x="560" y="949"/>
                  </a:cubicBezTo>
                  <a:cubicBezTo>
                    <a:pt x="607" y="841"/>
                    <a:pt x="654" y="763"/>
                    <a:pt x="731" y="685"/>
                  </a:cubicBezTo>
                  <a:cubicBezTo>
                    <a:pt x="809" y="639"/>
                    <a:pt x="887" y="592"/>
                    <a:pt x="980" y="576"/>
                  </a:cubicBezTo>
                  <a:cubicBezTo>
                    <a:pt x="1035" y="558"/>
                    <a:pt x="1090" y="551"/>
                    <a:pt x="1144" y="551"/>
                  </a:cubicBezTo>
                  <a:cubicBezTo>
                    <a:pt x="1183" y="551"/>
                    <a:pt x="1222" y="554"/>
                    <a:pt x="1260" y="561"/>
                  </a:cubicBezTo>
                  <a:cubicBezTo>
                    <a:pt x="1369" y="561"/>
                    <a:pt x="1462" y="592"/>
                    <a:pt x="1556" y="623"/>
                  </a:cubicBezTo>
                  <a:lnTo>
                    <a:pt x="1447" y="79"/>
                  </a:lnTo>
                  <a:cubicBezTo>
                    <a:pt x="1385" y="63"/>
                    <a:pt x="1322" y="48"/>
                    <a:pt x="1260" y="32"/>
                  </a:cubicBezTo>
                  <a:cubicBezTo>
                    <a:pt x="1182" y="17"/>
                    <a:pt x="1120" y="17"/>
                    <a:pt x="1042" y="1"/>
                  </a:cubicBezTo>
                  <a:close/>
                </a:path>
              </a:pathLst>
            </a:custGeom>
            <a:solidFill>
              <a:srgbClr val="EB5E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35"/>
            <p:cNvSpPr/>
            <p:nvPr/>
          </p:nvSpPr>
          <p:spPr>
            <a:xfrm>
              <a:off x="6359383" y="2952758"/>
              <a:ext cx="37422" cy="118481"/>
            </a:xfrm>
            <a:custGeom>
              <a:rect b="b" l="l" r="r" t="t"/>
              <a:pathLst>
                <a:path extrusionOk="0" h="3546" w="1120">
                  <a:moveTo>
                    <a:pt x="451" y="0"/>
                  </a:moveTo>
                  <a:lnTo>
                    <a:pt x="0" y="93"/>
                  </a:lnTo>
                  <a:lnTo>
                    <a:pt x="669" y="3545"/>
                  </a:lnTo>
                  <a:lnTo>
                    <a:pt x="1120" y="3468"/>
                  </a:lnTo>
                  <a:lnTo>
                    <a:pt x="451" y="0"/>
                  </a:lnTo>
                  <a:close/>
                </a:path>
              </a:pathLst>
            </a:custGeom>
            <a:solidFill>
              <a:srgbClr val="EB5E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35"/>
            <p:cNvSpPr/>
            <p:nvPr/>
          </p:nvSpPr>
          <p:spPr>
            <a:xfrm>
              <a:off x="6400949" y="2936118"/>
              <a:ext cx="83665" cy="127335"/>
            </a:xfrm>
            <a:custGeom>
              <a:rect b="b" l="l" r="r" t="t"/>
              <a:pathLst>
                <a:path extrusionOk="0" h="3811" w="2504">
                  <a:moveTo>
                    <a:pt x="1866" y="1"/>
                  </a:moveTo>
                  <a:lnTo>
                    <a:pt x="1431" y="78"/>
                  </a:lnTo>
                  <a:lnTo>
                    <a:pt x="1913" y="2675"/>
                  </a:lnTo>
                  <a:lnTo>
                    <a:pt x="591" y="234"/>
                  </a:lnTo>
                  <a:lnTo>
                    <a:pt x="0" y="343"/>
                  </a:lnTo>
                  <a:lnTo>
                    <a:pt x="653" y="3810"/>
                  </a:lnTo>
                  <a:lnTo>
                    <a:pt x="1089" y="3732"/>
                  </a:lnTo>
                  <a:lnTo>
                    <a:pt x="591" y="1136"/>
                  </a:lnTo>
                  <a:lnTo>
                    <a:pt x="1913" y="3577"/>
                  </a:lnTo>
                  <a:lnTo>
                    <a:pt x="2504" y="3468"/>
                  </a:lnTo>
                  <a:lnTo>
                    <a:pt x="1866" y="1"/>
                  </a:lnTo>
                  <a:close/>
                </a:path>
              </a:pathLst>
            </a:custGeom>
            <a:solidFill>
              <a:srgbClr val="EB5E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35"/>
            <p:cNvSpPr/>
            <p:nvPr/>
          </p:nvSpPr>
          <p:spPr>
            <a:xfrm>
              <a:off x="6491330" y="2923121"/>
              <a:ext cx="64987" cy="123693"/>
            </a:xfrm>
            <a:custGeom>
              <a:rect b="b" l="l" r="r" t="t"/>
              <a:pathLst>
                <a:path extrusionOk="0" h="3702" w="1945">
                  <a:moveTo>
                    <a:pt x="1338" y="1"/>
                  </a:moveTo>
                  <a:lnTo>
                    <a:pt x="1" y="234"/>
                  </a:lnTo>
                  <a:lnTo>
                    <a:pt x="623" y="3702"/>
                  </a:lnTo>
                  <a:lnTo>
                    <a:pt x="1944" y="3468"/>
                  </a:lnTo>
                  <a:lnTo>
                    <a:pt x="1851" y="2924"/>
                  </a:lnTo>
                  <a:lnTo>
                    <a:pt x="980" y="3064"/>
                  </a:lnTo>
                  <a:lnTo>
                    <a:pt x="809" y="2100"/>
                  </a:lnTo>
                  <a:lnTo>
                    <a:pt x="1618" y="1960"/>
                  </a:lnTo>
                  <a:lnTo>
                    <a:pt x="1509" y="1416"/>
                  </a:lnTo>
                  <a:lnTo>
                    <a:pt x="700" y="1556"/>
                  </a:lnTo>
                  <a:lnTo>
                    <a:pt x="560" y="701"/>
                  </a:lnTo>
                  <a:lnTo>
                    <a:pt x="1369" y="561"/>
                  </a:lnTo>
                  <a:lnTo>
                    <a:pt x="1338" y="1"/>
                  </a:lnTo>
                  <a:close/>
                </a:path>
              </a:pathLst>
            </a:custGeom>
            <a:solidFill>
              <a:srgbClr val="EB5E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35"/>
            <p:cNvSpPr/>
            <p:nvPr/>
          </p:nvSpPr>
          <p:spPr>
            <a:xfrm>
              <a:off x="6562499" y="2903909"/>
              <a:ext cx="104481" cy="130442"/>
            </a:xfrm>
            <a:custGeom>
              <a:rect b="b" l="l" r="r" t="t"/>
              <a:pathLst>
                <a:path extrusionOk="0" h="3904" w="3127">
                  <a:moveTo>
                    <a:pt x="2567" y="1"/>
                  </a:moveTo>
                  <a:lnTo>
                    <a:pt x="1867" y="125"/>
                  </a:lnTo>
                  <a:lnTo>
                    <a:pt x="1727" y="2831"/>
                  </a:lnTo>
                  <a:lnTo>
                    <a:pt x="701" y="312"/>
                  </a:lnTo>
                  <a:lnTo>
                    <a:pt x="1" y="436"/>
                  </a:lnTo>
                  <a:lnTo>
                    <a:pt x="607" y="3903"/>
                  </a:lnTo>
                  <a:lnTo>
                    <a:pt x="1027" y="3841"/>
                  </a:lnTo>
                  <a:lnTo>
                    <a:pt x="561" y="1027"/>
                  </a:lnTo>
                  <a:lnTo>
                    <a:pt x="1665" y="3732"/>
                  </a:lnTo>
                  <a:lnTo>
                    <a:pt x="2069" y="3655"/>
                  </a:lnTo>
                  <a:lnTo>
                    <a:pt x="2240" y="747"/>
                  </a:lnTo>
                  <a:lnTo>
                    <a:pt x="2707" y="3546"/>
                  </a:lnTo>
                  <a:lnTo>
                    <a:pt x="3126" y="3484"/>
                  </a:lnTo>
                  <a:lnTo>
                    <a:pt x="2567" y="1"/>
                  </a:lnTo>
                  <a:close/>
                </a:path>
              </a:pathLst>
            </a:custGeom>
            <a:solidFill>
              <a:srgbClr val="EB5E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35"/>
            <p:cNvSpPr/>
            <p:nvPr/>
          </p:nvSpPr>
          <p:spPr>
            <a:xfrm>
              <a:off x="6687729" y="2893517"/>
              <a:ext cx="74309" cy="123158"/>
            </a:xfrm>
            <a:custGeom>
              <a:rect b="b" l="l" r="r" t="t"/>
              <a:pathLst>
                <a:path extrusionOk="0" h="3686" w="2224">
                  <a:moveTo>
                    <a:pt x="716" y="902"/>
                  </a:moveTo>
                  <a:cubicBezTo>
                    <a:pt x="747" y="996"/>
                    <a:pt x="793" y="1105"/>
                    <a:pt x="856" y="1245"/>
                  </a:cubicBezTo>
                  <a:cubicBezTo>
                    <a:pt x="902" y="1369"/>
                    <a:pt x="949" y="1493"/>
                    <a:pt x="996" y="1618"/>
                  </a:cubicBezTo>
                  <a:cubicBezTo>
                    <a:pt x="1042" y="1727"/>
                    <a:pt x="1104" y="1866"/>
                    <a:pt x="1167" y="2038"/>
                  </a:cubicBezTo>
                  <a:lnTo>
                    <a:pt x="607" y="2115"/>
                  </a:lnTo>
                  <a:cubicBezTo>
                    <a:pt x="607" y="2053"/>
                    <a:pt x="622" y="1991"/>
                    <a:pt x="622" y="1929"/>
                  </a:cubicBezTo>
                  <a:cubicBezTo>
                    <a:pt x="622" y="1866"/>
                    <a:pt x="638" y="1804"/>
                    <a:pt x="638" y="1727"/>
                  </a:cubicBezTo>
                  <a:lnTo>
                    <a:pt x="653" y="1509"/>
                  </a:lnTo>
                  <a:lnTo>
                    <a:pt x="716" y="902"/>
                  </a:lnTo>
                  <a:close/>
                  <a:moveTo>
                    <a:pt x="856" y="1"/>
                  </a:moveTo>
                  <a:lnTo>
                    <a:pt x="280" y="78"/>
                  </a:lnTo>
                  <a:lnTo>
                    <a:pt x="0" y="3686"/>
                  </a:lnTo>
                  <a:lnTo>
                    <a:pt x="482" y="3624"/>
                  </a:lnTo>
                  <a:lnTo>
                    <a:pt x="560" y="2768"/>
                  </a:lnTo>
                  <a:lnTo>
                    <a:pt x="1415" y="2628"/>
                  </a:lnTo>
                  <a:lnTo>
                    <a:pt x="1742" y="3421"/>
                  </a:lnTo>
                  <a:lnTo>
                    <a:pt x="2224" y="3359"/>
                  </a:lnTo>
                  <a:lnTo>
                    <a:pt x="856" y="1"/>
                  </a:lnTo>
                  <a:close/>
                </a:path>
              </a:pathLst>
            </a:custGeom>
            <a:solidFill>
              <a:srgbClr val="EB5E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35"/>
            <p:cNvSpPr/>
            <p:nvPr/>
          </p:nvSpPr>
          <p:spPr>
            <a:xfrm>
              <a:off x="6936052" y="2645194"/>
              <a:ext cx="864047" cy="485784"/>
            </a:xfrm>
            <a:custGeom>
              <a:rect b="b" l="l" r="r" t="t"/>
              <a:pathLst>
                <a:path extrusionOk="0" h="14539" w="25860">
                  <a:moveTo>
                    <a:pt x="21910" y="0"/>
                  </a:moveTo>
                  <a:lnTo>
                    <a:pt x="19018" y="47"/>
                  </a:lnTo>
                  <a:cubicBezTo>
                    <a:pt x="17276" y="47"/>
                    <a:pt x="14975" y="202"/>
                    <a:pt x="12658" y="296"/>
                  </a:cubicBezTo>
                  <a:cubicBezTo>
                    <a:pt x="10357" y="451"/>
                    <a:pt x="8055" y="622"/>
                    <a:pt x="6330" y="778"/>
                  </a:cubicBezTo>
                  <a:cubicBezTo>
                    <a:pt x="4619" y="949"/>
                    <a:pt x="3468" y="1073"/>
                    <a:pt x="3468" y="1073"/>
                  </a:cubicBezTo>
                  <a:cubicBezTo>
                    <a:pt x="3671" y="3219"/>
                    <a:pt x="2147" y="5131"/>
                    <a:pt x="1" y="5411"/>
                  </a:cubicBezTo>
                  <a:lnTo>
                    <a:pt x="63" y="5893"/>
                  </a:lnTo>
                  <a:cubicBezTo>
                    <a:pt x="91" y="5890"/>
                    <a:pt x="118" y="5888"/>
                    <a:pt x="145" y="5888"/>
                  </a:cubicBezTo>
                  <a:cubicBezTo>
                    <a:pt x="472" y="5888"/>
                    <a:pt x="766" y="6138"/>
                    <a:pt x="810" y="6469"/>
                  </a:cubicBezTo>
                  <a:cubicBezTo>
                    <a:pt x="856" y="6842"/>
                    <a:pt x="592" y="7168"/>
                    <a:pt x="234" y="7230"/>
                  </a:cubicBezTo>
                  <a:lnTo>
                    <a:pt x="265" y="7588"/>
                  </a:lnTo>
                  <a:cubicBezTo>
                    <a:pt x="286" y="7586"/>
                    <a:pt x="307" y="7585"/>
                    <a:pt x="328" y="7585"/>
                  </a:cubicBezTo>
                  <a:cubicBezTo>
                    <a:pt x="674" y="7585"/>
                    <a:pt x="968" y="7827"/>
                    <a:pt x="1012" y="8179"/>
                  </a:cubicBezTo>
                  <a:cubicBezTo>
                    <a:pt x="1058" y="8537"/>
                    <a:pt x="794" y="8879"/>
                    <a:pt x="436" y="8925"/>
                  </a:cubicBezTo>
                  <a:lnTo>
                    <a:pt x="483" y="9298"/>
                  </a:lnTo>
                  <a:cubicBezTo>
                    <a:pt x="510" y="9295"/>
                    <a:pt x="538" y="9293"/>
                    <a:pt x="565" y="9293"/>
                  </a:cubicBezTo>
                  <a:cubicBezTo>
                    <a:pt x="891" y="9293"/>
                    <a:pt x="1185" y="9545"/>
                    <a:pt x="1214" y="9889"/>
                  </a:cubicBezTo>
                  <a:cubicBezTo>
                    <a:pt x="1260" y="10247"/>
                    <a:pt x="1012" y="10574"/>
                    <a:pt x="654" y="10636"/>
                  </a:cubicBezTo>
                  <a:lnTo>
                    <a:pt x="701" y="11071"/>
                  </a:lnTo>
                  <a:cubicBezTo>
                    <a:pt x="860" y="11050"/>
                    <a:pt x="1018" y="11039"/>
                    <a:pt x="1174" y="11039"/>
                  </a:cubicBezTo>
                  <a:cubicBezTo>
                    <a:pt x="3062" y="11039"/>
                    <a:pt x="4682" y="12557"/>
                    <a:pt x="4883" y="14539"/>
                  </a:cubicBezTo>
                  <a:lnTo>
                    <a:pt x="7558" y="14274"/>
                  </a:lnTo>
                  <a:cubicBezTo>
                    <a:pt x="9159" y="14134"/>
                    <a:pt x="11305" y="13963"/>
                    <a:pt x="13451" y="13823"/>
                  </a:cubicBezTo>
                  <a:cubicBezTo>
                    <a:pt x="15481" y="13749"/>
                    <a:pt x="17525" y="13605"/>
                    <a:pt x="19099" y="13605"/>
                  </a:cubicBezTo>
                  <a:cubicBezTo>
                    <a:pt x="19177" y="13605"/>
                    <a:pt x="19253" y="13605"/>
                    <a:pt x="19329" y="13606"/>
                  </a:cubicBezTo>
                  <a:lnTo>
                    <a:pt x="22003" y="13559"/>
                  </a:lnTo>
                  <a:cubicBezTo>
                    <a:pt x="21988" y="12517"/>
                    <a:pt x="22376" y="11522"/>
                    <a:pt x="23076" y="10776"/>
                  </a:cubicBezTo>
                  <a:cubicBezTo>
                    <a:pt x="23750" y="10087"/>
                    <a:pt x="24669" y="9701"/>
                    <a:pt x="25624" y="9701"/>
                  </a:cubicBezTo>
                  <a:cubicBezTo>
                    <a:pt x="25661" y="9701"/>
                    <a:pt x="25698" y="9702"/>
                    <a:pt x="25735" y="9703"/>
                  </a:cubicBezTo>
                  <a:lnTo>
                    <a:pt x="25751" y="9252"/>
                  </a:lnTo>
                  <a:cubicBezTo>
                    <a:pt x="25393" y="9236"/>
                    <a:pt x="25098" y="8925"/>
                    <a:pt x="25113" y="8552"/>
                  </a:cubicBezTo>
                  <a:cubicBezTo>
                    <a:pt x="25113" y="8194"/>
                    <a:pt x="25409" y="7899"/>
                    <a:pt x="25782" y="7899"/>
                  </a:cubicBezTo>
                  <a:lnTo>
                    <a:pt x="25782" y="7526"/>
                  </a:lnTo>
                  <a:cubicBezTo>
                    <a:pt x="25424" y="7510"/>
                    <a:pt x="25129" y="7215"/>
                    <a:pt x="25144" y="6842"/>
                  </a:cubicBezTo>
                  <a:cubicBezTo>
                    <a:pt x="25144" y="6478"/>
                    <a:pt x="25440" y="6188"/>
                    <a:pt x="25786" y="6188"/>
                  </a:cubicBezTo>
                  <a:cubicBezTo>
                    <a:pt x="25795" y="6188"/>
                    <a:pt x="25804" y="6188"/>
                    <a:pt x="25813" y="6189"/>
                  </a:cubicBezTo>
                  <a:lnTo>
                    <a:pt x="25828" y="5815"/>
                  </a:lnTo>
                  <a:cubicBezTo>
                    <a:pt x="25455" y="5800"/>
                    <a:pt x="25160" y="5489"/>
                    <a:pt x="25175" y="5131"/>
                  </a:cubicBezTo>
                  <a:cubicBezTo>
                    <a:pt x="25175" y="4768"/>
                    <a:pt x="25471" y="4478"/>
                    <a:pt x="25831" y="4478"/>
                  </a:cubicBezTo>
                  <a:cubicBezTo>
                    <a:pt x="25841" y="4478"/>
                    <a:pt x="25850" y="4478"/>
                    <a:pt x="25859" y="4478"/>
                  </a:cubicBezTo>
                  <a:lnTo>
                    <a:pt x="25859" y="3981"/>
                  </a:lnTo>
                  <a:cubicBezTo>
                    <a:pt x="24818" y="3950"/>
                    <a:pt x="23823" y="3514"/>
                    <a:pt x="23092" y="2768"/>
                  </a:cubicBezTo>
                  <a:cubicBezTo>
                    <a:pt x="22345" y="2037"/>
                    <a:pt x="21925" y="1042"/>
                    <a:pt x="21910" y="0"/>
                  </a:cubicBezTo>
                  <a:close/>
                </a:path>
              </a:pathLst>
            </a:custGeom>
            <a:solidFill>
              <a:srgbClr val="FBE3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35"/>
            <p:cNvSpPr/>
            <p:nvPr/>
          </p:nvSpPr>
          <p:spPr>
            <a:xfrm>
              <a:off x="7098671" y="2698187"/>
              <a:ext cx="529454" cy="117946"/>
            </a:xfrm>
            <a:custGeom>
              <a:rect b="b" l="l" r="r" t="t"/>
              <a:pathLst>
                <a:path extrusionOk="0" h="3530" w="15846">
                  <a:moveTo>
                    <a:pt x="15815" y="0"/>
                  </a:moveTo>
                  <a:cubicBezTo>
                    <a:pt x="15815" y="0"/>
                    <a:pt x="14819" y="16"/>
                    <a:pt x="13327" y="47"/>
                  </a:cubicBezTo>
                  <a:cubicBezTo>
                    <a:pt x="11834" y="78"/>
                    <a:pt x="9859" y="202"/>
                    <a:pt x="7884" y="280"/>
                  </a:cubicBezTo>
                  <a:cubicBezTo>
                    <a:pt x="5910" y="404"/>
                    <a:pt x="3935" y="575"/>
                    <a:pt x="2458" y="669"/>
                  </a:cubicBezTo>
                  <a:cubicBezTo>
                    <a:pt x="980" y="809"/>
                    <a:pt x="1" y="917"/>
                    <a:pt x="1" y="917"/>
                  </a:cubicBezTo>
                  <a:lnTo>
                    <a:pt x="250" y="3530"/>
                  </a:lnTo>
                  <a:cubicBezTo>
                    <a:pt x="250" y="3530"/>
                    <a:pt x="1229" y="3405"/>
                    <a:pt x="2691" y="3281"/>
                  </a:cubicBezTo>
                  <a:cubicBezTo>
                    <a:pt x="4137" y="3188"/>
                    <a:pt x="6081" y="3017"/>
                    <a:pt x="8040" y="2892"/>
                  </a:cubicBezTo>
                  <a:cubicBezTo>
                    <a:pt x="9984" y="2814"/>
                    <a:pt x="11943" y="2690"/>
                    <a:pt x="13404" y="2659"/>
                  </a:cubicBezTo>
                  <a:lnTo>
                    <a:pt x="15846" y="2628"/>
                  </a:lnTo>
                  <a:lnTo>
                    <a:pt x="15815" y="0"/>
                  </a:lnTo>
                  <a:close/>
                </a:path>
              </a:pathLst>
            </a:custGeom>
            <a:solidFill>
              <a:srgbClr val="EB5E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35"/>
            <p:cNvSpPr/>
            <p:nvPr/>
          </p:nvSpPr>
          <p:spPr>
            <a:xfrm>
              <a:off x="7125167" y="2966791"/>
              <a:ext cx="506600" cy="116409"/>
            </a:xfrm>
            <a:custGeom>
              <a:rect b="b" l="l" r="r" t="t"/>
              <a:pathLst>
                <a:path extrusionOk="0" h="3484" w="15162">
                  <a:moveTo>
                    <a:pt x="15130" y="0"/>
                  </a:moveTo>
                  <a:lnTo>
                    <a:pt x="12767" y="47"/>
                  </a:lnTo>
                  <a:cubicBezTo>
                    <a:pt x="11336" y="62"/>
                    <a:pt x="9455" y="187"/>
                    <a:pt x="7558" y="264"/>
                  </a:cubicBezTo>
                  <a:cubicBezTo>
                    <a:pt x="5661" y="373"/>
                    <a:pt x="3779" y="544"/>
                    <a:pt x="2364" y="638"/>
                  </a:cubicBezTo>
                  <a:cubicBezTo>
                    <a:pt x="934" y="762"/>
                    <a:pt x="1" y="871"/>
                    <a:pt x="1" y="871"/>
                  </a:cubicBezTo>
                  <a:lnTo>
                    <a:pt x="250" y="3483"/>
                  </a:lnTo>
                  <a:cubicBezTo>
                    <a:pt x="250" y="3483"/>
                    <a:pt x="1183" y="3374"/>
                    <a:pt x="2582" y="3250"/>
                  </a:cubicBezTo>
                  <a:cubicBezTo>
                    <a:pt x="3982" y="3157"/>
                    <a:pt x="5847" y="2985"/>
                    <a:pt x="7713" y="2877"/>
                  </a:cubicBezTo>
                  <a:cubicBezTo>
                    <a:pt x="9579" y="2799"/>
                    <a:pt x="11430" y="2690"/>
                    <a:pt x="12829" y="2659"/>
                  </a:cubicBezTo>
                  <a:cubicBezTo>
                    <a:pt x="14229" y="2643"/>
                    <a:pt x="15161" y="2628"/>
                    <a:pt x="15161" y="2628"/>
                  </a:cubicBezTo>
                  <a:lnTo>
                    <a:pt x="15130" y="0"/>
                  </a:lnTo>
                  <a:close/>
                </a:path>
              </a:pathLst>
            </a:custGeom>
            <a:solidFill>
              <a:srgbClr val="EB5E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35"/>
            <p:cNvSpPr/>
            <p:nvPr/>
          </p:nvSpPr>
          <p:spPr>
            <a:xfrm>
              <a:off x="7632270" y="2837417"/>
              <a:ext cx="70667" cy="69130"/>
            </a:xfrm>
            <a:custGeom>
              <a:rect b="b" l="l" r="r" t="t"/>
              <a:pathLst>
                <a:path extrusionOk="0" h="2069" w="2115">
                  <a:moveTo>
                    <a:pt x="1057" y="0"/>
                  </a:moveTo>
                  <a:lnTo>
                    <a:pt x="731" y="684"/>
                  </a:lnTo>
                  <a:lnTo>
                    <a:pt x="0" y="809"/>
                  </a:lnTo>
                  <a:lnTo>
                    <a:pt x="529" y="1322"/>
                  </a:lnTo>
                  <a:lnTo>
                    <a:pt x="404" y="2068"/>
                  </a:lnTo>
                  <a:lnTo>
                    <a:pt x="1057" y="1711"/>
                  </a:lnTo>
                  <a:lnTo>
                    <a:pt x="1710" y="2053"/>
                  </a:lnTo>
                  <a:lnTo>
                    <a:pt x="1710" y="2053"/>
                  </a:lnTo>
                  <a:lnTo>
                    <a:pt x="1586" y="1306"/>
                  </a:lnTo>
                  <a:lnTo>
                    <a:pt x="2115" y="762"/>
                  </a:lnTo>
                  <a:lnTo>
                    <a:pt x="1384" y="669"/>
                  </a:lnTo>
                  <a:lnTo>
                    <a:pt x="1057" y="0"/>
                  </a:lnTo>
                  <a:close/>
                </a:path>
              </a:pathLst>
            </a:custGeom>
            <a:solidFill>
              <a:srgbClr val="EB5E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35"/>
            <p:cNvSpPr/>
            <p:nvPr/>
          </p:nvSpPr>
          <p:spPr>
            <a:xfrm>
              <a:off x="7041535" y="2871699"/>
              <a:ext cx="70701" cy="70701"/>
            </a:xfrm>
            <a:custGeom>
              <a:rect b="b" l="l" r="r" t="t"/>
              <a:pathLst>
                <a:path extrusionOk="0" h="2116" w="2116">
                  <a:moveTo>
                    <a:pt x="980" y="1"/>
                  </a:moveTo>
                  <a:lnTo>
                    <a:pt x="716" y="700"/>
                  </a:lnTo>
                  <a:lnTo>
                    <a:pt x="0" y="887"/>
                  </a:lnTo>
                  <a:lnTo>
                    <a:pt x="576" y="1353"/>
                  </a:lnTo>
                  <a:lnTo>
                    <a:pt x="545" y="2115"/>
                  </a:lnTo>
                  <a:lnTo>
                    <a:pt x="1151" y="1695"/>
                  </a:lnTo>
                  <a:lnTo>
                    <a:pt x="1835" y="1975"/>
                  </a:lnTo>
                  <a:lnTo>
                    <a:pt x="1633" y="1244"/>
                  </a:lnTo>
                  <a:lnTo>
                    <a:pt x="2115" y="669"/>
                  </a:lnTo>
                  <a:lnTo>
                    <a:pt x="1369" y="638"/>
                  </a:lnTo>
                  <a:lnTo>
                    <a:pt x="980" y="1"/>
                  </a:lnTo>
                  <a:close/>
                </a:path>
              </a:pathLst>
            </a:custGeom>
            <a:solidFill>
              <a:srgbClr val="EB5E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35"/>
            <p:cNvSpPr/>
            <p:nvPr/>
          </p:nvSpPr>
          <p:spPr>
            <a:xfrm>
              <a:off x="7135057" y="2741824"/>
              <a:ext cx="36386" cy="48849"/>
            </a:xfrm>
            <a:custGeom>
              <a:rect b="b" l="l" r="r" t="t"/>
              <a:pathLst>
                <a:path extrusionOk="0" h="1462" w="1089">
                  <a:moveTo>
                    <a:pt x="1073" y="0"/>
                  </a:moveTo>
                  <a:lnTo>
                    <a:pt x="0" y="109"/>
                  </a:lnTo>
                  <a:lnTo>
                    <a:pt x="16" y="280"/>
                  </a:lnTo>
                  <a:lnTo>
                    <a:pt x="451" y="233"/>
                  </a:lnTo>
                  <a:lnTo>
                    <a:pt x="560" y="1462"/>
                  </a:lnTo>
                  <a:lnTo>
                    <a:pt x="762" y="1446"/>
                  </a:lnTo>
                  <a:lnTo>
                    <a:pt x="653" y="218"/>
                  </a:lnTo>
                  <a:lnTo>
                    <a:pt x="1089" y="171"/>
                  </a:lnTo>
                  <a:lnTo>
                    <a:pt x="1073" y="0"/>
                  </a:lnTo>
                  <a:close/>
                </a:path>
              </a:pathLst>
            </a:custGeom>
            <a:solidFill>
              <a:srgbClr val="FBE3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35"/>
            <p:cNvSpPr/>
            <p:nvPr/>
          </p:nvSpPr>
          <p:spPr>
            <a:xfrm>
              <a:off x="7218188" y="2737647"/>
              <a:ext cx="10425" cy="47312"/>
            </a:xfrm>
            <a:custGeom>
              <a:rect b="b" l="l" r="r" t="t"/>
              <a:pathLst>
                <a:path extrusionOk="0" h="1416" w="312">
                  <a:moveTo>
                    <a:pt x="202" y="1"/>
                  </a:moveTo>
                  <a:lnTo>
                    <a:pt x="0" y="16"/>
                  </a:lnTo>
                  <a:lnTo>
                    <a:pt x="109" y="1416"/>
                  </a:lnTo>
                  <a:lnTo>
                    <a:pt x="311" y="1400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BE3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35"/>
            <p:cNvSpPr/>
            <p:nvPr/>
          </p:nvSpPr>
          <p:spPr>
            <a:xfrm>
              <a:off x="7276359" y="2731198"/>
              <a:ext cx="36921" cy="48816"/>
            </a:xfrm>
            <a:custGeom>
              <a:rect b="b" l="l" r="r" t="t"/>
              <a:pathLst>
                <a:path extrusionOk="0" h="1461" w="1105">
                  <a:moveTo>
                    <a:pt x="732" y="0"/>
                  </a:moveTo>
                  <a:cubicBezTo>
                    <a:pt x="700" y="0"/>
                    <a:pt x="669" y="7"/>
                    <a:pt x="638" y="7"/>
                  </a:cubicBezTo>
                  <a:cubicBezTo>
                    <a:pt x="561" y="7"/>
                    <a:pt x="483" y="23"/>
                    <a:pt x="421" y="54"/>
                  </a:cubicBezTo>
                  <a:cubicBezTo>
                    <a:pt x="327" y="85"/>
                    <a:pt x="265" y="116"/>
                    <a:pt x="203" y="178"/>
                  </a:cubicBezTo>
                  <a:cubicBezTo>
                    <a:pt x="141" y="240"/>
                    <a:pt x="79" y="334"/>
                    <a:pt x="47" y="412"/>
                  </a:cubicBezTo>
                  <a:cubicBezTo>
                    <a:pt x="16" y="536"/>
                    <a:pt x="1" y="660"/>
                    <a:pt x="16" y="785"/>
                  </a:cubicBezTo>
                  <a:cubicBezTo>
                    <a:pt x="16" y="862"/>
                    <a:pt x="32" y="956"/>
                    <a:pt x="63" y="1033"/>
                  </a:cubicBezTo>
                  <a:cubicBezTo>
                    <a:pt x="79" y="1111"/>
                    <a:pt x="110" y="1173"/>
                    <a:pt x="156" y="1220"/>
                  </a:cubicBezTo>
                  <a:cubicBezTo>
                    <a:pt x="187" y="1267"/>
                    <a:pt x="234" y="1313"/>
                    <a:pt x="281" y="1344"/>
                  </a:cubicBezTo>
                  <a:cubicBezTo>
                    <a:pt x="327" y="1376"/>
                    <a:pt x="374" y="1407"/>
                    <a:pt x="436" y="1422"/>
                  </a:cubicBezTo>
                  <a:cubicBezTo>
                    <a:pt x="483" y="1438"/>
                    <a:pt x="529" y="1453"/>
                    <a:pt x="592" y="1453"/>
                  </a:cubicBezTo>
                  <a:cubicBezTo>
                    <a:pt x="623" y="1453"/>
                    <a:pt x="654" y="1460"/>
                    <a:pt x="685" y="1460"/>
                  </a:cubicBezTo>
                  <a:cubicBezTo>
                    <a:pt x="700" y="1460"/>
                    <a:pt x="716" y="1458"/>
                    <a:pt x="732" y="1453"/>
                  </a:cubicBezTo>
                  <a:cubicBezTo>
                    <a:pt x="778" y="1453"/>
                    <a:pt x="825" y="1453"/>
                    <a:pt x="872" y="1438"/>
                  </a:cubicBezTo>
                  <a:cubicBezTo>
                    <a:pt x="918" y="1422"/>
                    <a:pt x="965" y="1422"/>
                    <a:pt x="996" y="1407"/>
                  </a:cubicBezTo>
                  <a:cubicBezTo>
                    <a:pt x="1027" y="1391"/>
                    <a:pt x="1074" y="1376"/>
                    <a:pt x="1105" y="1360"/>
                  </a:cubicBezTo>
                  <a:lnTo>
                    <a:pt x="1089" y="1205"/>
                  </a:lnTo>
                  <a:cubicBezTo>
                    <a:pt x="1027" y="1220"/>
                    <a:pt x="980" y="1236"/>
                    <a:pt x="918" y="1251"/>
                  </a:cubicBezTo>
                  <a:cubicBezTo>
                    <a:pt x="856" y="1267"/>
                    <a:pt x="778" y="1267"/>
                    <a:pt x="716" y="1282"/>
                  </a:cubicBezTo>
                  <a:cubicBezTo>
                    <a:pt x="669" y="1282"/>
                    <a:pt x="607" y="1267"/>
                    <a:pt x="545" y="1251"/>
                  </a:cubicBezTo>
                  <a:cubicBezTo>
                    <a:pt x="483" y="1236"/>
                    <a:pt x="436" y="1220"/>
                    <a:pt x="389" y="1173"/>
                  </a:cubicBezTo>
                  <a:cubicBezTo>
                    <a:pt x="343" y="1127"/>
                    <a:pt x="312" y="1080"/>
                    <a:pt x="281" y="1018"/>
                  </a:cubicBezTo>
                  <a:cubicBezTo>
                    <a:pt x="250" y="940"/>
                    <a:pt x="234" y="847"/>
                    <a:pt x="218" y="769"/>
                  </a:cubicBezTo>
                  <a:cubicBezTo>
                    <a:pt x="218" y="676"/>
                    <a:pt x="218" y="598"/>
                    <a:pt x="250" y="505"/>
                  </a:cubicBezTo>
                  <a:cubicBezTo>
                    <a:pt x="265" y="443"/>
                    <a:pt x="296" y="396"/>
                    <a:pt x="327" y="334"/>
                  </a:cubicBezTo>
                  <a:cubicBezTo>
                    <a:pt x="374" y="287"/>
                    <a:pt x="421" y="256"/>
                    <a:pt x="467" y="240"/>
                  </a:cubicBezTo>
                  <a:cubicBezTo>
                    <a:pt x="529" y="209"/>
                    <a:pt x="592" y="194"/>
                    <a:pt x="654" y="178"/>
                  </a:cubicBezTo>
                  <a:lnTo>
                    <a:pt x="840" y="178"/>
                  </a:lnTo>
                  <a:cubicBezTo>
                    <a:pt x="903" y="194"/>
                    <a:pt x="965" y="194"/>
                    <a:pt x="1027" y="209"/>
                  </a:cubicBezTo>
                  <a:lnTo>
                    <a:pt x="1011" y="38"/>
                  </a:lnTo>
                  <a:cubicBezTo>
                    <a:pt x="980" y="23"/>
                    <a:pt x="949" y="23"/>
                    <a:pt x="903" y="7"/>
                  </a:cubicBezTo>
                  <a:lnTo>
                    <a:pt x="778" y="7"/>
                  </a:lnTo>
                  <a:cubicBezTo>
                    <a:pt x="763" y="2"/>
                    <a:pt x="747" y="0"/>
                    <a:pt x="732" y="0"/>
                  </a:cubicBezTo>
                  <a:close/>
                </a:path>
              </a:pathLst>
            </a:custGeom>
            <a:solidFill>
              <a:srgbClr val="FBE3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35"/>
            <p:cNvSpPr/>
            <p:nvPr/>
          </p:nvSpPr>
          <p:spPr>
            <a:xfrm>
              <a:off x="7358454" y="2726220"/>
              <a:ext cx="38491" cy="48882"/>
            </a:xfrm>
            <a:custGeom>
              <a:rect b="b" l="l" r="r" t="t"/>
              <a:pathLst>
                <a:path extrusionOk="0" h="1463" w="1152">
                  <a:moveTo>
                    <a:pt x="1058" y="1"/>
                  </a:moveTo>
                  <a:lnTo>
                    <a:pt x="825" y="16"/>
                  </a:lnTo>
                  <a:lnTo>
                    <a:pt x="420" y="607"/>
                  </a:lnTo>
                  <a:lnTo>
                    <a:pt x="234" y="623"/>
                  </a:lnTo>
                  <a:lnTo>
                    <a:pt x="203" y="47"/>
                  </a:lnTo>
                  <a:lnTo>
                    <a:pt x="1" y="47"/>
                  </a:lnTo>
                  <a:lnTo>
                    <a:pt x="78" y="1462"/>
                  </a:lnTo>
                  <a:lnTo>
                    <a:pt x="280" y="1447"/>
                  </a:lnTo>
                  <a:lnTo>
                    <a:pt x="249" y="794"/>
                  </a:lnTo>
                  <a:lnTo>
                    <a:pt x="436" y="794"/>
                  </a:lnTo>
                  <a:lnTo>
                    <a:pt x="918" y="1416"/>
                  </a:lnTo>
                  <a:lnTo>
                    <a:pt x="1151" y="1400"/>
                  </a:lnTo>
                  <a:lnTo>
                    <a:pt x="607" y="685"/>
                  </a:lnTo>
                  <a:lnTo>
                    <a:pt x="1058" y="1"/>
                  </a:lnTo>
                  <a:close/>
                </a:path>
              </a:pathLst>
            </a:custGeom>
            <a:solidFill>
              <a:srgbClr val="FBE3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35"/>
            <p:cNvSpPr/>
            <p:nvPr/>
          </p:nvSpPr>
          <p:spPr>
            <a:xfrm>
              <a:off x="7442620" y="2722578"/>
              <a:ext cx="28601" cy="48348"/>
            </a:xfrm>
            <a:custGeom>
              <a:rect b="b" l="l" r="r" t="t"/>
              <a:pathLst>
                <a:path extrusionOk="0" h="1447" w="856">
                  <a:moveTo>
                    <a:pt x="794" y="1"/>
                  </a:moveTo>
                  <a:lnTo>
                    <a:pt x="1" y="48"/>
                  </a:lnTo>
                  <a:lnTo>
                    <a:pt x="63" y="1447"/>
                  </a:lnTo>
                  <a:lnTo>
                    <a:pt x="856" y="1416"/>
                  </a:lnTo>
                  <a:lnTo>
                    <a:pt x="840" y="1229"/>
                  </a:lnTo>
                  <a:lnTo>
                    <a:pt x="265" y="1260"/>
                  </a:lnTo>
                  <a:lnTo>
                    <a:pt x="234" y="809"/>
                  </a:lnTo>
                  <a:lnTo>
                    <a:pt x="778" y="778"/>
                  </a:lnTo>
                  <a:lnTo>
                    <a:pt x="762" y="592"/>
                  </a:lnTo>
                  <a:lnTo>
                    <a:pt x="234" y="623"/>
                  </a:lnTo>
                  <a:lnTo>
                    <a:pt x="218" y="219"/>
                  </a:lnTo>
                  <a:lnTo>
                    <a:pt x="762" y="187"/>
                  </a:lnTo>
                  <a:lnTo>
                    <a:pt x="794" y="1"/>
                  </a:lnTo>
                  <a:close/>
                </a:path>
              </a:pathLst>
            </a:custGeom>
            <a:solidFill>
              <a:srgbClr val="FBE3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35"/>
            <p:cNvSpPr/>
            <p:nvPr/>
          </p:nvSpPr>
          <p:spPr>
            <a:xfrm>
              <a:off x="7515360" y="2720005"/>
              <a:ext cx="36386" cy="47312"/>
            </a:xfrm>
            <a:custGeom>
              <a:rect b="b" l="l" r="r" t="t"/>
              <a:pathLst>
                <a:path extrusionOk="0" h="1416" w="1089">
                  <a:moveTo>
                    <a:pt x="545" y="0"/>
                  </a:moveTo>
                  <a:cubicBezTo>
                    <a:pt x="265" y="0"/>
                    <a:pt x="0" y="16"/>
                    <a:pt x="0" y="16"/>
                  </a:cubicBezTo>
                  <a:lnTo>
                    <a:pt x="16" y="202"/>
                  </a:lnTo>
                  <a:lnTo>
                    <a:pt x="451" y="187"/>
                  </a:lnTo>
                  <a:lnTo>
                    <a:pt x="482" y="1415"/>
                  </a:lnTo>
                  <a:lnTo>
                    <a:pt x="685" y="1415"/>
                  </a:lnTo>
                  <a:lnTo>
                    <a:pt x="654" y="187"/>
                  </a:lnTo>
                  <a:lnTo>
                    <a:pt x="1089" y="171"/>
                  </a:lnTo>
                  <a:lnTo>
                    <a:pt x="1089" y="0"/>
                  </a:lnTo>
                  <a:close/>
                </a:path>
              </a:pathLst>
            </a:custGeom>
            <a:solidFill>
              <a:srgbClr val="FBE3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35"/>
            <p:cNvSpPr/>
            <p:nvPr/>
          </p:nvSpPr>
          <p:spPr>
            <a:xfrm>
              <a:off x="7145950" y="3013001"/>
              <a:ext cx="45241" cy="49918"/>
            </a:xfrm>
            <a:custGeom>
              <a:rect b="b" l="l" r="r" t="t"/>
              <a:pathLst>
                <a:path extrusionOk="0" h="1494" w="1354">
                  <a:moveTo>
                    <a:pt x="561" y="203"/>
                  </a:moveTo>
                  <a:lnTo>
                    <a:pt x="903" y="872"/>
                  </a:lnTo>
                  <a:lnTo>
                    <a:pt x="343" y="918"/>
                  </a:lnTo>
                  <a:lnTo>
                    <a:pt x="561" y="203"/>
                  </a:lnTo>
                  <a:close/>
                  <a:moveTo>
                    <a:pt x="654" y="1"/>
                  </a:moveTo>
                  <a:lnTo>
                    <a:pt x="452" y="32"/>
                  </a:lnTo>
                  <a:lnTo>
                    <a:pt x="1" y="1494"/>
                  </a:lnTo>
                  <a:lnTo>
                    <a:pt x="187" y="1463"/>
                  </a:lnTo>
                  <a:lnTo>
                    <a:pt x="296" y="1105"/>
                  </a:lnTo>
                  <a:lnTo>
                    <a:pt x="996" y="1027"/>
                  </a:lnTo>
                  <a:lnTo>
                    <a:pt x="1167" y="1369"/>
                  </a:lnTo>
                  <a:lnTo>
                    <a:pt x="1354" y="1354"/>
                  </a:lnTo>
                  <a:lnTo>
                    <a:pt x="654" y="1"/>
                  </a:lnTo>
                  <a:close/>
                </a:path>
              </a:pathLst>
            </a:custGeom>
            <a:solidFill>
              <a:srgbClr val="FBE3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35"/>
            <p:cNvSpPr/>
            <p:nvPr/>
          </p:nvSpPr>
          <p:spPr>
            <a:xfrm>
              <a:off x="7205725" y="3008323"/>
              <a:ext cx="39494" cy="48381"/>
            </a:xfrm>
            <a:custGeom>
              <a:rect b="b" l="l" r="r" t="t"/>
              <a:pathLst>
                <a:path extrusionOk="0" h="1448" w="1182">
                  <a:moveTo>
                    <a:pt x="498" y="172"/>
                  </a:moveTo>
                  <a:cubicBezTo>
                    <a:pt x="544" y="172"/>
                    <a:pt x="606" y="188"/>
                    <a:pt x="669" y="203"/>
                  </a:cubicBezTo>
                  <a:cubicBezTo>
                    <a:pt x="715" y="219"/>
                    <a:pt x="778" y="265"/>
                    <a:pt x="809" y="296"/>
                  </a:cubicBezTo>
                  <a:cubicBezTo>
                    <a:pt x="855" y="343"/>
                    <a:pt x="902" y="390"/>
                    <a:pt x="917" y="452"/>
                  </a:cubicBezTo>
                  <a:cubicBezTo>
                    <a:pt x="949" y="514"/>
                    <a:pt x="964" y="592"/>
                    <a:pt x="980" y="654"/>
                  </a:cubicBezTo>
                  <a:cubicBezTo>
                    <a:pt x="980" y="732"/>
                    <a:pt x="980" y="810"/>
                    <a:pt x="964" y="872"/>
                  </a:cubicBezTo>
                  <a:cubicBezTo>
                    <a:pt x="949" y="934"/>
                    <a:pt x="917" y="996"/>
                    <a:pt x="871" y="1058"/>
                  </a:cubicBezTo>
                  <a:cubicBezTo>
                    <a:pt x="840" y="1105"/>
                    <a:pt x="793" y="1152"/>
                    <a:pt x="746" y="1183"/>
                  </a:cubicBezTo>
                  <a:cubicBezTo>
                    <a:pt x="700" y="1214"/>
                    <a:pt x="638" y="1229"/>
                    <a:pt x="575" y="1229"/>
                  </a:cubicBezTo>
                  <a:lnTo>
                    <a:pt x="311" y="1260"/>
                  </a:lnTo>
                  <a:lnTo>
                    <a:pt x="218" y="203"/>
                  </a:lnTo>
                  <a:lnTo>
                    <a:pt x="498" y="172"/>
                  </a:lnTo>
                  <a:close/>
                  <a:moveTo>
                    <a:pt x="404" y="1"/>
                  </a:moveTo>
                  <a:lnTo>
                    <a:pt x="0" y="32"/>
                  </a:lnTo>
                  <a:lnTo>
                    <a:pt x="124" y="1447"/>
                  </a:lnTo>
                  <a:lnTo>
                    <a:pt x="591" y="1400"/>
                  </a:lnTo>
                  <a:cubicBezTo>
                    <a:pt x="684" y="1400"/>
                    <a:pt x="778" y="1369"/>
                    <a:pt x="855" y="1338"/>
                  </a:cubicBezTo>
                  <a:cubicBezTo>
                    <a:pt x="933" y="1292"/>
                    <a:pt x="995" y="1229"/>
                    <a:pt x="1042" y="1167"/>
                  </a:cubicBezTo>
                  <a:cubicBezTo>
                    <a:pt x="1104" y="1089"/>
                    <a:pt x="1135" y="1012"/>
                    <a:pt x="1151" y="934"/>
                  </a:cubicBezTo>
                  <a:cubicBezTo>
                    <a:pt x="1182" y="841"/>
                    <a:pt x="1182" y="747"/>
                    <a:pt x="1182" y="638"/>
                  </a:cubicBezTo>
                  <a:cubicBezTo>
                    <a:pt x="1166" y="545"/>
                    <a:pt x="1151" y="452"/>
                    <a:pt x="1104" y="359"/>
                  </a:cubicBezTo>
                  <a:cubicBezTo>
                    <a:pt x="1057" y="281"/>
                    <a:pt x="995" y="203"/>
                    <a:pt x="933" y="156"/>
                  </a:cubicBezTo>
                  <a:cubicBezTo>
                    <a:pt x="855" y="94"/>
                    <a:pt x="778" y="63"/>
                    <a:pt x="684" y="32"/>
                  </a:cubicBezTo>
                  <a:cubicBezTo>
                    <a:pt x="591" y="1"/>
                    <a:pt x="498" y="1"/>
                    <a:pt x="404" y="1"/>
                  </a:cubicBezTo>
                  <a:close/>
                </a:path>
              </a:pathLst>
            </a:custGeom>
            <a:solidFill>
              <a:srgbClr val="FBE3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35"/>
            <p:cNvSpPr/>
            <p:nvPr/>
          </p:nvSpPr>
          <p:spPr>
            <a:xfrm>
              <a:off x="7265968" y="3001073"/>
              <a:ext cx="52524" cy="50954"/>
            </a:xfrm>
            <a:custGeom>
              <a:rect b="b" l="l" r="r" t="t"/>
              <a:pathLst>
                <a:path extrusionOk="0" h="1525" w="1572">
                  <a:moveTo>
                    <a:pt x="1478" y="0"/>
                  </a:moveTo>
                  <a:lnTo>
                    <a:pt x="1167" y="31"/>
                  </a:lnTo>
                  <a:lnTo>
                    <a:pt x="825" y="1229"/>
                  </a:lnTo>
                  <a:lnTo>
                    <a:pt x="312" y="94"/>
                  </a:lnTo>
                  <a:lnTo>
                    <a:pt x="1" y="125"/>
                  </a:lnTo>
                  <a:lnTo>
                    <a:pt x="110" y="1524"/>
                  </a:lnTo>
                  <a:lnTo>
                    <a:pt x="312" y="1509"/>
                  </a:lnTo>
                  <a:lnTo>
                    <a:pt x="218" y="296"/>
                  </a:lnTo>
                  <a:lnTo>
                    <a:pt x="732" y="1477"/>
                  </a:lnTo>
                  <a:lnTo>
                    <a:pt x="949" y="1462"/>
                  </a:lnTo>
                  <a:cubicBezTo>
                    <a:pt x="1011" y="1229"/>
                    <a:pt x="1074" y="1027"/>
                    <a:pt x="1120" y="840"/>
                  </a:cubicBezTo>
                  <a:cubicBezTo>
                    <a:pt x="1151" y="762"/>
                    <a:pt x="1167" y="684"/>
                    <a:pt x="1183" y="607"/>
                  </a:cubicBezTo>
                  <a:cubicBezTo>
                    <a:pt x="1214" y="544"/>
                    <a:pt x="1229" y="467"/>
                    <a:pt x="1245" y="405"/>
                  </a:cubicBezTo>
                  <a:cubicBezTo>
                    <a:pt x="1260" y="342"/>
                    <a:pt x="1276" y="280"/>
                    <a:pt x="1291" y="218"/>
                  </a:cubicBezTo>
                  <a:lnTo>
                    <a:pt x="1385" y="1431"/>
                  </a:lnTo>
                  <a:lnTo>
                    <a:pt x="1571" y="1415"/>
                  </a:lnTo>
                  <a:lnTo>
                    <a:pt x="1478" y="0"/>
                  </a:lnTo>
                  <a:close/>
                </a:path>
              </a:pathLst>
            </a:custGeom>
            <a:solidFill>
              <a:srgbClr val="FBE3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35"/>
            <p:cNvSpPr/>
            <p:nvPr/>
          </p:nvSpPr>
          <p:spPr>
            <a:xfrm>
              <a:off x="7339743" y="2999001"/>
              <a:ext cx="9924" cy="47312"/>
            </a:xfrm>
            <a:custGeom>
              <a:rect b="b" l="l" r="r" t="t"/>
              <a:pathLst>
                <a:path extrusionOk="0" h="1416" w="297">
                  <a:moveTo>
                    <a:pt x="203" y="0"/>
                  </a:moveTo>
                  <a:lnTo>
                    <a:pt x="1" y="16"/>
                  </a:lnTo>
                  <a:lnTo>
                    <a:pt x="94" y="1415"/>
                  </a:lnTo>
                  <a:lnTo>
                    <a:pt x="296" y="1400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FBE3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35"/>
            <p:cNvSpPr/>
            <p:nvPr/>
          </p:nvSpPr>
          <p:spPr>
            <a:xfrm>
              <a:off x="7365738" y="2995860"/>
              <a:ext cx="35350" cy="48348"/>
            </a:xfrm>
            <a:custGeom>
              <a:rect b="b" l="l" r="r" t="t"/>
              <a:pathLst>
                <a:path extrusionOk="0" h="1447" w="1058">
                  <a:moveTo>
                    <a:pt x="1042" y="1"/>
                  </a:moveTo>
                  <a:lnTo>
                    <a:pt x="0" y="47"/>
                  </a:lnTo>
                  <a:lnTo>
                    <a:pt x="16" y="234"/>
                  </a:lnTo>
                  <a:lnTo>
                    <a:pt x="436" y="218"/>
                  </a:lnTo>
                  <a:lnTo>
                    <a:pt x="513" y="1447"/>
                  </a:lnTo>
                  <a:lnTo>
                    <a:pt x="700" y="1431"/>
                  </a:lnTo>
                  <a:lnTo>
                    <a:pt x="622" y="203"/>
                  </a:lnTo>
                  <a:lnTo>
                    <a:pt x="1058" y="187"/>
                  </a:lnTo>
                  <a:lnTo>
                    <a:pt x="1042" y="1"/>
                  </a:lnTo>
                  <a:close/>
                </a:path>
              </a:pathLst>
            </a:custGeom>
            <a:solidFill>
              <a:srgbClr val="FBE3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35"/>
            <p:cNvSpPr/>
            <p:nvPr/>
          </p:nvSpPr>
          <p:spPr>
            <a:xfrm>
              <a:off x="7449370" y="2991717"/>
              <a:ext cx="43670" cy="48849"/>
            </a:xfrm>
            <a:custGeom>
              <a:rect b="b" l="l" r="r" t="t"/>
              <a:pathLst>
                <a:path extrusionOk="0" h="1462" w="1307">
                  <a:moveTo>
                    <a:pt x="638" y="187"/>
                  </a:moveTo>
                  <a:cubicBezTo>
                    <a:pt x="700" y="187"/>
                    <a:pt x="747" y="187"/>
                    <a:pt x="809" y="203"/>
                  </a:cubicBezTo>
                  <a:cubicBezTo>
                    <a:pt x="871" y="218"/>
                    <a:pt x="918" y="249"/>
                    <a:pt x="949" y="296"/>
                  </a:cubicBezTo>
                  <a:cubicBezTo>
                    <a:pt x="996" y="342"/>
                    <a:pt x="1042" y="405"/>
                    <a:pt x="1058" y="467"/>
                  </a:cubicBezTo>
                  <a:cubicBezTo>
                    <a:pt x="1089" y="545"/>
                    <a:pt x="1105" y="622"/>
                    <a:pt x="1105" y="716"/>
                  </a:cubicBezTo>
                  <a:cubicBezTo>
                    <a:pt x="1105" y="793"/>
                    <a:pt x="1105" y="887"/>
                    <a:pt x="1074" y="964"/>
                  </a:cubicBezTo>
                  <a:cubicBezTo>
                    <a:pt x="1058" y="1027"/>
                    <a:pt x="1027" y="1089"/>
                    <a:pt x="996" y="1135"/>
                  </a:cubicBezTo>
                  <a:cubicBezTo>
                    <a:pt x="949" y="1182"/>
                    <a:pt x="903" y="1229"/>
                    <a:pt x="856" y="1244"/>
                  </a:cubicBezTo>
                  <a:cubicBezTo>
                    <a:pt x="796" y="1270"/>
                    <a:pt x="731" y="1282"/>
                    <a:pt x="667" y="1282"/>
                  </a:cubicBezTo>
                  <a:cubicBezTo>
                    <a:pt x="615" y="1282"/>
                    <a:pt x="563" y="1274"/>
                    <a:pt x="514" y="1260"/>
                  </a:cubicBezTo>
                  <a:cubicBezTo>
                    <a:pt x="452" y="1244"/>
                    <a:pt x="405" y="1213"/>
                    <a:pt x="358" y="1167"/>
                  </a:cubicBezTo>
                  <a:cubicBezTo>
                    <a:pt x="312" y="1120"/>
                    <a:pt x="281" y="1073"/>
                    <a:pt x="265" y="1011"/>
                  </a:cubicBezTo>
                  <a:cubicBezTo>
                    <a:pt x="234" y="933"/>
                    <a:pt x="218" y="840"/>
                    <a:pt x="218" y="762"/>
                  </a:cubicBezTo>
                  <a:cubicBezTo>
                    <a:pt x="203" y="669"/>
                    <a:pt x="218" y="591"/>
                    <a:pt x="234" y="498"/>
                  </a:cubicBezTo>
                  <a:cubicBezTo>
                    <a:pt x="249" y="436"/>
                    <a:pt x="281" y="374"/>
                    <a:pt x="327" y="327"/>
                  </a:cubicBezTo>
                  <a:cubicBezTo>
                    <a:pt x="358" y="280"/>
                    <a:pt x="405" y="249"/>
                    <a:pt x="467" y="218"/>
                  </a:cubicBezTo>
                  <a:cubicBezTo>
                    <a:pt x="514" y="203"/>
                    <a:pt x="576" y="187"/>
                    <a:pt x="638" y="187"/>
                  </a:cubicBezTo>
                  <a:close/>
                  <a:moveTo>
                    <a:pt x="623" y="0"/>
                  </a:moveTo>
                  <a:cubicBezTo>
                    <a:pt x="560" y="16"/>
                    <a:pt x="483" y="31"/>
                    <a:pt x="421" y="47"/>
                  </a:cubicBezTo>
                  <a:cubicBezTo>
                    <a:pt x="343" y="78"/>
                    <a:pt x="265" y="109"/>
                    <a:pt x="203" y="171"/>
                  </a:cubicBezTo>
                  <a:cubicBezTo>
                    <a:pt x="141" y="234"/>
                    <a:pt x="94" y="311"/>
                    <a:pt x="47" y="405"/>
                  </a:cubicBezTo>
                  <a:cubicBezTo>
                    <a:pt x="16" y="514"/>
                    <a:pt x="1" y="638"/>
                    <a:pt x="1" y="762"/>
                  </a:cubicBezTo>
                  <a:cubicBezTo>
                    <a:pt x="16" y="856"/>
                    <a:pt x="32" y="933"/>
                    <a:pt x="47" y="1027"/>
                  </a:cubicBezTo>
                  <a:cubicBezTo>
                    <a:pt x="63" y="1089"/>
                    <a:pt x="94" y="1151"/>
                    <a:pt x="141" y="1213"/>
                  </a:cubicBezTo>
                  <a:cubicBezTo>
                    <a:pt x="172" y="1260"/>
                    <a:pt x="218" y="1307"/>
                    <a:pt x="265" y="1338"/>
                  </a:cubicBezTo>
                  <a:cubicBezTo>
                    <a:pt x="296" y="1369"/>
                    <a:pt x="358" y="1400"/>
                    <a:pt x="405" y="1415"/>
                  </a:cubicBezTo>
                  <a:cubicBezTo>
                    <a:pt x="452" y="1431"/>
                    <a:pt x="498" y="1446"/>
                    <a:pt x="545" y="1462"/>
                  </a:cubicBezTo>
                  <a:lnTo>
                    <a:pt x="685" y="1462"/>
                  </a:lnTo>
                  <a:cubicBezTo>
                    <a:pt x="731" y="1462"/>
                    <a:pt x="778" y="1462"/>
                    <a:pt x="825" y="1446"/>
                  </a:cubicBezTo>
                  <a:cubicBezTo>
                    <a:pt x="871" y="1431"/>
                    <a:pt x="934" y="1415"/>
                    <a:pt x="980" y="1384"/>
                  </a:cubicBezTo>
                  <a:cubicBezTo>
                    <a:pt x="1027" y="1369"/>
                    <a:pt x="1074" y="1338"/>
                    <a:pt x="1105" y="1307"/>
                  </a:cubicBezTo>
                  <a:cubicBezTo>
                    <a:pt x="1151" y="1260"/>
                    <a:pt x="1182" y="1213"/>
                    <a:pt x="1214" y="1167"/>
                  </a:cubicBezTo>
                  <a:cubicBezTo>
                    <a:pt x="1245" y="1104"/>
                    <a:pt x="1276" y="1027"/>
                    <a:pt x="1291" y="964"/>
                  </a:cubicBezTo>
                  <a:cubicBezTo>
                    <a:pt x="1307" y="871"/>
                    <a:pt x="1307" y="793"/>
                    <a:pt x="1307" y="700"/>
                  </a:cubicBezTo>
                  <a:cubicBezTo>
                    <a:pt x="1307" y="576"/>
                    <a:pt x="1276" y="451"/>
                    <a:pt x="1229" y="342"/>
                  </a:cubicBezTo>
                  <a:cubicBezTo>
                    <a:pt x="1182" y="265"/>
                    <a:pt x="1136" y="187"/>
                    <a:pt x="1058" y="125"/>
                  </a:cubicBezTo>
                  <a:cubicBezTo>
                    <a:pt x="996" y="78"/>
                    <a:pt x="918" y="47"/>
                    <a:pt x="840" y="31"/>
                  </a:cubicBezTo>
                  <a:cubicBezTo>
                    <a:pt x="778" y="16"/>
                    <a:pt x="700" y="0"/>
                    <a:pt x="623" y="0"/>
                  </a:cubicBezTo>
                  <a:close/>
                </a:path>
              </a:pathLst>
            </a:custGeom>
            <a:solidFill>
              <a:srgbClr val="FBE3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35"/>
            <p:cNvSpPr/>
            <p:nvPr/>
          </p:nvSpPr>
          <p:spPr>
            <a:xfrm>
              <a:off x="7514324" y="2989645"/>
              <a:ext cx="36386" cy="48348"/>
            </a:xfrm>
            <a:custGeom>
              <a:rect b="b" l="l" r="r" t="t"/>
              <a:pathLst>
                <a:path extrusionOk="0" h="1447" w="1089">
                  <a:moveTo>
                    <a:pt x="856" y="0"/>
                  </a:moveTo>
                  <a:lnTo>
                    <a:pt x="887" y="1135"/>
                  </a:lnTo>
                  <a:lnTo>
                    <a:pt x="265" y="16"/>
                  </a:lnTo>
                  <a:lnTo>
                    <a:pt x="0" y="31"/>
                  </a:lnTo>
                  <a:lnTo>
                    <a:pt x="47" y="1446"/>
                  </a:lnTo>
                  <a:lnTo>
                    <a:pt x="234" y="1431"/>
                  </a:lnTo>
                  <a:lnTo>
                    <a:pt x="202" y="280"/>
                  </a:lnTo>
                  <a:lnTo>
                    <a:pt x="856" y="1415"/>
                  </a:lnTo>
                  <a:lnTo>
                    <a:pt x="1089" y="1415"/>
                  </a:lnTo>
                  <a:lnTo>
                    <a:pt x="1058" y="0"/>
                  </a:lnTo>
                  <a:close/>
                </a:path>
              </a:pathLst>
            </a:custGeom>
            <a:solidFill>
              <a:srgbClr val="FBE3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35"/>
            <p:cNvSpPr/>
            <p:nvPr/>
          </p:nvSpPr>
          <p:spPr>
            <a:xfrm>
              <a:off x="7574066" y="2988610"/>
              <a:ext cx="26530" cy="47813"/>
            </a:xfrm>
            <a:custGeom>
              <a:rect b="b" l="l" r="r" t="t"/>
              <a:pathLst>
                <a:path extrusionOk="0" h="1431" w="794">
                  <a:moveTo>
                    <a:pt x="762" y="0"/>
                  </a:moveTo>
                  <a:lnTo>
                    <a:pt x="1" y="16"/>
                  </a:lnTo>
                  <a:lnTo>
                    <a:pt x="32" y="1431"/>
                  </a:lnTo>
                  <a:lnTo>
                    <a:pt x="794" y="1415"/>
                  </a:lnTo>
                  <a:lnTo>
                    <a:pt x="794" y="1244"/>
                  </a:lnTo>
                  <a:lnTo>
                    <a:pt x="234" y="1244"/>
                  </a:lnTo>
                  <a:lnTo>
                    <a:pt x="218" y="793"/>
                  </a:lnTo>
                  <a:lnTo>
                    <a:pt x="731" y="778"/>
                  </a:lnTo>
                  <a:lnTo>
                    <a:pt x="731" y="591"/>
                  </a:lnTo>
                  <a:lnTo>
                    <a:pt x="218" y="607"/>
                  </a:lnTo>
                  <a:lnTo>
                    <a:pt x="203" y="202"/>
                  </a:lnTo>
                  <a:lnTo>
                    <a:pt x="731" y="187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rgbClr val="FBE3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35"/>
            <p:cNvSpPr/>
            <p:nvPr/>
          </p:nvSpPr>
          <p:spPr>
            <a:xfrm>
              <a:off x="7135057" y="2835847"/>
              <a:ext cx="62882" cy="121087"/>
            </a:xfrm>
            <a:custGeom>
              <a:rect b="b" l="l" r="r" t="t"/>
              <a:pathLst>
                <a:path extrusionOk="0" h="3624" w="1882">
                  <a:moveTo>
                    <a:pt x="964" y="1"/>
                  </a:moveTo>
                  <a:cubicBezTo>
                    <a:pt x="871" y="16"/>
                    <a:pt x="793" y="32"/>
                    <a:pt x="731" y="63"/>
                  </a:cubicBezTo>
                  <a:cubicBezTo>
                    <a:pt x="638" y="94"/>
                    <a:pt x="560" y="141"/>
                    <a:pt x="482" y="203"/>
                  </a:cubicBezTo>
                  <a:cubicBezTo>
                    <a:pt x="405" y="265"/>
                    <a:pt x="327" y="343"/>
                    <a:pt x="265" y="436"/>
                  </a:cubicBezTo>
                  <a:cubicBezTo>
                    <a:pt x="202" y="545"/>
                    <a:pt x="140" y="669"/>
                    <a:pt x="109" y="794"/>
                  </a:cubicBezTo>
                  <a:cubicBezTo>
                    <a:pt x="63" y="949"/>
                    <a:pt x="31" y="1120"/>
                    <a:pt x="16" y="1276"/>
                  </a:cubicBezTo>
                  <a:cubicBezTo>
                    <a:pt x="0" y="1493"/>
                    <a:pt x="0" y="1711"/>
                    <a:pt x="31" y="1913"/>
                  </a:cubicBezTo>
                  <a:cubicBezTo>
                    <a:pt x="47" y="2131"/>
                    <a:pt x="78" y="2349"/>
                    <a:pt x="140" y="2551"/>
                  </a:cubicBezTo>
                  <a:cubicBezTo>
                    <a:pt x="187" y="2722"/>
                    <a:pt x="249" y="2877"/>
                    <a:pt x="327" y="3017"/>
                  </a:cubicBezTo>
                  <a:cubicBezTo>
                    <a:pt x="374" y="3142"/>
                    <a:pt x="451" y="3235"/>
                    <a:pt x="545" y="3328"/>
                  </a:cubicBezTo>
                  <a:cubicBezTo>
                    <a:pt x="622" y="3406"/>
                    <a:pt x="700" y="3468"/>
                    <a:pt x="793" y="3530"/>
                  </a:cubicBezTo>
                  <a:cubicBezTo>
                    <a:pt x="871" y="3561"/>
                    <a:pt x="964" y="3592"/>
                    <a:pt x="1042" y="3608"/>
                  </a:cubicBezTo>
                  <a:cubicBezTo>
                    <a:pt x="1120" y="3624"/>
                    <a:pt x="1213" y="3624"/>
                    <a:pt x="1291" y="3624"/>
                  </a:cubicBezTo>
                  <a:cubicBezTo>
                    <a:pt x="1369" y="3608"/>
                    <a:pt x="1446" y="3592"/>
                    <a:pt x="1509" y="3561"/>
                  </a:cubicBezTo>
                  <a:cubicBezTo>
                    <a:pt x="1586" y="3546"/>
                    <a:pt x="1649" y="3515"/>
                    <a:pt x="1711" y="3484"/>
                  </a:cubicBezTo>
                  <a:cubicBezTo>
                    <a:pt x="1757" y="3453"/>
                    <a:pt x="1820" y="3421"/>
                    <a:pt x="1882" y="3375"/>
                  </a:cubicBezTo>
                  <a:lnTo>
                    <a:pt x="1820" y="2815"/>
                  </a:lnTo>
                  <a:cubicBezTo>
                    <a:pt x="1742" y="2877"/>
                    <a:pt x="1664" y="2939"/>
                    <a:pt x="1571" y="2971"/>
                  </a:cubicBezTo>
                  <a:cubicBezTo>
                    <a:pt x="1478" y="3017"/>
                    <a:pt x="1384" y="3048"/>
                    <a:pt x="1291" y="3048"/>
                  </a:cubicBezTo>
                  <a:cubicBezTo>
                    <a:pt x="1268" y="3052"/>
                    <a:pt x="1245" y="3054"/>
                    <a:pt x="1223" y="3054"/>
                  </a:cubicBezTo>
                  <a:cubicBezTo>
                    <a:pt x="1158" y="3054"/>
                    <a:pt x="1097" y="3037"/>
                    <a:pt x="1027" y="3002"/>
                  </a:cubicBezTo>
                  <a:cubicBezTo>
                    <a:pt x="933" y="2971"/>
                    <a:pt x="856" y="2908"/>
                    <a:pt x="793" y="2815"/>
                  </a:cubicBezTo>
                  <a:cubicBezTo>
                    <a:pt x="716" y="2706"/>
                    <a:pt x="653" y="2582"/>
                    <a:pt x="622" y="2442"/>
                  </a:cubicBezTo>
                  <a:cubicBezTo>
                    <a:pt x="560" y="2255"/>
                    <a:pt x="529" y="2069"/>
                    <a:pt x="513" y="1867"/>
                  </a:cubicBezTo>
                  <a:cubicBezTo>
                    <a:pt x="482" y="1680"/>
                    <a:pt x="482" y="1478"/>
                    <a:pt x="513" y="1291"/>
                  </a:cubicBezTo>
                  <a:cubicBezTo>
                    <a:pt x="529" y="1151"/>
                    <a:pt x="560" y="1011"/>
                    <a:pt x="622" y="887"/>
                  </a:cubicBezTo>
                  <a:cubicBezTo>
                    <a:pt x="669" y="794"/>
                    <a:pt x="731" y="716"/>
                    <a:pt x="809" y="654"/>
                  </a:cubicBezTo>
                  <a:cubicBezTo>
                    <a:pt x="887" y="607"/>
                    <a:pt x="980" y="576"/>
                    <a:pt x="1073" y="560"/>
                  </a:cubicBezTo>
                  <a:cubicBezTo>
                    <a:pt x="1112" y="554"/>
                    <a:pt x="1151" y="550"/>
                    <a:pt x="1189" y="550"/>
                  </a:cubicBezTo>
                  <a:cubicBezTo>
                    <a:pt x="1244" y="550"/>
                    <a:pt x="1298" y="558"/>
                    <a:pt x="1353" y="576"/>
                  </a:cubicBezTo>
                  <a:cubicBezTo>
                    <a:pt x="1446" y="591"/>
                    <a:pt x="1540" y="623"/>
                    <a:pt x="1633" y="669"/>
                  </a:cubicBezTo>
                  <a:lnTo>
                    <a:pt x="1586" y="125"/>
                  </a:lnTo>
                  <a:cubicBezTo>
                    <a:pt x="1524" y="94"/>
                    <a:pt x="1462" y="78"/>
                    <a:pt x="1400" y="47"/>
                  </a:cubicBezTo>
                  <a:cubicBezTo>
                    <a:pt x="1338" y="32"/>
                    <a:pt x="1260" y="16"/>
                    <a:pt x="1198" y="1"/>
                  </a:cubicBezTo>
                  <a:close/>
                </a:path>
              </a:pathLst>
            </a:custGeom>
            <a:solidFill>
              <a:srgbClr val="EB5E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35"/>
            <p:cNvSpPr/>
            <p:nvPr/>
          </p:nvSpPr>
          <p:spPr>
            <a:xfrm>
              <a:off x="7208832" y="2833241"/>
              <a:ext cx="24959" cy="118514"/>
            </a:xfrm>
            <a:custGeom>
              <a:rect b="b" l="l" r="r" t="t"/>
              <a:pathLst>
                <a:path extrusionOk="0" h="3547" w="747">
                  <a:moveTo>
                    <a:pt x="467" y="1"/>
                  </a:moveTo>
                  <a:lnTo>
                    <a:pt x="0" y="32"/>
                  </a:lnTo>
                  <a:lnTo>
                    <a:pt x="296" y="3546"/>
                  </a:lnTo>
                  <a:lnTo>
                    <a:pt x="747" y="3499"/>
                  </a:lnTo>
                  <a:lnTo>
                    <a:pt x="467" y="1"/>
                  </a:lnTo>
                  <a:close/>
                </a:path>
              </a:pathLst>
            </a:custGeom>
            <a:solidFill>
              <a:srgbClr val="EB5E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35"/>
            <p:cNvSpPr/>
            <p:nvPr/>
          </p:nvSpPr>
          <p:spPr>
            <a:xfrm>
              <a:off x="7251433" y="2825990"/>
              <a:ext cx="71737" cy="122624"/>
            </a:xfrm>
            <a:custGeom>
              <a:rect b="b" l="l" r="r" t="t"/>
              <a:pathLst>
                <a:path extrusionOk="0" h="3670" w="2147">
                  <a:moveTo>
                    <a:pt x="1913" y="0"/>
                  </a:moveTo>
                  <a:lnTo>
                    <a:pt x="1462" y="47"/>
                  </a:lnTo>
                  <a:lnTo>
                    <a:pt x="1649" y="2675"/>
                  </a:lnTo>
                  <a:lnTo>
                    <a:pt x="607" y="109"/>
                  </a:lnTo>
                  <a:lnTo>
                    <a:pt x="0" y="156"/>
                  </a:lnTo>
                  <a:lnTo>
                    <a:pt x="265" y="3670"/>
                  </a:lnTo>
                  <a:lnTo>
                    <a:pt x="700" y="3623"/>
                  </a:lnTo>
                  <a:lnTo>
                    <a:pt x="514" y="995"/>
                  </a:lnTo>
                  <a:lnTo>
                    <a:pt x="1540" y="3561"/>
                  </a:lnTo>
                  <a:lnTo>
                    <a:pt x="2146" y="3514"/>
                  </a:lnTo>
                  <a:lnTo>
                    <a:pt x="1913" y="0"/>
                  </a:lnTo>
                  <a:close/>
                </a:path>
              </a:pathLst>
            </a:custGeom>
            <a:solidFill>
              <a:srgbClr val="EB5E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35"/>
            <p:cNvSpPr/>
            <p:nvPr/>
          </p:nvSpPr>
          <p:spPr>
            <a:xfrm>
              <a:off x="7343385" y="2821814"/>
              <a:ext cx="52524" cy="119550"/>
            </a:xfrm>
            <a:custGeom>
              <a:rect b="b" l="l" r="r" t="t"/>
              <a:pathLst>
                <a:path extrusionOk="0" h="3578" w="1572">
                  <a:moveTo>
                    <a:pt x="1369" y="1"/>
                  </a:moveTo>
                  <a:lnTo>
                    <a:pt x="685" y="32"/>
                  </a:lnTo>
                  <a:cubicBezTo>
                    <a:pt x="343" y="47"/>
                    <a:pt x="1" y="63"/>
                    <a:pt x="1" y="63"/>
                  </a:cubicBezTo>
                  <a:lnTo>
                    <a:pt x="218" y="3577"/>
                  </a:lnTo>
                  <a:cubicBezTo>
                    <a:pt x="218" y="3577"/>
                    <a:pt x="560" y="3562"/>
                    <a:pt x="887" y="3546"/>
                  </a:cubicBezTo>
                  <a:cubicBezTo>
                    <a:pt x="1229" y="3530"/>
                    <a:pt x="1571" y="3515"/>
                    <a:pt x="1571" y="3515"/>
                  </a:cubicBezTo>
                  <a:lnTo>
                    <a:pt x="1540" y="2955"/>
                  </a:lnTo>
                  <a:lnTo>
                    <a:pt x="638" y="3002"/>
                  </a:lnTo>
                  <a:lnTo>
                    <a:pt x="591" y="2022"/>
                  </a:lnTo>
                  <a:lnTo>
                    <a:pt x="1400" y="1976"/>
                  </a:lnTo>
                  <a:lnTo>
                    <a:pt x="1369" y="1416"/>
                  </a:lnTo>
                  <a:lnTo>
                    <a:pt x="545" y="1462"/>
                  </a:lnTo>
                  <a:lnTo>
                    <a:pt x="498" y="592"/>
                  </a:lnTo>
                  <a:lnTo>
                    <a:pt x="1322" y="561"/>
                  </a:lnTo>
                  <a:lnTo>
                    <a:pt x="1369" y="1"/>
                  </a:lnTo>
                  <a:close/>
                </a:path>
              </a:pathLst>
            </a:custGeom>
            <a:solidFill>
              <a:srgbClr val="EB5E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35"/>
            <p:cNvSpPr/>
            <p:nvPr/>
          </p:nvSpPr>
          <p:spPr>
            <a:xfrm>
              <a:off x="7416124" y="2816635"/>
              <a:ext cx="90949" cy="121588"/>
            </a:xfrm>
            <a:custGeom>
              <a:rect b="b" l="l" r="r" t="t"/>
              <a:pathLst>
                <a:path extrusionOk="0" h="3639" w="2722">
                  <a:moveTo>
                    <a:pt x="2597" y="0"/>
                  </a:moveTo>
                  <a:lnTo>
                    <a:pt x="1898" y="31"/>
                  </a:lnTo>
                  <a:lnTo>
                    <a:pt x="1416" y="2690"/>
                  </a:lnTo>
                  <a:lnTo>
                    <a:pt x="700" y="78"/>
                  </a:lnTo>
                  <a:lnTo>
                    <a:pt x="1" y="109"/>
                  </a:lnTo>
                  <a:lnTo>
                    <a:pt x="172" y="3639"/>
                  </a:lnTo>
                  <a:lnTo>
                    <a:pt x="607" y="3608"/>
                  </a:lnTo>
                  <a:lnTo>
                    <a:pt x="483" y="762"/>
                  </a:lnTo>
                  <a:lnTo>
                    <a:pt x="1244" y="3577"/>
                  </a:lnTo>
                  <a:lnTo>
                    <a:pt x="1664" y="3561"/>
                  </a:lnTo>
                  <a:lnTo>
                    <a:pt x="2193" y="684"/>
                  </a:lnTo>
                  <a:lnTo>
                    <a:pt x="2302" y="3530"/>
                  </a:lnTo>
                  <a:lnTo>
                    <a:pt x="2722" y="3514"/>
                  </a:lnTo>
                  <a:lnTo>
                    <a:pt x="2597" y="0"/>
                  </a:lnTo>
                  <a:close/>
                </a:path>
              </a:pathLst>
            </a:custGeom>
            <a:solidFill>
              <a:srgbClr val="EB5E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35"/>
            <p:cNvSpPr/>
            <p:nvPr/>
          </p:nvSpPr>
          <p:spPr>
            <a:xfrm>
              <a:off x="7527823" y="2814563"/>
              <a:ext cx="75379" cy="118481"/>
            </a:xfrm>
            <a:custGeom>
              <a:rect b="b" l="l" r="r" t="t"/>
              <a:pathLst>
                <a:path extrusionOk="0" h="3546" w="2256">
                  <a:moveTo>
                    <a:pt x="1058" y="871"/>
                  </a:moveTo>
                  <a:cubicBezTo>
                    <a:pt x="1089" y="980"/>
                    <a:pt x="1120" y="1089"/>
                    <a:pt x="1167" y="1228"/>
                  </a:cubicBezTo>
                  <a:cubicBezTo>
                    <a:pt x="1198" y="1368"/>
                    <a:pt x="1229" y="1493"/>
                    <a:pt x="1260" y="1617"/>
                  </a:cubicBezTo>
                  <a:cubicBezTo>
                    <a:pt x="1291" y="1742"/>
                    <a:pt x="1338" y="1882"/>
                    <a:pt x="1385" y="2053"/>
                  </a:cubicBezTo>
                  <a:lnTo>
                    <a:pt x="809" y="2068"/>
                  </a:lnTo>
                  <a:cubicBezTo>
                    <a:pt x="825" y="2006"/>
                    <a:pt x="840" y="1944"/>
                    <a:pt x="840" y="1882"/>
                  </a:cubicBezTo>
                  <a:lnTo>
                    <a:pt x="887" y="1695"/>
                  </a:lnTo>
                  <a:lnTo>
                    <a:pt x="934" y="1462"/>
                  </a:lnTo>
                  <a:lnTo>
                    <a:pt x="1058" y="871"/>
                  </a:lnTo>
                  <a:close/>
                  <a:moveTo>
                    <a:pt x="1338" y="0"/>
                  </a:moveTo>
                  <a:lnTo>
                    <a:pt x="747" y="16"/>
                  </a:lnTo>
                  <a:lnTo>
                    <a:pt x="1" y="3545"/>
                  </a:lnTo>
                  <a:lnTo>
                    <a:pt x="498" y="3545"/>
                  </a:lnTo>
                  <a:lnTo>
                    <a:pt x="669" y="2706"/>
                  </a:lnTo>
                  <a:lnTo>
                    <a:pt x="1540" y="2690"/>
                  </a:lnTo>
                  <a:lnTo>
                    <a:pt x="1758" y="3514"/>
                  </a:lnTo>
                  <a:lnTo>
                    <a:pt x="2255" y="3514"/>
                  </a:lnTo>
                  <a:lnTo>
                    <a:pt x="1338" y="0"/>
                  </a:lnTo>
                  <a:close/>
                </a:path>
              </a:pathLst>
            </a:custGeom>
            <a:solidFill>
              <a:srgbClr val="EB5E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35"/>
            <p:cNvSpPr/>
            <p:nvPr/>
          </p:nvSpPr>
          <p:spPr>
            <a:xfrm>
              <a:off x="7795925" y="2650908"/>
              <a:ext cx="868157" cy="523206"/>
            </a:xfrm>
            <a:custGeom>
              <a:rect b="b" l="l" r="r" t="t"/>
              <a:pathLst>
                <a:path extrusionOk="0" h="15659" w="25983">
                  <a:moveTo>
                    <a:pt x="4276" y="0"/>
                  </a:moveTo>
                  <a:cubicBezTo>
                    <a:pt x="4138" y="2147"/>
                    <a:pt x="2351" y="3811"/>
                    <a:pt x="213" y="3811"/>
                  </a:cubicBezTo>
                  <a:cubicBezTo>
                    <a:pt x="184" y="3811"/>
                    <a:pt x="154" y="3810"/>
                    <a:pt x="124" y="3810"/>
                  </a:cubicBezTo>
                  <a:lnTo>
                    <a:pt x="124" y="4307"/>
                  </a:lnTo>
                  <a:cubicBezTo>
                    <a:pt x="995" y="4338"/>
                    <a:pt x="964" y="5644"/>
                    <a:pt x="93" y="5644"/>
                  </a:cubicBezTo>
                  <a:lnTo>
                    <a:pt x="78" y="6018"/>
                  </a:lnTo>
                  <a:cubicBezTo>
                    <a:pt x="959" y="6049"/>
                    <a:pt x="933" y="7355"/>
                    <a:pt x="62" y="7355"/>
                  </a:cubicBezTo>
                  <a:cubicBezTo>
                    <a:pt x="57" y="7355"/>
                    <a:pt x="52" y="7355"/>
                    <a:pt x="47" y="7355"/>
                  </a:cubicBezTo>
                  <a:lnTo>
                    <a:pt x="47" y="7728"/>
                  </a:lnTo>
                  <a:cubicBezTo>
                    <a:pt x="917" y="7775"/>
                    <a:pt x="886" y="9065"/>
                    <a:pt x="16" y="9081"/>
                  </a:cubicBezTo>
                  <a:lnTo>
                    <a:pt x="0" y="9532"/>
                  </a:lnTo>
                  <a:cubicBezTo>
                    <a:pt x="2099" y="9578"/>
                    <a:pt x="3685" y="11382"/>
                    <a:pt x="3561" y="13543"/>
                  </a:cubicBezTo>
                  <a:cubicBezTo>
                    <a:pt x="3561" y="13543"/>
                    <a:pt x="3825" y="13543"/>
                    <a:pt x="4276" y="13590"/>
                  </a:cubicBezTo>
                  <a:cubicBezTo>
                    <a:pt x="4743" y="13621"/>
                    <a:pt x="5396" y="13683"/>
                    <a:pt x="6189" y="13746"/>
                  </a:cubicBezTo>
                  <a:lnTo>
                    <a:pt x="8879" y="13963"/>
                  </a:lnTo>
                  <a:cubicBezTo>
                    <a:pt x="9361" y="14010"/>
                    <a:pt x="9874" y="14025"/>
                    <a:pt x="10387" y="14103"/>
                  </a:cubicBezTo>
                  <a:cubicBezTo>
                    <a:pt x="10900" y="14165"/>
                    <a:pt x="11429" y="14243"/>
                    <a:pt x="11942" y="14305"/>
                  </a:cubicBezTo>
                  <a:lnTo>
                    <a:pt x="15005" y="14725"/>
                  </a:lnTo>
                  <a:cubicBezTo>
                    <a:pt x="15503" y="14803"/>
                    <a:pt x="15969" y="14865"/>
                    <a:pt x="16420" y="14927"/>
                  </a:cubicBezTo>
                  <a:cubicBezTo>
                    <a:pt x="16871" y="15005"/>
                    <a:pt x="17291" y="15083"/>
                    <a:pt x="17680" y="15161"/>
                  </a:cubicBezTo>
                  <a:cubicBezTo>
                    <a:pt x="19235" y="15456"/>
                    <a:pt x="20261" y="15658"/>
                    <a:pt x="20261" y="15658"/>
                  </a:cubicBezTo>
                  <a:cubicBezTo>
                    <a:pt x="20463" y="14647"/>
                    <a:pt x="21038" y="13746"/>
                    <a:pt x="21878" y="13139"/>
                  </a:cubicBezTo>
                  <a:cubicBezTo>
                    <a:pt x="22282" y="12859"/>
                    <a:pt x="22733" y="12657"/>
                    <a:pt x="23215" y="12548"/>
                  </a:cubicBezTo>
                  <a:cubicBezTo>
                    <a:pt x="23439" y="12499"/>
                    <a:pt x="23666" y="12476"/>
                    <a:pt x="23892" y="12476"/>
                  </a:cubicBezTo>
                  <a:cubicBezTo>
                    <a:pt x="24168" y="12476"/>
                    <a:pt x="24443" y="12511"/>
                    <a:pt x="24708" y="12579"/>
                  </a:cubicBezTo>
                  <a:lnTo>
                    <a:pt x="24801" y="12144"/>
                  </a:lnTo>
                  <a:cubicBezTo>
                    <a:pt x="24459" y="12051"/>
                    <a:pt x="24241" y="11693"/>
                    <a:pt x="24319" y="11335"/>
                  </a:cubicBezTo>
                  <a:cubicBezTo>
                    <a:pt x="24385" y="11031"/>
                    <a:pt x="24654" y="10817"/>
                    <a:pt x="24952" y="10817"/>
                  </a:cubicBezTo>
                  <a:cubicBezTo>
                    <a:pt x="25005" y="10817"/>
                    <a:pt x="25059" y="10824"/>
                    <a:pt x="25112" y="10838"/>
                  </a:cubicBezTo>
                  <a:lnTo>
                    <a:pt x="25190" y="10465"/>
                  </a:lnTo>
                  <a:cubicBezTo>
                    <a:pt x="24832" y="10371"/>
                    <a:pt x="24615" y="10014"/>
                    <a:pt x="24692" y="9656"/>
                  </a:cubicBezTo>
                  <a:cubicBezTo>
                    <a:pt x="24760" y="9347"/>
                    <a:pt x="25035" y="9143"/>
                    <a:pt x="25340" y="9143"/>
                  </a:cubicBezTo>
                  <a:cubicBezTo>
                    <a:pt x="25388" y="9143"/>
                    <a:pt x="25437" y="9148"/>
                    <a:pt x="25485" y="9159"/>
                  </a:cubicBezTo>
                  <a:lnTo>
                    <a:pt x="25563" y="8801"/>
                  </a:lnTo>
                  <a:cubicBezTo>
                    <a:pt x="25206" y="8708"/>
                    <a:pt x="24988" y="8350"/>
                    <a:pt x="25066" y="7992"/>
                  </a:cubicBezTo>
                  <a:cubicBezTo>
                    <a:pt x="25133" y="7670"/>
                    <a:pt x="25421" y="7464"/>
                    <a:pt x="25728" y="7464"/>
                  </a:cubicBezTo>
                  <a:cubicBezTo>
                    <a:pt x="25777" y="7464"/>
                    <a:pt x="25826" y="7469"/>
                    <a:pt x="25874" y="7479"/>
                  </a:cubicBezTo>
                  <a:lnTo>
                    <a:pt x="25983" y="7013"/>
                  </a:lnTo>
                  <a:cubicBezTo>
                    <a:pt x="25470" y="6888"/>
                    <a:pt x="24988" y="6671"/>
                    <a:pt x="24552" y="6360"/>
                  </a:cubicBezTo>
                  <a:cubicBezTo>
                    <a:pt x="24133" y="6080"/>
                    <a:pt x="23775" y="5722"/>
                    <a:pt x="23495" y="5302"/>
                  </a:cubicBezTo>
                  <a:cubicBezTo>
                    <a:pt x="22904" y="4447"/>
                    <a:pt x="22687" y="3390"/>
                    <a:pt x="22889" y="2364"/>
                  </a:cubicBezTo>
                  <a:lnTo>
                    <a:pt x="20012" y="1819"/>
                  </a:lnTo>
                  <a:cubicBezTo>
                    <a:pt x="19577" y="1726"/>
                    <a:pt x="19110" y="1648"/>
                    <a:pt x="18613" y="1555"/>
                  </a:cubicBezTo>
                  <a:cubicBezTo>
                    <a:pt x="18115" y="1477"/>
                    <a:pt x="17586" y="1400"/>
                    <a:pt x="17042" y="1337"/>
                  </a:cubicBezTo>
                  <a:lnTo>
                    <a:pt x="13621" y="871"/>
                  </a:lnTo>
                  <a:lnTo>
                    <a:pt x="11895" y="622"/>
                  </a:lnTo>
                  <a:cubicBezTo>
                    <a:pt x="11320" y="560"/>
                    <a:pt x="10745" y="529"/>
                    <a:pt x="10200" y="482"/>
                  </a:cubicBezTo>
                  <a:cubicBezTo>
                    <a:pt x="9096" y="389"/>
                    <a:pt x="8070" y="296"/>
                    <a:pt x="7199" y="233"/>
                  </a:cubicBezTo>
                  <a:cubicBezTo>
                    <a:pt x="6329" y="156"/>
                    <a:pt x="5582" y="93"/>
                    <a:pt x="5069" y="62"/>
                  </a:cubicBezTo>
                  <a:cubicBezTo>
                    <a:pt x="4572" y="16"/>
                    <a:pt x="4276" y="0"/>
                    <a:pt x="4276" y="0"/>
                  </a:cubicBezTo>
                  <a:close/>
                </a:path>
              </a:pathLst>
            </a:custGeom>
            <a:solidFill>
              <a:srgbClr val="FBE3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35"/>
            <p:cNvSpPr/>
            <p:nvPr/>
          </p:nvSpPr>
          <p:spPr>
            <a:xfrm>
              <a:off x="7972545" y="2706473"/>
              <a:ext cx="536738" cy="152795"/>
            </a:xfrm>
            <a:custGeom>
              <a:rect b="b" l="l" r="r" t="t"/>
              <a:pathLst>
                <a:path extrusionOk="0" h="4573" w="16064">
                  <a:moveTo>
                    <a:pt x="156" y="1"/>
                  </a:moveTo>
                  <a:lnTo>
                    <a:pt x="1" y="2613"/>
                  </a:lnTo>
                  <a:cubicBezTo>
                    <a:pt x="1" y="2613"/>
                    <a:pt x="980" y="2691"/>
                    <a:pt x="2442" y="2815"/>
                  </a:cubicBezTo>
                  <a:cubicBezTo>
                    <a:pt x="3919" y="2940"/>
                    <a:pt x="5878" y="3049"/>
                    <a:pt x="7822" y="3360"/>
                  </a:cubicBezTo>
                  <a:cubicBezTo>
                    <a:pt x="9766" y="3639"/>
                    <a:pt x="11709" y="3857"/>
                    <a:pt x="13171" y="4121"/>
                  </a:cubicBezTo>
                  <a:lnTo>
                    <a:pt x="15581" y="4572"/>
                  </a:lnTo>
                  <a:lnTo>
                    <a:pt x="16063" y="2007"/>
                  </a:lnTo>
                  <a:cubicBezTo>
                    <a:pt x="16063" y="2007"/>
                    <a:pt x="15084" y="1820"/>
                    <a:pt x="13607" y="1540"/>
                  </a:cubicBezTo>
                  <a:cubicBezTo>
                    <a:pt x="12129" y="1276"/>
                    <a:pt x="10123" y="1043"/>
                    <a:pt x="8149" y="763"/>
                  </a:cubicBezTo>
                  <a:cubicBezTo>
                    <a:pt x="6158" y="436"/>
                    <a:pt x="4153" y="343"/>
                    <a:pt x="2660" y="203"/>
                  </a:cubicBezTo>
                  <a:cubicBezTo>
                    <a:pt x="1152" y="79"/>
                    <a:pt x="156" y="1"/>
                    <a:pt x="156" y="1"/>
                  </a:cubicBezTo>
                  <a:close/>
                </a:path>
              </a:pathLst>
            </a:custGeom>
            <a:solidFill>
              <a:srgbClr val="EB5E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35"/>
            <p:cNvSpPr/>
            <p:nvPr/>
          </p:nvSpPr>
          <p:spPr>
            <a:xfrm>
              <a:off x="7955938" y="2974576"/>
              <a:ext cx="503994" cy="148619"/>
            </a:xfrm>
            <a:custGeom>
              <a:rect b="b" l="l" r="r" t="t"/>
              <a:pathLst>
                <a:path extrusionOk="0" h="4448" w="15084">
                  <a:moveTo>
                    <a:pt x="156" y="0"/>
                  </a:moveTo>
                  <a:lnTo>
                    <a:pt x="0" y="2613"/>
                  </a:lnTo>
                  <a:lnTo>
                    <a:pt x="2286" y="2799"/>
                  </a:lnTo>
                  <a:cubicBezTo>
                    <a:pt x="3654" y="2924"/>
                    <a:pt x="5505" y="3017"/>
                    <a:pt x="7324" y="3312"/>
                  </a:cubicBezTo>
                  <a:cubicBezTo>
                    <a:pt x="9143" y="3577"/>
                    <a:pt x="10978" y="3779"/>
                    <a:pt x="12331" y="4028"/>
                  </a:cubicBezTo>
                  <a:cubicBezTo>
                    <a:pt x="13684" y="4276"/>
                    <a:pt x="14601" y="4447"/>
                    <a:pt x="14601" y="4447"/>
                  </a:cubicBezTo>
                  <a:lnTo>
                    <a:pt x="15083" y="1882"/>
                  </a:lnTo>
                  <a:lnTo>
                    <a:pt x="12766" y="1431"/>
                  </a:lnTo>
                  <a:cubicBezTo>
                    <a:pt x="11382" y="1198"/>
                    <a:pt x="9501" y="980"/>
                    <a:pt x="7651" y="700"/>
                  </a:cubicBezTo>
                  <a:cubicBezTo>
                    <a:pt x="5785" y="405"/>
                    <a:pt x="3903" y="311"/>
                    <a:pt x="2504" y="187"/>
                  </a:cubicBezTo>
                  <a:cubicBezTo>
                    <a:pt x="1089" y="78"/>
                    <a:pt x="156" y="0"/>
                    <a:pt x="156" y="0"/>
                  </a:cubicBezTo>
                  <a:close/>
                </a:path>
              </a:pathLst>
            </a:custGeom>
            <a:solidFill>
              <a:srgbClr val="EB5E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35"/>
            <p:cNvSpPr/>
            <p:nvPr/>
          </p:nvSpPr>
          <p:spPr>
            <a:xfrm>
              <a:off x="8481185" y="2917942"/>
              <a:ext cx="70166" cy="71202"/>
            </a:xfrm>
            <a:custGeom>
              <a:rect b="b" l="l" r="r" t="t"/>
              <a:pathLst>
                <a:path extrusionOk="0" h="2131" w="2100">
                  <a:moveTo>
                    <a:pt x="1198" y="0"/>
                  </a:moveTo>
                  <a:lnTo>
                    <a:pt x="747" y="607"/>
                  </a:lnTo>
                  <a:lnTo>
                    <a:pt x="1" y="576"/>
                  </a:lnTo>
                  <a:lnTo>
                    <a:pt x="436" y="1182"/>
                  </a:lnTo>
                  <a:lnTo>
                    <a:pt x="172" y="1897"/>
                  </a:lnTo>
                  <a:lnTo>
                    <a:pt x="871" y="1664"/>
                  </a:lnTo>
                  <a:lnTo>
                    <a:pt x="1447" y="2131"/>
                  </a:lnTo>
                  <a:lnTo>
                    <a:pt x="1478" y="1384"/>
                  </a:lnTo>
                  <a:lnTo>
                    <a:pt x="2100" y="964"/>
                  </a:lnTo>
                  <a:lnTo>
                    <a:pt x="1400" y="73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rgbClr val="EB5E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35"/>
            <p:cNvSpPr/>
            <p:nvPr/>
          </p:nvSpPr>
          <p:spPr>
            <a:xfrm>
              <a:off x="7893590" y="2843131"/>
              <a:ext cx="71202" cy="69632"/>
            </a:xfrm>
            <a:custGeom>
              <a:rect b="b" l="l" r="r" t="t"/>
              <a:pathLst>
                <a:path extrusionOk="0" h="2084" w="2131">
                  <a:moveTo>
                    <a:pt x="1104" y="0"/>
                  </a:moveTo>
                  <a:lnTo>
                    <a:pt x="747" y="669"/>
                  </a:lnTo>
                  <a:lnTo>
                    <a:pt x="0" y="747"/>
                  </a:lnTo>
                  <a:lnTo>
                    <a:pt x="513" y="1291"/>
                  </a:lnTo>
                  <a:lnTo>
                    <a:pt x="342" y="2037"/>
                  </a:lnTo>
                  <a:lnTo>
                    <a:pt x="1011" y="1695"/>
                  </a:lnTo>
                  <a:cubicBezTo>
                    <a:pt x="1011" y="1695"/>
                    <a:pt x="1182" y="1788"/>
                    <a:pt x="1338" y="1897"/>
                  </a:cubicBezTo>
                  <a:lnTo>
                    <a:pt x="1649" y="2084"/>
                  </a:lnTo>
                  <a:lnTo>
                    <a:pt x="1571" y="1338"/>
                  </a:lnTo>
                  <a:lnTo>
                    <a:pt x="2131" y="856"/>
                  </a:lnTo>
                  <a:lnTo>
                    <a:pt x="1400" y="684"/>
                  </a:lnTo>
                  <a:lnTo>
                    <a:pt x="1104" y="0"/>
                  </a:lnTo>
                  <a:close/>
                </a:path>
              </a:pathLst>
            </a:custGeom>
            <a:solidFill>
              <a:srgbClr val="EB5E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35"/>
            <p:cNvSpPr/>
            <p:nvPr/>
          </p:nvSpPr>
          <p:spPr>
            <a:xfrm>
              <a:off x="8011002" y="2729361"/>
              <a:ext cx="36921" cy="48849"/>
            </a:xfrm>
            <a:custGeom>
              <a:rect b="b" l="l" r="r" t="t"/>
              <a:pathLst>
                <a:path extrusionOk="0" h="1462" w="1105">
                  <a:moveTo>
                    <a:pt x="16" y="0"/>
                  </a:moveTo>
                  <a:lnTo>
                    <a:pt x="1" y="171"/>
                  </a:lnTo>
                  <a:lnTo>
                    <a:pt x="451" y="218"/>
                  </a:lnTo>
                  <a:lnTo>
                    <a:pt x="358" y="1446"/>
                  </a:lnTo>
                  <a:lnTo>
                    <a:pt x="560" y="1462"/>
                  </a:lnTo>
                  <a:lnTo>
                    <a:pt x="654" y="233"/>
                  </a:lnTo>
                  <a:lnTo>
                    <a:pt x="1089" y="264"/>
                  </a:lnTo>
                  <a:lnTo>
                    <a:pt x="1105" y="93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FBE3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35"/>
            <p:cNvSpPr/>
            <p:nvPr/>
          </p:nvSpPr>
          <p:spPr>
            <a:xfrm>
              <a:off x="8091527" y="2736110"/>
              <a:ext cx="11460" cy="47813"/>
            </a:xfrm>
            <a:custGeom>
              <a:rect b="b" l="l" r="r" t="t"/>
              <a:pathLst>
                <a:path extrusionOk="0" h="1431" w="343">
                  <a:moveTo>
                    <a:pt x="125" y="0"/>
                  </a:moveTo>
                  <a:lnTo>
                    <a:pt x="1" y="1415"/>
                  </a:lnTo>
                  <a:lnTo>
                    <a:pt x="203" y="1431"/>
                  </a:lnTo>
                  <a:lnTo>
                    <a:pt x="343" y="16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FBE3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35"/>
            <p:cNvSpPr/>
            <p:nvPr/>
          </p:nvSpPr>
          <p:spPr>
            <a:xfrm>
              <a:off x="8150767" y="2741824"/>
              <a:ext cx="37957" cy="48849"/>
            </a:xfrm>
            <a:custGeom>
              <a:rect b="b" l="l" r="r" t="t"/>
              <a:pathLst>
                <a:path extrusionOk="0" h="1462" w="1136">
                  <a:moveTo>
                    <a:pt x="762" y="0"/>
                  </a:moveTo>
                  <a:cubicBezTo>
                    <a:pt x="684" y="0"/>
                    <a:pt x="607" y="0"/>
                    <a:pt x="544" y="16"/>
                  </a:cubicBezTo>
                  <a:lnTo>
                    <a:pt x="529" y="16"/>
                  </a:lnTo>
                  <a:cubicBezTo>
                    <a:pt x="451" y="31"/>
                    <a:pt x="373" y="62"/>
                    <a:pt x="296" y="109"/>
                  </a:cubicBezTo>
                  <a:cubicBezTo>
                    <a:pt x="218" y="171"/>
                    <a:pt x="156" y="233"/>
                    <a:pt x="109" y="327"/>
                  </a:cubicBezTo>
                  <a:cubicBezTo>
                    <a:pt x="47" y="436"/>
                    <a:pt x="16" y="544"/>
                    <a:pt x="0" y="669"/>
                  </a:cubicBezTo>
                  <a:cubicBezTo>
                    <a:pt x="0" y="762"/>
                    <a:pt x="0" y="855"/>
                    <a:pt x="16" y="933"/>
                  </a:cubicBezTo>
                  <a:cubicBezTo>
                    <a:pt x="16" y="1011"/>
                    <a:pt x="47" y="1073"/>
                    <a:pt x="78" y="1135"/>
                  </a:cubicBezTo>
                  <a:cubicBezTo>
                    <a:pt x="94" y="1182"/>
                    <a:pt x="140" y="1244"/>
                    <a:pt x="187" y="1275"/>
                  </a:cubicBezTo>
                  <a:cubicBezTo>
                    <a:pt x="218" y="1322"/>
                    <a:pt x="265" y="1353"/>
                    <a:pt x="311" y="1369"/>
                  </a:cubicBezTo>
                  <a:cubicBezTo>
                    <a:pt x="358" y="1400"/>
                    <a:pt x="405" y="1415"/>
                    <a:pt x="467" y="1431"/>
                  </a:cubicBezTo>
                  <a:cubicBezTo>
                    <a:pt x="513" y="1446"/>
                    <a:pt x="560" y="1446"/>
                    <a:pt x="607" y="1462"/>
                  </a:cubicBezTo>
                  <a:lnTo>
                    <a:pt x="871" y="1462"/>
                  </a:lnTo>
                  <a:cubicBezTo>
                    <a:pt x="918" y="1462"/>
                    <a:pt x="949" y="1446"/>
                    <a:pt x="995" y="1446"/>
                  </a:cubicBezTo>
                  <a:lnTo>
                    <a:pt x="1011" y="1275"/>
                  </a:lnTo>
                  <a:lnTo>
                    <a:pt x="1011" y="1275"/>
                  </a:lnTo>
                  <a:cubicBezTo>
                    <a:pt x="949" y="1283"/>
                    <a:pt x="883" y="1287"/>
                    <a:pt x="817" y="1287"/>
                  </a:cubicBezTo>
                  <a:cubicBezTo>
                    <a:pt x="751" y="1287"/>
                    <a:pt x="684" y="1283"/>
                    <a:pt x="622" y="1275"/>
                  </a:cubicBezTo>
                  <a:cubicBezTo>
                    <a:pt x="560" y="1275"/>
                    <a:pt x="513" y="1244"/>
                    <a:pt x="451" y="1229"/>
                  </a:cubicBezTo>
                  <a:cubicBezTo>
                    <a:pt x="405" y="1198"/>
                    <a:pt x="358" y="1166"/>
                    <a:pt x="311" y="1120"/>
                  </a:cubicBezTo>
                  <a:cubicBezTo>
                    <a:pt x="280" y="1073"/>
                    <a:pt x="249" y="1011"/>
                    <a:pt x="234" y="949"/>
                  </a:cubicBezTo>
                  <a:cubicBezTo>
                    <a:pt x="218" y="871"/>
                    <a:pt x="218" y="778"/>
                    <a:pt x="218" y="700"/>
                  </a:cubicBezTo>
                  <a:cubicBezTo>
                    <a:pt x="234" y="607"/>
                    <a:pt x="249" y="529"/>
                    <a:pt x="280" y="451"/>
                  </a:cubicBezTo>
                  <a:cubicBezTo>
                    <a:pt x="311" y="389"/>
                    <a:pt x="358" y="327"/>
                    <a:pt x="405" y="296"/>
                  </a:cubicBezTo>
                  <a:cubicBezTo>
                    <a:pt x="451" y="249"/>
                    <a:pt x="498" y="218"/>
                    <a:pt x="560" y="202"/>
                  </a:cubicBezTo>
                  <a:cubicBezTo>
                    <a:pt x="622" y="187"/>
                    <a:pt x="684" y="187"/>
                    <a:pt x="747" y="187"/>
                  </a:cubicBezTo>
                  <a:cubicBezTo>
                    <a:pt x="809" y="187"/>
                    <a:pt x="871" y="202"/>
                    <a:pt x="933" y="218"/>
                  </a:cubicBezTo>
                  <a:cubicBezTo>
                    <a:pt x="995" y="249"/>
                    <a:pt x="1058" y="265"/>
                    <a:pt x="1120" y="280"/>
                  </a:cubicBezTo>
                  <a:lnTo>
                    <a:pt x="1135" y="125"/>
                  </a:lnTo>
                  <a:lnTo>
                    <a:pt x="1027" y="78"/>
                  </a:lnTo>
                  <a:cubicBezTo>
                    <a:pt x="995" y="62"/>
                    <a:pt x="949" y="47"/>
                    <a:pt x="918" y="31"/>
                  </a:cubicBezTo>
                  <a:cubicBezTo>
                    <a:pt x="855" y="16"/>
                    <a:pt x="809" y="16"/>
                    <a:pt x="762" y="0"/>
                  </a:cubicBezTo>
                  <a:close/>
                </a:path>
              </a:pathLst>
            </a:custGeom>
            <a:solidFill>
              <a:srgbClr val="FBE3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35"/>
            <p:cNvSpPr/>
            <p:nvPr/>
          </p:nvSpPr>
          <p:spPr>
            <a:xfrm>
              <a:off x="8231793" y="2751179"/>
              <a:ext cx="41097" cy="51455"/>
            </a:xfrm>
            <a:custGeom>
              <a:rect b="b" l="l" r="r" t="t"/>
              <a:pathLst>
                <a:path extrusionOk="0" h="1540" w="1230">
                  <a:moveTo>
                    <a:pt x="172" y="0"/>
                  </a:moveTo>
                  <a:lnTo>
                    <a:pt x="1" y="1400"/>
                  </a:lnTo>
                  <a:lnTo>
                    <a:pt x="203" y="1431"/>
                  </a:lnTo>
                  <a:lnTo>
                    <a:pt x="281" y="778"/>
                  </a:lnTo>
                  <a:lnTo>
                    <a:pt x="467" y="809"/>
                  </a:lnTo>
                  <a:lnTo>
                    <a:pt x="825" y="1508"/>
                  </a:lnTo>
                  <a:lnTo>
                    <a:pt x="1058" y="1539"/>
                  </a:lnTo>
                  <a:lnTo>
                    <a:pt x="654" y="731"/>
                  </a:lnTo>
                  <a:lnTo>
                    <a:pt x="1229" y="140"/>
                  </a:lnTo>
                  <a:lnTo>
                    <a:pt x="996" y="109"/>
                  </a:lnTo>
                  <a:lnTo>
                    <a:pt x="483" y="622"/>
                  </a:lnTo>
                  <a:lnTo>
                    <a:pt x="296" y="607"/>
                  </a:lnTo>
                  <a:lnTo>
                    <a:pt x="374" y="31"/>
                  </a:lnTo>
                  <a:lnTo>
                    <a:pt x="172" y="0"/>
                  </a:lnTo>
                  <a:close/>
                </a:path>
              </a:pathLst>
            </a:custGeom>
            <a:solidFill>
              <a:srgbClr val="FBE3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35"/>
            <p:cNvSpPr/>
            <p:nvPr/>
          </p:nvSpPr>
          <p:spPr>
            <a:xfrm>
              <a:off x="8314924" y="2762606"/>
              <a:ext cx="33312" cy="50419"/>
            </a:xfrm>
            <a:custGeom>
              <a:rect b="b" l="l" r="r" t="t"/>
              <a:pathLst>
                <a:path extrusionOk="0" h="1509" w="997">
                  <a:moveTo>
                    <a:pt x="203" y="0"/>
                  </a:moveTo>
                  <a:lnTo>
                    <a:pt x="1" y="1400"/>
                  </a:lnTo>
                  <a:lnTo>
                    <a:pt x="794" y="1508"/>
                  </a:lnTo>
                  <a:lnTo>
                    <a:pt x="825" y="1322"/>
                  </a:lnTo>
                  <a:lnTo>
                    <a:pt x="234" y="1244"/>
                  </a:lnTo>
                  <a:lnTo>
                    <a:pt x="296" y="793"/>
                  </a:lnTo>
                  <a:lnTo>
                    <a:pt x="825" y="871"/>
                  </a:lnTo>
                  <a:lnTo>
                    <a:pt x="856" y="684"/>
                  </a:lnTo>
                  <a:lnTo>
                    <a:pt x="327" y="607"/>
                  </a:lnTo>
                  <a:lnTo>
                    <a:pt x="390" y="202"/>
                  </a:lnTo>
                  <a:lnTo>
                    <a:pt x="949" y="280"/>
                  </a:lnTo>
                  <a:lnTo>
                    <a:pt x="996" y="109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FBE3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35"/>
            <p:cNvSpPr/>
            <p:nvPr/>
          </p:nvSpPr>
          <p:spPr>
            <a:xfrm>
              <a:off x="8393911" y="2772463"/>
              <a:ext cx="36921" cy="49918"/>
            </a:xfrm>
            <a:custGeom>
              <a:rect b="b" l="l" r="r" t="t"/>
              <a:pathLst>
                <a:path extrusionOk="0" h="1494" w="1105">
                  <a:moveTo>
                    <a:pt x="31" y="1"/>
                  </a:moveTo>
                  <a:lnTo>
                    <a:pt x="0" y="187"/>
                  </a:lnTo>
                  <a:lnTo>
                    <a:pt x="436" y="249"/>
                  </a:lnTo>
                  <a:lnTo>
                    <a:pt x="234" y="1462"/>
                  </a:lnTo>
                  <a:lnTo>
                    <a:pt x="436" y="1493"/>
                  </a:lnTo>
                  <a:lnTo>
                    <a:pt x="638" y="281"/>
                  </a:lnTo>
                  <a:lnTo>
                    <a:pt x="1073" y="374"/>
                  </a:lnTo>
                  <a:lnTo>
                    <a:pt x="1104" y="187"/>
                  </a:lnTo>
                  <a:lnTo>
                    <a:pt x="560" y="94"/>
                  </a:lnTo>
                  <a:cubicBezTo>
                    <a:pt x="296" y="32"/>
                    <a:pt x="31" y="1"/>
                    <a:pt x="31" y="1"/>
                  </a:cubicBezTo>
                  <a:close/>
                </a:path>
              </a:pathLst>
            </a:custGeom>
            <a:solidFill>
              <a:srgbClr val="FBE3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35"/>
            <p:cNvSpPr/>
            <p:nvPr/>
          </p:nvSpPr>
          <p:spPr>
            <a:xfrm>
              <a:off x="7971008" y="2998466"/>
              <a:ext cx="44171" cy="49384"/>
            </a:xfrm>
            <a:custGeom>
              <a:rect b="b" l="l" r="r" t="t"/>
              <a:pathLst>
                <a:path extrusionOk="0" h="1478" w="1322">
                  <a:moveTo>
                    <a:pt x="747" y="203"/>
                  </a:moveTo>
                  <a:lnTo>
                    <a:pt x="980" y="918"/>
                  </a:lnTo>
                  <a:lnTo>
                    <a:pt x="420" y="871"/>
                  </a:lnTo>
                  <a:lnTo>
                    <a:pt x="747" y="203"/>
                  </a:lnTo>
                  <a:close/>
                  <a:moveTo>
                    <a:pt x="669" y="1"/>
                  </a:moveTo>
                  <a:lnTo>
                    <a:pt x="0" y="1353"/>
                  </a:lnTo>
                  <a:lnTo>
                    <a:pt x="187" y="1369"/>
                  </a:lnTo>
                  <a:lnTo>
                    <a:pt x="342" y="1027"/>
                  </a:lnTo>
                  <a:lnTo>
                    <a:pt x="1026" y="1089"/>
                  </a:lnTo>
                  <a:lnTo>
                    <a:pt x="1135" y="1462"/>
                  </a:lnTo>
                  <a:lnTo>
                    <a:pt x="1322" y="1478"/>
                  </a:lnTo>
                  <a:lnTo>
                    <a:pt x="871" y="16"/>
                  </a:lnTo>
                  <a:lnTo>
                    <a:pt x="669" y="1"/>
                  </a:lnTo>
                  <a:close/>
                </a:path>
              </a:pathLst>
            </a:custGeom>
            <a:solidFill>
              <a:srgbClr val="FBE3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35"/>
            <p:cNvSpPr/>
            <p:nvPr/>
          </p:nvSpPr>
          <p:spPr>
            <a:xfrm>
              <a:off x="8033857" y="3002108"/>
              <a:ext cx="39527" cy="48348"/>
            </a:xfrm>
            <a:custGeom>
              <a:rect b="b" l="l" r="r" t="t"/>
              <a:pathLst>
                <a:path extrusionOk="0" h="1447" w="1183">
                  <a:moveTo>
                    <a:pt x="296" y="203"/>
                  </a:moveTo>
                  <a:lnTo>
                    <a:pt x="576" y="218"/>
                  </a:lnTo>
                  <a:cubicBezTo>
                    <a:pt x="623" y="218"/>
                    <a:pt x="685" y="234"/>
                    <a:pt x="731" y="265"/>
                  </a:cubicBezTo>
                  <a:cubicBezTo>
                    <a:pt x="794" y="296"/>
                    <a:pt x="825" y="342"/>
                    <a:pt x="871" y="389"/>
                  </a:cubicBezTo>
                  <a:cubicBezTo>
                    <a:pt x="903" y="436"/>
                    <a:pt x="934" y="498"/>
                    <a:pt x="949" y="560"/>
                  </a:cubicBezTo>
                  <a:cubicBezTo>
                    <a:pt x="965" y="622"/>
                    <a:pt x="965" y="700"/>
                    <a:pt x="965" y="762"/>
                  </a:cubicBezTo>
                  <a:cubicBezTo>
                    <a:pt x="949" y="840"/>
                    <a:pt x="934" y="902"/>
                    <a:pt x="903" y="980"/>
                  </a:cubicBezTo>
                  <a:cubicBezTo>
                    <a:pt x="887" y="1042"/>
                    <a:pt x="840" y="1089"/>
                    <a:pt x="794" y="1135"/>
                  </a:cubicBezTo>
                  <a:cubicBezTo>
                    <a:pt x="763" y="1182"/>
                    <a:pt x="700" y="1213"/>
                    <a:pt x="654" y="1244"/>
                  </a:cubicBezTo>
                  <a:cubicBezTo>
                    <a:pt x="592" y="1260"/>
                    <a:pt x="545" y="1275"/>
                    <a:pt x="483" y="1275"/>
                  </a:cubicBezTo>
                  <a:lnTo>
                    <a:pt x="203" y="1244"/>
                  </a:lnTo>
                  <a:lnTo>
                    <a:pt x="296" y="203"/>
                  </a:lnTo>
                  <a:close/>
                  <a:moveTo>
                    <a:pt x="125" y="0"/>
                  </a:moveTo>
                  <a:lnTo>
                    <a:pt x="1" y="1400"/>
                  </a:lnTo>
                  <a:lnTo>
                    <a:pt x="467" y="1446"/>
                  </a:lnTo>
                  <a:cubicBezTo>
                    <a:pt x="560" y="1446"/>
                    <a:pt x="654" y="1446"/>
                    <a:pt x="731" y="1415"/>
                  </a:cubicBezTo>
                  <a:cubicBezTo>
                    <a:pt x="809" y="1384"/>
                    <a:pt x="887" y="1338"/>
                    <a:pt x="949" y="1275"/>
                  </a:cubicBezTo>
                  <a:cubicBezTo>
                    <a:pt x="1011" y="1213"/>
                    <a:pt x="1058" y="1135"/>
                    <a:pt x="1089" y="1058"/>
                  </a:cubicBezTo>
                  <a:cubicBezTo>
                    <a:pt x="1136" y="980"/>
                    <a:pt x="1151" y="887"/>
                    <a:pt x="1167" y="778"/>
                  </a:cubicBezTo>
                  <a:cubicBezTo>
                    <a:pt x="1182" y="685"/>
                    <a:pt x="1167" y="591"/>
                    <a:pt x="1136" y="482"/>
                  </a:cubicBezTo>
                  <a:cubicBezTo>
                    <a:pt x="1105" y="405"/>
                    <a:pt x="1058" y="327"/>
                    <a:pt x="996" y="265"/>
                  </a:cubicBezTo>
                  <a:cubicBezTo>
                    <a:pt x="934" y="187"/>
                    <a:pt x="871" y="140"/>
                    <a:pt x="794" y="109"/>
                  </a:cubicBezTo>
                  <a:cubicBezTo>
                    <a:pt x="700" y="63"/>
                    <a:pt x="607" y="47"/>
                    <a:pt x="514" y="31"/>
                  </a:cubicBezTo>
                  <a:lnTo>
                    <a:pt x="125" y="0"/>
                  </a:lnTo>
                  <a:close/>
                </a:path>
              </a:pathLst>
            </a:custGeom>
            <a:solidFill>
              <a:srgbClr val="FBE3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35"/>
            <p:cNvSpPr/>
            <p:nvPr/>
          </p:nvSpPr>
          <p:spPr>
            <a:xfrm>
              <a:off x="8092563" y="3007287"/>
              <a:ext cx="53560" cy="50453"/>
            </a:xfrm>
            <a:custGeom>
              <a:rect b="b" l="l" r="r" t="t"/>
              <a:pathLst>
                <a:path extrusionOk="0" h="1510" w="1603">
                  <a:moveTo>
                    <a:pt x="141" y="1"/>
                  </a:moveTo>
                  <a:lnTo>
                    <a:pt x="1" y="1400"/>
                  </a:lnTo>
                  <a:lnTo>
                    <a:pt x="203" y="1416"/>
                  </a:lnTo>
                  <a:lnTo>
                    <a:pt x="312" y="203"/>
                  </a:lnTo>
                  <a:lnTo>
                    <a:pt x="623" y="1447"/>
                  </a:lnTo>
                  <a:lnTo>
                    <a:pt x="840" y="1462"/>
                  </a:lnTo>
                  <a:cubicBezTo>
                    <a:pt x="934" y="1245"/>
                    <a:pt x="1027" y="1043"/>
                    <a:pt x="1120" y="872"/>
                  </a:cubicBezTo>
                  <a:cubicBezTo>
                    <a:pt x="1151" y="809"/>
                    <a:pt x="1182" y="732"/>
                    <a:pt x="1214" y="654"/>
                  </a:cubicBezTo>
                  <a:cubicBezTo>
                    <a:pt x="1245" y="592"/>
                    <a:pt x="1276" y="530"/>
                    <a:pt x="1307" y="467"/>
                  </a:cubicBezTo>
                  <a:cubicBezTo>
                    <a:pt x="1338" y="405"/>
                    <a:pt x="1369" y="343"/>
                    <a:pt x="1385" y="296"/>
                  </a:cubicBezTo>
                  <a:lnTo>
                    <a:pt x="1385" y="296"/>
                  </a:lnTo>
                  <a:lnTo>
                    <a:pt x="1260" y="1494"/>
                  </a:lnTo>
                  <a:lnTo>
                    <a:pt x="1447" y="1509"/>
                  </a:lnTo>
                  <a:lnTo>
                    <a:pt x="1602" y="110"/>
                  </a:lnTo>
                  <a:lnTo>
                    <a:pt x="1291" y="94"/>
                  </a:lnTo>
                  <a:lnTo>
                    <a:pt x="747" y="1214"/>
                  </a:lnTo>
                  <a:lnTo>
                    <a:pt x="452" y="16"/>
                  </a:lnTo>
                  <a:lnTo>
                    <a:pt x="141" y="1"/>
                  </a:lnTo>
                  <a:close/>
                </a:path>
              </a:pathLst>
            </a:custGeom>
            <a:solidFill>
              <a:srgbClr val="FBE3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35"/>
            <p:cNvSpPr/>
            <p:nvPr/>
          </p:nvSpPr>
          <p:spPr>
            <a:xfrm>
              <a:off x="8164801" y="3014070"/>
              <a:ext cx="11962" cy="47813"/>
            </a:xfrm>
            <a:custGeom>
              <a:rect b="b" l="l" r="r" t="t"/>
              <a:pathLst>
                <a:path extrusionOk="0" h="1431" w="358">
                  <a:moveTo>
                    <a:pt x="171" y="0"/>
                  </a:moveTo>
                  <a:lnTo>
                    <a:pt x="0" y="1399"/>
                  </a:lnTo>
                  <a:lnTo>
                    <a:pt x="202" y="1431"/>
                  </a:lnTo>
                  <a:lnTo>
                    <a:pt x="358" y="31"/>
                  </a:lnTo>
                  <a:lnTo>
                    <a:pt x="171" y="0"/>
                  </a:lnTo>
                  <a:close/>
                </a:path>
              </a:pathLst>
            </a:custGeom>
            <a:solidFill>
              <a:srgbClr val="FBE3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35"/>
            <p:cNvSpPr/>
            <p:nvPr/>
          </p:nvSpPr>
          <p:spPr>
            <a:xfrm>
              <a:off x="8195440" y="3017679"/>
              <a:ext cx="34315" cy="49417"/>
            </a:xfrm>
            <a:custGeom>
              <a:rect b="b" l="l" r="r" t="t"/>
              <a:pathLst>
                <a:path extrusionOk="0" h="1479" w="1027">
                  <a:moveTo>
                    <a:pt x="16" y="1"/>
                  </a:moveTo>
                  <a:lnTo>
                    <a:pt x="1" y="187"/>
                  </a:lnTo>
                  <a:lnTo>
                    <a:pt x="405" y="234"/>
                  </a:lnTo>
                  <a:lnTo>
                    <a:pt x="249" y="1462"/>
                  </a:lnTo>
                  <a:lnTo>
                    <a:pt x="436" y="1478"/>
                  </a:lnTo>
                  <a:lnTo>
                    <a:pt x="591" y="265"/>
                  </a:lnTo>
                  <a:lnTo>
                    <a:pt x="1011" y="312"/>
                  </a:lnTo>
                  <a:lnTo>
                    <a:pt x="1027" y="141"/>
                  </a:lnTo>
                  <a:lnTo>
                    <a:pt x="16" y="1"/>
                  </a:lnTo>
                  <a:close/>
                </a:path>
              </a:pathLst>
            </a:custGeom>
            <a:solidFill>
              <a:srgbClr val="FBE3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35"/>
            <p:cNvSpPr/>
            <p:nvPr/>
          </p:nvSpPr>
          <p:spPr>
            <a:xfrm>
              <a:off x="8273358" y="3030810"/>
              <a:ext cx="43704" cy="48749"/>
            </a:xfrm>
            <a:custGeom>
              <a:rect b="b" l="l" r="r" t="t"/>
              <a:pathLst>
                <a:path extrusionOk="0" h="1459" w="1308">
                  <a:moveTo>
                    <a:pt x="732" y="183"/>
                  </a:moveTo>
                  <a:cubicBezTo>
                    <a:pt x="794" y="199"/>
                    <a:pt x="856" y="214"/>
                    <a:pt x="903" y="230"/>
                  </a:cubicBezTo>
                  <a:cubicBezTo>
                    <a:pt x="949" y="261"/>
                    <a:pt x="996" y="308"/>
                    <a:pt x="1027" y="354"/>
                  </a:cubicBezTo>
                  <a:cubicBezTo>
                    <a:pt x="1058" y="401"/>
                    <a:pt x="1089" y="463"/>
                    <a:pt x="1089" y="541"/>
                  </a:cubicBezTo>
                  <a:cubicBezTo>
                    <a:pt x="1105" y="619"/>
                    <a:pt x="1105" y="696"/>
                    <a:pt x="1089" y="790"/>
                  </a:cubicBezTo>
                  <a:cubicBezTo>
                    <a:pt x="1074" y="867"/>
                    <a:pt x="1058" y="945"/>
                    <a:pt x="1012" y="1023"/>
                  </a:cubicBezTo>
                  <a:cubicBezTo>
                    <a:pt x="996" y="1085"/>
                    <a:pt x="949" y="1147"/>
                    <a:pt x="903" y="1194"/>
                  </a:cubicBezTo>
                  <a:cubicBezTo>
                    <a:pt x="856" y="1225"/>
                    <a:pt x="809" y="1256"/>
                    <a:pt x="747" y="1272"/>
                  </a:cubicBezTo>
                  <a:cubicBezTo>
                    <a:pt x="706" y="1272"/>
                    <a:pt x="671" y="1279"/>
                    <a:pt x="634" y="1279"/>
                  </a:cubicBezTo>
                  <a:cubicBezTo>
                    <a:pt x="616" y="1279"/>
                    <a:pt x="597" y="1277"/>
                    <a:pt x="576" y="1272"/>
                  </a:cubicBezTo>
                  <a:cubicBezTo>
                    <a:pt x="514" y="1272"/>
                    <a:pt x="452" y="1241"/>
                    <a:pt x="405" y="1225"/>
                  </a:cubicBezTo>
                  <a:cubicBezTo>
                    <a:pt x="359" y="1194"/>
                    <a:pt x="312" y="1147"/>
                    <a:pt x="281" y="1101"/>
                  </a:cubicBezTo>
                  <a:cubicBezTo>
                    <a:pt x="250" y="1054"/>
                    <a:pt x="234" y="992"/>
                    <a:pt x="219" y="930"/>
                  </a:cubicBezTo>
                  <a:cubicBezTo>
                    <a:pt x="203" y="836"/>
                    <a:pt x="203" y="758"/>
                    <a:pt x="219" y="665"/>
                  </a:cubicBezTo>
                  <a:cubicBezTo>
                    <a:pt x="234" y="587"/>
                    <a:pt x="250" y="494"/>
                    <a:pt x="296" y="416"/>
                  </a:cubicBezTo>
                  <a:cubicBezTo>
                    <a:pt x="312" y="370"/>
                    <a:pt x="359" y="308"/>
                    <a:pt x="405" y="261"/>
                  </a:cubicBezTo>
                  <a:cubicBezTo>
                    <a:pt x="452" y="230"/>
                    <a:pt x="498" y="199"/>
                    <a:pt x="561" y="183"/>
                  </a:cubicBezTo>
                  <a:close/>
                  <a:moveTo>
                    <a:pt x="654" y="0"/>
                  </a:moveTo>
                  <a:cubicBezTo>
                    <a:pt x="619" y="0"/>
                    <a:pt x="584" y="4"/>
                    <a:pt x="545" y="12"/>
                  </a:cubicBezTo>
                  <a:cubicBezTo>
                    <a:pt x="467" y="12"/>
                    <a:pt x="390" y="43"/>
                    <a:pt x="327" y="90"/>
                  </a:cubicBezTo>
                  <a:cubicBezTo>
                    <a:pt x="250" y="137"/>
                    <a:pt x="172" y="214"/>
                    <a:pt x="125" y="292"/>
                  </a:cubicBezTo>
                  <a:cubicBezTo>
                    <a:pt x="63" y="401"/>
                    <a:pt x="32" y="510"/>
                    <a:pt x="16" y="634"/>
                  </a:cubicBezTo>
                  <a:cubicBezTo>
                    <a:pt x="1" y="727"/>
                    <a:pt x="1" y="821"/>
                    <a:pt x="1" y="898"/>
                  </a:cubicBezTo>
                  <a:cubicBezTo>
                    <a:pt x="16" y="976"/>
                    <a:pt x="32" y="1038"/>
                    <a:pt x="63" y="1101"/>
                  </a:cubicBezTo>
                  <a:cubicBezTo>
                    <a:pt x="79" y="1163"/>
                    <a:pt x="110" y="1209"/>
                    <a:pt x="156" y="1256"/>
                  </a:cubicBezTo>
                  <a:cubicBezTo>
                    <a:pt x="188" y="1287"/>
                    <a:pt x="234" y="1318"/>
                    <a:pt x="281" y="1349"/>
                  </a:cubicBezTo>
                  <a:cubicBezTo>
                    <a:pt x="312" y="1380"/>
                    <a:pt x="359" y="1396"/>
                    <a:pt x="405" y="1412"/>
                  </a:cubicBezTo>
                  <a:cubicBezTo>
                    <a:pt x="452" y="1427"/>
                    <a:pt x="498" y="1443"/>
                    <a:pt x="545" y="1443"/>
                  </a:cubicBezTo>
                  <a:cubicBezTo>
                    <a:pt x="592" y="1458"/>
                    <a:pt x="638" y="1458"/>
                    <a:pt x="685" y="1458"/>
                  </a:cubicBezTo>
                  <a:cubicBezTo>
                    <a:pt x="732" y="1458"/>
                    <a:pt x="794" y="1443"/>
                    <a:pt x="841" y="1427"/>
                  </a:cubicBezTo>
                  <a:cubicBezTo>
                    <a:pt x="887" y="1412"/>
                    <a:pt x="934" y="1396"/>
                    <a:pt x="981" y="1365"/>
                  </a:cubicBezTo>
                  <a:cubicBezTo>
                    <a:pt x="1027" y="1334"/>
                    <a:pt x="1074" y="1287"/>
                    <a:pt x="1120" y="1241"/>
                  </a:cubicBezTo>
                  <a:cubicBezTo>
                    <a:pt x="1167" y="1194"/>
                    <a:pt x="1198" y="1132"/>
                    <a:pt x="1229" y="1069"/>
                  </a:cubicBezTo>
                  <a:cubicBezTo>
                    <a:pt x="1260" y="976"/>
                    <a:pt x="1276" y="898"/>
                    <a:pt x="1292" y="805"/>
                  </a:cubicBezTo>
                  <a:cubicBezTo>
                    <a:pt x="1307" y="696"/>
                    <a:pt x="1307" y="572"/>
                    <a:pt x="1276" y="448"/>
                  </a:cubicBezTo>
                  <a:cubicBezTo>
                    <a:pt x="1260" y="354"/>
                    <a:pt x="1214" y="276"/>
                    <a:pt x="1152" y="199"/>
                  </a:cubicBezTo>
                  <a:cubicBezTo>
                    <a:pt x="1105" y="152"/>
                    <a:pt x="1043" y="105"/>
                    <a:pt x="965" y="59"/>
                  </a:cubicBezTo>
                  <a:cubicBezTo>
                    <a:pt x="903" y="43"/>
                    <a:pt x="841" y="12"/>
                    <a:pt x="763" y="12"/>
                  </a:cubicBezTo>
                  <a:cubicBezTo>
                    <a:pt x="724" y="4"/>
                    <a:pt x="689" y="0"/>
                    <a:pt x="654" y="0"/>
                  </a:cubicBezTo>
                  <a:close/>
                </a:path>
              </a:pathLst>
            </a:custGeom>
            <a:solidFill>
              <a:srgbClr val="FBE3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35"/>
            <p:cNvSpPr/>
            <p:nvPr/>
          </p:nvSpPr>
          <p:spPr>
            <a:xfrm>
              <a:off x="8334169" y="3037425"/>
              <a:ext cx="42100" cy="51990"/>
            </a:xfrm>
            <a:custGeom>
              <a:rect b="b" l="l" r="r" t="t"/>
              <a:pathLst>
                <a:path extrusionOk="0" h="1556" w="1260">
                  <a:moveTo>
                    <a:pt x="233" y="1"/>
                  </a:moveTo>
                  <a:lnTo>
                    <a:pt x="0" y="1400"/>
                  </a:lnTo>
                  <a:lnTo>
                    <a:pt x="187" y="1431"/>
                  </a:lnTo>
                  <a:lnTo>
                    <a:pt x="373" y="281"/>
                  </a:lnTo>
                  <a:lnTo>
                    <a:pt x="793" y="1525"/>
                  </a:lnTo>
                  <a:lnTo>
                    <a:pt x="1026" y="1556"/>
                  </a:lnTo>
                  <a:lnTo>
                    <a:pt x="1260" y="172"/>
                  </a:lnTo>
                  <a:lnTo>
                    <a:pt x="1073" y="141"/>
                  </a:lnTo>
                  <a:lnTo>
                    <a:pt x="886" y="1245"/>
                  </a:lnTo>
                  <a:lnTo>
                    <a:pt x="482" y="47"/>
                  </a:lnTo>
                  <a:lnTo>
                    <a:pt x="233" y="1"/>
                  </a:lnTo>
                  <a:close/>
                </a:path>
              </a:pathLst>
            </a:custGeom>
            <a:solidFill>
              <a:srgbClr val="FBE3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35"/>
            <p:cNvSpPr/>
            <p:nvPr/>
          </p:nvSpPr>
          <p:spPr>
            <a:xfrm>
              <a:off x="8392341" y="3047817"/>
              <a:ext cx="32778" cy="50954"/>
            </a:xfrm>
            <a:custGeom>
              <a:rect b="b" l="l" r="r" t="t"/>
              <a:pathLst>
                <a:path extrusionOk="0" h="1525" w="981">
                  <a:moveTo>
                    <a:pt x="249" y="1"/>
                  </a:moveTo>
                  <a:lnTo>
                    <a:pt x="1" y="1385"/>
                  </a:lnTo>
                  <a:lnTo>
                    <a:pt x="732" y="1525"/>
                  </a:lnTo>
                  <a:lnTo>
                    <a:pt x="763" y="1353"/>
                  </a:lnTo>
                  <a:lnTo>
                    <a:pt x="218" y="1245"/>
                  </a:lnTo>
                  <a:lnTo>
                    <a:pt x="296" y="794"/>
                  </a:lnTo>
                  <a:lnTo>
                    <a:pt x="794" y="887"/>
                  </a:lnTo>
                  <a:lnTo>
                    <a:pt x="825" y="716"/>
                  </a:lnTo>
                  <a:lnTo>
                    <a:pt x="327" y="623"/>
                  </a:lnTo>
                  <a:lnTo>
                    <a:pt x="405" y="218"/>
                  </a:lnTo>
                  <a:lnTo>
                    <a:pt x="918" y="312"/>
                  </a:lnTo>
                  <a:lnTo>
                    <a:pt x="980" y="141"/>
                  </a:lnTo>
                  <a:lnTo>
                    <a:pt x="249" y="1"/>
                  </a:lnTo>
                  <a:close/>
                </a:path>
              </a:pathLst>
            </a:custGeom>
            <a:solidFill>
              <a:srgbClr val="FBE3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35"/>
            <p:cNvSpPr/>
            <p:nvPr/>
          </p:nvSpPr>
          <p:spPr>
            <a:xfrm>
              <a:off x="7986578" y="2824420"/>
              <a:ext cx="62381" cy="121087"/>
            </a:xfrm>
            <a:custGeom>
              <a:rect b="b" l="l" r="r" t="t"/>
              <a:pathLst>
                <a:path extrusionOk="0" h="3624" w="1867">
                  <a:moveTo>
                    <a:pt x="1260" y="1"/>
                  </a:moveTo>
                  <a:cubicBezTo>
                    <a:pt x="1167" y="1"/>
                    <a:pt x="1089" y="1"/>
                    <a:pt x="1011" y="16"/>
                  </a:cubicBezTo>
                  <a:cubicBezTo>
                    <a:pt x="918" y="32"/>
                    <a:pt x="840" y="63"/>
                    <a:pt x="747" y="109"/>
                  </a:cubicBezTo>
                  <a:cubicBezTo>
                    <a:pt x="654" y="156"/>
                    <a:pt x="576" y="218"/>
                    <a:pt x="498" y="296"/>
                  </a:cubicBezTo>
                  <a:cubicBezTo>
                    <a:pt x="421" y="389"/>
                    <a:pt x="343" y="498"/>
                    <a:pt x="281" y="623"/>
                  </a:cubicBezTo>
                  <a:cubicBezTo>
                    <a:pt x="203" y="762"/>
                    <a:pt x="156" y="918"/>
                    <a:pt x="110" y="1089"/>
                  </a:cubicBezTo>
                  <a:cubicBezTo>
                    <a:pt x="63" y="1291"/>
                    <a:pt x="32" y="1509"/>
                    <a:pt x="16" y="1727"/>
                  </a:cubicBezTo>
                  <a:cubicBezTo>
                    <a:pt x="1" y="1944"/>
                    <a:pt x="1" y="2146"/>
                    <a:pt x="32" y="2364"/>
                  </a:cubicBezTo>
                  <a:cubicBezTo>
                    <a:pt x="47" y="2535"/>
                    <a:pt x="78" y="2706"/>
                    <a:pt x="125" y="2862"/>
                  </a:cubicBezTo>
                  <a:cubicBezTo>
                    <a:pt x="172" y="2986"/>
                    <a:pt x="234" y="3095"/>
                    <a:pt x="296" y="3204"/>
                  </a:cubicBezTo>
                  <a:cubicBezTo>
                    <a:pt x="358" y="3297"/>
                    <a:pt x="436" y="3375"/>
                    <a:pt x="514" y="3437"/>
                  </a:cubicBezTo>
                  <a:cubicBezTo>
                    <a:pt x="592" y="3499"/>
                    <a:pt x="669" y="3530"/>
                    <a:pt x="747" y="3561"/>
                  </a:cubicBezTo>
                  <a:cubicBezTo>
                    <a:pt x="825" y="3592"/>
                    <a:pt x="903" y="3608"/>
                    <a:pt x="980" y="3624"/>
                  </a:cubicBezTo>
                  <a:cubicBezTo>
                    <a:pt x="1058" y="3624"/>
                    <a:pt x="1136" y="3624"/>
                    <a:pt x="1214" y="3608"/>
                  </a:cubicBezTo>
                  <a:cubicBezTo>
                    <a:pt x="1276" y="3608"/>
                    <a:pt x="1353" y="3577"/>
                    <a:pt x="1416" y="3561"/>
                  </a:cubicBezTo>
                  <a:cubicBezTo>
                    <a:pt x="1478" y="3546"/>
                    <a:pt x="1540" y="3515"/>
                    <a:pt x="1602" y="3484"/>
                  </a:cubicBezTo>
                  <a:lnTo>
                    <a:pt x="1649" y="2924"/>
                  </a:lnTo>
                  <a:lnTo>
                    <a:pt x="1649" y="2924"/>
                  </a:lnTo>
                  <a:cubicBezTo>
                    <a:pt x="1556" y="2970"/>
                    <a:pt x="1462" y="3017"/>
                    <a:pt x="1353" y="3033"/>
                  </a:cubicBezTo>
                  <a:cubicBezTo>
                    <a:pt x="1285" y="3055"/>
                    <a:pt x="1217" y="3070"/>
                    <a:pt x="1149" y="3070"/>
                  </a:cubicBezTo>
                  <a:cubicBezTo>
                    <a:pt x="1124" y="3070"/>
                    <a:pt x="1099" y="3068"/>
                    <a:pt x="1074" y="3064"/>
                  </a:cubicBezTo>
                  <a:cubicBezTo>
                    <a:pt x="996" y="3048"/>
                    <a:pt x="903" y="3033"/>
                    <a:pt x="825" y="2970"/>
                  </a:cubicBezTo>
                  <a:cubicBezTo>
                    <a:pt x="747" y="2924"/>
                    <a:pt x="669" y="2830"/>
                    <a:pt x="638" y="2737"/>
                  </a:cubicBezTo>
                  <a:cubicBezTo>
                    <a:pt x="576" y="2613"/>
                    <a:pt x="529" y="2488"/>
                    <a:pt x="514" y="2348"/>
                  </a:cubicBezTo>
                  <a:cubicBezTo>
                    <a:pt x="483" y="2146"/>
                    <a:pt x="483" y="1960"/>
                    <a:pt x="498" y="1758"/>
                  </a:cubicBezTo>
                  <a:cubicBezTo>
                    <a:pt x="514" y="1571"/>
                    <a:pt x="545" y="1369"/>
                    <a:pt x="592" y="1182"/>
                  </a:cubicBezTo>
                  <a:cubicBezTo>
                    <a:pt x="638" y="1058"/>
                    <a:pt x="700" y="933"/>
                    <a:pt x="778" y="825"/>
                  </a:cubicBezTo>
                  <a:cubicBezTo>
                    <a:pt x="825" y="731"/>
                    <a:pt x="903" y="669"/>
                    <a:pt x="996" y="623"/>
                  </a:cubicBezTo>
                  <a:cubicBezTo>
                    <a:pt x="1089" y="591"/>
                    <a:pt x="1182" y="576"/>
                    <a:pt x="1276" y="576"/>
                  </a:cubicBezTo>
                  <a:cubicBezTo>
                    <a:pt x="1369" y="576"/>
                    <a:pt x="1462" y="591"/>
                    <a:pt x="1556" y="638"/>
                  </a:cubicBezTo>
                  <a:cubicBezTo>
                    <a:pt x="1649" y="669"/>
                    <a:pt x="1727" y="716"/>
                    <a:pt x="1820" y="778"/>
                  </a:cubicBezTo>
                  <a:lnTo>
                    <a:pt x="1867" y="234"/>
                  </a:lnTo>
                  <a:cubicBezTo>
                    <a:pt x="1804" y="187"/>
                    <a:pt x="1742" y="156"/>
                    <a:pt x="1680" y="125"/>
                  </a:cubicBezTo>
                  <a:cubicBezTo>
                    <a:pt x="1618" y="94"/>
                    <a:pt x="1556" y="78"/>
                    <a:pt x="1493" y="47"/>
                  </a:cubicBezTo>
                  <a:cubicBezTo>
                    <a:pt x="1416" y="32"/>
                    <a:pt x="1338" y="16"/>
                    <a:pt x="1260" y="1"/>
                  </a:cubicBezTo>
                  <a:close/>
                </a:path>
              </a:pathLst>
            </a:custGeom>
            <a:solidFill>
              <a:srgbClr val="EB5E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35"/>
            <p:cNvSpPr/>
            <p:nvPr/>
          </p:nvSpPr>
          <p:spPr>
            <a:xfrm>
              <a:off x="8060353" y="2829632"/>
              <a:ext cx="25494" cy="118481"/>
            </a:xfrm>
            <a:custGeom>
              <a:rect b="b" l="l" r="r" t="t"/>
              <a:pathLst>
                <a:path extrusionOk="0" h="3546" w="763">
                  <a:moveTo>
                    <a:pt x="296" y="0"/>
                  </a:moveTo>
                  <a:lnTo>
                    <a:pt x="1" y="3514"/>
                  </a:lnTo>
                  <a:lnTo>
                    <a:pt x="452" y="3545"/>
                  </a:lnTo>
                  <a:lnTo>
                    <a:pt x="763" y="31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EB5E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35"/>
            <p:cNvSpPr/>
            <p:nvPr/>
          </p:nvSpPr>
          <p:spPr>
            <a:xfrm>
              <a:off x="8101417" y="2833241"/>
              <a:ext cx="75345" cy="122657"/>
            </a:xfrm>
            <a:custGeom>
              <a:rect b="b" l="l" r="r" t="t"/>
              <a:pathLst>
                <a:path extrusionOk="0" h="3671" w="2255">
                  <a:moveTo>
                    <a:pt x="342" y="1"/>
                  </a:moveTo>
                  <a:lnTo>
                    <a:pt x="0" y="3499"/>
                  </a:lnTo>
                  <a:lnTo>
                    <a:pt x="435" y="3531"/>
                  </a:lnTo>
                  <a:lnTo>
                    <a:pt x="700" y="903"/>
                  </a:lnTo>
                  <a:lnTo>
                    <a:pt x="1275" y="3608"/>
                  </a:lnTo>
                  <a:lnTo>
                    <a:pt x="1571" y="3624"/>
                  </a:lnTo>
                  <a:lnTo>
                    <a:pt x="1866" y="3670"/>
                  </a:lnTo>
                  <a:lnTo>
                    <a:pt x="2255" y="172"/>
                  </a:lnTo>
                  <a:lnTo>
                    <a:pt x="2037" y="141"/>
                  </a:lnTo>
                  <a:cubicBezTo>
                    <a:pt x="1928" y="125"/>
                    <a:pt x="1819" y="110"/>
                    <a:pt x="1819" y="110"/>
                  </a:cubicBezTo>
                  <a:lnTo>
                    <a:pt x="1524" y="2738"/>
                  </a:lnTo>
                  <a:lnTo>
                    <a:pt x="964" y="48"/>
                  </a:lnTo>
                  <a:lnTo>
                    <a:pt x="342" y="1"/>
                  </a:lnTo>
                  <a:close/>
                </a:path>
              </a:pathLst>
            </a:custGeom>
            <a:solidFill>
              <a:srgbClr val="EB5E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35"/>
            <p:cNvSpPr/>
            <p:nvPr/>
          </p:nvSpPr>
          <p:spPr>
            <a:xfrm>
              <a:off x="8191297" y="2842596"/>
              <a:ext cx="59240" cy="123158"/>
            </a:xfrm>
            <a:custGeom>
              <a:rect b="b" l="l" r="r" t="t"/>
              <a:pathLst>
                <a:path extrusionOk="0" h="3686" w="1773">
                  <a:moveTo>
                    <a:pt x="420" y="1"/>
                  </a:moveTo>
                  <a:lnTo>
                    <a:pt x="0" y="3499"/>
                  </a:lnTo>
                  <a:lnTo>
                    <a:pt x="1322" y="3686"/>
                  </a:lnTo>
                  <a:lnTo>
                    <a:pt x="1400" y="3126"/>
                  </a:lnTo>
                  <a:lnTo>
                    <a:pt x="513" y="3017"/>
                  </a:lnTo>
                  <a:lnTo>
                    <a:pt x="638" y="2038"/>
                  </a:lnTo>
                  <a:lnTo>
                    <a:pt x="1446" y="2147"/>
                  </a:lnTo>
                  <a:lnTo>
                    <a:pt x="1524" y="1587"/>
                  </a:lnTo>
                  <a:lnTo>
                    <a:pt x="700" y="1478"/>
                  </a:lnTo>
                  <a:lnTo>
                    <a:pt x="809" y="623"/>
                  </a:lnTo>
                  <a:lnTo>
                    <a:pt x="1633" y="732"/>
                  </a:lnTo>
                  <a:lnTo>
                    <a:pt x="1773" y="187"/>
                  </a:lnTo>
                  <a:lnTo>
                    <a:pt x="420" y="1"/>
                  </a:lnTo>
                  <a:close/>
                </a:path>
              </a:pathLst>
            </a:custGeom>
            <a:solidFill>
              <a:srgbClr val="EB5E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35"/>
            <p:cNvSpPr/>
            <p:nvPr/>
          </p:nvSpPr>
          <p:spPr>
            <a:xfrm>
              <a:off x="8261430" y="2852486"/>
              <a:ext cx="102910" cy="128337"/>
            </a:xfrm>
            <a:custGeom>
              <a:rect b="b" l="l" r="r" t="t"/>
              <a:pathLst>
                <a:path extrusionOk="0" h="3841" w="3080">
                  <a:moveTo>
                    <a:pt x="482" y="0"/>
                  </a:moveTo>
                  <a:lnTo>
                    <a:pt x="0" y="3499"/>
                  </a:lnTo>
                  <a:lnTo>
                    <a:pt x="436" y="3561"/>
                  </a:lnTo>
                  <a:lnTo>
                    <a:pt x="824" y="731"/>
                  </a:lnTo>
                  <a:lnTo>
                    <a:pt x="1058" y="3639"/>
                  </a:lnTo>
                  <a:lnTo>
                    <a:pt x="1477" y="3701"/>
                  </a:lnTo>
                  <a:lnTo>
                    <a:pt x="2535" y="964"/>
                  </a:lnTo>
                  <a:lnTo>
                    <a:pt x="2099" y="3779"/>
                  </a:lnTo>
                  <a:lnTo>
                    <a:pt x="2519" y="3841"/>
                  </a:lnTo>
                  <a:lnTo>
                    <a:pt x="3079" y="358"/>
                  </a:lnTo>
                  <a:lnTo>
                    <a:pt x="2379" y="265"/>
                  </a:lnTo>
                  <a:lnTo>
                    <a:pt x="1400" y="2799"/>
                  </a:lnTo>
                  <a:lnTo>
                    <a:pt x="1182" y="93"/>
                  </a:lnTo>
                  <a:lnTo>
                    <a:pt x="482" y="0"/>
                  </a:lnTo>
                  <a:close/>
                </a:path>
              </a:pathLst>
            </a:custGeom>
            <a:solidFill>
              <a:srgbClr val="EB5E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35"/>
            <p:cNvSpPr/>
            <p:nvPr/>
          </p:nvSpPr>
          <p:spPr>
            <a:xfrm>
              <a:off x="8366379" y="2872233"/>
              <a:ext cx="73808" cy="125230"/>
            </a:xfrm>
            <a:custGeom>
              <a:rect b="b" l="l" r="r" t="t"/>
              <a:pathLst>
                <a:path extrusionOk="0" h="3748" w="2209">
                  <a:moveTo>
                    <a:pt x="1555" y="917"/>
                  </a:moveTo>
                  <a:cubicBezTo>
                    <a:pt x="1555" y="1026"/>
                    <a:pt x="1571" y="1151"/>
                    <a:pt x="1571" y="1291"/>
                  </a:cubicBezTo>
                  <a:cubicBezTo>
                    <a:pt x="1586" y="1431"/>
                    <a:pt x="1586" y="1571"/>
                    <a:pt x="1602" y="1695"/>
                  </a:cubicBezTo>
                  <a:cubicBezTo>
                    <a:pt x="1602" y="1819"/>
                    <a:pt x="1617" y="1975"/>
                    <a:pt x="1633" y="2146"/>
                  </a:cubicBezTo>
                  <a:lnTo>
                    <a:pt x="1073" y="2037"/>
                  </a:lnTo>
                  <a:cubicBezTo>
                    <a:pt x="1089" y="1975"/>
                    <a:pt x="1120" y="1913"/>
                    <a:pt x="1135" y="1866"/>
                  </a:cubicBezTo>
                  <a:cubicBezTo>
                    <a:pt x="1166" y="1804"/>
                    <a:pt x="1198" y="1757"/>
                    <a:pt x="1213" y="1679"/>
                  </a:cubicBezTo>
                  <a:lnTo>
                    <a:pt x="1306" y="1477"/>
                  </a:lnTo>
                  <a:lnTo>
                    <a:pt x="1555" y="917"/>
                  </a:lnTo>
                  <a:close/>
                  <a:moveTo>
                    <a:pt x="1415" y="0"/>
                  </a:moveTo>
                  <a:lnTo>
                    <a:pt x="0" y="3328"/>
                  </a:lnTo>
                  <a:cubicBezTo>
                    <a:pt x="0" y="3328"/>
                    <a:pt x="125" y="3343"/>
                    <a:pt x="249" y="3374"/>
                  </a:cubicBezTo>
                  <a:cubicBezTo>
                    <a:pt x="358" y="3390"/>
                    <a:pt x="482" y="3421"/>
                    <a:pt x="482" y="3421"/>
                  </a:cubicBezTo>
                  <a:lnTo>
                    <a:pt x="809" y="2628"/>
                  </a:lnTo>
                  <a:lnTo>
                    <a:pt x="1664" y="2799"/>
                  </a:lnTo>
                  <a:lnTo>
                    <a:pt x="1711" y="3654"/>
                  </a:lnTo>
                  <a:lnTo>
                    <a:pt x="2208" y="3747"/>
                  </a:lnTo>
                  <a:lnTo>
                    <a:pt x="1991" y="124"/>
                  </a:lnTo>
                  <a:lnTo>
                    <a:pt x="1415" y="0"/>
                  </a:lnTo>
                  <a:close/>
                </a:path>
              </a:pathLst>
            </a:custGeom>
            <a:solidFill>
              <a:srgbClr val="EB5E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35"/>
            <p:cNvSpPr/>
            <p:nvPr/>
          </p:nvSpPr>
          <p:spPr>
            <a:xfrm>
              <a:off x="8621451" y="2789103"/>
              <a:ext cx="868190" cy="612050"/>
            </a:xfrm>
            <a:custGeom>
              <a:rect b="b" l="l" r="r" t="t"/>
              <a:pathLst>
                <a:path extrusionOk="0" h="18318" w="25984">
                  <a:moveTo>
                    <a:pt x="6065" y="0"/>
                  </a:moveTo>
                  <a:cubicBezTo>
                    <a:pt x="5587" y="1793"/>
                    <a:pt x="3964" y="2984"/>
                    <a:pt x="2183" y="2984"/>
                  </a:cubicBezTo>
                  <a:cubicBezTo>
                    <a:pt x="1879" y="2984"/>
                    <a:pt x="1569" y="2949"/>
                    <a:pt x="1260" y="2877"/>
                  </a:cubicBezTo>
                  <a:lnTo>
                    <a:pt x="1167" y="3343"/>
                  </a:lnTo>
                  <a:cubicBezTo>
                    <a:pt x="1525" y="3437"/>
                    <a:pt x="1742" y="3794"/>
                    <a:pt x="1665" y="4167"/>
                  </a:cubicBezTo>
                  <a:cubicBezTo>
                    <a:pt x="1584" y="4476"/>
                    <a:pt x="1307" y="4681"/>
                    <a:pt x="1002" y="4681"/>
                  </a:cubicBezTo>
                  <a:cubicBezTo>
                    <a:pt x="954" y="4681"/>
                    <a:pt x="905" y="4676"/>
                    <a:pt x="856" y="4665"/>
                  </a:cubicBezTo>
                  <a:lnTo>
                    <a:pt x="778" y="5023"/>
                  </a:lnTo>
                  <a:cubicBezTo>
                    <a:pt x="1136" y="5116"/>
                    <a:pt x="1354" y="5474"/>
                    <a:pt x="1276" y="5831"/>
                  </a:cubicBezTo>
                  <a:cubicBezTo>
                    <a:pt x="1210" y="6135"/>
                    <a:pt x="941" y="6349"/>
                    <a:pt x="643" y="6349"/>
                  </a:cubicBezTo>
                  <a:cubicBezTo>
                    <a:pt x="590" y="6349"/>
                    <a:pt x="537" y="6343"/>
                    <a:pt x="483" y="6329"/>
                  </a:cubicBezTo>
                  <a:lnTo>
                    <a:pt x="405" y="6702"/>
                  </a:lnTo>
                  <a:cubicBezTo>
                    <a:pt x="747" y="6795"/>
                    <a:pt x="965" y="7153"/>
                    <a:pt x="887" y="7510"/>
                  </a:cubicBezTo>
                  <a:cubicBezTo>
                    <a:pt x="820" y="7819"/>
                    <a:pt x="544" y="8024"/>
                    <a:pt x="240" y="8024"/>
                  </a:cubicBezTo>
                  <a:cubicBezTo>
                    <a:pt x="192" y="8024"/>
                    <a:pt x="143" y="8019"/>
                    <a:pt x="94" y="8008"/>
                  </a:cubicBezTo>
                  <a:lnTo>
                    <a:pt x="1" y="8443"/>
                  </a:lnTo>
                  <a:cubicBezTo>
                    <a:pt x="2038" y="8941"/>
                    <a:pt x="3235" y="11040"/>
                    <a:pt x="2691" y="13139"/>
                  </a:cubicBezTo>
                  <a:lnTo>
                    <a:pt x="3391" y="13310"/>
                  </a:lnTo>
                  <a:cubicBezTo>
                    <a:pt x="3842" y="13404"/>
                    <a:pt x="4479" y="13590"/>
                    <a:pt x="5257" y="13823"/>
                  </a:cubicBezTo>
                  <a:cubicBezTo>
                    <a:pt x="6780" y="14274"/>
                    <a:pt x="8833" y="14819"/>
                    <a:pt x="10870" y="15487"/>
                  </a:cubicBezTo>
                  <a:cubicBezTo>
                    <a:pt x="12891" y="16171"/>
                    <a:pt x="14928" y="16856"/>
                    <a:pt x="16452" y="17369"/>
                  </a:cubicBezTo>
                  <a:cubicBezTo>
                    <a:pt x="17960" y="17944"/>
                    <a:pt x="18971" y="18317"/>
                    <a:pt x="18971" y="18317"/>
                  </a:cubicBezTo>
                  <a:cubicBezTo>
                    <a:pt x="19556" y="16734"/>
                    <a:pt x="21037" y="15751"/>
                    <a:pt x="22601" y="15751"/>
                  </a:cubicBezTo>
                  <a:cubicBezTo>
                    <a:pt x="23034" y="15751"/>
                    <a:pt x="23472" y="15826"/>
                    <a:pt x="23900" y="15985"/>
                  </a:cubicBezTo>
                  <a:lnTo>
                    <a:pt x="24056" y="15565"/>
                  </a:lnTo>
                  <a:cubicBezTo>
                    <a:pt x="23714" y="15441"/>
                    <a:pt x="23558" y="15052"/>
                    <a:pt x="23698" y="14710"/>
                  </a:cubicBezTo>
                  <a:cubicBezTo>
                    <a:pt x="23795" y="14443"/>
                    <a:pt x="24053" y="14280"/>
                    <a:pt x="24323" y="14280"/>
                  </a:cubicBezTo>
                  <a:cubicBezTo>
                    <a:pt x="24400" y="14280"/>
                    <a:pt x="24478" y="14294"/>
                    <a:pt x="24553" y="14321"/>
                  </a:cubicBezTo>
                  <a:lnTo>
                    <a:pt x="24693" y="13979"/>
                  </a:lnTo>
                  <a:cubicBezTo>
                    <a:pt x="24351" y="13839"/>
                    <a:pt x="24180" y="13450"/>
                    <a:pt x="24320" y="13124"/>
                  </a:cubicBezTo>
                  <a:cubicBezTo>
                    <a:pt x="24429" y="12845"/>
                    <a:pt x="24681" y="12679"/>
                    <a:pt x="24956" y="12679"/>
                  </a:cubicBezTo>
                  <a:cubicBezTo>
                    <a:pt x="25033" y="12679"/>
                    <a:pt x="25112" y="12692"/>
                    <a:pt x="25191" y="12719"/>
                  </a:cubicBezTo>
                  <a:lnTo>
                    <a:pt x="25315" y="12377"/>
                  </a:lnTo>
                  <a:cubicBezTo>
                    <a:pt x="24973" y="12237"/>
                    <a:pt x="24802" y="11864"/>
                    <a:pt x="24942" y="11522"/>
                  </a:cubicBezTo>
                  <a:cubicBezTo>
                    <a:pt x="25051" y="11243"/>
                    <a:pt x="25312" y="11078"/>
                    <a:pt x="25584" y="11078"/>
                  </a:cubicBezTo>
                  <a:cubicBezTo>
                    <a:pt x="25661" y="11078"/>
                    <a:pt x="25738" y="11091"/>
                    <a:pt x="25813" y="11118"/>
                  </a:cubicBezTo>
                  <a:lnTo>
                    <a:pt x="25984" y="10667"/>
                  </a:lnTo>
                  <a:cubicBezTo>
                    <a:pt x="23978" y="9905"/>
                    <a:pt x="22952" y="7650"/>
                    <a:pt x="23714" y="5629"/>
                  </a:cubicBezTo>
                  <a:lnTo>
                    <a:pt x="21024" y="4618"/>
                  </a:lnTo>
                  <a:cubicBezTo>
                    <a:pt x="19375" y="4059"/>
                    <a:pt x="17183" y="3328"/>
                    <a:pt x="14991" y="2581"/>
                  </a:cubicBezTo>
                  <a:cubicBezTo>
                    <a:pt x="12798" y="1866"/>
                    <a:pt x="10543" y="1260"/>
                    <a:pt x="8880" y="762"/>
                  </a:cubicBezTo>
                  <a:cubicBezTo>
                    <a:pt x="8040" y="513"/>
                    <a:pt x="7340" y="311"/>
                    <a:pt x="6843" y="202"/>
                  </a:cubicBezTo>
                  <a:lnTo>
                    <a:pt x="6065" y="0"/>
                  </a:lnTo>
                  <a:close/>
                </a:path>
              </a:pathLst>
            </a:custGeom>
            <a:solidFill>
              <a:srgbClr val="FBE3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35"/>
            <p:cNvSpPr/>
            <p:nvPr/>
          </p:nvSpPr>
          <p:spPr>
            <a:xfrm>
              <a:off x="8829277" y="2849880"/>
              <a:ext cx="527383" cy="244212"/>
            </a:xfrm>
            <a:custGeom>
              <a:rect b="b" l="l" r="r" t="t"/>
              <a:pathLst>
                <a:path extrusionOk="0" h="7309" w="15784">
                  <a:moveTo>
                    <a:pt x="669" y="0"/>
                  </a:moveTo>
                  <a:lnTo>
                    <a:pt x="1" y="2535"/>
                  </a:lnTo>
                  <a:cubicBezTo>
                    <a:pt x="1" y="2535"/>
                    <a:pt x="234" y="2597"/>
                    <a:pt x="638" y="2722"/>
                  </a:cubicBezTo>
                  <a:lnTo>
                    <a:pt x="2349" y="3219"/>
                  </a:lnTo>
                  <a:cubicBezTo>
                    <a:pt x="3748" y="3639"/>
                    <a:pt x="5645" y="4137"/>
                    <a:pt x="7495" y="4759"/>
                  </a:cubicBezTo>
                  <a:cubicBezTo>
                    <a:pt x="9346" y="5380"/>
                    <a:pt x="11212" y="6002"/>
                    <a:pt x="12596" y="6469"/>
                  </a:cubicBezTo>
                  <a:cubicBezTo>
                    <a:pt x="13295" y="6687"/>
                    <a:pt x="13855" y="6920"/>
                    <a:pt x="14259" y="7060"/>
                  </a:cubicBezTo>
                  <a:lnTo>
                    <a:pt x="14881" y="7309"/>
                  </a:lnTo>
                  <a:lnTo>
                    <a:pt x="15783" y="4836"/>
                  </a:lnTo>
                  <a:lnTo>
                    <a:pt x="15146" y="4603"/>
                  </a:lnTo>
                  <a:cubicBezTo>
                    <a:pt x="14741" y="4463"/>
                    <a:pt x="14182" y="4214"/>
                    <a:pt x="13466" y="3997"/>
                  </a:cubicBezTo>
                  <a:cubicBezTo>
                    <a:pt x="12051" y="3515"/>
                    <a:pt x="10186" y="2893"/>
                    <a:pt x="8304" y="2255"/>
                  </a:cubicBezTo>
                  <a:cubicBezTo>
                    <a:pt x="6423" y="1633"/>
                    <a:pt x="4494" y="1120"/>
                    <a:pt x="3064" y="685"/>
                  </a:cubicBezTo>
                  <a:cubicBezTo>
                    <a:pt x="2349" y="482"/>
                    <a:pt x="1742" y="311"/>
                    <a:pt x="1338" y="187"/>
                  </a:cubicBezTo>
                  <a:cubicBezTo>
                    <a:pt x="918" y="63"/>
                    <a:pt x="669" y="0"/>
                    <a:pt x="669" y="0"/>
                  </a:cubicBezTo>
                  <a:close/>
                </a:path>
              </a:pathLst>
            </a:custGeom>
            <a:solidFill>
              <a:srgbClr val="EB5E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35"/>
            <p:cNvSpPr/>
            <p:nvPr/>
          </p:nvSpPr>
          <p:spPr>
            <a:xfrm>
              <a:off x="8760180" y="3109664"/>
              <a:ext cx="503994" cy="236393"/>
            </a:xfrm>
            <a:custGeom>
              <a:rect b="b" l="l" r="r" t="t"/>
              <a:pathLst>
                <a:path extrusionOk="0" h="7075" w="15084">
                  <a:moveTo>
                    <a:pt x="669" y="0"/>
                  </a:moveTo>
                  <a:lnTo>
                    <a:pt x="1" y="2535"/>
                  </a:lnTo>
                  <a:cubicBezTo>
                    <a:pt x="1" y="2535"/>
                    <a:pt x="218" y="2581"/>
                    <a:pt x="607" y="2706"/>
                  </a:cubicBezTo>
                  <a:cubicBezTo>
                    <a:pt x="996" y="2814"/>
                    <a:pt x="1556" y="2970"/>
                    <a:pt x="2224" y="3172"/>
                  </a:cubicBezTo>
                  <a:cubicBezTo>
                    <a:pt x="3561" y="3576"/>
                    <a:pt x="5350" y="4043"/>
                    <a:pt x="7122" y="4634"/>
                  </a:cubicBezTo>
                  <a:lnTo>
                    <a:pt x="11989" y="6266"/>
                  </a:lnTo>
                  <a:cubicBezTo>
                    <a:pt x="12658" y="6484"/>
                    <a:pt x="13186" y="6702"/>
                    <a:pt x="13575" y="6842"/>
                  </a:cubicBezTo>
                  <a:cubicBezTo>
                    <a:pt x="13964" y="6997"/>
                    <a:pt x="14182" y="7075"/>
                    <a:pt x="14182" y="7075"/>
                  </a:cubicBezTo>
                  <a:lnTo>
                    <a:pt x="15083" y="4618"/>
                  </a:lnTo>
                  <a:lnTo>
                    <a:pt x="14477" y="4385"/>
                  </a:lnTo>
                  <a:cubicBezTo>
                    <a:pt x="14088" y="4245"/>
                    <a:pt x="13529" y="4012"/>
                    <a:pt x="12860" y="3794"/>
                  </a:cubicBezTo>
                  <a:cubicBezTo>
                    <a:pt x="11507" y="3343"/>
                    <a:pt x="9719" y="2737"/>
                    <a:pt x="7915" y="2130"/>
                  </a:cubicBezTo>
                  <a:cubicBezTo>
                    <a:pt x="6127" y="1539"/>
                    <a:pt x="4292" y="1057"/>
                    <a:pt x="2939" y="653"/>
                  </a:cubicBezTo>
                  <a:cubicBezTo>
                    <a:pt x="2255" y="451"/>
                    <a:pt x="1696" y="280"/>
                    <a:pt x="1291" y="171"/>
                  </a:cubicBezTo>
                  <a:cubicBezTo>
                    <a:pt x="903" y="47"/>
                    <a:pt x="669" y="0"/>
                    <a:pt x="669" y="0"/>
                  </a:cubicBezTo>
                  <a:close/>
                </a:path>
              </a:pathLst>
            </a:custGeom>
            <a:solidFill>
              <a:srgbClr val="EB5E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35"/>
            <p:cNvSpPr/>
            <p:nvPr/>
          </p:nvSpPr>
          <p:spPr>
            <a:xfrm>
              <a:off x="9299994" y="3156408"/>
              <a:ext cx="68596" cy="71737"/>
            </a:xfrm>
            <a:custGeom>
              <a:rect b="b" l="l" r="r" t="t"/>
              <a:pathLst>
                <a:path extrusionOk="0" h="2147" w="2053">
                  <a:moveTo>
                    <a:pt x="1338" y="0"/>
                  </a:moveTo>
                  <a:lnTo>
                    <a:pt x="793" y="514"/>
                  </a:lnTo>
                  <a:lnTo>
                    <a:pt x="63" y="358"/>
                  </a:lnTo>
                  <a:lnTo>
                    <a:pt x="389" y="1042"/>
                  </a:lnTo>
                  <a:lnTo>
                    <a:pt x="0" y="1695"/>
                  </a:lnTo>
                  <a:lnTo>
                    <a:pt x="747" y="1602"/>
                  </a:lnTo>
                  <a:lnTo>
                    <a:pt x="1229" y="2146"/>
                  </a:lnTo>
                  <a:lnTo>
                    <a:pt x="1369" y="1415"/>
                  </a:lnTo>
                  <a:lnTo>
                    <a:pt x="2053" y="1104"/>
                  </a:lnTo>
                  <a:lnTo>
                    <a:pt x="1400" y="747"/>
                  </a:lnTo>
                  <a:lnTo>
                    <a:pt x="1338" y="0"/>
                  </a:lnTo>
                  <a:close/>
                </a:path>
              </a:pathLst>
            </a:custGeom>
            <a:solidFill>
              <a:srgbClr val="EB5E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35"/>
            <p:cNvSpPr/>
            <p:nvPr/>
          </p:nvSpPr>
          <p:spPr>
            <a:xfrm>
              <a:off x="8737326" y="2975612"/>
              <a:ext cx="69130" cy="71737"/>
            </a:xfrm>
            <a:custGeom>
              <a:rect b="b" l="l" r="r" t="t"/>
              <a:pathLst>
                <a:path extrusionOk="0" h="2147" w="2069">
                  <a:moveTo>
                    <a:pt x="1229" y="0"/>
                  </a:moveTo>
                  <a:lnTo>
                    <a:pt x="731" y="591"/>
                  </a:lnTo>
                  <a:lnTo>
                    <a:pt x="0" y="513"/>
                  </a:lnTo>
                  <a:lnTo>
                    <a:pt x="389" y="1151"/>
                  </a:lnTo>
                  <a:lnTo>
                    <a:pt x="78" y="1851"/>
                  </a:lnTo>
                  <a:lnTo>
                    <a:pt x="793" y="1664"/>
                  </a:lnTo>
                  <a:lnTo>
                    <a:pt x="1338" y="2146"/>
                  </a:lnTo>
                  <a:lnTo>
                    <a:pt x="1415" y="1400"/>
                  </a:lnTo>
                  <a:lnTo>
                    <a:pt x="2069" y="1011"/>
                  </a:lnTo>
                  <a:lnTo>
                    <a:pt x="1369" y="747"/>
                  </a:lnTo>
                  <a:lnTo>
                    <a:pt x="1229" y="0"/>
                  </a:lnTo>
                  <a:close/>
                </a:path>
              </a:pathLst>
            </a:custGeom>
            <a:solidFill>
              <a:srgbClr val="EB5E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35"/>
            <p:cNvSpPr/>
            <p:nvPr/>
          </p:nvSpPr>
          <p:spPr>
            <a:xfrm>
              <a:off x="8878628" y="2878983"/>
              <a:ext cx="36420" cy="51455"/>
            </a:xfrm>
            <a:custGeom>
              <a:rect b="b" l="l" r="r" t="t"/>
              <a:pathLst>
                <a:path extrusionOk="0" h="1540" w="1090">
                  <a:moveTo>
                    <a:pt x="48" y="0"/>
                  </a:moveTo>
                  <a:lnTo>
                    <a:pt x="1" y="171"/>
                  </a:lnTo>
                  <a:lnTo>
                    <a:pt x="421" y="296"/>
                  </a:lnTo>
                  <a:lnTo>
                    <a:pt x="94" y="1477"/>
                  </a:lnTo>
                  <a:lnTo>
                    <a:pt x="281" y="1540"/>
                  </a:lnTo>
                  <a:lnTo>
                    <a:pt x="607" y="358"/>
                  </a:lnTo>
                  <a:lnTo>
                    <a:pt x="1043" y="482"/>
                  </a:lnTo>
                  <a:lnTo>
                    <a:pt x="1089" y="296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FBE3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35"/>
            <p:cNvSpPr/>
            <p:nvPr/>
          </p:nvSpPr>
          <p:spPr>
            <a:xfrm>
              <a:off x="8947725" y="2902338"/>
              <a:ext cx="19780" cy="47312"/>
            </a:xfrm>
            <a:custGeom>
              <a:rect b="b" l="l" r="r" t="t"/>
              <a:pathLst>
                <a:path extrusionOk="0" h="1416" w="592">
                  <a:moveTo>
                    <a:pt x="390" y="1"/>
                  </a:moveTo>
                  <a:lnTo>
                    <a:pt x="1" y="1354"/>
                  </a:lnTo>
                  <a:lnTo>
                    <a:pt x="188" y="1416"/>
                  </a:lnTo>
                  <a:lnTo>
                    <a:pt x="592" y="63"/>
                  </a:lnTo>
                  <a:lnTo>
                    <a:pt x="390" y="1"/>
                  </a:lnTo>
                  <a:close/>
                </a:path>
              </a:pathLst>
            </a:custGeom>
            <a:solidFill>
              <a:srgbClr val="FBE3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35"/>
            <p:cNvSpPr/>
            <p:nvPr/>
          </p:nvSpPr>
          <p:spPr>
            <a:xfrm>
              <a:off x="9007500" y="2923121"/>
              <a:ext cx="42100" cy="48882"/>
            </a:xfrm>
            <a:custGeom>
              <a:rect b="b" l="l" r="r" t="t"/>
              <a:pathLst>
                <a:path extrusionOk="0" h="1463" w="1260">
                  <a:moveTo>
                    <a:pt x="684" y="1"/>
                  </a:moveTo>
                  <a:cubicBezTo>
                    <a:pt x="591" y="1"/>
                    <a:pt x="513" y="16"/>
                    <a:pt x="436" y="48"/>
                  </a:cubicBezTo>
                  <a:cubicBezTo>
                    <a:pt x="342" y="79"/>
                    <a:pt x="280" y="141"/>
                    <a:pt x="218" y="203"/>
                  </a:cubicBezTo>
                  <a:cubicBezTo>
                    <a:pt x="125" y="312"/>
                    <a:pt x="78" y="421"/>
                    <a:pt x="47" y="530"/>
                  </a:cubicBezTo>
                  <a:cubicBezTo>
                    <a:pt x="16" y="623"/>
                    <a:pt x="0" y="701"/>
                    <a:pt x="0" y="794"/>
                  </a:cubicBezTo>
                  <a:cubicBezTo>
                    <a:pt x="0" y="856"/>
                    <a:pt x="0" y="934"/>
                    <a:pt x="16" y="996"/>
                  </a:cubicBezTo>
                  <a:cubicBezTo>
                    <a:pt x="47" y="1105"/>
                    <a:pt x="125" y="1214"/>
                    <a:pt x="202" y="1276"/>
                  </a:cubicBezTo>
                  <a:cubicBezTo>
                    <a:pt x="249" y="1323"/>
                    <a:pt x="296" y="1338"/>
                    <a:pt x="342" y="1369"/>
                  </a:cubicBezTo>
                  <a:cubicBezTo>
                    <a:pt x="389" y="1385"/>
                    <a:pt x="436" y="1400"/>
                    <a:pt x="482" y="1416"/>
                  </a:cubicBezTo>
                  <a:cubicBezTo>
                    <a:pt x="529" y="1431"/>
                    <a:pt x="575" y="1447"/>
                    <a:pt x="622" y="1447"/>
                  </a:cubicBezTo>
                  <a:cubicBezTo>
                    <a:pt x="669" y="1463"/>
                    <a:pt x="700" y="1463"/>
                    <a:pt x="746" y="1463"/>
                  </a:cubicBezTo>
                  <a:lnTo>
                    <a:pt x="855" y="1463"/>
                  </a:lnTo>
                  <a:lnTo>
                    <a:pt x="918" y="1307"/>
                  </a:lnTo>
                  <a:cubicBezTo>
                    <a:pt x="840" y="1307"/>
                    <a:pt x="778" y="1307"/>
                    <a:pt x="715" y="1291"/>
                  </a:cubicBezTo>
                  <a:cubicBezTo>
                    <a:pt x="653" y="1291"/>
                    <a:pt x="591" y="1276"/>
                    <a:pt x="529" y="1245"/>
                  </a:cubicBezTo>
                  <a:cubicBezTo>
                    <a:pt x="482" y="1229"/>
                    <a:pt x="420" y="1198"/>
                    <a:pt x="373" y="1167"/>
                  </a:cubicBezTo>
                  <a:cubicBezTo>
                    <a:pt x="327" y="1136"/>
                    <a:pt x="280" y="1089"/>
                    <a:pt x="264" y="1043"/>
                  </a:cubicBezTo>
                  <a:cubicBezTo>
                    <a:pt x="233" y="980"/>
                    <a:pt x="218" y="918"/>
                    <a:pt x="218" y="856"/>
                  </a:cubicBezTo>
                  <a:cubicBezTo>
                    <a:pt x="202" y="763"/>
                    <a:pt x="218" y="685"/>
                    <a:pt x="249" y="592"/>
                  </a:cubicBezTo>
                  <a:cubicBezTo>
                    <a:pt x="264" y="514"/>
                    <a:pt x="311" y="436"/>
                    <a:pt x="358" y="359"/>
                  </a:cubicBezTo>
                  <a:cubicBezTo>
                    <a:pt x="404" y="312"/>
                    <a:pt x="451" y="265"/>
                    <a:pt x="498" y="234"/>
                  </a:cubicBezTo>
                  <a:cubicBezTo>
                    <a:pt x="560" y="203"/>
                    <a:pt x="607" y="187"/>
                    <a:pt x="669" y="187"/>
                  </a:cubicBezTo>
                  <a:cubicBezTo>
                    <a:pt x="731" y="187"/>
                    <a:pt x="793" y="187"/>
                    <a:pt x="855" y="203"/>
                  </a:cubicBezTo>
                  <a:cubicBezTo>
                    <a:pt x="918" y="219"/>
                    <a:pt x="980" y="234"/>
                    <a:pt x="1042" y="265"/>
                  </a:cubicBezTo>
                  <a:cubicBezTo>
                    <a:pt x="1089" y="296"/>
                    <a:pt x="1151" y="327"/>
                    <a:pt x="1197" y="359"/>
                  </a:cubicBezTo>
                  <a:lnTo>
                    <a:pt x="1260" y="187"/>
                  </a:lnTo>
                  <a:cubicBezTo>
                    <a:pt x="1229" y="172"/>
                    <a:pt x="1197" y="156"/>
                    <a:pt x="1151" y="141"/>
                  </a:cubicBezTo>
                  <a:cubicBezTo>
                    <a:pt x="1120" y="110"/>
                    <a:pt x="1089" y="94"/>
                    <a:pt x="1042" y="79"/>
                  </a:cubicBezTo>
                  <a:cubicBezTo>
                    <a:pt x="995" y="63"/>
                    <a:pt x="949" y="48"/>
                    <a:pt x="902" y="32"/>
                  </a:cubicBezTo>
                  <a:cubicBezTo>
                    <a:pt x="840" y="1"/>
                    <a:pt x="762" y="1"/>
                    <a:pt x="684" y="1"/>
                  </a:cubicBezTo>
                  <a:close/>
                </a:path>
              </a:pathLst>
            </a:custGeom>
            <a:solidFill>
              <a:srgbClr val="FBE3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35"/>
            <p:cNvSpPr/>
            <p:nvPr/>
          </p:nvSpPr>
          <p:spPr>
            <a:xfrm>
              <a:off x="9081777" y="2942868"/>
              <a:ext cx="47847" cy="56166"/>
            </a:xfrm>
            <a:custGeom>
              <a:rect b="b" l="l" r="r" t="t"/>
              <a:pathLst>
                <a:path extrusionOk="0" h="1681" w="1432">
                  <a:moveTo>
                    <a:pt x="421" y="1"/>
                  </a:moveTo>
                  <a:lnTo>
                    <a:pt x="1" y="1354"/>
                  </a:lnTo>
                  <a:lnTo>
                    <a:pt x="187" y="1416"/>
                  </a:lnTo>
                  <a:lnTo>
                    <a:pt x="389" y="794"/>
                  </a:lnTo>
                  <a:lnTo>
                    <a:pt x="560" y="856"/>
                  </a:lnTo>
                  <a:lnTo>
                    <a:pt x="794" y="1618"/>
                  </a:lnTo>
                  <a:lnTo>
                    <a:pt x="1011" y="1680"/>
                  </a:lnTo>
                  <a:lnTo>
                    <a:pt x="747" y="825"/>
                  </a:lnTo>
                  <a:lnTo>
                    <a:pt x="1431" y="343"/>
                  </a:lnTo>
                  <a:lnTo>
                    <a:pt x="1198" y="265"/>
                  </a:lnTo>
                  <a:lnTo>
                    <a:pt x="623" y="685"/>
                  </a:lnTo>
                  <a:lnTo>
                    <a:pt x="436" y="623"/>
                  </a:lnTo>
                  <a:lnTo>
                    <a:pt x="623" y="63"/>
                  </a:lnTo>
                  <a:lnTo>
                    <a:pt x="421" y="1"/>
                  </a:lnTo>
                  <a:close/>
                </a:path>
              </a:pathLst>
            </a:custGeom>
            <a:solidFill>
              <a:srgbClr val="FBE3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35"/>
            <p:cNvSpPr/>
            <p:nvPr/>
          </p:nvSpPr>
          <p:spPr>
            <a:xfrm>
              <a:off x="9160764" y="2969899"/>
              <a:ext cx="40028" cy="53026"/>
            </a:xfrm>
            <a:custGeom>
              <a:rect b="b" l="l" r="r" t="t"/>
              <a:pathLst>
                <a:path extrusionOk="0" h="1587" w="1198">
                  <a:moveTo>
                    <a:pt x="451" y="0"/>
                  </a:moveTo>
                  <a:lnTo>
                    <a:pt x="0" y="1338"/>
                  </a:lnTo>
                  <a:lnTo>
                    <a:pt x="747" y="1586"/>
                  </a:lnTo>
                  <a:lnTo>
                    <a:pt x="809" y="1415"/>
                  </a:lnTo>
                  <a:lnTo>
                    <a:pt x="249" y="1229"/>
                  </a:lnTo>
                  <a:lnTo>
                    <a:pt x="404" y="793"/>
                  </a:lnTo>
                  <a:lnTo>
                    <a:pt x="902" y="964"/>
                  </a:lnTo>
                  <a:lnTo>
                    <a:pt x="964" y="793"/>
                  </a:lnTo>
                  <a:lnTo>
                    <a:pt x="451" y="622"/>
                  </a:lnTo>
                  <a:lnTo>
                    <a:pt x="591" y="234"/>
                  </a:lnTo>
                  <a:lnTo>
                    <a:pt x="1120" y="405"/>
                  </a:lnTo>
                  <a:lnTo>
                    <a:pt x="1197" y="249"/>
                  </a:lnTo>
                  <a:lnTo>
                    <a:pt x="451" y="0"/>
                  </a:lnTo>
                  <a:close/>
                </a:path>
              </a:pathLst>
            </a:custGeom>
            <a:solidFill>
              <a:srgbClr val="FBE3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35"/>
            <p:cNvSpPr/>
            <p:nvPr/>
          </p:nvSpPr>
          <p:spPr>
            <a:xfrm>
              <a:off x="9242825" y="2992753"/>
              <a:ext cx="36420" cy="51455"/>
            </a:xfrm>
            <a:custGeom>
              <a:rect b="b" l="l" r="r" t="t"/>
              <a:pathLst>
                <a:path extrusionOk="0" h="1540" w="1090">
                  <a:moveTo>
                    <a:pt x="63" y="0"/>
                  </a:moveTo>
                  <a:lnTo>
                    <a:pt x="1" y="172"/>
                  </a:lnTo>
                  <a:lnTo>
                    <a:pt x="421" y="311"/>
                  </a:lnTo>
                  <a:lnTo>
                    <a:pt x="17" y="1478"/>
                  </a:lnTo>
                  <a:lnTo>
                    <a:pt x="203" y="1540"/>
                  </a:lnTo>
                  <a:lnTo>
                    <a:pt x="607" y="389"/>
                  </a:lnTo>
                  <a:lnTo>
                    <a:pt x="1027" y="529"/>
                  </a:lnTo>
                  <a:lnTo>
                    <a:pt x="1089" y="358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FBE3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35"/>
            <p:cNvSpPr/>
            <p:nvPr/>
          </p:nvSpPr>
          <p:spPr>
            <a:xfrm>
              <a:off x="8778891" y="3139267"/>
              <a:ext cx="42634" cy="52491"/>
            </a:xfrm>
            <a:custGeom>
              <a:rect b="b" l="l" r="r" t="t"/>
              <a:pathLst>
                <a:path extrusionOk="0" h="1571" w="1276">
                  <a:moveTo>
                    <a:pt x="964" y="218"/>
                  </a:moveTo>
                  <a:lnTo>
                    <a:pt x="1042" y="964"/>
                  </a:lnTo>
                  <a:lnTo>
                    <a:pt x="498" y="809"/>
                  </a:lnTo>
                  <a:lnTo>
                    <a:pt x="964" y="218"/>
                  </a:lnTo>
                  <a:close/>
                  <a:moveTo>
                    <a:pt x="918" y="0"/>
                  </a:moveTo>
                  <a:lnTo>
                    <a:pt x="0" y="1198"/>
                  </a:lnTo>
                  <a:lnTo>
                    <a:pt x="171" y="1260"/>
                  </a:lnTo>
                  <a:lnTo>
                    <a:pt x="405" y="949"/>
                  </a:lnTo>
                  <a:lnTo>
                    <a:pt x="1058" y="1135"/>
                  </a:lnTo>
                  <a:lnTo>
                    <a:pt x="1104" y="1524"/>
                  </a:lnTo>
                  <a:lnTo>
                    <a:pt x="1275" y="1571"/>
                  </a:lnTo>
                  <a:lnTo>
                    <a:pt x="1120" y="63"/>
                  </a:lnTo>
                  <a:lnTo>
                    <a:pt x="918" y="0"/>
                  </a:lnTo>
                  <a:close/>
                </a:path>
              </a:pathLst>
            </a:custGeom>
            <a:solidFill>
              <a:srgbClr val="FBE3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35"/>
            <p:cNvSpPr/>
            <p:nvPr/>
          </p:nvSpPr>
          <p:spPr>
            <a:xfrm>
              <a:off x="8839669" y="3151730"/>
              <a:ext cx="43670" cy="50754"/>
            </a:xfrm>
            <a:custGeom>
              <a:rect b="b" l="l" r="r" t="t"/>
              <a:pathLst>
                <a:path extrusionOk="0" h="1519" w="1307">
                  <a:moveTo>
                    <a:pt x="529" y="234"/>
                  </a:moveTo>
                  <a:lnTo>
                    <a:pt x="794" y="312"/>
                  </a:lnTo>
                  <a:cubicBezTo>
                    <a:pt x="840" y="327"/>
                    <a:pt x="903" y="358"/>
                    <a:pt x="949" y="389"/>
                  </a:cubicBezTo>
                  <a:cubicBezTo>
                    <a:pt x="980" y="436"/>
                    <a:pt x="1027" y="483"/>
                    <a:pt x="1042" y="529"/>
                  </a:cubicBezTo>
                  <a:cubicBezTo>
                    <a:pt x="1074" y="591"/>
                    <a:pt x="1089" y="654"/>
                    <a:pt x="1089" y="716"/>
                  </a:cubicBezTo>
                  <a:cubicBezTo>
                    <a:pt x="1105" y="794"/>
                    <a:pt x="1089" y="856"/>
                    <a:pt x="1074" y="933"/>
                  </a:cubicBezTo>
                  <a:cubicBezTo>
                    <a:pt x="1058" y="996"/>
                    <a:pt x="1027" y="1058"/>
                    <a:pt x="980" y="1120"/>
                  </a:cubicBezTo>
                  <a:cubicBezTo>
                    <a:pt x="934" y="1182"/>
                    <a:pt x="887" y="1229"/>
                    <a:pt x="840" y="1260"/>
                  </a:cubicBezTo>
                  <a:cubicBezTo>
                    <a:pt x="794" y="1291"/>
                    <a:pt x="732" y="1322"/>
                    <a:pt x="669" y="1338"/>
                  </a:cubicBezTo>
                  <a:cubicBezTo>
                    <a:pt x="623" y="1338"/>
                    <a:pt x="560" y="1338"/>
                    <a:pt x="498" y="1322"/>
                  </a:cubicBezTo>
                  <a:lnTo>
                    <a:pt x="234" y="1244"/>
                  </a:lnTo>
                  <a:lnTo>
                    <a:pt x="529" y="234"/>
                  </a:lnTo>
                  <a:close/>
                  <a:moveTo>
                    <a:pt x="389" y="1"/>
                  </a:moveTo>
                  <a:lnTo>
                    <a:pt x="1" y="1369"/>
                  </a:lnTo>
                  <a:lnTo>
                    <a:pt x="452" y="1493"/>
                  </a:lnTo>
                  <a:cubicBezTo>
                    <a:pt x="513" y="1510"/>
                    <a:pt x="576" y="1519"/>
                    <a:pt x="640" y="1519"/>
                  </a:cubicBezTo>
                  <a:cubicBezTo>
                    <a:pt x="753" y="1519"/>
                    <a:pt x="865" y="1491"/>
                    <a:pt x="965" y="1431"/>
                  </a:cubicBezTo>
                  <a:cubicBezTo>
                    <a:pt x="1027" y="1384"/>
                    <a:pt x="1089" y="1322"/>
                    <a:pt x="1136" y="1244"/>
                  </a:cubicBezTo>
                  <a:cubicBezTo>
                    <a:pt x="1198" y="1167"/>
                    <a:pt x="1245" y="1073"/>
                    <a:pt x="1260" y="980"/>
                  </a:cubicBezTo>
                  <a:cubicBezTo>
                    <a:pt x="1291" y="887"/>
                    <a:pt x="1307" y="794"/>
                    <a:pt x="1291" y="685"/>
                  </a:cubicBezTo>
                  <a:cubicBezTo>
                    <a:pt x="1276" y="607"/>
                    <a:pt x="1245" y="514"/>
                    <a:pt x="1198" y="436"/>
                  </a:cubicBezTo>
                  <a:cubicBezTo>
                    <a:pt x="1151" y="358"/>
                    <a:pt x="1089" y="296"/>
                    <a:pt x="1027" y="249"/>
                  </a:cubicBezTo>
                  <a:cubicBezTo>
                    <a:pt x="949" y="187"/>
                    <a:pt x="856" y="140"/>
                    <a:pt x="763" y="125"/>
                  </a:cubicBezTo>
                  <a:lnTo>
                    <a:pt x="389" y="1"/>
                  </a:lnTo>
                  <a:close/>
                </a:path>
              </a:pathLst>
            </a:custGeom>
            <a:solidFill>
              <a:srgbClr val="FBE3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35"/>
            <p:cNvSpPr/>
            <p:nvPr/>
          </p:nvSpPr>
          <p:spPr>
            <a:xfrm>
              <a:off x="8896838" y="3168871"/>
              <a:ext cx="60811" cy="58739"/>
            </a:xfrm>
            <a:custGeom>
              <a:rect b="b" l="l" r="r" t="t"/>
              <a:pathLst>
                <a:path extrusionOk="0" h="1758" w="1820">
                  <a:moveTo>
                    <a:pt x="404" y="1"/>
                  </a:moveTo>
                  <a:lnTo>
                    <a:pt x="0" y="1353"/>
                  </a:lnTo>
                  <a:lnTo>
                    <a:pt x="187" y="1400"/>
                  </a:lnTo>
                  <a:lnTo>
                    <a:pt x="529" y="234"/>
                  </a:lnTo>
                  <a:lnTo>
                    <a:pt x="591" y="1524"/>
                  </a:lnTo>
                  <a:lnTo>
                    <a:pt x="809" y="1587"/>
                  </a:lnTo>
                  <a:cubicBezTo>
                    <a:pt x="949" y="1385"/>
                    <a:pt x="1073" y="1214"/>
                    <a:pt x="1197" y="1058"/>
                  </a:cubicBezTo>
                  <a:cubicBezTo>
                    <a:pt x="1244" y="996"/>
                    <a:pt x="1291" y="934"/>
                    <a:pt x="1322" y="871"/>
                  </a:cubicBezTo>
                  <a:cubicBezTo>
                    <a:pt x="1368" y="809"/>
                    <a:pt x="1415" y="747"/>
                    <a:pt x="1446" y="700"/>
                  </a:cubicBezTo>
                  <a:cubicBezTo>
                    <a:pt x="1493" y="654"/>
                    <a:pt x="1539" y="592"/>
                    <a:pt x="1571" y="545"/>
                  </a:cubicBezTo>
                  <a:lnTo>
                    <a:pt x="1571" y="545"/>
                  </a:lnTo>
                  <a:lnTo>
                    <a:pt x="1213" y="1696"/>
                  </a:lnTo>
                  <a:lnTo>
                    <a:pt x="1400" y="1758"/>
                  </a:lnTo>
                  <a:lnTo>
                    <a:pt x="1819" y="405"/>
                  </a:lnTo>
                  <a:lnTo>
                    <a:pt x="1524" y="327"/>
                  </a:lnTo>
                  <a:lnTo>
                    <a:pt x="778" y="1322"/>
                  </a:lnTo>
                  <a:lnTo>
                    <a:pt x="700" y="7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FBE3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35"/>
            <p:cNvSpPr/>
            <p:nvPr/>
          </p:nvSpPr>
          <p:spPr>
            <a:xfrm>
              <a:off x="8966971" y="3189654"/>
              <a:ext cx="20281" cy="46276"/>
            </a:xfrm>
            <a:custGeom>
              <a:rect b="b" l="l" r="r" t="t"/>
              <a:pathLst>
                <a:path extrusionOk="0" h="1385" w="607">
                  <a:moveTo>
                    <a:pt x="420" y="1"/>
                  </a:moveTo>
                  <a:lnTo>
                    <a:pt x="0" y="1338"/>
                  </a:lnTo>
                  <a:lnTo>
                    <a:pt x="187" y="1385"/>
                  </a:lnTo>
                  <a:lnTo>
                    <a:pt x="607" y="47"/>
                  </a:lnTo>
                  <a:lnTo>
                    <a:pt x="420" y="1"/>
                  </a:lnTo>
                  <a:close/>
                </a:path>
              </a:pathLst>
            </a:custGeom>
            <a:solidFill>
              <a:srgbClr val="FBE3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35"/>
            <p:cNvSpPr/>
            <p:nvPr/>
          </p:nvSpPr>
          <p:spPr>
            <a:xfrm>
              <a:off x="9003858" y="3197439"/>
              <a:ext cx="34849" cy="51489"/>
            </a:xfrm>
            <a:custGeom>
              <a:rect b="b" l="l" r="r" t="t"/>
              <a:pathLst>
                <a:path extrusionOk="0" h="1541" w="1043">
                  <a:moveTo>
                    <a:pt x="62" y="1"/>
                  </a:moveTo>
                  <a:lnTo>
                    <a:pt x="0" y="172"/>
                  </a:lnTo>
                  <a:lnTo>
                    <a:pt x="405" y="296"/>
                  </a:lnTo>
                  <a:lnTo>
                    <a:pt x="31" y="1478"/>
                  </a:lnTo>
                  <a:lnTo>
                    <a:pt x="218" y="1540"/>
                  </a:lnTo>
                  <a:lnTo>
                    <a:pt x="591" y="359"/>
                  </a:lnTo>
                  <a:lnTo>
                    <a:pt x="995" y="498"/>
                  </a:lnTo>
                  <a:lnTo>
                    <a:pt x="1042" y="327"/>
                  </a:lnTo>
                  <a:lnTo>
                    <a:pt x="62" y="1"/>
                  </a:lnTo>
                  <a:close/>
                </a:path>
              </a:pathLst>
            </a:custGeom>
            <a:solidFill>
              <a:srgbClr val="FBE3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35"/>
            <p:cNvSpPr/>
            <p:nvPr/>
          </p:nvSpPr>
          <p:spPr>
            <a:xfrm>
              <a:off x="9075027" y="3228613"/>
              <a:ext cx="45241" cy="48882"/>
            </a:xfrm>
            <a:custGeom>
              <a:rect b="b" l="l" r="r" t="t"/>
              <a:pathLst>
                <a:path extrusionOk="0" h="1463" w="1354">
                  <a:moveTo>
                    <a:pt x="724" y="181"/>
                  </a:moveTo>
                  <a:cubicBezTo>
                    <a:pt x="768" y="181"/>
                    <a:pt x="812" y="192"/>
                    <a:pt x="856" y="203"/>
                  </a:cubicBezTo>
                  <a:cubicBezTo>
                    <a:pt x="902" y="219"/>
                    <a:pt x="965" y="250"/>
                    <a:pt x="1011" y="296"/>
                  </a:cubicBezTo>
                  <a:cubicBezTo>
                    <a:pt x="1042" y="327"/>
                    <a:pt x="1089" y="374"/>
                    <a:pt x="1105" y="421"/>
                  </a:cubicBezTo>
                  <a:cubicBezTo>
                    <a:pt x="1136" y="483"/>
                    <a:pt x="1151" y="561"/>
                    <a:pt x="1136" y="623"/>
                  </a:cubicBezTo>
                  <a:cubicBezTo>
                    <a:pt x="1136" y="701"/>
                    <a:pt x="1120" y="778"/>
                    <a:pt x="1089" y="872"/>
                  </a:cubicBezTo>
                  <a:cubicBezTo>
                    <a:pt x="1073" y="949"/>
                    <a:pt x="1027" y="1027"/>
                    <a:pt x="980" y="1089"/>
                  </a:cubicBezTo>
                  <a:cubicBezTo>
                    <a:pt x="933" y="1151"/>
                    <a:pt x="887" y="1198"/>
                    <a:pt x="840" y="1229"/>
                  </a:cubicBezTo>
                  <a:cubicBezTo>
                    <a:pt x="778" y="1260"/>
                    <a:pt x="731" y="1276"/>
                    <a:pt x="669" y="1276"/>
                  </a:cubicBezTo>
                  <a:cubicBezTo>
                    <a:pt x="545" y="1276"/>
                    <a:pt x="436" y="1245"/>
                    <a:pt x="343" y="1167"/>
                  </a:cubicBezTo>
                  <a:cubicBezTo>
                    <a:pt x="296" y="1136"/>
                    <a:pt x="265" y="1089"/>
                    <a:pt x="234" y="1027"/>
                  </a:cubicBezTo>
                  <a:cubicBezTo>
                    <a:pt x="218" y="965"/>
                    <a:pt x="203" y="903"/>
                    <a:pt x="203" y="840"/>
                  </a:cubicBezTo>
                  <a:cubicBezTo>
                    <a:pt x="203" y="747"/>
                    <a:pt x="218" y="669"/>
                    <a:pt x="249" y="592"/>
                  </a:cubicBezTo>
                  <a:cubicBezTo>
                    <a:pt x="280" y="498"/>
                    <a:pt x="312" y="421"/>
                    <a:pt x="358" y="358"/>
                  </a:cubicBezTo>
                  <a:cubicBezTo>
                    <a:pt x="405" y="312"/>
                    <a:pt x="451" y="265"/>
                    <a:pt x="514" y="234"/>
                  </a:cubicBezTo>
                  <a:cubicBezTo>
                    <a:pt x="560" y="203"/>
                    <a:pt x="623" y="187"/>
                    <a:pt x="669" y="187"/>
                  </a:cubicBezTo>
                  <a:cubicBezTo>
                    <a:pt x="687" y="183"/>
                    <a:pt x="706" y="181"/>
                    <a:pt x="724" y="181"/>
                  </a:cubicBezTo>
                  <a:close/>
                  <a:moveTo>
                    <a:pt x="685" y="1"/>
                  </a:moveTo>
                  <a:cubicBezTo>
                    <a:pt x="607" y="1"/>
                    <a:pt x="529" y="1"/>
                    <a:pt x="451" y="32"/>
                  </a:cubicBezTo>
                  <a:cubicBezTo>
                    <a:pt x="374" y="79"/>
                    <a:pt x="296" y="125"/>
                    <a:pt x="234" y="203"/>
                  </a:cubicBezTo>
                  <a:cubicBezTo>
                    <a:pt x="156" y="296"/>
                    <a:pt x="94" y="405"/>
                    <a:pt x="63" y="514"/>
                  </a:cubicBezTo>
                  <a:cubicBezTo>
                    <a:pt x="32" y="607"/>
                    <a:pt x="16" y="685"/>
                    <a:pt x="1" y="778"/>
                  </a:cubicBezTo>
                  <a:cubicBezTo>
                    <a:pt x="1" y="840"/>
                    <a:pt x="1" y="918"/>
                    <a:pt x="16" y="980"/>
                  </a:cubicBezTo>
                  <a:cubicBezTo>
                    <a:pt x="32" y="1043"/>
                    <a:pt x="47" y="1105"/>
                    <a:pt x="78" y="1151"/>
                  </a:cubicBezTo>
                  <a:cubicBezTo>
                    <a:pt x="109" y="1198"/>
                    <a:pt x="140" y="1229"/>
                    <a:pt x="187" y="1276"/>
                  </a:cubicBezTo>
                  <a:cubicBezTo>
                    <a:pt x="218" y="1307"/>
                    <a:pt x="265" y="1338"/>
                    <a:pt x="312" y="1354"/>
                  </a:cubicBezTo>
                  <a:cubicBezTo>
                    <a:pt x="358" y="1385"/>
                    <a:pt x="389" y="1400"/>
                    <a:pt x="436" y="1416"/>
                  </a:cubicBezTo>
                  <a:cubicBezTo>
                    <a:pt x="483" y="1431"/>
                    <a:pt x="529" y="1447"/>
                    <a:pt x="576" y="1447"/>
                  </a:cubicBezTo>
                  <a:cubicBezTo>
                    <a:pt x="623" y="1462"/>
                    <a:pt x="685" y="1462"/>
                    <a:pt x="731" y="1462"/>
                  </a:cubicBezTo>
                  <a:cubicBezTo>
                    <a:pt x="778" y="1447"/>
                    <a:pt x="840" y="1431"/>
                    <a:pt x="887" y="1416"/>
                  </a:cubicBezTo>
                  <a:cubicBezTo>
                    <a:pt x="949" y="1400"/>
                    <a:pt x="996" y="1369"/>
                    <a:pt x="1042" y="1323"/>
                  </a:cubicBezTo>
                  <a:cubicBezTo>
                    <a:pt x="1089" y="1276"/>
                    <a:pt x="1136" y="1229"/>
                    <a:pt x="1182" y="1167"/>
                  </a:cubicBezTo>
                  <a:cubicBezTo>
                    <a:pt x="1229" y="1089"/>
                    <a:pt x="1260" y="1012"/>
                    <a:pt x="1291" y="934"/>
                  </a:cubicBezTo>
                  <a:cubicBezTo>
                    <a:pt x="1338" y="809"/>
                    <a:pt x="1353" y="701"/>
                    <a:pt x="1338" y="576"/>
                  </a:cubicBezTo>
                  <a:cubicBezTo>
                    <a:pt x="1338" y="483"/>
                    <a:pt x="1307" y="390"/>
                    <a:pt x="1260" y="312"/>
                  </a:cubicBezTo>
                  <a:cubicBezTo>
                    <a:pt x="1229" y="234"/>
                    <a:pt x="1167" y="187"/>
                    <a:pt x="1105" y="141"/>
                  </a:cubicBezTo>
                  <a:cubicBezTo>
                    <a:pt x="980" y="47"/>
                    <a:pt x="840" y="1"/>
                    <a:pt x="700" y="1"/>
                  </a:cubicBezTo>
                  <a:close/>
                </a:path>
              </a:pathLst>
            </a:custGeom>
            <a:solidFill>
              <a:srgbClr val="FBE3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35"/>
            <p:cNvSpPr/>
            <p:nvPr/>
          </p:nvSpPr>
          <p:spPr>
            <a:xfrm>
              <a:off x="9131127" y="3244718"/>
              <a:ext cx="48882" cy="55632"/>
            </a:xfrm>
            <a:custGeom>
              <a:rect b="b" l="l" r="r" t="t"/>
              <a:pathLst>
                <a:path extrusionOk="0" h="1665" w="1463">
                  <a:moveTo>
                    <a:pt x="467" y="1"/>
                  </a:moveTo>
                  <a:lnTo>
                    <a:pt x="1" y="1323"/>
                  </a:lnTo>
                  <a:lnTo>
                    <a:pt x="187" y="1385"/>
                  </a:lnTo>
                  <a:lnTo>
                    <a:pt x="561" y="296"/>
                  </a:lnTo>
                  <a:lnTo>
                    <a:pt x="763" y="1587"/>
                  </a:lnTo>
                  <a:lnTo>
                    <a:pt x="996" y="1665"/>
                  </a:lnTo>
                  <a:lnTo>
                    <a:pt x="1462" y="327"/>
                  </a:lnTo>
                  <a:lnTo>
                    <a:pt x="1276" y="265"/>
                  </a:lnTo>
                  <a:lnTo>
                    <a:pt x="903" y="1338"/>
                  </a:lnTo>
                  <a:lnTo>
                    <a:pt x="716" y="79"/>
                  </a:lnTo>
                  <a:lnTo>
                    <a:pt x="467" y="1"/>
                  </a:lnTo>
                  <a:close/>
                </a:path>
              </a:pathLst>
            </a:custGeom>
            <a:solidFill>
              <a:srgbClr val="FBE3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35"/>
            <p:cNvSpPr/>
            <p:nvPr/>
          </p:nvSpPr>
          <p:spPr>
            <a:xfrm>
              <a:off x="9187761" y="3263963"/>
              <a:ext cx="39527" cy="53026"/>
            </a:xfrm>
            <a:custGeom>
              <a:rect b="b" l="l" r="r" t="t"/>
              <a:pathLst>
                <a:path extrusionOk="0" h="1587" w="1183">
                  <a:moveTo>
                    <a:pt x="467" y="0"/>
                  </a:moveTo>
                  <a:lnTo>
                    <a:pt x="1" y="1322"/>
                  </a:lnTo>
                  <a:lnTo>
                    <a:pt x="716" y="1586"/>
                  </a:lnTo>
                  <a:lnTo>
                    <a:pt x="778" y="1431"/>
                  </a:lnTo>
                  <a:lnTo>
                    <a:pt x="234" y="1229"/>
                  </a:lnTo>
                  <a:lnTo>
                    <a:pt x="405" y="793"/>
                  </a:lnTo>
                  <a:lnTo>
                    <a:pt x="872" y="980"/>
                  </a:lnTo>
                  <a:lnTo>
                    <a:pt x="934" y="809"/>
                  </a:lnTo>
                  <a:lnTo>
                    <a:pt x="452" y="622"/>
                  </a:lnTo>
                  <a:lnTo>
                    <a:pt x="592" y="233"/>
                  </a:lnTo>
                  <a:lnTo>
                    <a:pt x="1105" y="420"/>
                  </a:lnTo>
                  <a:lnTo>
                    <a:pt x="1182" y="265"/>
                  </a:lnTo>
                  <a:lnTo>
                    <a:pt x="467" y="0"/>
                  </a:lnTo>
                  <a:close/>
                </a:path>
              </a:pathLst>
            </a:custGeom>
            <a:solidFill>
              <a:srgbClr val="FBE3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35"/>
            <p:cNvSpPr/>
            <p:nvPr/>
          </p:nvSpPr>
          <p:spPr>
            <a:xfrm>
              <a:off x="8822027" y="2974576"/>
              <a:ext cx="74309" cy="119216"/>
            </a:xfrm>
            <a:custGeom>
              <a:rect b="b" l="l" r="r" t="t"/>
              <a:pathLst>
                <a:path extrusionOk="0" h="3568" w="2224">
                  <a:moveTo>
                    <a:pt x="1431" y="0"/>
                  </a:moveTo>
                  <a:cubicBezTo>
                    <a:pt x="1337" y="0"/>
                    <a:pt x="1244" y="16"/>
                    <a:pt x="1166" y="31"/>
                  </a:cubicBezTo>
                  <a:cubicBezTo>
                    <a:pt x="1057" y="62"/>
                    <a:pt x="964" y="109"/>
                    <a:pt x="886" y="171"/>
                  </a:cubicBezTo>
                  <a:cubicBezTo>
                    <a:pt x="777" y="249"/>
                    <a:pt x="684" y="342"/>
                    <a:pt x="606" y="451"/>
                  </a:cubicBezTo>
                  <a:cubicBezTo>
                    <a:pt x="498" y="576"/>
                    <a:pt x="420" y="716"/>
                    <a:pt x="342" y="871"/>
                  </a:cubicBezTo>
                  <a:cubicBezTo>
                    <a:pt x="264" y="1058"/>
                    <a:pt x="187" y="1260"/>
                    <a:pt x="140" y="1477"/>
                  </a:cubicBezTo>
                  <a:cubicBezTo>
                    <a:pt x="78" y="1680"/>
                    <a:pt x="31" y="1897"/>
                    <a:pt x="16" y="2115"/>
                  </a:cubicBezTo>
                  <a:cubicBezTo>
                    <a:pt x="0" y="2270"/>
                    <a:pt x="0" y="2441"/>
                    <a:pt x="16" y="2613"/>
                  </a:cubicBezTo>
                  <a:cubicBezTo>
                    <a:pt x="31" y="2737"/>
                    <a:pt x="62" y="2861"/>
                    <a:pt x="109" y="2986"/>
                  </a:cubicBezTo>
                  <a:cubicBezTo>
                    <a:pt x="156" y="3079"/>
                    <a:pt x="218" y="3172"/>
                    <a:pt x="280" y="3250"/>
                  </a:cubicBezTo>
                  <a:cubicBezTo>
                    <a:pt x="342" y="3328"/>
                    <a:pt x="404" y="3390"/>
                    <a:pt x="482" y="3437"/>
                  </a:cubicBezTo>
                  <a:cubicBezTo>
                    <a:pt x="560" y="3468"/>
                    <a:pt x="622" y="3499"/>
                    <a:pt x="700" y="3530"/>
                  </a:cubicBezTo>
                  <a:cubicBezTo>
                    <a:pt x="777" y="3545"/>
                    <a:pt x="855" y="3561"/>
                    <a:pt x="933" y="3561"/>
                  </a:cubicBezTo>
                  <a:cubicBezTo>
                    <a:pt x="954" y="3566"/>
                    <a:pt x="976" y="3568"/>
                    <a:pt x="999" y="3568"/>
                  </a:cubicBezTo>
                  <a:cubicBezTo>
                    <a:pt x="1045" y="3568"/>
                    <a:pt x="1094" y="3561"/>
                    <a:pt x="1135" y="3561"/>
                  </a:cubicBezTo>
                  <a:cubicBezTo>
                    <a:pt x="1213" y="3545"/>
                    <a:pt x="1275" y="3530"/>
                    <a:pt x="1337" y="3514"/>
                  </a:cubicBezTo>
                  <a:lnTo>
                    <a:pt x="1493" y="2986"/>
                  </a:lnTo>
                  <a:lnTo>
                    <a:pt x="1493" y="2986"/>
                  </a:lnTo>
                  <a:cubicBezTo>
                    <a:pt x="1384" y="3017"/>
                    <a:pt x="1291" y="3032"/>
                    <a:pt x="1182" y="3032"/>
                  </a:cubicBezTo>
                  <a:cubicBezTo>
                    <a:pt x="1157" y="3037"/>
                    <a:pt x="1132" y="3038"/>
                    <a:pt x="1107" y="3038"/>
                  </a:cubicBezTo>
                  <a:cubicBezTo>
                    <a:pt x="1038" y="3038"/>
                    <a:pt x="970" y="3024"/>
                    <a:pt x="902" y="3001"/>
                  </a:cubicBezTo>
                  <a:cubicBezTo>
                    <a:pt x="824" y="2970"/>
                    <a:pt x="746" y="2924"/>
                    <a:pt x="684" y="2861"/>
                  </a:cubicBezTo>
                  <a:cubicBezTo>
                    <a:pt x="606" y="2784"/>
                    <a:pt x="560" y="2706"/>
                    <a:pt x="529" y="2597"/>
                  </a:cubicBezTo>
                  <a:cubicBezTo>
                    <a:pt x="498" y="2473"/>
                    <a:pt x="482" y="2333"/>
                    <a:pt x="498" y="2193"/>
                  </a:cubicBezTo>
                  <a:cubicBezTo>
                    <a:pt x="513" y="1991"/>
                    <a:pt x="544" y="1804"/>
                    <a:pt x="591" y="1602"/>
                  </a:cubicBezTo>
                  <a:cubicBezTo>
                    <a:pt x="638" y="1415"/>
                    <a:pt x="715" y="1244"/>
                    <a:pt x="809" y="1058"/>
                  </a:cubicBezTo>
                  <a:cubicBezTo>
                    <a:pt x="871" y="949"/>
                    <a:pt x="949" y="824"/>
                    <a:pt x="1042" y="731"/>
                  </a:cubicBezTo>
                  <a:cubicBezTo>
                    <a:pt x="1120" y="669"/>
                    <a:pt x="1213" y="622"/>
                    <a:pt x="1306" y="591"/>
                  </a:cubicBezTo>
                  <a:cubicBezTo>
                    <a:pt x="1353" y="583"/>
                    <a:pt x="1399" y="579"/>
                    <a:pt x="1446" y="579"/>
                  </a:cubicBezTo>
                  <a:cubicBezTo>
                    <a:pt x="1493" y="579"/>
                    <a:pt x="1539" y="583"/>
                    <a:pt x="1586" y="591"/>
                  </a:cubicBezTo>
                  <a:cubicBezTo>
                    <a:pt x="1679" y="622"/>
                    <a:pt x="1757" y="653"/>
                    <a:pt x="1835" y="716"/>
                  </a:cubicBezTo>
                  <a:cubicBezTo>
                    <a:pt x="1928" y="762"/>
                    <a:pt x="2006" y="824"/>
                    <a:pt x="2068" y="902"/>
                  </a:cubicBezTo>
                  <a:lnTo>
                    <a:pt x="2224" y="373"/>
                  </a:lnTo>
                  <a:cubicBezTo>
                    <a:pt x="2177" y="327"/>
                    <a:pt x="2130" y="280"/>
                    <a:pt x="2068" y="249"/>
                  </a:cubicBezTo>
                  <a:cubicBezTo>
                    <a:pt x="2021" y="202"/>
                    <a:pt x="1959" y="156"/>
                    <a:pt x="1897" y="125"/>
                  </a:cubicBezTo>
                  <a:cubicBezTo>
                    <a:pt x="1835" y="78"/>
                    <a:pt x="1757" y="47"/>
                    <a:pt x="1679" y="31"/>
                  </a:cubicBezTo>
                  <a:cubicBezTo>
                    <a:pt x="1602" y="16"/>
                    <a:pt x="1524" y="0"/>
                    <a:pt x="1431" y="0"/>
                  </a:cubicBezTo>
                  <a:close/>
                </a:path>
              </a:pathLst>
            </a:custGeom>
            <a:solidFill>
              <a:srgbClr val="EB5E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35"/>
            <p:cNvSpPr/>
            <p:nvPr/>
          </p:nvSpPr>
          <p:spPr>
            <a:xfrm>
              <a:off x="8885411" y="2989111"/>
              <a:ext cx="47279" cy="117445"/>
            </a:xfrm>
            <a:custGeom>
              <a:rect b="b" l="l" r="r" t="t"/>
              <a:pathLst>
                <a:path extrusionOk="0" h="3515" w="1415">
                  <a:moveTo>
                    <a:pt x="964" y="1"/>
                  </a:moveTo>
                  <a:lnTo>
                    <a:pt x="0" y="3390"/>
                  </a:lnTo>
                  <a:lnTo>
                    <a:pt x="435" y="3515"/>
                  </a:lnTo>
                  <a:lnTo>
                    <a:pt x="1415" y="125"/>
                  </a:lnTo>
                  <a:lnTo>
                    <a:pt x="964" y="1"/>
                  </a:lnTo>
                  <a:close/>
                </a:path>
              </a:pathLst>
            </a:custGeom>
            <a:solidFill>
              <a:srgbClr val="EB5E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35"/>
            <p:cNvSpPr/>
            <p:nvPr/>
          </p:nvSpPr>
          <p:spPr>
            <a:xfrm>
              <a:off x="8925406" y="3001073"/>
              <a:ext cx="94591" cy="130442"/>
            </a:xfrm>
            <a:custGeom>
              <a:rect b="b" l="l" r="r" t="t"/>
              <a:pathLst>
                <a:path extrusionOk="0" h="3904" w="2831">
                  <a:moveTo>
                    <a:pt x="995" y="0"/>
                  </a:moveTo>
                  <a:lnTo>
                    <a:pt x="0" y="3374"/>
                  </a:lnTo>
                  <a:lnTo>
                    <a:pt x="420" y="3499"/>
                  </a:lnTo>
                  <a:lnTo>
                    <a:pt x="1167" y="964"/>
                  </a:lnTo>
                  <a:lnTo>
                    <a:pt x="1213" y="3732"/>
                  </a:lnTo>
                  <a:lnTo>
                    <a:pt x="1789" y="3903"/>
                  </a:lnTo>
                  <a:lnTo>
                    <a:pt x="2830" y="529"/>
                  </a:lnTo>
                  <a:lnTo>
                    <a:pt x="2410" y="405"/>
                  </a:lnTo>
                  <a:lnTo>
                    <a:pt x="1633" y="2939"/>
                  </a:lnTo>
                  <a:lnTo>
                    <a:pt x="1586" y="171"/>
                  </a:lnTo>
                  <a:lnTo>
                    <a:pt x="995" y="0"/>
                  </a:lnTo>
                  <a:close/>
                </a:path>
              </a:pathLst>
            </a:custGeom>
            <a:solidFill>
              <a:srgbClr val="EB5E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35"/>
            <p:cNvSpPr/>
            <p:nvPr/>
          </p:nvSpPr>
          <p:spPr>
            <a:xfrm>
              <a:off x="9012178" y="3027034"/>
              <a:ext cx="78987" cy="126800"/>
            </a:xfrm>
            <a:custGeom>
              <a:rect b="b" l="l" r="r" t="t"/>
              <a:pathLst>
                <a:path extrusionOk="0" h="3795" w="2364">
                  <a:moveTo>
                    <a:pt x="1057" y="1"/>
                  </a:moveTo>
                  <a:lnTo>
                    <a:pt x="0" y="3359"/>
                  </a:lnTo>
                  <a:lnTo>
                    <a:pt x="1275" y="3795"/>
                  </a:lnTo>
                  <a:lnTo>
                    <a:pt x="1446" y="3251"/>
                  </a:lnTo>
                  <a:lnTo>
                    <a:pt x="606" y="2971"/>
                  </a:lnTo>
                  <a:lnTo>
                    <a:pt x="902" y="2038"/>
                  </a:lnTo>
                  <a:lnTo>
                    <a:pt x="1679" y="2302"/>
                  </a:lnTo>
                  <a:lnTo>
                    <a:pt x="1850" y="1758"/>
                  </a:lnTo>
                  <a:lnTo>
                    <a:pt x="1073" y="1509"/>
                  </a:lnTo>
                  <a:lnTo>
                    <a:pt x="1322" y="685"/>
                  </a:lnTo>
                  <a:lnTo>
                    <a:pt x="2115" y="949"/>
                  </a:lnTo>
                  <a:lnTo>
                    <a:pt x="2364" y="436"/>
                  </a:lnTo>
                  <a:lnTo>
                    <a:pt x="1057" y="1"/>
                  </a:lnTo>
                  <a:close/>
                </a:path>
              </a:pathLst>
            </a:custGeom>
            <a:solidFill>
              <a:srgbClr val="EB5E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35"/>
            <p:cNvSpPr/>
            <p:nvPr/>
          </p:nvSpPr>
          <p:spPr>
            <a:xfrm>
              <a:off x="9079705" y="3050423"/>
              <a:ext cx="119517" cy="138762"/>
            </a:xfrm>
            <a:custGeom>
              <a:rect b="b" l="l" r="r" t="t"/>
              <a:pathLst>
                <a:path extrusionOk="0" h="4153" w="3577">
                  <a:moveTo>
                    <a:pt x="1104" y="0"/>
                  </a:moveTo>
                  <a:lnTo>
                    <a:pt x="0" y="3344"/>
                  </a:lnTo>
                  <a:lnTo>
                    <a:pt x="405" y="3483"/>
                  </a:lnTo>
                  <a:lnTo>
                    <a:pt x="1307" y="778"/>
                  </a:lnTo>
                  <a:lnTo>
                    <a:pt x="1011" y="3686"/>
                  </a:lnTo>
                  <a:lnTo>
                    <a:pt x="1400" y="3810"/>
                  </a:lnTo>
                  <a:lnTo>
                    <a:pt x="2924" y="1322"/>
                  </a:lnTo>
                  <a:lnTo>
                    <a:pt x="2006" y="4012"/>
                  </a:lnTo>
                  <a:lnTo>
                    <a:pt x="2426" y="4152"/>
                  </a:lnTo>
                  <a:lnTo>
                    <a:pt x="3577" y="825"/>
                  </a:lnTo>
                  <a:lnTo>
                    <a:pt x="2893" y="591"/>
                  </a:lnTo>
                  <a:lnTo>
                    <a:pt x="1493" y="2924"/>
                  </a:lnTo>
                  <a:lnTo>
                    <a:pt x="1773" y="218"/>
                  </a:lnTo>
                  <a:lnTo>
                    <a:pt x="1104" y="0"/>
                  </a:lnTo>
                  <a:close/>
                </a:path>
              </a:pathLst>
            </a:custGeom>
            <a:solidFill>
              <a:srgbClr val="EB5E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35"/>
            <p:cNvSpPr/>
            <p:nvPr/>
          </p:nvSpPr>
          <p:spPr>
            <a:xfrm>
              <a:off x="9179976" y="3094060"/>
              <a:ext cx="84734" cy="126800"/>
            </a:xfrm>
            <a:custGeom>
              <a:rect b="b" l="l" r="r" t="t"/>
              <a:pathLst>
                <a:path extrusionOk="0" h="3795" w="2536">
                  <a:moveTo>
                    <a:pt x="1960" y="902"/>
                  </a:moveTo>
                  <a:cubicBezTo>
                    <a:pt x="1960" y="1011"/>
                    <a:pt x="1944" y="1120"/>
                    <a:pt x="1929" y="1260"/>
                  </a:cubicBezTo>
                  <a:cubicBezTo>
                    <a:pt x="1913" y="1416"/>
                    <a:pt x="1898" y="1540"/>
                    <a:pt x="1882" y="1664"/>
                  </a:cubicBezTo>
                  <a:cubicBezTo>
                    <a:pt x="1866" y="1804"/>
                    <a:pt x="1851" y="1944"/>
                    <a:pt x="1835" y="2115"/>
                  </a:cubicBezTo>
                  <a:lnTo>
                    <a:pt x="1291" y="1929"/>
                  </a:lnTo>
                  <a:cubicBezTo>
                    <a:pt x="1338" y="1866"/>
                    <a:pt x="1369" y="1820"/>
                    <a:pt x="1400" y="1773"/>
                  </a:cubicBezTo>
                  <a:cubicBezTo>
                    <a:pt x="1431" y="1727"/>
                    <a:pt x="1462" y="1664"/>
                    <a:pt x="1509" y="1602"/>
                  </a:cubicBezTo>
                  <a:lnTo>
                    <a:pt x="1633" y="1416"/>
                  </a:lnTo>
                  <a:lnTo>
                    <a:pt x="1960" y="902"/>
                  </a:lnTo>
                  <a:close/>
                  <a:moveTo>
                    <a:pt x="1975" y="1"/>
                  </a:moveTo>
                  <a:lnTo>
                    <a:pt x="0" y="3048"/>
                  </a:lnTo>
                  <a:lnTo>
                    <a:pt x="483" y="3204"/>
                  </a:lnTo>
                  <a:lnTo>
                    <a:pt x="949" y="2488"/>
                  </a:lnTo>
                  <a:cubicBezTo>
                    <a:pt x="949" y="2488"/>
                    <a:pt x="1151" y="2551"/>
                    <a:pt x="1353" y="2628"/>
                  </a:cubicBezTo>
                  <a:cubicBezTo>
                    <a:pt x="1555" y="2691"/>
                    <a:pt x="1758" y="2768"/>
                    <a:pt x="1758" y="2768"/>
                  </a:cubicBezTo>
                  <a:lnTo>
                    <a:pt x="1664" y="3624"/>
                  </a:lnTo>
                  <a:lnTo>
                    <a:pt x="2131" y="3795"/>
                  </a:lnTo>
                  <a:lnTo>
                    <a:pt x="2535" y="187"/>
                  </a:lnTo>
                  <a:cubicBezTo>
                    <a:pt x="2535" y="187"/>
                    <a:pt x="2395" y="125"/>
                    <a:pt x="2255" y="94"/>
                  </a:cubicBezTo>
                  <a:lnTo>
                    <a:pt x="1975" y="1"/>
                  </a:lnTo>
                  <a:close/>
                </a:path>
              </a:pathLst>
            </a:custGeom>
            <a:solidFill>
              <a:srgbClr val="EB5E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35"/>
            <p:cNvSpPr/>
            <p:nvPr/>
          </p:nvSpPr>
          <p:spPr>
            <a:xfrm>
              <a:off x="1350966" y="1469470"/>
              <a:ext cx="2687100" cy="2273520"/>
            </a:xfrm>
            <a:custGeom>
              <a:rect b="b" l="l" r="r" t="t"/>
              <a:pathLst>
                <a:path extrusionOk="0" h="68044" w="80422">
                  <a:moveTo>
                    <a:pt x="67096" y="0"/>
                  </a:moveTo>
                  <a:lnTo>
                    <a:pt x="1" y="17789"/>
                  </a:lnTo>
                  <a:lnTo>
                    <a:pt x="13326" y="68044"/>
                  </a:lnTo>
                  <a:lnTo>
                    <a:pt x="80422" y="50255"/>
                  </a:lnTo>
                  <a:lnTo>
                    <a:pt x="67096" y="0"/>
                  </a:lnTo>
                  <a:close/>
                </a:path>
              </a:pathLst>
            </a:custGeom>
            <a:solidFill>
              <a:srgbClr val="4329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35"/>
            <p:cNvSpPr/>
            <p:nvPr/>
          </p:nvSpPr>
          <p:spPr>
            <a:xfrm>
              <a:off x="1796222" y="2650607"/>
              <a:ext cx="1917176" cy="532328"/>
            </a:xfrm>
            <a:custGeom>
              <a:rect b="b" l="l" r="r" t="t"/>
              <a:pathLst>
                <a:path extrusionOk="0" h="15932" w="57379">
                  <a:moveTo>
                    <a:pt x="56587" y="0"/>
                  </a:moveTo>
                  <a:cubicBezTo>
                    <a:pt x="56532" y="0"/>
                    <a:pt x="56474" y="8"/>
                    <a:pt x="56413" y="25"/>
                  </a:cubicBezTo>
                  <a:lnTo>
                    <a:pt x="638" y="14812"/>
                  </a:lnTo>
                  <a:cubicBezTo>
                    <a:pt x="0" y="14983"/>
                    <a:pt x="125" y="15931"/>
                    <a:pt x="793" y="15931"/>
                  </a:cubicBezTo>
                  <a:cubicBezTo>
                    <a:pt x="840" y="15931"/>
                    <a:pt x="887" y="15931"/>
                    <a:pt x="933" y="15916"/>
                  </a:cubicBezTo>
                  <a:lnTo>
                    <a:pt x="56709" y="1129"/>
                  </a:lnTo>
                  <a:cubicBezTo>
                    <a:pt x="57379" y="943"/>
                    <a:pt x="57186" y="0"/>
                    <a:pt x="565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35"/>
            <p:cNvSpPr/>
            <p:nvPr/>
          </p:nvSpPr>
          <p:spPr>
            <a:xfrm>
              <a:off x="1842465" y="2825289"/>
              <a:ext cx="1917309" cy="532729"/>
            </a:xfrm>
            <a:custGeom>
              <a:rect b="b" l="l" r="r" t="t"/>
              <a:pathLst>
                <a:path extrusionOk="0" h="15944" w="57383">
                  <a:moveTo>
                    <a:pt x="56578" y="0"/>
                  </a:moveTo>
                  <a:cubicBezTo>
                    <a:pt x="56526" y="0"/>
                    <a:pt x="56471" y="7"/>
                    <a:pt x="56413" y="21"/>
                  </a:cubicBezTo>
                  <a:lnTo>
                    <a:pt x="653" y="14824"/>
                  </a:lnTo>
                  <a:cubicBezTo>
                    <a:pt x="0" y="14995"/>
                    <a:pt x="125" y="15944"/>
                    <a:pt x="793" y="15944"/>
                  </a:cubicBezTo>
                  <a:cubicBezTo>
                    <a:pt x="840" y="15944"/>
                    <a:pt x="887" y="15928"/>
                    <a:pt x="933" y="15928"/>
                  </a:cubicBezTo>
                  <a:lnTo>
                    <a:pt x="56709" y="1125"/>
                  </a:lnTo>
                  <a:cubicBezTo>
                    <a:pt x="57383" y="953"/>
                    <a:pt x="57197" y="0"/>
                    <a:pt x="565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35"/>
            <p:cNvSpPr/>
            <p:nvPr/>
          </p:nvSpPr>
          <p:spPr>
            <a:xfrm>
              <a:off x="1888708" y="3000371"/>
              <a:ext cx="1917811" cy="532729"/>
            </a:xfrm>
            <a:custGeom>
              <a:rect b="b" l="l" r="r" t="t"/>
              <a:pathLst>
                <a:path extrusionOk="0" h="15944" w="57398">
                  <a:moveTo>
                    <a:pt x="56590" y="0"/>
                  </a:moveTo>
                  <a:cubicBezTo>
                    <a:pt x="56539" y="0"/>
                    <a:pt x="56485" y="7"/>
                    <a:pt x="56429" y="21"/>
                  </a:cubicBezTo>
                  <a:lnTo>
                    <a:pt x="653" y="14824"/>
                  </a:lnTo>
                  <a:cubicBezTo>
                    <a:pt x="0" y="14995"/>
                    <a:pt x="125" y="15944"/>
                    <a:pt x="793" y="15944"/>
                  </a:cubicBezTo>
                  <a:cubicBezTo>
                    <a:pt x="840" y="15944"/>
                    <a:pt x="902" y="15928"/>
                    <a:pt x="949" y="15913"/>
                  </a:cubicBezTo>
                  <a:lnTo>
                    <a:pt x="56709" y="1125"/>
                  </a:lnTo>
                  <a:cubicBezTo>
                    <a:pt x="57397" y="953"/>
                    <a:pt x="57199" y="0"/>
                    <a:pt x="565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35"/>
            <p:cNvSpPr/>
            <p:nvPr/>
          </p:nvSpPr>
          <p:spPr>
            <a:xfrm>
              <a:off x="1637044" y="2054692"/>
              <a:ext cx="2023829" cy="953359"/>
            </a:xfrm>
            <a:custGeom>
              <a:rect b="b" l="l" r="r" t="t"/>
              <a:pathLst>
                <a:path extrusionOk="0" h="28533" w="60571">
                  <a:moveTo>
                    <a:pt x="38413" y="5980"/>
                  </a:moveTo>
                  <a:lnTo>
                    <a:pt x="41461" y="17471"/>
                  </a:lnTo>
                  <a:lnTo>
                    <a:pt x="22584" y="22493"/>
                  </a:lnTo>
                  <a:lnTo>
                    <a:pt x="19536" y="10987"/>
                  </a:lnTo>
                  <a:lnTo>
                    <a:pt x="38413" y="5980"/>
                  </a:lnTo>
                  <a:close/>
                  <a:moveTo>
                    <a:pt x="56624" y="0"/>
                  </a:moveTo>
                  <a:cubicBezTo>
                    <a:pt x="56569" y="0"/>
                    <a:pt x="56511" y="8"/>
                    <a:pt x="56450" y="25"/>
                  </a:cubicBezTo>
                  <a:lnTo>
                    <a:pt x="38678" y="4736"/>
                  </a:lnTo>
                  <a:lnTo>
                    <a:pt x="675" y="14812"/>
                  </a:lnTo>
                  <a:cubicBezTo>
                    <a:pt x="1" y="14984"/>
                    <a:pt x="200" y="15937"/>
                    <a:pt x="809" y="15937"/>
                  </a:cubicBezTo>
                  <a:cubicBezTo>
                    <a:pt x="860" y="15937"/>
                    <a:pt x="914" y="15930"/>
                    <a:pt x="970" y="15916"/>
                  </a:cubicBezTo>
                  <a:lnTo>
                    <a:pt x="18432" y="11282"/>
                  </a:lnTo>
                  <a:lnTo>
                    <a:pt x="21480" y="22773"/>
                  </a:lnTo>
                  <a:lnTo>
                    <a:pt x="4018" y="27407"/>
                  </a:lnTo>
                  <a:cubicBezTo>
                    <a:pt x="3345" y="27593"/>
                    <a:pt x="3529" y="28532"/>
                    <a:pt x="4147" y="28532"/>
                  </a:cubicBezTo>
                  <a:cubicBezTo>
                    <a:pt x="4199" y="28532"/>
                    <a:pt x="4255" y="28525"/>
                    <a:pt x="4314" y="28511"/>
                  </a:cubicBezTo>
                  <a:lnTo>
                    <a:pt x="42316" y="18435"/>
                  </a:lnTo>
                  <a:lnTo>
                    <a:pt x="60073" y="13724"/>
                  </a:lnTo>
                  <a:cubicBezTo>
                    <a:pt x="60384" y="13646"/>
                    <a:pt x="60571" y="13319"/>
                    <a:pt x="60493" y="13024"/>
                  </a:cubicBezTo>
                  <a:cubicBezTo>
                    <a:pt x="60415" y="12763"/>
                    <a:pt x="60184" y="12601"/>
                    <a:pt x="59937" y="12601"/>
                  </a:cubicBezTo>
                  <a:cubicBezTo>
                    <a:pt x="59890" y="12601"/>
                    <a:pt x="59841" y="12607"/>
                    <a:pt x="59794" y="12620"/>
                  </a:cubicBezTo>
                  <a:lnTo>
                    <a:pt x="42565" y="17191"/>
                  </a:lnTo>
                  <a:lnTo>
                    <a:pt x="39517" y="5685"/>
                  </a:lnTo>
                  <a:lnTo>
                    <a:pt x="56746" y="1113"/>
                  </a:lnTo>
                  <a:cubicBezTo>
                    <a:pt x="57416" y="942"/>
                    <a:pt x="57223" y="0"/>
                    <a:pt x="566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35"/>
            <p:cNvSpPr/>
            <p:nvPr/>
          </p:nvSpPr>
          <p:spPr>
            <a:xfrm>
              <a:off x="2218624" y="1761964"/>
              <a:ext cx="270708" cy="335127"/>
            </a:xfrm>
            <a:custGeom>
              <a:rect b="b" l="l" r="r" t="t"/>
              <a:pathLst>
                <a:path extrusionOk="0" h="10030" w="8102">
                  <a:moveTo>
                    <a:pt x="8101" y="0"/>
                  </a:moveTo>
                  <a:lnTo>
                    <a:pt x="3281" y="1275"/>
                  </a:lnTo>
                  <a:lnTo>
                    <a:pt x="0" y="10030"/>
                  </a:lnTo>
                  <a:lnTo>
                    <a:pt x="4820" y="8755"/>
                  </a:lnTo>
                  <a:lnTo>
                    <a:pt x="81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35"/>
            <p:cNvSpPr/>
            <p:nvPr/>
          </p:nvSpPr>
          <p:spPr>
            <a:xfrm>
              <a:off x="2531901" y="1678833"/>
              <a:ext cx="271243" cy="335127"/>
            </a:xfrm>
            <a:custGeom>
              <a:rect b="b" l="l" r="r" t="t"/>
              <a:pathLst>
                <a:path extrusionOk="0" h="10030" w="8118">
                  <a:moveTo>
                    <a:pt x="8117" y="1"/>
                  </a:moveTo>
                  <a:lnTo>
                    <a:pt x="3297" y="1276"/>
                  </a:lnTo>
                  <a:lnTo>
                    <a:pt x="0" y="10030"/>
                  </a:lnTo>
                  <a:lnTo>
                    <a:pt x="0" y="10030"/>
                  </a:lnTo>
                  <a:lnTo>
                    <a:pt x="4836" y="8739"/>
                  </a:lnTo>
                  <a:lnTo>
                    <a:pt x="81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35"/>
            <p:cNvSpPr/>
            <p:nvPr/>
          </p:nvSpPr>
          <p:spPr>
            <a:xfrm>
              <a:off x="1591002" y="1928225"/>
              <a:ext cx="271243" cy="335127"/>
            </a:xfrm>
            <a:custGeom>
              <a:rect b="b" l="l" r="r" t="t"/>
              <a:pathLst>
                <a:path extrusionOk="0" h="10030" w="8118">
                  <a:moveTo>
                    <a:pt x="8117" y="0"/>
                  </a:moveTo>
                  <a:lnTo>
                    <a:pt x="3281" y="1275"/>
                  </a:lnTo>
                  <a:lnTo>
                    <a:pt x="0" y="10029"/>
                  </a:lnTo>
                  <a:lnTo>
                    <a:pt x="4821" y="8754"/>
                  </a:lnTo>
                  <a:lnTo>
                    <a:pt x="81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35"/>
            <p:cNvSpPr/>
            <p:nvPr/>
          </p:nvSpPr>
          <p:spPr>
            <a:xfrm>
              <a:off x="1904813" y="1845095"/>
              <a:ext cx="270708" cy="335127"/>
            </a:xfrm>
            <a:custGeom>
              <a:rect b="b" l="l" r="r" t="t"/>
              <a:pathLst>
                <a:path extrusionOk="0" h="10030" w="8102">
                  <a:moveTo>
                    <a:pt x="8101" y="0"/>
                  </a:moveTo>
                  <a:lnTo>
                    <a:pt x="3281" y="1275"/>
                  </a:lnTo>
                  <a:lnTo>
                    <a:pt x="0" y="10030"/>
                  </a:lnTo>
                  <a:lnTo>
                    <a:pt x="4821" y="8755"/>
                  </a:lnTo>
                  <a:lnTo>
                    <a:pt x="81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35"/>
            <p:cNvSpPr/>
            <p:nvPr/>
          </p:nvSpPr>
          <p:spPr>
            <a:xfrm>
              <a:off x="1350966" y="2011356"/>
              <a:ext cx="197468" cy="298240"/>
            </a:xfrm>
            <a:custGeom>
              <a:rect b="b" l="l" r="r" t="t"/>
              <a:pathLst>
                <a:path extrusionOk="0" h="8926" w="5910">
                  <a:moveTo>
                    <a:pt x="5909" y="0"/>
                  </a:moveTo>
                  <a:lnTo>
                    <a:pt x="1" y="1571"/>
                  </a:lnTo>
                  <a:lnTo>
                    <a:pt x="1944" y="8925"/>
                  </a:lnTo>
                  <a:lnTo>
                    <a:pt x="2613" y="8754"/>
                  </a:lnTo>
                  <a:lnTo>
                    <a:pt x="590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35"/>
            <p:cNvSpPr/>
            <p:nvPr/>
          </p:nvSpPr>
          <p:spPr>
            <a:xfrm>
              <a:off x="2845712" y="1595703"/>
              <a:ext cx="271209" cy="335127"/>
            </a:xfrm>
            <a:custGeom>
              <a:rect b="b" l="l" r="r" t="t"/>
              <a:pathLst>
                <a:path extrusionOk="0" h="10030" w="8117">
                  <a:moveTo>
                    <a:pt x="8117" y="1"/>
                  </a:moveTo>
                  <a:lnTo>
                    <a:pt x="3297" y="1276"/>
                  </a:lnTo>
                  <a:lnTo>
                    <a:pt x="0" y="10030"/>
                  </a:lnTo>
                  <a:lnTo>
                    <a:pt x="4836" y="8739"/>
                  </a:lnTo>
                  <a:lnTo>
                    <a:pt x="81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35"/>
            <p:cNvSpPr/>
            <p:nvPr/>
          </p:nvSpPr>
          <p:spPr>
            <a:xfrm>
              <a:off x="3159490" y="1512071"/>
              <a:ext cx="271243" cy="335127"/>
            </a:xfrm>
            <a:custGeom>
              <a:rect b="b" l="l" r="r" t="t"/>
              <a:pathLst>
                <a:path extrusionOk="0" h="10030" w="8118">
                  <a:moveTo>
                    <a:pt x="8118" y="0"/>
                  </a:moveTo>
                  <a:lnTo>
                    <a:pt x="3282" y="1291"/>
                  </a:lnTo>
                  <a:lnTo>
                    <a:pt x="1" y="10030"/>
                  </a:lnTo>
                  <a:lnTo>
                    <a:pt x="4837" y="8754"/>
                  </a:lnTo>
                  <a:lnTo>
                    <a:pt x="81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35"/>
            <p:cNvSpPr/>
            <p:nvPr/>
          </p:nvSpPr>
          <p:spPr>
            <a:xfrm>
              <a:off x="3473302" y="1469470"/>
              <a:ext cx="185005" cy="294598"/>
            </a:xfrm>
            <a:custGeom>
              <a:rect b="b" l="l" r="r" t="t"/>
              <a:pathLst>
                <a:path extrusionOk="0" h="8817" w="5537">
                  <a:moveTo>
                    <a:pt x="3577" y="0"/>
                  </a:moveTo>
                  <a:lnTo>
                    <a:pt x="3282" y="78"/>
                  </a:lnTo>
                  <a:lnTo>
                    <a:pt x="1" y="8817"/>
                  </a:lnTo>
                  <a:lnTo>
                    <a:pt x="5536" y="7355"/>
                  </a:lnTo>
                  <a:lnTo>
                    <a:pt x="35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35"/>
            <p:cNvSpPr/>
            <p:nvPr/>
          </p:nvSpPr>
          <p:spPr>
            <a:xfrm>
              <a:off x="1438239" y="1970827"/>
              <a:ext cx="262422" cy="333056"/>
            </a:xfrm>
            <a:custGeom>
              <a:rect b="b" l="l" r="r" t="t"/>
              <a:pathLst>
                <a:path extrusionOk="0" h="9968" w="7854">
                  <a:moveTo>
                    <a:pt x="7853" y="0"/>
                  </a:moveTo>
                  <a:lnTo>
                    <a:pt x="3297" y="1213"/>
                  </a:lnTo>
                  <a:lnTo>
                    <a:pt x="1" y="9967"/>
                  </a:lnTo>
                  <a:lnTo>
                    <a:pt x="4572" y="8754"/>
                  </a:lnTo>
                  <a:lnTo>
                    <a:pt x="7853" y="0"/>
                  </a:lnTo>
                  <a:close/>
                </a:path>
              </a:pathLst>
            </a:custGeom>
            <a:solidFill>
              <a:srgbClr val="4329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35"/>
            <p:cNvSpPr/>
            <p:nvPr/>
          </p:nvSpPr>
          <p:spPr>
            <a:xfrm>
              <a:off x="1752051" y="1887696"/>
              <a:ext cx="262422" cy="333056"/>
            </a:xfrm>
            <a:custGeom>
              <a:rect b="b" l="l" r="r" t="t"/>
              <a:pathLst>
                <a:path extrusionOk="0" h="9968" w="7854">
                  <a:moveTo>
                    <a:pt x="7853" y="0"/>
                  </a:moveTo>
                  <a:lnTo>
                    <a:pt x="3297" y="1213"/>
                  </a:lnTo>
                  <a:lnTo>
                    <a:pt x="1" y="9967"/>
                  </a:lnTo>
                  <a:lnTo>
                    <a:pt x="4572" y="8755"/>
                  </a:lnTo>
                  <a:lnTo>
                    <a:pt x="7853" y="0"/>
                  </a:lnTo>
                  <a:close/>
                </a:path>
              </a:pathLst>
            </a:custGeom>
            <a:solidFill>
              <a:srgbClr val="4329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35"/>
            <p:cNvSpPr/>
            <p:nvPr/>
          </p:nvSpPr>
          <p:spPr>
            <a:xfrm>
              <a:off x="2065862" y="1804565"/>
              <a:ext cx="262388" cy="333056"/>
            </a:xfrm>
            <a:custGeom>
              <a:rect b="b" l="l" r="r" t="t"/>
              <a:pathLst>
                <a:path extrusionOk="0" h="9968" w="7853">
                  <a:moveTo>
                    <a:pt x="7853" y="0"/>
                  </a:moveTo>
                  <a:lnTo>
                    <a:pt x="3281" y="1213"/>
                  </a:lnTo>
                  <a:lnTo>
                    <a:pt x="1" y="9968"/>
                  </a:lnTo>
                  <a:lnTo>
                    <a:pt x="4572" y="8755"/>
                  </a:lnTo>
                  <a:lnTo>
                    <a:pt x="7853" y="0"/>
                  </a:lnTo>
                  <a:close/>
                </a:path>
              </a:pathLst>
            </a:custGeom>
            <a:solidFill>
              <a:srgbClr val="4329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35"/>
            <p:cNvSpPr/>
            <p:nvPr/>
          </p:nvSpPr>
          <p:spPr>
            <a:xfrm>
              <a:off x="2379673" y="1721435"/>
              <a:ext cx="262388" cy="333056"/>
            </a:xfrm>
            <a:custGeom>
              <a:rect b="b" l="l" r="r" t="t"/>
              <a:pathLst>
                <a:path extrusionOk="0" h="9968" w="7853">
                  <a:moveTo>
                    <a:pt x="7853" y="1"/>
                  </a:moveTo>
                  <a:lnTo>
                    <a:pt x="3281" y="1213"/>
                  </a:lnTo>
                  <a:lnTo>
                    <a:pt x="0" y="9968"/>
                  </a:lnTo>
                  <a:lnTo>
                    <a:pt x="4556" y="8755"/>
                  </a:lnTo>
                  <a:lnTo>
                    <a:pt x="7853" y="1"/>
                  </a:lnTo>
                  <a:close/>
                </a:path>
              </a:pathLst>
            </a:custGeom>
            <a:solidFill>
              <a:srgbClr val="4329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35"/>
            <p:cNvSpPr/>
            <p:nvPr/>
          </p:nvSpPr>
          <p:spPr>
            <a:xfrm>
              <a:off x="2693485" y="1638304"/>
              <a:ext cx="262388" cy="332555"/>
            </a:xfrm>
            <a:custGeom>
              <a:rect b="b" l="l" r="r" t="t"/>
              <a:pathLst>
                <a:path extrusionOk="0" h="9953" w="7853">
                  <a:moveTo>
                    <a:pt x="7853" y="1"/>
                  </a:moveTo>
                  <a:lnTo>
                    <a:pt x="3281" y="1214"/>
                  </a:lnTo>
                  <a:lnTo>
                    <a:pt x="0" y="9952"/>
                  </a:lnTo>
                  <a:lnTo>
                    <a:pt x="4556" y="8755"/>
                  </a:lnTo>
                  <a:lnTo>
                    <a:pt x="7853" y="1"/>
                  </a:lnTo>
                  <a:close/>
                </a:path>
              </a:pathLst>
            </a:custGeom>
            <a:solidFill>
              <a:srgbClr val="4329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35"/>
            <p:cNvSpPr/>
            <p:nvPr/>
          </p:nvSpPr>
          <p:spPr>
            <a:xfrm>
              <a:off x="3007262" y="1555173"/>
              <a:ext cx="261887" cy="332555"/>
            </a:xfrm>
            <a:custGeom>
              <a:rect b="b" l="l" r="r" t="t"/>
              <a:pathLst>
                <a:path extrusionOk="0" h="9953" w="7838">
                  <a:moveTo>
                    <a:pt x="7838" y="1"/>
                  </a:moveTo>
                  <a:lnTo>
                    <a:pt x="3282" y="1214"/>
                  </a:lnTo>
                  <a:lnTo>
                    <a:pt x="1" y="9952"/>
                  </a:lnTo>
                  <a:lnTo>
                    <a:pt x="4557" y="8740"/>
                  </a:lnTo>
                  <a:lnTo>
                    <a:pt x="7838" y="1"/>
                  </a:lnTo>
                  <a:close/>
                </a:path>
              </a:pathLst>
            </a:custGeom>
            <a:solidFill>
              <a:srgbClr val="4329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35"/>
            <p:cNvSpPr/>
            <p:nvPr/>
          </p:nvSpPr>
          <p:spPr>
            <a:xfrm>
              <a:off x="3321074" y="1472042"/>
              <a:ext cx="261887" cy="332555"/>
            </a:xfrm>
            <a:custGeom>
              <a:rect b="b" l="l" r="r" t="t"/>
              <a:pathLst>
                <a:path extrusionOk="0" h="9953" w="7838">
                  <a:moveTo>
                    <a:pt x="7838" y="1"/>
                  </a:moveTo>
                  <a:lnTo>
                    <a:pt x="3282" y="1198"/>
                  </a:lnTo>
                  <a:lnTo>
                    <a:pt x="1" y="9952"/>
                  </a:lnTo>
                  <a:lnTo>
                    <a:pt x="4557" y="8740"/>
                  </a:lnTo>
                  <a:lnTo>
                    <a:pt x="7838" y="1"/>
                  </a:lnTo>
                  <a:close/>
                </a:path>
              </a:pathLst>
            </a:custGeom>
            <a:solidFill>
              <a:srgbClr val="4329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35"/>
            <p:cNvSpPr/>
            <p:nvPr/>
          </p:nvSpPr>
          <p:spPr>
            <a:xfrm>
              <a:off x="2863889" y="962399"/>
              <a:ext cx="424506" cy="221859"/>
            </a:xfrm>
            <a:custGeom>
              <a:rect b="b" l="l" r="r" t="t"/>
              <a:pathLst>
                <a:path extrusionOk="0" h="6640" w="12705">
                  <a:moveTo>
                    <a:pt x="4494" y="0"/>
                  </a:moveTo>
                  <a:lnTo>
                    <a:pt x="0" y="2193"/>
                  </a:lnTo>
                  <a:lnTo>
                    <a:pt x="8226" y="6640"/>
                  </a:lnTo>
                  <a:lnTo>
                    <a:pt x="12704" y="4447"/>
                  </a:lnTo>
                  <a:lnTo>
                    <a:pt x="44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35"/>
            <p:cNvSpPr/>
            <p:nvPr/>
          </p:nvSpPr>
          <p:spPr>
            <a:xfrm>
              <a:off x="1244480" y="1818599"/>
              <a:ext cx="295133" cy="239000"/>
            </a:xfrm>
            <a:custGeom>
              <a:rect b="b" l="l" r="r" t="t"/>
              <a:pathLst>
                <a:path extrusionOk="0" h="7153" w="8833">
                  <a:moveTo>
                    <a:pt x="606" y="0"/>
                  </a:moveTo>
                  <a:lnTo>
                    <a:pt x="0" y="311"/>
                  </a:lnTo>
                  <a:lnTo>
                    <a:pt x="3343" y="7153"/>
                  </a:lnTo>
                  <a:lnTo>
                    <a:pt x="8832" y="4463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35"/>
            <p:cNvSpPr/>
            <p:nvPr/>
          </p:nvSpPr>
          <p:spPr>
            <a:xfrm>
              <a:off x="2572431" y="1104737"/>
              <a:ext cx="424472" cy="222394"/>
            </a:xfrm>
            <a:custGeom>
              <a:rect b="b" l="l" r="r" t="t"/>
              <a:pathLst>
                <a:path extrusionOk="0" h="6656" w="12704">
                  <a:moveTo>
                    <a:pt x="4494" y="1"/>
                  </a:moveTo>
                  <a:lnTo>
                    <a:pt x="0" y="2209"/>
                  </a:lnTo>
                  <a:lnTo>
                    <a:pt x="8226" y="6656"/>
                  </a:lnTo>
                  <a:lnTo>
                    <a:pt x="12704" y="4463"/>
                  </a:lnTo>
                  <a:lnTo>
                    <a:pt x="449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35"/>
            <p:cNvSpPr/>
            <p:nvPr/>
          </p:nvSpPr>
          <p:spPr>
            <a:xfrm>
              <a:off x="1406564" y="1676227"/>
              <a:ext cx="424506" cy="221892"/>
            </a:xfrm>
            <a:custGeom>
              <a:rect b="b" l="l" r="r" t="t"/>
              <a:pathLst>
                <a:path extrusionOk="0" h="6641" w="12705">
                  <a:moveTo>
                    <a:pt x="4479" y="1"/>
                  </a:moveTo>
                  <a:lnTo>
                    <a:pt x="0" y="2193"/>
                  </a:lnTo>
                  <a:lnTo>
                    <a:pt x="8210" y="6640"/>
                  </a:lnTo>
                  <a:lnTo>
                    <a:pt x="12704" y="4448"/>
                  </a:lnTo>
                  <a:lnTo>
                    <a:pt x="447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35"/>
            <p:cNvSpPr/>
            <p:nvPr/>
          </p:nvSpPr>
          <p:spPr>
            <a:xfrm>
              <a:off x="1989481" y="1390482"/>
              <a:ext cx="424506" cy="222394"/>
            </a:xfrm>
            <a:custGeom>
              <a:rect b="b" l="l" r="r" t="t"/>
              <a:pathLst>
                <a:path extrusionOk="0" h="6656" w="12705">
                  <a:moveTo>
                    <a:pt x="4495" y="1"/>
                  </a:moveTo>
                  <a:lnTo>
                    <a:pt x="1" y="2193"/>
                  </a:lnTo>
                  <a:lnTo>
                    <a:pt x="8226" y="6656"/>
                  </a:lnTo>
                  <a:lnTo>
                    <a:pt x="12705" y="4448"/>
                  </a:lnTo>
                  <a:lnTo>
                    <a:pt x="449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35"/>
            <p:cNvSpPr/>
            <p:nvPr/>
          </p:nvSpPr>
          <p:spPr>
            <a:xfrm>
              <a:off x="3155347" y="808601"/>
              <a:ext cx="283706" cy="233319"/>
            </a:xfrm>
            <a:custGeom>
              <a:rect b="b" l="l" r="r" t="t"/>
              <a:pathLst>
                <a:path extrusionOk="0" h="6983" w="8491">
                  <a:moveTo>
                    <a:pt x="5147" y="1"/>
                  </a:moveTo>
                  <a:lnTo>
                    <a:pt x="0" y="2520"/>
                  </a:lnTo>
                  <a:lnTo>
                    <a:pt x="8226" y="6982"/>
                  </a:lnTo>
                  <a:lnTo>
                    <a:pt x="8490" y="6842"/>
                  </a:lnTo>
                  <a:lnTo>
                    <a:pt x="51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35"/>
            <p:cNvSpPr/>
            <p:nvPr/>
          </p:nvSpPr>
          <p:spPr>
            <a:xfrm>
              <a:off x="2280939" y="1247610"/>
              <a:ext cx="424506" cy="222394"/>
            </a:xfrm>
            <a:custGeom>
              <a:rect b="b" l="l" r="r" t="t"/>
              <a:pathLst>
                <a:path extrusionOk="0" h="6656" w="12705">
                  <a:moveTo>
                    <a:pt x="4495" y="1"/>
                  </a:moveTo>
                  <a:lnTo>
                    <a:pt x="1" y="2193"/>
                  </a:lnTo>
                  <a:lnTo>
                    <a:pt x="8227" y="6656"/>
                  </a:lnTo>
                  <a:lnTo>
                    <a:pt x="12705" y="4463"/>
                  </a:lnTo>
                  <a:lnTo>
                    <a:pt x="449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35"/>
            <p:cNvSpPr/>
            <p:nvPr/>
          </p:nvSpPr>
          <p:spPr>
            <a:xfrm>
              <a:off x="1698022" y="1533355"/>
              <a:ext cx="424506" cy="222394"/>
            </a:xfrm>
            <a:custGeom>
              <a:rect b="b" l="l" r="r" t="t"/>
              <a:pathLst>
                <a:path extrusionOk="0" h="6656" w="12705">
                  <a:moveTo>
                    <a:pt x="4494" y="1"/>
                  </a:moveTo>
                  <a:lnTo>
                    <a:pt x="1" y="2193"/>
                  </a:lnTo>
                  <a:lnTo>
                    <a:pt x="8226" y="6656"/>
                  </a:lnTo>
                  <a:lnTo>
                    <a:pt x="12704" y="4448"/>
                  </a:lnTo>
                  <a:lnTo>
                    <a:pt x="449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35"/>
            <p:cNvSpPr/>
            <p:nvPr/>
          </p:nvSpPr>
          <p:spPr>
            <a:xfrm>
              <a:off x="1264728" y="1749501"/>
              <a:ext cx="416186" cy="218217"/>
            </a:xfrm>
            <a:custGeom>
              <a:rect b="b" l="l" r="r" t="t"/>
              <a:pathLst>
                <a:path extrusionOk="0" h="6531" w="12456">
                  <a:moveTo>
                    <a:pt x="4245" y="0"/>
                  </a:moveTo>
                  <a:lnTo>
                    <a:pt x="0" y="2068"/>
                  </a:lnTo>
                  <a:lnTo>
                    <a:pt x="8226" y="6531"/>
                  </a:lnTo>
                  <a:lnTo>
                    <a:pt x="12455" y="4447"/>
                  </a:lnTo>
                  <a:lnTo>
                    <a:pt x="4245" y="0"/>
                  </a:lnTo>
                  <a:close/>
                </a:path>
              </a:pathLst>
            </a:custGeom>
            <a:solidFill>
              <a:srgbClr val="4329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35"/>
            <p:cNvSpPr/>
            <p:nvPr/>
          </p:nvSpPr>
          <p:spPr>
            <a:xfrm>
              <a:off x="1556186" y="1606629"/>
              <a:ext cx="416721" cy="218217"/>
            </a:xfrm>
            <a:custGeom>
              <a:rect b="b" l="l" r="r" t="t"/>
              <a:pathLst>
                <a:path extrusionOk="0" h="6531" w="12472">
                  <a:moveTo>
                    <a:pt x="4246" y="0"/>
                  </a:moveTo>
                  <a:lnTo>
                    <a:pt x="1" y="2084"/>
                  </a:lnTo>
                  <a:lnTo>
                    <a:pt x="8226" y="6531"/>
                  </a:lnTo>
                  <a:lnTo>
                    <a:pt x="12471" y="4463"/>
                  </a:lnTo>
                  <a:lnTo>
                    <a:pt x="4246" y="0"/>
                  </a:lnTo>
                  <a:close/>
                </a:path>
              </a:pathLst>
            </a:custGeom>
            <a:solidFill>
              <a:srgbClr val="4329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35"/>
            <p:cNvSpPr/>
            <p:nvPr/>
          </p:nvSpPr>
          <p:spPr>
            <a:xfrm>
              <a:off x="1848179" y="1463756"/>
              <a:ext cx="416186" cy="218217"/>
            </a:xfrm>
            <a:custGeom>
              <a:rect b="b" l="l" r="r" t="t"/>
              <a:pathLst>
                <a:path extrusionOk="0" h="6531" w="12456">
                  <a:moveTo>
                    <a:pt x="4230" y="0"/>
                  </a:moveTo>
                  <a:lnTo>
                    <a:pt x="0" y="2084"/>
                  </a:lnTo>
                  <a:lnTo>
                    <a:pt x="8210" y="6531"/>
                  </a:lnTo>
                  <a:lnTo>
                    <a:pt x="12455" y="4463"/>
                  </a:lnTo>
                  <a:lnTo>
                    <a:pt x="4230" y="0"/>
                  </a:lnTo>
                  <a:close/>
                </a:path>
              </a:pathLst>
            </a:custGeom>
            <a:solidFill>
              <a:srgbClr val="4329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35"/>
            <p:cNvSpPr/>
            <p:nvPr/>
          </p:nvSpPr>
          <p:spPr>
            <a:xfrm>
              <a:off x="2139637" y="1320884"/>
              <a:ext cx="416186" cy="218217"/>
            </a:xfrm>
            <a:custGeom>
              <a:rect b="b" l="l" r="r" t="t"/>
              <a:pathLst>
                <a:path extrusionOk="0" h="6531" w="12456">
                  <a:moveTo>
                    <a:pt x="4230" y="0"/>
                  </a:moveTo>
                  <a:lnTo>
                    <a:pt x="1" y="2084"/>
                  </a:lnTo>
                  <a:lnTo>
                    <a:pt x="8211" y="6531"/>
                  </a:lnTo>
                  <a:lnTo>
                    <a:pt x="12456" y="4463"/>
                  </a:lnTo>
                  <a:lnTo>
                    <a:pt x="4230" y="0"/>
                  </a:lnTo>
                  <a:close/>
                </a:path>
              </a:pathLst>
            </a:custGeom>
            <a:solidFill>
              <a:srgbClr val="4329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35"/>
            <p:cNvSpPr/>
            <p:nvPr/>
          </p:nvSpPr>
          <p:spPr>
            <a:xfrm>
              <a:off x="2431095" y="1178512"/>
              <a:ext cx="416186" cy="218250"/>
            </a:xfrm>
            <a:custGeom>
              <a:rect b="b" l="l" r="r" t="t"/>
              <a:pathLst>
                <a:path extrusionOk="0" h="6532" w="12456">
                  <a:moveTo>
                    <a:pt x="4230" y="1"/>
                  </a:moveTo>
                  <a:lnTo>
                    <a:pt x="1" y="2069"/>
                  </a:lnTo>
                  <a:lnTo>
                    <a:pt x="8211" y="6531"/>
                  </a:lnTo>
                  <a:lnTo>
                    <a:pt x="12456" y="4448"/>
                  </a:lnTo>
                  <a:lnTo>
                    <a:pt x="4230" y="1"/>
                  </a:lnTo>
                  <a:close/>
                </a:path>
              </a:pathLst>
            </a:custGeom>
            <a:solidFill>
              <a:srgbClr val="4329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35"/>
            <p:cNvSpPr/>
            <p:nvPr/>
          </p:nvSpPr>
          <p:spPr>
            <a:xfrm>
              <a:off x="2722554" y="1035640"/>
              <a:ext cx="416186" cy="218250"/>
            </a:xfrm>
            <a:custGeom>
              <a:rect b="b" l="l" r="r" t="t"/>
              <a:pathLst>
                <a:path extrusionOk="0" h="6532" w="12456">
                  <a:moveTo>
                    <a:pt x="4230" y="1"/>
                  </a:moveTo>
                  <a:lnTo>
                    <a:pt x="1" y="2069"/>
                  </a:lnTo>
                  <a:lnTo>
                    <a:pt x="8211" y="6531"/>
                  </a:lnTo>
                  <a:lnTo>
                    <a:pt x="12456" y="4448"/>
                  </a:lnTo>
                  <a:lnTo>
                    <a:pt x="4230" y="1"/>
                  </a:lnTo>
                  <a:close/>
                </a:path>
              </a:pathLst>
            </a:custGeom>
            <a:solidFill>
              <a:srgbClr val="4329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35"/>
            <p:cNvSpPr/>
            <p:nvPr/>
          </p:nvSpPr>
          <p:spPr>
            <a:xfrm>
              <a:off x="3014045" y="892767"/>
              <a:ext cx="416186" cy="218250"/>
            </a:xfrm>
            <a:custGeom>
              <a:rect b="b" l="l" r="r" t="t"/>
              <a:pathLst>
                <a:path extrusionOk="0" h="6532" w="12456">
                  <a:moveTo>
                    <a:pt x="4229" y="1"/>
                  </a:moveTo>
                  <a:lnTo>
                    <a:pt x="0" y="2084"/>
                  </a:lnTo>
                  <a:lnTo>
                    <a:pt x="8210" y="6531"/>
                  </a:lnTo>
                  <a:lnTo>
                    <a:pt x="12455" y="4463"/>
                  </a:lnTo>
                  <a:lnTo>
                    <a:pt x="4229" y="1"/>
                  </a:lnTo>
                  <a:close/>
                </a:path>
              </a:pathLst>
            </a:custGeom>
            <a:solidFill>
              <a:srgbClr val="4329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35"/>
            <p:cNvSpPr/>
            <p:nvPr/>
          </p:nvSpPr>
          <p:spPr>
            <a:xfrm>
              <a:off x="1273047" y="2033642"/>
              <a:ext cx="83063" cy="68629"/>
            </a:xfrm>
            <a:custGeom>
              <a:rect b="b" l="l" r="r" t="t"/>
              <a:pathLst>
                <a:path extrusionOk="0" h="2054" w="2486">
                  <a:moveTo>
                    <a:pt x="1297" y="0"/>
                  </a:moveTo>
                  <a:cubicBezTo>
                    <a:pt x="1213" y="0"/>
                    <a:pt x="1127" y="11"/>
                    <a:pt x="1042" y="33"/>
                  </a:cubicBezTo>
                  <a:cubicBezTo>
                    <a:pt x="156" y="266"/>
                    <a:pt x="0" y="1448"/>
                    <a:pt x="793" y="1914"/>
                  </a:cubicBezTo>
                  <a:cubicBezTo>
                    <a:pt x="959" y="2010"/>
                    <a:pt x="1132" y="2053"/>
                    <a:pt x="1301" y="2053"/>
                  </a:cubicBezTo>
                  <a:cubicBezTo>
                    <a:pt x="1927" y="2053"/>
                    <a:pt x="2485" y="1461"/>
                    <a:pt x="2302" y="764"/>
                  </a:cubicBezTo>
                  <a:cubicBezTo>
                    <a:pt x="2170" y="305"/>
                    <a:pt x="1752" y="0"/>
                    <a:pt x="1297" y="0"/>
                  </a:cubicBezTo>
                  <a:close/>
                </a:path>
              </a:pathLst>
            </a:custGeom>
            <a:solidFill>
              <a:srgbClr val="4329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35"/>
            <p:cNvSpPr/>
            <p:nvPr/>
          </p:nvSpPr>
          <p:spPr>
            <a:xfrm>
              <a:off x="238125" y="2984968"/>
              <a:ext cx="859871" cy="639582"/>
            </a:xfrm>
            <a:custGeom>
              <a:rect b="b" l="l" r="r" t="t"/>
              <a:pathLst>
                <a:path extrusionOk="0" h="19142" w="25735">
                  <a:moveTo>
                    <a:pt x="8194" y="0"/>
                  </a:moveTo>
                  <a:cubicBezTo>
                    <a:pt x="7712" y="902"/>
                    <a:pt x="6888" y="1586"/>
                    <a:pt x="5924" y="1897"/>
                  </a:cubicBezTo>
                  <a:cubicBezTo>
                    <a:pt x="5599" y="1995"/>
                    <a:pt x="5263" y="2043"/>
                    <a:pt x="4927" y="2043"/>
                  </a:cubicBezTo>
                  <a:cubicBezTo>
                    <a:pt x="4301" y="2043"/>
                    <a:pt x="3678" y="1874"/>
                    <a:pt x="3141" y="1540"/>
                  </a:cubicBezTo>
                  <a:lnTo>
                    <a:pt x="2877" y="1944"/>
                  </a:lnTo>
                  <a:cubicBezTo>
                    <a:pt x="3172" y="2130"/>
                    <a:pt x="3250" y="2535"/>
                    <a:pt x="3048" y="2830"/>
                  </a:cubicBezTo>
                  <a:cubicBezTo>
                    <a:pt x="2923" y="3038"/>
                    <a:pt x="2702" y="3155"/>
                    <a:pt x="2472" y="3155"/>
                  </a:cubicBezTo>
                  <a:cubicBezTo>
                    <a:pt x="2357" y="3155"/>
                    <a:pt x="2239" y="3126"/>
                    <a:pt x="2130" y="3063"/>
                  </a:cubicBezTo>
                  <a:lnTo>
                    <a:pt x="1928" y="3374"/>
                  </a:lnTo>
                  <a:cubicBezTo>
                    <a:pt x="2239" y="3561"/>
                    <a:pt x="2317" y="3981"/>
                    <a:pt x="2115" y="4276"/>
                  </a:cubicBezTo>
                  <a:cubicBezTo>
                    <a:pt x="1993" y="4480"/>
                    <a:pt x="1771" y="4597"/>
                    <a:pt x="1545" y="4597"/>
                  </a:cubicBezTo>
                  <a:cubicBezTo>
                    <a:pt x="1425" y="4597"/>
                    <a:pt x="1305" y="4564"/>
                    <a:pt x="1197" y="4494"/>
                  </a:cubicBezTo>
                  <a:lnTo>
                    <a:pt x="980" y="4805"/>
                  </a:lnTo>
                  <a:cubicBezTo>
                    <a:pt x="1306" y="5007"/>
                    <a:pt x="1399" y="5411"/>
                    <a:pt x="1197" y="5722"/>
                  </a:cubicBezTo>
                  <a:cubicBezTo>
                    <a:pt x="1058" y="5922"/>
                    <a:pt x="835" y="6032"/>
                    <a:pt x="611" y="6032"/>
                  </a:cubicBezTo>
                  <a:cubicBezTo>
                    <a:pt x="486" y="6032"/>
                    <a:pt x="360" y="5997"/>
                    <a:pt x="249" y="5924"/>
                  </a:cubicBezTo>
                  <a:lnTo>
                    <a:pt x="0" y="6298"/>
                  </a:lnTo>
                  <a:cubicBezTo>
                    <a:pt x="917" y="6873"/>
                    <a:pt x="1570" y="7759"/>
                    <a:pt x="1850" y="8801"/>
                  </a:cubicBezTo>
                  <a:cubicBezTo>
                    <a:pt x="2146" y="9796"/>
                    <a:pt x="2037" y="10885"/>
                    <a:pt x="1539" y="11818"/>
                  </a:cubicBezTo>
                  <a:lnTo>
                    <a:pt x="4261" y="13279"/>
                  </a:lnTo>
                  <a:lnTo>
                    <a:pt x="7090" y="14632"/>
                  </a:lnTo>
                  <a:cubicBezTo>
                    <a:pt x="8117" y="15099"/>
                    <a:pt x="9252" y="15549"/>
                    <a:pt x="10356" y="16031"/>
                  </a:cubicBezTo>
                  <a:cubicBezTo>
                    <a:pt x="14850" y="17851"/>
                    <a:pt x="19390" y="19141"/>
                    <a:pt x="19390" y="19141"/>
                  </a:cubicBezTo>
                  <a:cubicBezTo>
                    <a:pt x="19934" y="17430"/>
                    <a:pt x="21527" y="16314"/>
                    <a:pt x="23258" y="16314"/>
                  </a:cubicBezTo>
                  <a:cubicBezTo>
                    <a:pt x="23603" y="16314"/>
                    <a:pt x="23954" y="16358"/>
                    <a:pt x="24304" y="16451"/>
                  </a:cubicBezTo>
                  <a:lnTo>
                    <a:pt x="24412" y="16016"/>
                  </a:lnTo>
                  <a:cubicBezTo>
                    <a:pt x="24055" y="15923"/>
                    <a:pt x="23837" y="15549"/>
                    <a:pt x="23930" y="15192"/>
                  </a:cubicBezTo>
                  <a:cubicBezTo>
                    <a:pt x="24009" y="14890"/>
                    <a:pt x="24287" y="14688"/>
                    <a:pt x="24586" y="14688"/>
                  </a:cubicBezTo>
                  <a:cubicBezTo>
                    <a:pt x="24642" y="14688"/>
                    <a:pt x="24698" y="14695"/>
                    <a:pt x="24755" y="14710"/>
                  </a:cubicBezTo>
                  <a:lnTo>
                    <a:pt x="24848" y="14352"/>
                  </a:lnTo>
                  <a:cubicBezTo>
                    <a:pt x="24055" y="14136"/>
                    <a:pt x="24291" y="13024"/>
                    <a:pt x="25011" y="13024"/>
                  </a:cubicBezTo>
                  <a:cubicBezTo>
                    <a:pt x="25068" y="13024"/>
                    <a:pt x="25128" y="13031"/>
                    <a:pt x="25190" y="13046"/>
                  </a:cubicBezTo>
                  <a:lnTo>
                    <a:pt x="25283" y="12688"/>
                  </a:lnTo>
                  <a:cubicBezTo>
                    <a:pt x="24502" y="12457"/>
                    <a:pt x="24730" y="11363"/>
                    <a:pt x="25455" y="11363"/>
                  </a:cubicBezTo>
                  <a:cubicBezTo>
                    <a:pt x="25509" y="11363"/>
                    <a:pt x="25566" y="11369"/>
                    <a:pt x="25625" y="11382"/>
                  </a:cubicBezTo>
                  <a:lnTo>
                    <a:pt x="25734" y="10916"/>
                  </a:lnTo>
                  <a:cubicBezTo>
                    <a:pt x="23713" y="10403"/>
                    <a:pt x="22609" y="8226"/>
                    <a:pt x="23231" y="6158"/>
                  </a:cubicBezTo>
                  <a:cubicBezTo>
                    <a:pt x="23231" y="6158"/>
                    <a:pt x="19203" y="4992"/>
                    <a:pt x="15425" y="3468"/>
                  </a:cubicBezTo>
                  <a:cubicBezTo>
                    <a:pt x="14508" y="3063"/>
                    <a:pt x="13559" y="2690"/>
                    <a:pt x="12688" y="2286"/>
                  </a:cubicBezTo>
                  <a:lnTo>
                    <a:pt x="10371" y="1182"/>
                  </a:lnTo>
                  <a:lnTo>
                    <a:pt x="8194" y="0"/>
                  </a:lnTo>
                  <a:close/>
                </a:path>
              </a:pathLst>
            </a:custGeom>
            <a:solidFill>
              <a:srgbClr val="FBE3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35"/>
            <p:cNvSpPr/>
            <p:nvPr/>
          </p:nvSpPr>
          <p:spPr>
            <a:xfrm>
              <a:off x="477092" y="3048351"/>
              <a:ext cx="485818" cy="265496"/>
            </a:xfrm>
            <a:custGeom>
              <a:rect b="b" l="l" r="r" t="t"/>
              <a:pathLst>
                <a:path extrusionOk="0" h="7946" w="14540">
                  <a:moveTo>
                    <a:pt x="1245" y="0"/>
                  </a:moveTo>
                  <a:lnTo>
                    <a:pt x="1" y="2317"/>
                  </a:lnTo>
                  <a:cubicBezTo>
                    <a:pt x="1" y="2317"/>
                    <a:pt x="203" y="2426"/>
                    <a:pt x="560" y="2613"/>
                  </a:cubicBezTo>
                  <a:lnTo>
                    <a:pt x="1198" y="2955"/>
                  </a:lnTo>
                  <a:cubicBezTo>
                    <a:pt x="1447" y="3079"/>
                    <a:pt x="1742" y="3219"/>
                    <a:pt x="2053" y="3374"/>
                  </a:cubicBezTo>
                  <a:cubicBezTo>
                    <a:pt x="2675" y="3670"/>
                    <a:pt x="3406" y="4012"/>
                    <a:pt x="4199" y="4385"/>
                  </a:cubicBezTo>
                  <a:cubicBezTo>
                    <a:pt x="4992" y="4727"/>
                    <a:pt x="5863" y="5085"/>
                    <a:pt x="6718" y="5458"/>
                  </a:cubicBezTo>
                  <a:cubicBezTo>
                    <a:pt x="8444" y="6127"/>
                    <a:pt x="10186" y="6795"/>
                    <a:pt x="11538" y="7215"/>
                  </a:cubicBezTo>
                  <a:cubicBezTo>
                    <a:pt x="12207" y="7433"/>
                    <a:pt x="12751" y="7619"/>
                    <a:pt x="13140" y="7759"/>
                  </a:cubicBezTo>
                  <a:lnTo>
                    <a:pt x="13762" y="7946"/>
                  </a:lnTo>
                  <a:lnTo>
                    <a:pt x="14539" y="5427"/>
                  </a:lnTo>
                  <a:cubicBezTo>
                    <a:pt x="14539" y="5427"/>
                    <a:pt x="14322" y="5365"/>
                    <a:pt x="13933" y="5256"/>
                  </a:cubicBezTo>
                  <a:cubicBezTo>
                    <a:pt x="13560" y="5131"/>
                    <a:pt x="13015" y="4945"/>
                    <a:pt x="12362" y="4727"/>
                  </a:cubicBezTo>
                  <a:cubicBezTo>
                    <a:pt x="11056" y="4323"/>
                    <a:pt x="9377" y="3670"/>
                    <a:pt x="7698" y="3017"/>
                  </a:cubicBezTo>
                  <a:cubicBezTo>
                    <a:pt x="6873" y="2675"/>
                    <a:pt x="6034" y="2317"/>
                    <a:pt x="5272" y="1991"/>
                  </a:cubicBezTo>
                  <a:lnTo>
                    <a:pt x="3204" y="1011"/>
                  </a:lnTo>
                  <a:cubicBezTo>
                    <a:pt x="2908" y="871"/>
                    <a:pt x="2629" y="747"/>
                    <a:pt x="2395" y="622"/>
                  </a:cubicBezTo>
                  <a:cubicBezTo>
                    <a:pt x="2146" y="498"/>
                    <a:pt x="1944" y="389"/>
                    <a:pt x="1773" y="296"/>
                  </a:cubicBezTo>
                  <a:cubicBezTo>
                    <a:pt x="1447" y="109"/>
                    <a:pt x="1245" y="0"/>
                    <a:pt x="1245" y="0"/>
                  </a:cubicBezTo>
                  <a:close/>
                </a:path>
              </a:pathLst>
            </a:custGeom>
            <a:solidFill>
              <a:srgbClr val="EB5E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35"/>
            <p:cNvSpPr/>
            <p:nvPr/>
          </p:nvSpPr>
          <p:spPr>
            <a:xfrm>
              <a:off x="349823" y="3284746"/>
              <a:ext cx="534099" cy="285243"/>
            </a:xfrm>
            <a:custGeom>
              <a:rect b="b" l="l" r="r" t="t"/>
              <a:pathLst>
                <a:path extrusionOk="0" h="8537" w="15985">
                  <a:moveTo>
                    <a:pt x="1244" y="0"/>
                  </a:moveTo>
                  <a:lnTo>
                    <a:pt x="0" y="2317"/>
                  </a:lnTo>
                  <a:lnTo>
                    <a:pt x="638" y="2659"/>
                  </a:lnTo>
                  <a:lnTo>
                    <a:pt x="1368" y="3048"/>
                  </a:lnTo>
                  <a:lnTo>
                    <a:pt x="2317" y="3514"/>
                  </a:lnTo>
                  <a:cubicBezTo>
                    <a:pt x="3017" y="3841"/>
                    <a:pt x="3841" y="4230"/>
                    <a:pt x="4727" y="4649"/>
                  </a:cubicBezTo>
                  <a:cubicBezTo>
                    <a:pt x="5613" y="5023"/>
                    <a:pt x="6562" y="5427"/>
                    <a:pt x="7510" y="5831"/>
                  </a:cubicBezTo>
                  <a:cubicBezTo>
                    <a:pt x="9423" y="6577"/>
                    <a:pt x="11336" y="7308"/>
                    <a:pt x="12797" y="7759"/>
                  </a:cubicBezTo>
                  <a:cubicBezTo>
                    <a:pt x="13512" y="8008"/>
                    <a:pt x="14119" y="8195"/>
                    <a:pt x="14539" y="8350"/>
                  </a:cubicBezTo>
                  <a:cubicBezTo>
                    <a:pt x="14959" y="8474"/>
                    <a:pt x="15207" y="8537"/>
                    <a:pt x="15207" y="8537"/>
                  </a:cubicBezTo>
                  <a:lnTo>
                    <a:pt x="15985" y="6033"/>
                  </a:lnTo>
                  <a:lnTo>
                    <a:pt x="15332" y="5847"/>
                  </a:lnTo>
                  <a:cubicBezTo>
                    <a:pt x="14912" y="5707"/>
                    <a:pt x="14337" y="5505"/>
                    <a:pt x="13621" y="5271"/>
                  </a:cubicBezTo>
                  <a:cubicBezTo>
                    <a:pt x="12206" y="4836"/>
                    <a:pt x="10356" y="4121"/>
                    <a:pt x="8490" y="3405"/>
                  </a:cubicBezTo>
                  <a:cubicBezTo>
                    <a:pt x="7573" y="3017"/>
                    <a:pt x="6655" y="2628"/>
                    <a:pt x="5800" y="2255"/>
                  </a:cubicBezTo>
                  <a:cubicBezTo>
                    <a:pt x="4945" y="1850"/>
                    <a:pt x="4152" y="1477"/>
                    <a:pt x="3483" y="1151"/>
                  </a:cubicBezTo>
                  <a:cubicBezTo>
                    <a:pt x="3141" y="995"/>
                    <a:pt x="2830" y="840"/>
                    <a:pt x="2550" y="715"/>
                  </a:cubicBezTo>
                  <a:lnTo>
                    <a:pt x="1850" y="327"/>
                  </a:lnTo>
                  <a:cubicBezTo>
                    <a:pt x="1462" y="125"/>
                    <a:pt x="1244" y="0"/>
                    <a:pt x="1244" y="0"/>
                  </a:cubicBezTo>
                  <a:close/>
                </a:path>
              </a:pathLst>
            </a:custGeom>
            <a:solidFill>
              <a:srgbClr val="EB5E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35"/>
            <p:cNvSpPr/>
            <p:nvPr/>
          </p:nvSpPr>
          <p:spPr>
            <a:xfrm>
              <a:off x="916635" y="3374091"/>
              <a:ext cx="68095" cy="72238"/>
            </a:xfrm>
            <a:custGeom>
              <a:rect b="b" l="l" r="r" t="t"/>
              <a:pathLst>
                <a:path extrusionOk="0" h="2162" w="2038">
                  <a:moveTo>
                    <a:pt x="1244" y="1"/>
                  </a:moveTo>
                  <a:lnTo>
                    <a:pt x="731" y="560"/>
                  </a:lnTo>
                  <a:lnTo>
                    <a:pt x="0" y="452"/>
                  </a:lnTo>
                  <a:lnTo>
                    <a:pt x="358" y="1105"/>
                  </a:lnTo>
                  <a:lnTo>
                    <a:pt x="16" y="1789"/>
                  </a:lnTo>
                  <a:lnTo>
                    <a:pt x="762" y="1633"/>
                  </a:lnTo>
                  <a:lnTo>
                    <a:pt x="1291" y="2162"/>
                  </a:lnTo>
                  <a:lnTo>
                    <a:pt x="1369" y="1416"/>
                  </a:lnTo>
                  <a:lnTo>
                    <a:pt x="2037" y="1058"/>
                  </a:lnTo>
                  <a:lnTo>
                    <a:pt x="1353" y="747"/>
                  </a:lnTo>
                  <a:lnTo>
                    <a:pt x="1244" y="1"/>
                  </a:lnTo>
                  <a:close/>
                </a:path>
              </a:pathLst>
            </a:custGeom>
            <a:solidFill>
              <a:srgbClr val="EB5E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35"/>
            <p:cNvSpPr/>
            <p:nvPr/>
          </p:nvSpPr>
          <p:spPr>
            <a:xfrm>
              <a:off x="526977" y="3081062"/>
              <a:ext cx="38992" cy="50954"/>
            </a:xfrm>
            <a:custGeom>
              <a:rect b="b" l="l" r="r" t="t"/>
              <a:pathLst>
                <a:path extrusionOk="0" h="1525" w="1167">
                  <a:moveTo>
                    <a:pt x="280" y="1"/>
                  </a:moveTo>
                  <a:lnTo>
                    <a:pt x="203" y="156"/>
                  </a:lnTo>
                  <a:lnTo>
                    <a:pt x="560" y="343"/>
                  </a:lnTo>
                  <a:lnTo>
                    <a:pt x="0" y="1447"/>
                  </a:lnTo>
                  <a:lnTo>
                    <a:pt x="171" y="1525"/>
                  </a:lnTo>
                  <a:lnTo>
                    <a:pt x="716" y="436"/>
                  </a:lnTo>
                  <a:lnTo>
                    <a:pt x="1089" y="607"/>
                  </a:lnTo>
                  <a:lnTo>
                    <a:pt x="1167" y="436"/>
                  </a:lnTo>
                  <a:lnTo>
                    <a:pt x="716" y="234"/>
                  </a:lnTo>
                  <a:lnTo>
                    <a:pt x="280" y="1"/>
                  </a:lnTo>
                  <a:close/>
                </a:path>
              </a:pathLst>
            </a:custGeom>
            <a:solidFill>
              <a:srgbClr val="FBE3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35"/>
            <p:cNvSpPr/>
            <p:nvPr/>
          </p:nvSpPr>
          <p:spPr>
            <a:xfrm>
              <a:off x="584647" y="3114308"/>
              <a:ext cx="25995" cy="45241"/>
            </a:xfrm>
            <a:custGeom>
              <a:rect b="b" l="l" r="r" t="t"/>
              <a:pathLst>
                <a:path extrusionOk="0" h="1354" w="778">
                  <a:moveTo>
                    <a:pt x="607" y="1"/>
                  </a:moveTo>
                  <a:lnTo>
                    <a:pt x="0" y="1276"/>
                  </a:lnTo>
                  <a:lnTo>
                    <a:pt x="171" y="1354"/>
                  </a:lnTo>
                  <a:lnTo>
                    <a:pt x="778" y="79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FBE3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35"/>
            <p:cNvSpPr/>
            <p:nvPr/>
          </p:nvSpPr>
          <p:spPr>
            <a:xfrm>
              <a:off x="639210" y="3141873"/>
              <a:ext cx="42100" cy="49384"/>
            </a:xfrm>
            <a:custGeom>
              <a:rect b="b" l="l" r="r" t="t"/>
              <a:pathLst>
                <a:path extrusionOk="0" h="1478" w="1260">
                  <a:moveTo>
                    <a:pt x="762" y="0"/>
                  </a:moveTo>
                  <a:cubicBezTo>
                    <a:pt x="684" y="0"/>
                    <a:pt x="607" y="0"/>
                    <a:pt x="529" y="31"/>
                  </a:cubicBezTo>
                  <a:cubicBezTo>
                    <a:pt x="435" y="62"/>
                    <a:pt x="358" y="109"/>
                    <a:pt x="296" y="171"/>
                  </a:cubicBezTo>
                  <a:cubicBezTo>
                    <a:pt x="202" y="264"/>
                    <a:pt x="140" y="373"/>
                    <a:pt x="93" y="482"/>
                  </a:cubicBezTo>
                  <a:cubicBezTo>
                    <a:pt x="62" y="560"/>
                    <a:pt x="31" y="638"/>
                    <a:pt x="16" y="731"/>
                  </a:cubicBezTo>
                  <a:cubicBezTo>
                    <a:pt x="0" y="793"/>
                    <a:pt x="0" y="871"/>
                    <a:pt x="16" y="933"/>
                  </a:cubicBezTo>
                  <a:cubicBezTo>
                    <a:pt x="16" y="995"/>
                    <a:pt x="31" y="1057"/>
                    <a:pt x="62" y="1104"/>
                  </a:cubicBezTo>
                  <a:cubicBezTo>
                    <a:pt x="78" y="1151"/>
                    <a:pt x="109" y="1197"/>
                    <a:pt x="140" y="1228"/>
                  </a:cubicBezTo>
                  <a:cubicBezTo>
                    <a:pt x="187" y="1275"/>
                    <a:pt x="218" y="1306"/>
                    <a:pt x="264" y="1322"/>
                  </a:cubicBezTo>
                  <a:cubicBezTo>
                    <a:pt x="296" y="1353"/>
                    <a:pt x="342" y="1368"/>
                    <a:pt x="389" y="1400"/>
                  </a:cubicBezTo>
                  <a:cubicBezTo>
                    <a:pt x="420" y="1415"/>
                    <a:pt x="467" y="1431"/>
                    <a:pt x="513" y="1431"/>
                  </a:cubicBezTo>
                  <a:cubicBezTo>
                    <a:pt x="560" y="1446"/>
                    <a:pt x="591" y="1446"/>
                    <a:pt x="622" y="1462"/>
                  </a:cubicBezTo>
                  <a:cubicBezTo>
                    <a:pt x="669" y="1462"/>
                    <a:pt x="700" y="1462"/>
                    <a:pt x="731" y="1477"/>
                  </a:cubicBezTo>
                  <a:lnTo>
                    <a:pt x="809" y="1322"/>
                  </a:lnTo>
                  <a:cubicBezTo>
                    <a:pt x="746" y="1306"/>
                    <a:pt x="684" y="1306"/>
                    <a:pt x="622" y="1291"/>
                  </a:cubicBezTo>
                  <a:cubicBezTo>
                    <a:pt x="560" y="1275"/>
                    <a:pt x="513" y="1260"/>
                    <a:pt x="451" y="1228"/>
                  </a:cubicBezTo>
                  <a:cubicBezTo>
                    <a:pt x="404" y="1197"/>
                    <a:pt x="358" y="1166"/>
                    <a:pt x="311" y="1135"/>
                  </a:cubicBezTo>
                  <a:cubicBezTo>
                    <a:pt x="280" y="1089"/>
                    <a:pt x="249" y="1042"/>
                    <a:pt x="233" y="995"/>
                  </a:cubicBezTo>
                  <a:cubicBezTo>
                    <a:pt x="202" y="933"/>
                    <a:pt x="202" y="871"/>
                    <a:pt x="202" y="809"/>
                  </a:cubicBezTo>
                  <a:cubicBezTo>
                    <a:pt x="233" y="638"/>
                    <a:pt x="311" y="482"/>
                    <a:pt x="420" y="342"/>
                  </a:cubicBezTo>
                  <a:cubicBezTo>
                    <a:pt x="451" y="296"/>
                    <a:pt x="513" y="249"/>
                    <a:pt x="560" y="233"/>
                  </a:cubicBezTo>
                  <a:cubicBezTo>
                    <a:pt x="622" y="202"/>
                    <a:pt x="669" y="187"/>
                    <a:pt x="731" y="187"/>
                  </a:cubicBezTo>
                  <a:cubicBezTo>
                    <a:pt x="778" y="187"/>
                    <a:pt x="840" y="202"/>
                    <a:pt x="886" y="218"/>
                  </a:cubicBezTo>
                  <a:cubicBezTo>
                    <a:pt x="949" y="249"/>
                    <a:pt x="995" y="264"/>
                    <a:pt x="1042" y="296"/>
                  </a:cubicBezTo>
                  <a:cubicBezTo>
                    <a:pt x="1104" y="327"/>
                    <a:pt x="1151" y="373"/>
                    <a:pt x="1197" y="404"/>
                  </a:cubicBezTo>
                  <a:lnTo>
                    <a:pt x="1260" y="249"/>
                  </a:lnTo>
                  <a:lnTo>
                    <a:pt x="1182" y="171"/>
                  </a:lnTo>
                  <a:cubicBezTo>
                    <a:pt x="1151" y="156"/>
                    <a:pt x="1120" y="140"/>
                    <a:pt x="1089" y="109"/>
                  </a:cubicBezTo>
                  <a:cubicBezTo>
                    <a:pt x="1042" y="93"/>
                    <a:pt x="995" y="78"/>
                    <a:pt x="964" y="62"/>
                  </a:cubicBezTo>
                  <a:cubicBezTo>
                    <a:pt x="902" y="31"/>
                    <a:pt x="824" y="16"/>
                    <a:pt x="762" y="0"/>
                  </a:cubicBezTo>
                  <a:close/>
                </a:path>
              </a:pathLst>
            </a:custGeom>
            <a:solidFill>
              <a:srgbClr val="FBE3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35"/>
            <p:cNvSpPr/>
            <p:nvPr/>
          </p:nvSpPr>
          <p:spPr>
            <a:xfrm>
              <a:off x="705167" y="3166265"/>
              <a:ext cx="47847" cy="56166"/>
            </a:xfrm>
            <a:custGeom>
              <a:rect b="b" l="l" r="r" t="t"/>
              <a:pathLst>
                <a:path extrusionOk="0" h="1681" w="1432">
                  <a:moveTo>
                    <a:pt x="530" y="1"/>
                  </a:moveTo>
                  <a:lnTo>
                    <a:pt x="1" y="1307"/>
                  </a:lnTo>
                  <a:lnTo>
                    <a:pt x="172" y="1385"/>
                  </a:lnTo>
                  <a:lnTo>
                    <a:pt x="405" y="778"/>
                  </a:lnTo>
                  <a:lnTo>
                    <a:pt x="561" y="841"/>
                  </a:lnTo>
                  <a:lnTo>
                    <a:pt x="716" y="1602"/>
                  </a:lnTo>
                  <a:lnTo>
                    <a:pt x="934" y="1680"/>
                  </a:lnTo>
                  <a:lnTo>
                    <a:pt x="747" y="825"/>
                  </a:lnTo>
                  <a:lnTo>
                    <a:pt x="1431" y="359"/>
                  </a:lnTo>
                  <a:lnTo>
                    <a:pt x="1214" y="281"/>
                  </a:lnTo>
                  <a:lnTo>
                    <a:pt x="638" y="685"/>
                  </a:lnTo>
                  <a:lnTo>
                    <a:pt x="483" y="607"/>
                  </a:lnTo>
                  <a:lnTo>
                    <a:pt x="701" y="79"/>
                  </a:lnTo>
                  <a:lnTo>
                    <a:pt x="530" y="1"/>
                  </a:lnTo>
                  <a:close/>
                </a:path>
              </a:pathLst>
            </a:custGeom>
            <a:solidFill>
              <a:srgbClr val="FBE3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35"/>
            <p:cNvSpPr/>
            <p:nvPr/>
          </p:nvSpPr>
          <p:spPr>
            <a:xfrm>
              <a:off x="778440" y="3194331"/>
              <a:ext cx="39527" cy="52524"/>
            </a:xfrm>
            <a:custGeom>
              <a:rect b="b" l="l" r="r" t="t"/>
              <a:pathLst>
                <a:path extrusionOk="0" h="1572" w="1183">
                  <a:moveTo>
                    <a:pt x="498" y="1"/>
                  </a:moveTo>
                  <a:lnTo>
                    <a:pt x="0" y="1307"/>
                  </a:lnTo>
                  <a:lnTo>
                    <a:pt x="700" y="1571"/>
                  </a:lnTo>
                  <a:lnTo>
                    <a:pt x="762" y="1416"/>
                  </a:lnTo>
                  <a:lnTo>
                    <a:pt x="249" y="1213"/>
                  </a:lnTo>
                  <a:lnTo>
                    <a:pt x="405" y="778"/>
                  </a:lnTo>
                  <a:lnTo>
                    <a:pt x="871" y="965"/>
                  </a:lnTo>
                  <a:lnTo>
                    <a:pt x="933" y="794"/>
                  </a:lnTo>
                  <a:lnTo>
                    <a:pt x="467" y="607"/>
                  </a:lnTo>
                  <a:lnTo>
                    <a:pt x="607" y="234"/>
                  </a:lnTo>
                  <a:lnTo>
                    <a:pt x="1089" y="405"/>
                  </a:lnTo>
                  <a:lnTo>
                    <a:pt x="1182" y="249"/>
                  </a:lnTo>
                  <a:lnTo>
                    <a:pt x="498" y="1"/>
                  </a:lnTo>
                  <a:close/>
                </a:path>
              </a:pathLst>
            </a:custGeom>
            <a:solidFill>
              <a:srgbClr val="FBE3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35"/>
            <p:cNvSpPr/>
            <p:nvPr/>
          </p:nvSpPr>
          <p:spPr>
            <a:xfrm>
              <a:off x="856359" y="3217186"/>
              <a:ext cx="33813" cy="50954"/>
            </a:xfrm>
            <a:custGeom>
              <a:rect b="b" l="l" r="r" t="t"/>
              <a:pathLst>
                <a:path extrusionOk="0" h="1525" w="1012">
                  <a:moveTo>
                    <a:pt x="63" y="1"/>
                  </a:moveTo>
                  <a:lnTo>
                    <a:pt x="1" y="156"/>
                  </a:lnTo>
                  <a:lnTo>
                    <a:pt x="389" y="296"/>
                  </a:lnTo>
                  <a:lnTo>
                    <a:pt x="1" y="1462"/>
                  </a:lnTo>
                  <a:lnTo>
                    <a:pt x="172" y="1525"/>
                  </a:lnTo>
                  <a:lnTo>
                    <a:pt x="560" y="358"/>
                  </a:lnTo>
                  <a:lnTo>
                    <a:pt x="949" y="483"/>
                  </a:lnTo>
                  <a:lnTo>
                    <a:pt x="1011" y="312"/>
                  </a:lnTo>
                  <a:lnTo>
                    <a:pt x="63" y="1"/>
                  </a:lnTo>
                  <a:close/>
                </a:path>
              </a:pathLst>
            </a:custGeom>
            <a:solidFill>
              <a:srgbClr val="FBE3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35"/>
            <p:cNvSpPr/>
            <p:nvPr/>
          </p:nvSpPr>
          <p:spPr>
            <a:xfrm>
              <a:off x="435527" y="3342416"/>
              <a:ext cx="50453" cy="52491"/>
            </a:xfrm>
            <a:custGeom>
              <a:rect b="b" l="l" r="r" t="t"/>
              <a:pathLst>
                <a:path extrusionOk="0" h="1571" w="1510">
                  <a:moveTo>
                    <a:pt x="732" y="249"/>
                  </a:moveTo>
                  <a:lnTo>
                    <a:pt x="1011" y="389"/>
                  </a:lnTo>
                  <a:cubicBezTo>
                    <a:pt x="1058" y="404"/>
                    <a:pt x="1120" y="451"/>
                    <a:pt x="1151" y="498"/>
                  </a:cubicBezTo>
                  <a:cubicBezTo>
                    <a:pt x="1198" y="544"/>
                    <a:pt x="1229" y="607"/>
                    <a:pt x="1245" y="653"/>
                  </a:cubicBezTo>
                  <a:cubicBezTo>
                    <a:pt x="1276" y="715"/>
                    <a:pt x="1276" y="778"/>
                    <a:pt x="1276" y="855"/>
                  </a:cubicBezTo>
                  <a:cubicBezTo>
                    <a:pt x="1260" y="995"/>
                    <a:pt x="1198" y="1135"/>
                    <a:pt x="1089" y="1228"/>
                  </a:cubicBezTo>
                  <a:cubicBezTo>
                    <a:pt x="1043" y="1275"/>
                    <a:pt x="980" y="1322"/>
                    <a:pt x="918" y="1337"/>
                  </a:cubicBezTo>
                  <a:cubicBezTo>
                    <a:pt x="872" y="1368"/>
                    <a:pt x="794" y="1384"/>
                    <a:pt x="732" y="1384"/>
                  </a:cubicBezTo>
                  <a:cubicBezTo>
                    <a:pt x="669" y="1384"/>
                    <a:pt x="607" y="1368"/>
                    <a:pt x="545" y="1337"/>
                  </a:cubicBezTo>
                  <a:lnTo>
                    <a:pt x="281" y="1197"/>
                  </a:lnTo>
                  <a:lnTo>
                    <a:pt x="732" y="249"/>
                  </a:lnTo>
                  <a:close/>
                  <a:moveTo>
                    <a:pt x="623" y="0"/>
                  </a:moveTo>
                  <a:lnTo>
                    <a:pt x="1" y="1275"/>
                  </a:lnTo>
                  <a:lnTo>
                    <a:pt x="467" y="1493"/>
                  </a:lnTo>
                  <a:cubicBezTo>
                    <a:pt x="561" y="1539"/>
                    <a:pt x="669" y="1571"/>
                    <a:pt x="763" y="1571"/>
                  </a:cubicBezTo>
                  <a:cubicBezTo>
                    <a:pt x="856" y="1571"/>
                    <a:pt x="949" y="1555"/>
                    <a:pt x="1027" y="1524"/>
                  </a:cubicBezTo>
                  <a:cubicBezTo>
                    <a:pt x="1120" y="1493"/>
                    <a:pt x="1182" y="1446"/>
                    <a:pt x="1260" y="1384"/>
                  </a:cubicBezTo>
                  <a:cubicBezTo>
                    <a:pt x="1322" y="1322"/>
                    <a:pt x="1385" y="1244"/>
                    <a:pt x="1416" y="1151"/>
                  </a:cubicBezTo>
                  <a:cubicBezTo>
                    <a:pt x="1509" y="980"/>
                    <a:pt x="1509" y="778"/>
                    <a:pt x="1431" y="591"/>
                  </a:cubicBezTo>
                  <a:cubicBezTo>
                    <a:pt x="1385" y="513"/>
                    <a:pt x="1338" y="435"/>
                    <a:pt x="1260" y="358"/>
                  </a:cubicBezTo>
                  <a:cubicBezTo>
                    <a:pt x="1198" y="296"/>
                    <a:pt x="1105" y="233"/>
                    <a:pt x="1011" y="187"/>
                  </a:cubicBezTo>
                  <a:lnTo>
                    <a:pt x="623" y="0"/>
                  </a:lnTo>
                  <a:close/>
                </a:path>
              </a:pathLst>
            </a:custGeom>
            <a:solidFill>
              <a:srgbClr val="FBE3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35"/>
            <p:cNvSpPr/>
            <p:nvPr/>
          </p:nvSpPr>
          <p:spPr>
            <a:xfrm>
              <a:off x="495269" y="3370449"/>
              <a:ext cx="67593" cy="64453"/>
            </a:xfrm>
            <a:custGeom>
              <a:rect b="b" l="l" r="r" t="t"/>
              <a:pathLst>
                <a:path extrusionOk="0" h="1929" w="2023">
                  <a:moveTo>
                    <a:pt x="592" y="1"/>
                  </a:moveTo>
                  <a:lnTo>
                    <a:pt x="1" y="1276"/>
                  </a:lnTo>
                  <a:lnTo>
                    <a:pt x="188" y="1369"/>
                  </a:lnTo>
                  <a:lnTo>
                    <a:pt x="701" y="265"/>
                  </a:lnTo>
                  <a:lnTo>
                    <a:pt x="623" y="1571"/>
                  </a:lnTo>
                  <a:lnTo>
                    <a:pt x="841" y="1665"/>
                  </a:lnTo>
                  <a:cubicBezTo>
                    <a:pt x="1012" y="1493"/>
                    <a:pt x="1167" y="1338"/>
                    <a:pt x="1307" y="1198"/>
                  </a:cubicBezTo>
                  <a:cubicBezTo>
                    <a:pt x="1354" y="1136"/>
                    <a:pt x="1416" y="1089"/>
                    <a:pt x="1463" y="1027"/>
                  </a:cubicBezTo>
                  <a:cubicBezTo>
                    <a:pt x="1525" y="980"/>
                    <a:pt x="1571" y="918"/>
                    <a:pt x="1618" y="887"/>
                  </a:cubicBezTo>
                  <a:cubicBezTo>
                    <a:pt x="1665" y="825"/>
                    <a:pt x="1711" y="778"/>
                    <a:pt x="1758" y="732"/>
                  </a:cubicBezTo>
                  <a:lnTo>
                    <a:pt x="1758" y="732"/>
                  </a:lnTo>
                  <a:lnTo>
                    <a:pt x="1276" y="1851"/>
                  </a:lnTo>
                  <a:lnTo>
                    <a:pt x="1463" y="1929"/>
                  </a:lnTo>
                  <a:lnTo>
                    <a:pt x="2022" y="638"/>
                  </a:lnTo>
                  <a:lnTo>
                    <a:pt x="1727" y="498"/>
                  </a:lnTo>
                  <a:lnTo>
                    <a:pt x="825" y="1400"/>
                  </a:lnTo>
                  <a:lnTo>
                    <a:pt x="825" y="1400"/>
                  </a:lnTo>
                  <a:lnTo>
                    <a:pt x="887" y="141"/>
                  </a:lnTo>
                  <a:lnTo>
                    <a:pt x="592" y="1"/>
                  </a:lnTo>
                  <a:close/>
                </a:path>
              </a:pathLst>
            </a:custGeom>
            <a:solidFill>
              <a:srgbClr val="FBE3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35"/>
            <p:cNvSpPr/>
            <p:nvPr/>
          </p:nvSpPr>
          <p:spPr>
            <a:xfrm>
              <a:off x="569044" y="3402158"/>
              <a:ext cx="24458" cy="45742"/>
            </a:xfrm>
            <a:custGeom>
              <a:rect b="b" l="l" r="r" t="t"/>
              <a:pathLst>
                <a:path extrusionOk="0" h="1369" w="732">
                  <a:moveTo>
                    <a:pt x="545" y="0"/>
                  </a:moveTo>
                  <a:lnTo>
                    <a:pt x="1" y="1291"/>
                  </a:lnTo>
                  <a:lnTo>
                    <a:pt x="188" y="1369"/>
                  </a:lnTo>
                  <a:lnTo>
                    <a:pt x="732" y="78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FBE3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35"/>
            <p:cNvSpPr/>
            <p:nvPr/>
          </p:nvSpPr>
          <p:spPr>
            <a:xfrm>
              <a:off x="609072" y="3412549"/>
              <a:ext cx="37957" cy="52491"/>
            </a:xfrm>
            <a:custGeom>
              <a:rect b="b" l="l" r="r" t="t"/>
              <a:pathLst>
                <a:path extrusionOk="0" h="1571" w="1136">
                  <a:moveTo>
                    <a:pt x="109" y="0"/>
                  </a:moveTo>
                  <a:lnTo>
                    <a:pt x="47" y="171"/>
                  </a:lnTo>
                  <a:lnTo>
                    <a:pt x="451" y="342"/>
                  </a:lnTo>
                  <a:lnTo>
                    <a:pt x="0" y="1493"/>
                  </a:lnTo>
                  <a:lnTo>
                    <a:pt x="187" y="1571"/>
                  </a:lnTo>
                  <a:lnTo>
                    <a:pt x="653" y="420"/>
                  </a:lnTo>
                  <a:lnTo>
                    <a:pt x="855" y="513"/>
                  </a:lnTo>
                  <a:cubicBezTo>
                    <a:pt x="964" y="560"/>
                    <a:pt x="1073" y="591"/>
                    <a:pt x="1073" y="591"/>
                  </a:cubicBezTo>
                  <a:lnTo>
                    <a:pt x="1135" y="420"/>
                  </a:lnTo>
                  <a:cubicBezTo>
                    <a:pt x="1135" y="420"/>
                    <a:pt x="871" y="327"/>
                    <a:pt x="622" y="218"/>
                  </a:cubicBezTo>
                  <a:lnTo>
                    <a:pt x="109" y="0"/>
                  </a:lnTo>
                  <a:close/>
                </a:path>
              </a:pathLst>
            </a:custGeom>
            <a:solidFill>
              <a:srgbClr val="FBE3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35"/>
            <p:cNvSpPr/>
            <p:nvPr/>
          </p:nvSpPr>
          <p:spPr>
            <a:xfrm>
              <a:off x="684384" y="3450239"/>
              <a:ext cx="47847" cy="49317"/>
            </a:xfrm>
            <a:custGeom>
              <a:rect b="b" l="l" r="r" t="t"/>
              <a:pathLst>
                <a:path extrusionOk="0" h="1476" w="1432">
                  <a:moveTo>
                    <a:pt x="716" y="178"/>
                  </a:moveTo>
                  <a:cubicBezTo>
                    <a:pt x="794" y="194"/>
                    <a:pt x="856" y="194"/>
                    <a:pt x="903" y="225"/>
                  </a:cubicBezTo>
                  <a:cubicBezTo>
                    <a:pt x="965" y="241"/>
                    <a:pt x="1027" y="272"/>
                    <a:pt x="1074" y="318"/>
                  </a:cubicBezTo>
                  <a:cubicBezTo>
                    <a:pt x="1120" y="349"/>
                    <a:pt x="1152" y="396"/>
                    <a:pt x="1183" y="458"/>
                  </a:cubicBezTo>
                  <a:cubicBezTo>
                    <a:pt x="1198" y="520"/>
                    <a:pt x="1214" y="583"/>
                    <a:pt x="1214" y="660"/>
                  </a:cubicBezTo>
                  <a:cubicBezTo>
                    <a:pt x="1214" y="738"/>
                    <a:pt x="1198" y="816"/>
                    <a:pt x="1167" y="894"/>
                  </a:cubicBezTo>
                  <a:cubicBezTo>
                    <a:pt x="1136" y="987"/>
                    <a:pt x="1105" y="1065"/>
                    <a:pt x="1043" y="1127"/>
                  </a:cubicBezTo>
                  <a:cubicBezTo>
                    <a:pt x="1012" y="1174"/>
                    <a:pt x="949" y="1220"/>
                    <a:pt x="887" y="1251"/>
                  </a:cubicBezTo>
                  <a:cubicBezTo>
                    <a:pt x="841" y="1282"/>
                    <a:pt x="778" y="1298"/>
                    <a:pt x="716" y="1298"/>
                  </a:cubicBezTo>
                  <a:cubicBezTo>
                    <a:pt x="592" y="1282"/>
                    <a:pt x="467" y="1236"/>
                    <a:pt x="359" y="1158"/>
                  </a:cubicBezTo>
                  <a:cubicBezTo>
                    <a:pt x="312" y="1127"/>
                    <a:pt x="281" y="1065"/>
                    <a:pt x="250" y="1018"/>
                  </a:cubicBezTo>
                  <a:cubicBezTo>
                    <a:pt x="234" y="956"/>
                    <a:pt x="219" y="894"/>
                    <a:pt x="219" y="816"/>
                  </a:cubicBezTo>
                  <a:cubicBezTo>
                    <a:pt x="219" y="738"/>
                    <a:pt x="234" y="645"/>
                    <a:pt x="265" y="567"/>
                  </a:cubicBezTo>
                  <a:cubicBezTo>
                    <a:pt x="296" y="489"/>
                    <a:pt x="343" y="412"/>
                    <a:pt x="390" y="349"/>
                  </a:cubicBezTo>
                  <a:cubicBezTo>
                    <a:pt x="436" y="303"/>
                    <a:pt x="483" y="256"/>
                    <a:pt x="545" y="225"/>
                  </a:cubicBezTo>
                  <a:cubicBezTo>
                    <a:pt x="607" y="194"/>
                    <a:pt x="669" y="178"/>
                    <a:pt x="716" y="178"/>
                  </a:cubicBezTo>
                  <a:close/>
                  <a:moveTo>
                    <a:pt x="669" y="1"/>
                  </a:moveTo>
                  <a:cubicBezTo>
                    <a:pt x="608" y="1"/>
                    <a:pt x="553" y="12"/>
                    <a:pt x="498" y="23"/>
                  </a:cubicBezTo>
                  <a:cubicBezTo>
                    <a:pt x="405" y="54"/>
                    <a:pt x="327" y="116"/>
                    <a:pt x="250" y="178"/>
                  </a:cubicBezTo>
                  <a:cubicBezTo>
                    <a:pt x="172" y="272"/>
                    <a:pt x="110" y="381"/>
                    <a:pt x="63" y="489"/>
                  </a:cubicBezTo>
                  <a:cubicBezTo>
                    <a:pt x="32" y="567"/>
                    <a:pt x="16" y="660"/>
                    <a:pt x="1" y="754"/>
                  </a:cubicBezTo>
                  <a:cubicBezTo>
                    <a:pt x="1" y="816"/>
                    <a:pt x="1" y="894"/>
                    <a:pt x="16" y="956"/>
                  </a:cubicBezTo>
                  <a:cubicBezTo>
                    <a:pt x="32" y="1018"/>
                    <a:pt x="48" y="1080"/>
                    <a:pt x="94" y="1127"/>
                  </a:cubicBezTo>
                  <a:cubicBezTo>
                    <a:pt x="125" y="1174"/>
                    <a:pt x="156" y="1220"/>
                    <a:pt x="203" y="1267"/>
                  </a:cubicBezTo>
                  <a:cubicBezTo>
                    <a:pt x="234" y="1298"/>
                    <a:pt x="281" y="1329"/>
                    <a:pt x="327" y="1360"/>
                  </a:cubicBezTo>
                  <a:cubicBezTo>
                    <a:pt x="374" y="1376"/>
                    <a:pt x="421" y="1407"/>
                    <a:pt x="467" y="1422"/>
                  </a:cubicBezTo>
                  <a:cubicBezTo>
                    <a:pt x="514" y="1438"/>
                    <a:pt x="561" y="1453"/>
                    <a:pt x="623" y="1469"/>
                  </a:cubicBezTo>
                  <a:cubicBezTo>
                    <a:pt x="654" y="1469"/>
                    <a:pt x="692" y="1476"/>
                    <a:pt x="728" y="1476"/>
                  </a:cubicBezTo>
                  <a:cubicBezTo>
                    <a:pt x="746" y="1476"/>
                    <a:pt x="763" y="1474"/>
                    <a:pt x="778" y="1469"/>
                  </a:cubicBezTo>
                  <a:cubicBezTo>
                    <a:pt x="841" y="1469"/>
                    <a:pt x="887" y="1469"/>
                    <a:pt x="949" y="1453"/>
                  </a:cubicBezTo>
                  <a:cubicBezTo>
                    <a:pt x="1012" y="1422"/>
                    <a:pt x="1058" y="1407"/>
                    <a:pt x="1105" y="1360"/>
                  </a:cubicBezTo>
                  <a:cubicBezTo>
                    <a:pt x="1167" y="1329"/>
                    <a:pt x="1214" y="1267"/>
                    <a:pt x="1260" y="1205"/>
                  </a:cubicBezTo>
                  <a:cubicBezTo>
                    <a:pt x="1307" y="1142"/>
                    <a:pt x="1338" y="1065"/>
                    <a:pt x="1369" y="971"/>
                  </a:cubicBezTo>
                  <a:cubicBezTo>
                    <a:pt x="1416" y="863"/>
                    <a:pt x="1431" y="738"/>
                    <a:pt x="1431" y="614"/>
                  </a:cubicBezTo>
                  <a:cubicBezTo>
                    <a:pt x="1416" y="520"/>
                    <a:pt x="1385" y="427"/>
                    <a:pt x="1338" y="349"/>
                  </a:cubicBezTo>
                  <a:cubicBezTo>
                    <a:pt x="1307" y="272"/>
                    <a:pt x="1245" y="209"/>
                    <a:pt x="1167" y="163"/>
                  </a:cubicBezTo>
                  <a:cubicBezTo>
                    <a:pt x="1043" y="70"/>
                    <a:pt x="903" y="23"/>
                    <a:pt x="747" y="7"/>
                  </a:cubicBezTo>
                  <a:cubicBezTo>
                    <a:pt x="720" y="3"/>
                    <a:pt x="694" y="1"/>
                    <a:pt x="669" y="1"/>
                  </a:cubicBezTo>
                  <a:close/>
                </a:path>
              </a:pathLst>
            </a:custGeom>
            <a:solidFill>
              <a:srgbClr val="FBE3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35"/>
            <p:cNvSpPr/>
            <p:nvPr/>
          </p:nvSpPr>
          <p:spPr>
            <a:xfrm>
              <a:off x="744660" y="3468649"/>
              <a:ext cx="50954" cy="56668"/>
            </a:xfrm>
            <a:custGeom>
              <a:rect b="b" l="l" r="r" t="t"/>
              <a:pathLst>
                <a:path extrusionOk="0" h="1696" w="1525">
                  <a:moveTo>
                    <a:pt x="467" y="1"/>
                  </a:moveTo>
                  <a:lnTo>
                    <a:pt x="1" y="1338"/>
                  </a:lnTo>
                  <a:lnTo>
                    <a:pt x="203" y="1400"/>
                  </a:lnTo>
                  <a:lnTo>
                    <a:pt x="576" y="296"/>
                  </a:lnTo>
                  <a:lnTo>
                    <a:pt x="825" y="1602"/>
                  </a:lnTo>
                  <a:lnTo>
                    <a:pt x="1073" y="1695"/>
                  </a:lnTo>
                  <a:lnTo>
                    <a:pt x="1524" y="358"/>
                  </a:lnTo>
                  <a:lnTo>
                    <a:pt x="1338" y="296"/>
                  </a:lnTo>
                  <a:lnTo>
                    <a:pt x="965" y="1353"/>
                  </a:lnTo>
                  <a:lnTo>
                    <a:pt x="731" y="94"/>
                  </a:lnTo>
                  <a:lnTo>
                    <a:pt x="467" y="1"/>
                  </a:lnTo>
                  <a:close/>
                </a:path>
              </a:pathLst>
            </a:custGeom>
            <a:solidFill>
              <a:srgbClr val="FBE3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35"/>
            <p:cNvSpPr/>
            <p:nvPr/>
          </p:nvSpPr>
          <p:spPr>
            <a:xfrm>
              <a:off x="805972" y="3488897"/>
              <a:ext cx="40028" cy="53026"/>
            </a:xfrm>
            <a:custGeom>
              <a:rect b="b" l="l" r="r" t="t"/>
              <a:pathLst>
                <a:path extrusionOk="0" h="1587" w="1198">
                  <a:moveTo>
                    <a:pt x="436" y="1"/>
                  </a:moveTo>
                  <a:lnTo>
                    <a:pt x="0" y="1338"/>
                  </a:lnTo>
                  <a:lnTo>
                    <a:pt x="762" y="1587"/>
                  </a:lnTo>
                  <a:lnTo>
                    <a:pt x="825" y="1416"/>
                  </a:lnTo>
                  <a:lnTo>
                    <a:pt x="249" y="1229"/>
                  </a:lnTo>
                  <a:lnTo>
                    <a:pt x="389" y="794"/>
                  </a:lnTo>
                  <a:lnTo>
                    <a:pt x="902" y="965"/>
                  </a:lnTo>
                  <a:lnTo>
                    <a:pt x="964" y="794"/>
                  </a:lnTo>
                  <a:lnTo>
                    <a:pt x="451" y="623"/>
                  </a:lnTo>
                  <a:lnTo>
                    <a:pt x="576" y="234"/>
                  </a:lnTo>
                  <a:lnTo>
                    <a:pt x="1104" y="405"/>
                  </a:lnTo>
                  <a:lnTo>
                    <a:pt x="1198" y="250"/>
                  </a:lnTo>
                  <a:lnTo>
                    <a:pt x="436" y="1"/>
                  </a:lnTo>
                  <a:close/>
                </a:path>
              </a:pathLst>
            </a:custGeom>
            <a:solidFill>
              <a:srgbClr val="FBE3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35"/>
            <p:cNvSpPr/>
            <p:nvPr/>
          </p:nvSpPr>
          <p:spPr>
            <a:xfrm>
              <a:off x="441775" y="3171477"/>
              <a:ext cx="87307" cy="114839"/>
            </a:xfrm>
            <a:custGeom>
              <a:rect b="b" l="l" r="r" t="t"/>
              <a:pathLst>
                <a:path extrusionOk="0" h="3437" w="2613">
                  <a:moveTo>
                    <a:pt x="1664" y="0"/>
                  </a:moveTo>
                  <a:cubicBezTo>
                    <a:pt x="1555" y="16"/>
                    <a:pt x="1462" y="47"/>
                    <a:pt x="1369" y="94"/>
                  </a:cubicBezTo>
                  <a:cubicBezTo>
                    <a:pt x="1244" y="140"/>
                    <a:pt x="1135" y="218"/>
                    <a:pt x="1042" y="296"/>
                  </a:cubicBezTo>
                  <a:cubicBezTo>
                    <a:pt x="918" y="405"/>
                    <a:pt x="809" y="529"/>
                    <a:pt x="700" y="653"/>
                  </a:cubicBezTo>
                  <a:cubicBezTo>
                    <a:pt x="576" y="825"/>
                    <a:pt x="467" y="1011"/>
                    <a:pt x="358" y="1198"/>
                  </a:cubicBezTo>
                  <a:cubicBezTo>
                    <a:pt x="265" y="1384"/>
                    <a:pt x="171" y="1586"/>
                    <a:pt x="109" y="1789"/>
                  </a:cubicBezTo>
                  <a:cubicBezTo>
                    <a:pt x="63" y="1960"/>
                    <a:pt x="16" y="2115"/>
                    <a:pt x="0" y="2286"/>
                  </a:cubicBezTo>
                  <a:cubicBezTo>
                    <a:pt x="0" y="2411"/>
                    <a:pt x="0" y="2550"/>
                    <a:pt x="31" y="2675"/>
                  </a:cubicBezTo>
                  <a:cubicBezTo>
                    <a:pt x="47" y="2784"/>
                    <a:pt x="94" y="2877"/>
                    <a:pt x="140" y="2986"/>
                  </a:cubicBezTo>
                  <a:cubicBezTo>
                    <a:pt x="187" y="3064"/>
                    <a:pt x="249" y="3141"/>
                    <a:pt x="311" y="3204"/>
                  </a:cubicBezTo>
                  <a:cubicBezTo>
                    <a:pt x="374" y="3250"/>
                    <a:pt x="451" y="3297"/>
                    <a:pt x="513" y="3328"/>
                  </a:cubicBezTo>
                  <a:cubicBezTo>
                    <a:pt x="591" y="3375"/>
                    <a:pt x="669" y="3390"/>
                    <a:pt x="747" y="3406"/>
                  </a:cubicBezTo>
                  <a:cubicBezTo>
                    <a:pt x="824" y="3421"/>
                    <a:pt x="887" y="3437"/>
                    <a:pt x="964" y="3437"/>
                  </a:cubicBezTo>
                  <a:lnTo>
                    <a:pt x="1167" y="3437"/>
                  </a:lnTo>
                  <a:lnTo>
                    <a:pt x="1415" y="2939"/>
                  </a:lnTo>
                  <a:lnTo>
                    <a:pt x="1415" y="2939"/>
                  </a:lnTo>
                  <a:cubicBezTo>
                    <a:pt x="1361" y="2947"/>
                    <a:pt x="1310" y="2951"/>
                    <a:pt x="1260" y="2951"/>
                  </a:cubicBezTo>
                  <a:cubicBezTo>
                    <a:pt x="1209" y="2951"/>
                    <a:pt x="1159" y="2947"/>
                    <a:pt x="1104" y="2939"/>
                  </a:cubicBezTo>
                  <a:cubicBezTo>
                    <a:pt x="1011" y="2924"/>
                    <a:pt x="918" y="2893"/>
                    <a:pt x="824" y="2861"/>
                  </a:cubicBezTo>
                  <a:cubicBezTo>
                    <a:pt x="747" y="2815"/>
                    <a:pt x="669" y="2753"/>
                    <a:pt x="622" y="2675"/>
                  </a:cubicBezTo>
                  <a:cubicBezTo>
                    <a:pt x="560" y="2597"/>
                    <a:pt x="529" y="2488"/>
                    <a:pt x="529" y="2395"/>
                  </a:cubicBezTo>
                  <a:cubicBezTo>
                    <a:pt x="513" y="2255"/>
                    <a:pt x="529" y="2115"/>
                    <a:pt x="560" y="1975"/>
                  </a:cubicBezTo>
                  <a:cubicBezTo>
                    <a:pt x="622" y="1789"/>
                    <a:pt x="700" y="1602"/>
                    <a:pt x="793" y="1431"/>
                  </a:cubicBezTo>
                  <a:cubicBezTo>
                    <a:pt x="871" y="1260"/>
                    <a:pt x="980" y="1089"/>
                    <a:pt x="1104" y="933"/>
                  </a:cubicBezTo>
                  <a:cubicBezTo>
                    <a:pt x="1182" y="840"/>
                    <a:pt x="1291" y="747"/>
                    <a:pt x="1400" y="669"/>
                  </a:cubicBezTo>
                  <a:cubicBezTo>
                    <a:pt x="1493" y="607"/>
                    <a:pt x="1586" y="576"/>
                    <a:pt x="1680" y="576"/>
                  </a:cubicBezTo>
                  <a:cubicBezTo>
                    <a:pt x="1773" y="576"/>
                    <a:pt x="1866" y="591"/>
                    <a:pt x="1944" y="622"/>
                  </a:cubicBezTo>
                  <a:cubicBezTo>
                    <a:pt x="2037" y="653"/>
                    <a:pt x="2115" y="716"/>
                    <a:pt x="2177" y="778"/>
                  </a:cubicBezTo>
                  <a:cubicBezTo>
                    <a:pt x="2255" y="840"/>
                    <a:pt x="2317" y="918"/>
                    <a:pt x="2364" y="996"/>
                  </a:cubicBezTo>
                  <a:lnTo>
                    <a:pt x="2613" y="514"/>
                  </a:lnTo>
                  <a:cubicBezTo>
                    <a:pt x="2582" y="451"/>
                    <a:pt x="2535" y="405"/>
                    <a:pt x="2488" y="358"/>
                  </a:cubicBezTo>
                  <a:cubicBezTo>
                    <a:pt x="2442" y="296"/>
                    <a:pt x="2395" y="265"/>
                    <a:pt x="2348" y="218"/>
                  </a:cubicBezTo>
                  <a:cubicBezTo>
                    <a:pt x="2224" y="109"/>
                    <a:pt x="2084" y="47"/>
                    <a:pt x="1928" y="16"/>
                  </a:cubicBezTo>
                  <a:cubicBezTo>
                    <a:pt x="1835" y="0"/>
                    <a:pt x="1757" y="0"/>
                    <a:pt x="1664" y="0"/>
                  </a:cubicBezTo>
                  <a:close/>
                </a:path>
              </a:pathLst>
            </a:custGeom>
            <a:solidFill>
              <a:srgbClr val="EB5E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35"/>
            <p:cNvSpPr/>
            <p:nvPr/>
          </p:nvSpPr>
          <p:spPr>
            <a:xfrm>
              <a:off x="498409" y="3193296"/>
              <a:ext cx="64453" cy="112767"/>
            </a:xfrm>
            <a:custGeom>
              <a:rect b="b" l="l" r="r" t="t"/>
              <a:pathLst>
                <a:path extrusionOk="0" h="3375" w="1929">
                  <a:moveTo>
                    <a:pt x="1524" y="0"/>
                  </a:moveTo>
                  <a:lnTo>
                    <a:pt x="0" y="3173"/>
                  </a:lnTo>
                  <a:lnTo>
                    <a:pt x="420" y="3375"/>
                  </a:lnTo>
                  <a:lnTo>
                    <a:pt x="1928" y="203"/>
                  </a:lnTo>
                  <a:lnTo>
                    <a:pt x="1524" y="0"/>
                  </a:lnTo>
                  <a:close/>
                </a:path>
              </a:pathLst>
            </a:custGeom>
            <a:solidFill>
              <a:srgbClr val="EB5E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35"/>
            <p:cNvSpPr/>
            <p:nvPr/>
          </p:nvSpPr>
          <p:spPr>
            <a:xfrm>
              <a:off x="537368" y="3210971"/>
              <a:ext cx="105483" cy="133015"/>
            </a:xfrm>
            <a:custGeom>
              <a:rect b="b" l="l" r="r" t="t"/>
              <a:pathLst>
                <a:path extrusionOk="0" h="3981" w="3157">
                  <a:moveTo>
                    <a:pt x="1478" y="0"/>
                  </a:moveTo>
                  <a:lnTo>
                    <a:pt x="0" y="3203"/>
                  </a:lnTo>
                  <a:lnTo>
                    <a:pt x="405" y="3405"/>
                  </a:lnTo>
                  <a:lnTo>
                    <a:pt x="1493" y="995"/>
                  </a:lnTo>
                  <a:lnTo>
                    <a:pt x="1493" y="995"/>
                  </a:lnTo>
                  <a:cubicBezTo>
                    <a:pt x="1493" y="995"/>
                    <a:pt x="1415" y="1679"/>
                    <a:pt x="1338" y="2364"/>
                  </a:cubicBezTo>
                  <a:cubicBezTo>
                    <a:pt x="1275" y="3048"/>
                    <a:pt x="1198" y="3748"/>
                    <a:pt x="1198" y="3748"/>
                  </a:cubicBezTo>
                  <a:lnTo>
                    <a:pt x="1773" y="3981"/>
                  </a:lnTo>
                  <a:lnTo>
                    <a:pt x="3157" y="747"/>
                  </a:lnTo>
                  <a:lnTo>
                    <a:pt x="2768" y="575"/>
                  </a:lnTo>
                  <a:lnTo>
                    <a:pt x="1711" y="3001"/>
                  </a:lnTo>
                  <a:cubicBezTo>
                    <a:pt x="1711" y="3001"/>
                    <a:pt x="1789" y="2317"/>
                    <a:pt x="1851" y="1633"/>
                  </a:cubicBezTo>
                  <a:lnTo>
                    <a:pt x="2006" y="264"/>
                  </a:lnTo>
                  <a:lnTo>
                    <a:pt x="1478" y="0"/>
                  </a:lnTo>
                  <a:close/>
                </a:path>
              </a:pathLst>
            </a:custGeom>
            <a:solidFill>
              <a:srgbClr val="EB5E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35"/>
            <p:cNvSpPr/>
            <p:nvPr/>
          </p:nvSpPr>
          <p:spPr>
            <a:xfrm>
              <a:off x="623105" y="3246823"/>
              <a:ext cx="86271" cy="126266"/>
            </a:xfrm>
            <a:custGeom>
              <a:rect b="b" l="l" r="r" t="t"/>
              <a:pathLst>
                <a:path extrusionOk="0" h="3779" w="2582">
                  <a:moveTo>
                    <a:pt x="1353" y="0"/>
                  </a:moveTo>
                  <a:lnTo>
                    <a:pt x="0" y="3250"/>
                  </a:lnTo>
                  <a:cubicBezTo>
                    <a:pt x="0" y="3250"/>
                    <a:pt x="327" y="3390"/>
                    <a:pt x="638" y="3514"/>
                  </a:cubicBezTo>
                  <a:cubicBezTo>
                    <a:pt x="964" y="3654"/>
                    <a:pt x="1291" y="3778"/>
                    <a:pt x="1291" y="3778"/>
                  </a:cubicBezTo>
                  <a:lnTo>
                    <a:pt x="1493" y="3265"/>
                  </a:lnTo>
                  <a:cubicBezTo>
                    <a:pt x="1493" y="3265"/>
                    <a:pt x="1275" y="3188"/>
                    <a:pt x="1073" y="3094"/>
                  </a:cubicBezTo>
                  <a:lnTo>
                    <a:pt x="653" y="2908"/>
                  </a:lnTo>
                  <a:lnTo>
                    <a:pt x="1026" y="2006"/>
                  </a:lnTo>
                  <a:cubicBezTo>
                    <a:pt x="1026" y="2006"/>
                    <a:pt x="1213" y="2084"/>
                    <a:pt x="1399" y="2161"/>
                  </a:cubicBezTo>
                  <a:cubicBezTo>
                    <a:pt x="1586" y="2239"/>
                    <a:pt x="1788" y="2317"/>
                    <a:pt x="1788" y="2317"/>
                  </a:cubicBezTo>
                  <a:lnTo>
                    <a:pt x="1990" y="1804"/>
                  </a:lnTo>
                  <a:cubicBezTo>
                    <a:pt x="1990" y="1804"/>
                    <a:pt x="1804" y="1726"/>
                    <a:pt x="1617" y="1648"/>
                  </a:cubicBezTo>
                  <a:lnTo>
                    <a:pt x="1228" y="1493"/>
                  </a:lnTo>
                  <a:lnTo>
                    <a:pt x="1555" y="684"/>
                  </a:lnTo>
                  <a:lnTo>
                    <a:pt x="1928" y="840"/>
                  </a:lnTo>
                  <a:cubicBezTo>
                    <a:pt x="2115" y="933"/>
                    <a:pt x="2301" y="995"/>
                    <a:pt x="2301" y="995"/>
                  </a:cubicBezTo>
                  <a:lnTo>
                    <a:pt x="2581" y="498"/>
                  </a:lnTo>
                  <a:cubicBezTo>
                    <a:pt x="2581" y="498"/>
                    <a:pt x="2270" y="389"/>
                    <a:pt x="1959" y="249"/>
                  </a:cubicBezTo>
                  <a:cubicBezTo>
                    <a:pt x="1664" y="124"/>
                    <a:pt x="1353" y="0"/>
                    <a:pt x="1353" y="0"/>
                  </a:cubicBezTo>
                  <a:close/>
                </a:path>
              </a:pathLst>
            </a:custGeom>
            <a:solidFill>
              <a:srgbClr val="EB5E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35"/>
            <p:cNvSpPr/>
            <p:nvPr/>
          </p:nvSpPr>
          <p:spPr>
            <a:xfrm>
              <a:off x="691668" y="3272784"/>
              <a:ext cx="121622" cy="140299"/>
            </a:xfrm>
            <a:custGeom>
              <a:rect b="b" l="l" r="r" t="t"/>
              <a:pathLst>
                <a:path extrusionOk="0" h="4199" w="3640">
                  <a:moveTo>
                    <a:pt x="1260" y="1"/>
                  </a:moveTo>
                  <a:lnTo>
                    <a:pt x="1" y="3297"/>
                  </a:lnTo>
                  <a:lnTo>
                    <a:pt x="420" y="3452"/>
                  </a:lnTo>
                  <a:lnTo>
                    <a:pt x="1431" y="778"/>
                  </a:lnTo>
                  <a:lnTo>
                    <a:pt x="1027" y="3686"/>
                  </a:lnTo>
                  <a:lnTo>
                    <a:pt x="1431" y="3826"/>
                  </a:lnTo>
                  <a:lnTo>
                    <a:pt x="3002" y="1369"/>
                  </a:lnTo>
                  <a:lnTo>
                    <a:pt x="3002" y="1369"/>
                  </a:lnTo>
                  <a:lnTo>
                    <a:pt x="2053" y="4059"/>
                  </a:lnTo>
                  <a:lnTo>
                    <a:pt x="2255" y="4137"/>
                  </a:lnTo>
                  <a:cubicBezTo>
                    <a:pt x="2364" y="4168"/>
                    <a:pt x="2473" y="4199"/>
                    <a:pt x="2473" y="4199"/>
                  </a:cubicBezTo>
                  <a:lnTo>
                    <a:pt x="3639" y="887"/>
                  </a:lnTo>
                  <a:cubicBezTo>
                    <a:pt x="3639" y="887"/>
                    <a:pt x="3468" y="825"/>
                    <a:pt x="3313" y="762"/>
                  </a:cubicBezTo>
                  <a:cubicBezTo>
                    <a:pt x="3142" y="700"/>
                    <a:pt x="2986" y="654"/>
                    <a:pt x="2986" y="654"/>
                  </a:cubicBezTo>
                  <a:lnTo>
                    <a:pt x="1540" y="2924"/>
                  </a:lnTo>
                  <a:lnTo>
                    <a:pt x="1898" y="234"/>
                  </a:lnTo>
                  <a:lnTo>
                    <a:pt x="1260" y="1"/>
                  </a:lnTo>
                  <a:close/>
                </a:path>
              </a:pathLst>
            </a:custGeom>
            <a:solidFill>
              <a:srgbClr val="EB5E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35"/>
            <p:cNvSpPr/>
            <p:nvPr/>
          </p:nvSpPr>
          <p:spPr>
            <a:xfrm>
              <a:off x="794545" y="3317457"/>
              <a:ext cx="82128" cy="126800"/>
            </a:xfrm>
            <a:custGeom>
              <a:rect b="b" l="l" r="r" t="t"/>
              <a:pathLst>
                <a:path extrusionOk="0" h="3795" w="2458">
                  <a:moveTo>
                    <a:pt x="1928" y="918"/>
                  </a:moveTo>
                  <a:lnTo>
                    <a:pt x="1928" y="918"/>
                  </a:lnTo>
                  <a:cubicBezTo>
                    <a:pt x="1913" y="1011"/>
                    <a:pt x="1913" y="1136"/>
                    <a:pt x="1897" y="1276"/>
                  </a:cubicBezTo>
                  <a:cubicBezTo>
                    <a:pt x="1882" y="1416"/>
                    <a:pt x="1866" y="1556"/>
                    <a:pt x="1866" y="1680"/>
                  </a:cubicBezTo>
                  <a:cubicBezTo>
                    <a:pt x="1851" y="1804"/>
                    <a:pt x="1835" y="1960"/>
                    <a:pt x="1820" y="2131"/>
                  </a:cubicBezTo>
                  <a:lnTo>
                    <a:pt x="1275" y="1944"/>
                  </a:lnTo>
                  <a:cubicBezTo>
                    <a:pt x="1322" y="1898"/>
                    <a:pt x="1353" y="1836"/>
                    <a:pt x="1384" y="1789"/>
                  </a:cubicBezTo>
                  <a:cubicBezTo>
                    <a:pt x="1415" y="1742"/>
                    <a:pt x="1446" y="1680"/>
                    <a:pt x="1478" y="1618"/>
                  </a:cubicBezTo>
                  <a:lnTo>
                    <a:pt x="1602" y="1431"/>
                  </a:lnTo>
                  <a:lnTo>
                    <a:pt x="1928" y="918"/>
                  </a:lnTo>
                  <a:close/>
                  <a:moveTo>
                    <a:pt x="1928" y="1"/>
                  </a:moveTo>
                  <a:lnTo>
                    <a:pt x="964" y="1540"/>
                  </a:lnTo>
                  <a:lnTo>
                    <a:pt x="0" y="3064"/>
                  </a:lnTo>
                  <a:lnTo>
                    <a:pt x="482" y="3235"/>
                  </a:lnTo>
                  <a:lnTo>
                    <a:pt x="933" y="2504"/>
                  </a:lnTo>
                  <a:lnTo>
                    <a:pt x="1773" y="2784"/>
                  </a:lnTo>
                  <a:lnTo>
                    <a:pt x="1711" y="3639"/>
                  </a:lnTo>
                  <a:lnTo>
                    <a:pt x="2193" y="3795"/>
                  </a:lnTo>
                  <a:cubicBezTo>
                    <a:pt x="2193" y="3795"/>
                    <a:pt x="2255" y="2893"/>
                    <a:pt x="2317" y="1991"/>
                  </a:cubicBezTo>
                  <a:cubicBezTo>
                    <a:pt x="2395" y="1089"/>
                    <a:pt x="2457" y="187"/>
                    <a:pt x="2457" y="187"/>
                  </a:cubicBezTo>
                  <a:lnTo>
                    <a:pt x="1928" y="1"/>
                  </a:lnTo>
                  <a:close/>
                </a:path>
              </a:pathLst>
            </a:custGeom>
            <a:solidFill>
              <a:srgbClr val="EB5E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35"/>
            <p:cNvSpPr/>
            <p:nvPr/>
          </p:nvSpPr>
          <p:spPr>
            <a:xfrm>
              <a:off x="1050152" y="3252536"/>
              <a:ext cx="874940" cy="550738"/>
            </a:xfrm>
            <a:custGeom>
              <a:rect b="b" l="l" r="r" t="t"/>
              <a:pathLst>
                <a:path extrusionOk="0" h="16483" w="26186">
                  <a:moveTo>
                    <a:pt x="5972" y="0"/>
                  </a:moveTo>
                  <a:cubicBezTo>
                    <a:pt x="5575" y="1784"/>
                    <a:pt x="4034" y="3029"/>
                    <a:pt x="2339" y="3029"/>
                  </a:cubicBezTo>
                  <a:cubicBezTo>
                    <a:pt x="2039" y="3029"/>
                    <a:pt x="1735" y="2990"/>
                    <a:pt x="1431" y="2908"/>
                  </a:cubicBezTo>
                  <a:lnTo>
                    <a:pt x="1322" y="3390"/>
                  </a:lnTo>
                  <a:cubicBezTo>
                    <a:pt x="1664" y="3483"/>
                    <a:pt x="1867" y="3841"/>
                    <a:pt x="1773" y="4198"/>
                  </a:cubicBezTo>
                  <a:cubicBezTo>
                    <a:pt x="1708" y="4500"/>
                    <a:pt x="1443" y="4702"/>
                    <a:pt x="1147" y="4702"/>
                  </a:cubicBezTo>
                  <a:cubicBezTo>
                    <a:pt x="1092" y="4702"/>
                    <a:pt x="1036" y="4695"/>
                    <a:pt x="980" y="4680"/>
                  </a:cubicBezTo>
                  <a:lnTo>
                    <a:pt x="887" y="5038"/>
                  </a:lnTo>
                  <a:cubicBezTo>
                    <a:pt x="1229" y="5147"/>
                    <a:pt x="1447" y="5504"/>
                    <a:pt x="1353" y="5862"/>
                  </a:cubicBezTo>
                  <a:cubicBezTo>
                    <a:pt x="1275" y="6164"/>
                    <a:pt x="1008" y="6366"/>
                    <a:pt x="712" y="6366"/>
                  </a:cubicBezTo>
                  <a:cubicBezTo>
                    <a:pt x="657" y="6366"/>
                    <a:pt x="601" y="6359"/>
                    <a:pt x="545" y="6344"/>
                  </a:cubicBezTo>
                  <a:lnTo>
                    <a:pt x="452" y="6702"/>
                  </a:lnTo>
                  <a:cubicBezTo>
                    <a:pt x="809" y="6795"/>
                    <a:pt x="1027" y="7168"/>
                    <a:pt x="934" y="7526"/>
                  </a:cubicBezTo>
                  <a:cubicBezTo>
                    <a:pt x="855" y="7827"/>
                    <a:pt x="577" y="8030"/>
                    <a:pt x="278" y="8030"/>
                  </a:cubicBezTo>
                  <a:cubicBezTo>
                    <a:pt x="222" y="8030"/>
                    <a:pt x="166" y="8023"/>
                    <a:pt x="109" y="8008"/>
                  </a:cubicBezTo>
                  <a:lnTo>
                    <a:pt x="1" y="8443"/>
                  </a:lnTo>
                  <a:cubicBezTo>
                    <a:pt x="2100" y="8972"/>
                    <a:pt x="3390" y="11087"/>
                    <a:pt x="2939" y="13201"/>
                  </a:cubicBezTo>
                  <a:lnTo>
                    <a:pt x="3717" y="13388"/>
                  </a:lnTo>
                  <a:cubicBezTo>
                    <a:pt x="4214" y="13481"/>
                    <a:pt x="4914" y="13637"/>
                    <a:pt x="5769" y="13823"/>
                  </a:cubicBezTo>
                  <a:cubicBezTo>
                    <a:pt x="6625" y="14010"/>
                    <a:pt x="7620" y="14212"/>
                    <a:pt x="8677" y="14414"/>
                  </a:cubicBezTo>
                  <a:cubicBezTo>
                    <a:pt x="9734" y="14616"/>
                    <a:pt x="10870" y="14834"/>
                    <a:pt x="11989" y="15036"/>
                  </a:cubicBezTo>
                  <a:cubicBezTo>
                    <a:pt x="16514" y="15845"/>
                    <a:pt x="21008" y="16482"/>
                    <a:pt x="21008" y="16482"/>
                  </a:cubicBezTo>
                  <a:cubicBezTo>
                    <a:pt x="21278" y="14533"/>
                    <a:pt x="22942" y="13117"/>
                    <a:pt x="24855" y="13117"/>
                  </a:cubicBezTo>
                  <a:cubicBezTo>
                    <a:pt x="25032" y="13117"/>
                    <a:pt x="25212" y="13130"/>
                    <a:pt x="25393" y="13155"/>
                  </a:cubicBezTo>
                  <a:lnTo>
                    <a:pt x="25455" y="12704"/>
                  </a:lnTo>
                  <a:cubicBezTo>
                    <a:pt x="25097" y="12657"/>
                    <a:pt x="24848" y="12315"/>
                    <a:pt x="24895" y="11942"/>
                  </a:cubicBezTo>
                  <a:cubicBezTo>
                    <a:pt x="24938" y="11612"/>
                    <a:pt x="25233" y="11361"/>
                    <a:pt x="25559" y="11361"/>
                  </a:cubicBezTo>
                  <a:cubicBezTo>
                    <a:pt x="25586" y="11361"/>
                    <a:pt x="25614" y="11363"/>
                    <a:pt x="25641" y="11367"/>
                  </a:cubicBezTo>
                  <a:lnTo>
                    <a:pt x="25704" y="11009"/>
                  </a:lnTo>
                  <a:cubicBezTo>
                    <a:pt x="24868" y="10875"/>
                    <a:pt x="24992" y="9665"/>
                    <a:pt x="25774" y="9665"/>
                  </a:cubicBezTo>
                  <a:cubicBezTo>
                    <a:pt x="25806" y="9665"/>
                    <a:pt x="25840" y="9667"/>
                    <a:pt x="25875" y="9672"/>
                  </a:cubicBezTo>
                  <a:lnTo>
                    <a:pt x="25937" y="9299"/>
                  </a:lnTo>
                  <a:cubicBezTo>
                    <a:pt x="25101" y="9164"/>
                    <a:pt x="25225" y="7970"/>
                    <a:pt x="26020" y="7970"/>
                  </a:cubicBezTo>
                  <a:cubicBezTo>
                    <a:pt x="26053" y="7970"/>
                    <a:pt x="26088" y="7972"/>
                    <a:pt x="26123" y="7977"/>
                  </a:cubicBezTo>
                  <a:lnTo>
                    <a:pt x="26186" y="7495"/>
                  </a:lnTo>
                  <a:cubicBezTo>
                    <a:pt x="24071" y="7168"/>
                    <a:pt x="22625" y="5178"/>
                    <a:pt x="22967" y="3079"/>
                  </a:cubicBezTo>
                  <a:cubicBezTo>
                    <a:pt x="22967" y="3079"/>
                    <a:pt x="18613" y="2457"/>
                    <a:pt x="14368" y="1695"/>
                  </a:cubicBezTo>
                  <a:cubicBezTo>
                    <a:pt x="13311" y="1508"/>
                    <a:pt x="12253" y="1306"/>
                    <a:pt x="11274" y="1104"/>
                  </a:cubicBezTo>
                  <a:cubicBezTo>
                    <a:pt x="10279" y="933"/>
                    <a:pt x="9361" y="731"/>
                    <a:pt x="8584" y="560"/>
                  </a:cubicBezTo>
                  <a:cubicBezTo>
                    <a:pt x="7791" y="404"/>
                    <a:pt x="7138" y="264"/>
                    <a:pt x="6687" y="156"/>
                  </a:cubicBezTo>
                  <a:lnTo>
                    <a:pt x="5972" y="0"/>
                  </a:lnTo>
                  <a:close/>
                </a:path>
              </a:pathLst>
            </a:custGeom>
            <a:solidFill>
              <a:srgbClr val="FBE3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35"/>
            <p:cNvSpPr/>
            <p:nvPr/>
          </p:nvSpPr>
          <p:spPr>
            <a:xfrm>
              <a:off x="1256943" y="3311743"/>
              <a:ext cx="513316" cy="176151"/>
            </a:xfrm>
            <a:custGeom>
              <a:rect b="b" l="l" r="r" t="t"/>
              <a:pathLst>
                <a:path extrusionOk="0" h="5272" w="15363">
                  <a:moveTo>
                    <a:pt x="576" y="1"/>
                  </a:moveTo>
                  <a:lnTo>
                    <a:pt x="0" y="2566"/>
                  </a:lnTo>
                  <a:cubicBezTo>
                    <a:pt x="0" y="2566"/>
                    <a:pt x="3701" y="3390"/>
                    <a:pt x="7448" y="4043"/>
                  </a:cubicBezTo>
                  <a:cubicBezTo>
                    <a:pt x="11196" y="4712"/>
                    <a:pt x="14974" y="5272"/>
                    <a:pt x="14974" y="5272"/>
                  </a:cubicBezTo>
                  <a:lnTo>
                    <a:pt x="15363" y="2675"/>
                  </a:lnTo>
                  <a:cubicBezTo>
                    <a:pt x="15363" y="2675"/>
                    <a:pt x="11600" y="2131"/>
                    <a:pt x="7915" y="1462"/>
                  </a:cubicBezTo>
                  <a:cubicBezTo>
                    <a:pt x="4199" y="809"/>
                    <a:pt x="576" y="1"/>
                    <a:pt x="576" y="1"/>
                  </a:cubicBezTo>
                  <a:close/>
                </a:path>
              </a:pathLst>
            </a:custGeom>
            <a:solidFill>
              <a:srgbClr val="EB5E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35"/>
            <p:cNvSpPr/>
            <p:nvPr/>
          </p:nvSpPr>
          <p:spPr>
            <a:xfrm>
              <a:off x="1198738" y="3574133"/>
              <a:ext cx="532061" cy="179258"/>
            </a:xfrm>
            <a:custGeom>
              <a:rect b="b" l="l" r="r" t="t"/>
              <a:pathLst>
                <a:path extrusionOk="0" h="5365" w="15924">
                  <a:moveTo>
                    <a:pt x="576" y="0"/>
                  </a:moveTo>
                  <a:lnTo>
                    <a:pt x="1" y="2566"/>
                  </a:lnTo>
                  <a:cubicBezTo>
                    <a:pt x="1" y="2566"/>
                    <a:pt x="3904" y="3421"/>
                    <a:pt x="7775" y="4105"/>
                  </a:cubicBezTo>
                  <a:cubicBezTo>
                    <a:pt x="11663" y="4805"/>
                    <a:pt x="15534" y="5365"/>
                    <a:pt x="15534" y="5365"/>
                  </a:cubicBezTo>
                  <a:lnTo>
                    <a:pt x="15923" y="2768"/>
                  </a:lnTo>
                  <a:cubicBezTo>
                    <a:pt x="15923" y="2768"/>
                    <a:pt x="12083" y="2208"/>
                    <a:pt x="8242" y="1524"/>
                  </a:cubicBezTo>
                  <a:cubicBezTo>
                    <a:pt x="4401" y="855"/>
                    <a:pt x="576" y="0"/>
                    <a:pt x="576" y="0"/>
                  </a:cubicBezTo>
                  <a:close/>
                </a:path>
              </a:pathLst>
            </a:custGeom>
            <a:solidFill>
              <a:srgbClr val="EB5E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35"/>
            <p:cNvSpPr/>
            <p:nvPr/>
          </p:nvSpPr>
          <p:spPr>
            <a:xfrm>
              <a:off x="1748409" y="3545031"/>
              <a:ext cx="70200" cy="71202"/>
            </a:xfrm>
            <a:custGeom>
              <a:rect b="b" l="l" r="r" t="t"/>
              <a:pathLst>
                <a:path extrusionOk="0" h="2131" w="2101">
                  <a:moveTo>
                    <a:pt x="1167" y="0"/>
                  </a:moveTo>
                  <a:lnTo>
                    <a:pt x="747" y="622"/>
                  </a:lnTo>
                  <a:lnTo>
                    <a:pt x="1" y="622"/>
                  </a:lnTo>
                  <a:lnTo>
                    <a:pt x="452" y="1213"/>
                  </a:lnTo>
                  <a:lnTo>
                    <a:pt x="219" y="1928"/>
                  </a:lnTo>
                  <a:lnTo>
                    <a:pt x="918" y="1680"/>
                  </a:lnTo>
                  <a:lnTo>
                    <a:pt x="1525" y="2131"/>
                  </a:lnTo>
                  <a:lnTo>
                    <a:pt x="1509" y="1369"/>
                  </a:lnTo>
                  <a:lnTo>
                    <a:pt x="2100" y="918"/>
                  </a:lnTo>
                  <a:lnTo>
                    <a:pt x="1400" y="716"/>
                  </a:lnTo>
                  <a:lnTo>
                    <a:pt x="1167" y="0"/>
                  </a:lnTo>
                  <a:close/>
                </a:path>
              </a:pathLst>
            </a:custGeom>
            <a:solidFill>
              <a:srgbClr val="EB5E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35"/>
            <p:cNvSpPr/>
            <p:nvPr/>
          </p:nvSpPr>
          <p:spPr>
            <a:xfrm>
              <a:off x="1168600" y="3440081"/>
              <a:ext cx="68629" cy="71737"/>
            </a:xfrm>
            <a:custGeom>
              <a:rect b="b" l="l" r="r" t="t"/>
              <a:pathLst>
                <a:path extrusionOk="0" h="2147" w="2054">
                  <a:moveTo>
                    <a:pt x="1198" y="0"/>
                  </a:moveTo>
                  <a:lnTo>
                    <a:pt x="732" y="576"/>
                  </a:lnTo>
                  <a:lnTo>
                    <a:pt x="1" y="513"/>
                  </a:lnTo>
                  <a:lnTo>
                    <a:pt x="390" y="1151"/>
                  </a:lnTo>
                  <a:lnTo>
                    <a:pt x="94" y="1851"/>
                  </a:lnTo>
                  <a:lnTo>
                    <a:pt x="825" y="1649"/>
                  </a:lnTo>
                  <a:lnTo>
                    <a:pt x="1385" y="2146"/>
                  </a:lnTo>
                  <a:lnTo>
                    <a:pt x="1431" y="1400"/>
                  </a:lnTo>
                  <a:lnTo>
                    <a:pt x="2053" y="995"/>
                  </a:lnTo>
                  <a:lnTo>
                    <a:pt x="1711" y="871"/>
                  </a:lnTo>
                  <a:lnTo>
                    <a:pt x="1369" y="73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rgbClr val="EB5E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35"/>
            <p:cNvSpPr/>
            <p:nvPr/>
          </p:nvSpPr>
          <p:spPr>
            <a:xfrm>
              <a:off x="1302651" y="3338774"/>
              <a:ext cx="34849" cy="49885"/>
            </a:xfrm>
            <a:custGeom>
              <a:rect b="b" l="l" r="r" t="t"/>
              <a:pathLst>
                <a:path extrusionOk="0" h="1493" w="1043">
                  <a:moveTo>
                    <a:pt x="32" y="0"/>
                  </a:moveTo>
                  <a:lnTo>
                    <a:pt x="1" y="171"/>
                  </a:lnTo>
                  <a:lnTo>
                    <a:pt x="405" y="249"/>
                  </a:lnTo>
                  <a:lnTo>
                    <a:pt x="156" y="1462"/>
                  </a:lnTo>
                  <a:lnTo>
                    <a:pt x="343" y="1493"/>
                  </a:lnTo>
                  <a:lnTo>
                    <a:pt x="591" y="296"/>
                  </a:lnTo>
                  <a:lnTo>
                    <a:pt x="1011" y="389"/>
                  </a:lnTo>
                  <a:lnTo>
                    <a:pt x="1042" y="202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FBE3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35"/>
            <p:cNvSpPr/>
            <p:nvPr/>
          </p:nvSpPr>
          <p:spPr>
            <a:xfrm>
              <a:off x="1372283" y="3354879"/>
              <a:ext cx="15604" cy="47312"/>
            </a:xfrm>
            <a:custGeom>
              <a:rect b="b" l="l" r="r" t="t"/>
              <a:pathLst>
                <a:path extrusionOk="0" h="1416" w="467">
                  <a:moveTo>
                    <a:pt x="280" y="0"/>
                  </a:moveTo>
                  <a:lnTo>
                    <a:pt x="0" y="1384"/>
                  </a:lnTo>
                  <a:lnTo>
                    <a:pt x="187" y="1415"/>
                  </a:lnTo>
                  <a:lnTo>
                    <a:pt x="467" y="31"/>
                  </a:lnTo>
                  <a:lnTo>
                    <a:pt x="280" y="0"/>
                  </a:lnTo>
                  <a:close/>
                </a:path>
              </a:pathLst>
            </a:custGeom>
            <a:solidFill>
              <a:srgbClr val="FBE3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35"/>
            <p:cNvSpPr/>
            <p:nvPr/>
          </p:nvSpPr>
          <p:spPr>
            <a:xfrm>
              <a:off x="1429418" y="3367877"/>
              <a:ext cx="38491" cy="48849"/>
            </a:xfrm>
            <a:custGeom>
              <a:rect b="b" l="l" r="r" t="t"/>
              <a:pathLst>
                <a:path extrusionOk="0" h="1462" w="1152">
                  <a:moveTo>
                    <a:pt x="591" y="0"/>
                  </a:moveTo>
                  <a:cubicBezTo>
                    <a:pt x="498" y="16"/>
                    <a:pt x="420" y="31"/>
                    <a:pt x="358" y="78"/>
                  </a:cubicBezTo>
                  <a:cubicBezTo>
                    <a:pt x="280" y="124"/>
                    <a:pt x="203" y="187"/>
                    <a:pt x="156" y="264"/>
                  </a:cubicBezTo>
                  <a:cubicBezTo>
                    <a:pt x="94" y="373"/>
                    <a:pt x="47" y="482"/>
                    <a:pt x="32" y="606"/>
                  </a:cubicBezTo>
                  <a:cubicBezTo>
                    <a:pt x="16" y="700"/>
                    <a:pt x="1" y="777"/>
                    <a:pt x="16" y="871"/>
                  </a:cubicBezTo>
                  <a:cubicBezTo>
                    <a:pt x="16" y="933"/>
                    <a:pt x="32" y="1011"/>
                    <a:pt x="47" y="1073"/>
                  </a:cubicBezTo>
                  <a:cubicBezTo>
                    <a:pt x="78" y="1135"/>
                    <a:pt x="109" y="1182"/>
                    <a:pt x="141" y="1228"/>
                  </a:cubicBezTo>
                  <a:cubicBezTo>
                    <a:pt x="172" y="1275"/>
                    <a:pt x="218" y="1306"/>
                    <a:pt x="265" y="1337"/>
                  </a:cubicBezTo>
                  <a:cubicBezTo>
                    <a:pt x="296" y="1368"/>
                    <a:pt x="343" y="1384"/>
                    <a:pt x="389" y="1415"/>
                  </a:cubicBezTo>
                  <a:cubicBezTo>
                    <a:pt x="436" y="1431"/>
                    <a:pt x="483" y="1446"/>
                    <a:pt x="529" y="1446"/>
                  </a:cubicBezTo>
                  <a:cubicBezTo>
                    <a:pt x="576" y="1462"/>
                    <a:pt x="623" y="1462"/>
                    <a:pt x="669" y="1462"/>
                  </a:cubicBezTo>
                  <a:lnTo>
                    <a:pt x="794" y="1462"/>
                  </a:lnTo>
                  <a:cubicBezTo>
                    <a:pt x="825" y="1462"/>
                    <a:pt x="871" y="1462"/>
                    <a:pt x="902" y="1446"/>
                  </a:cubicBezTo>
                  <a:lnTo>
                    <a:pt x="934" y="1291"/>
                  </a:lnTo>
                  <a:lnTo>
                    <a:pt x="747" y="1291"/>
                  </a:lnTo>
                  <a:cubicBezTo>
                    <a:pt x="685" y="1291"/>
                    <a:pt x="623" y="1291"/>
                    <a:pt x="560" y="1275"/>
                  </a:cubicBezTo>
                  <a:cubicBezTo>
                    <a:pt x="514" y="1259"/>
                    <a:pt x="452" y="1228"/>
                    <a:pt x="405" y="1213"/>
                  </a:cubicBezTo>
                  <a:cubicBezTo>
                    <a:pt x="358" y="1182"/>
                    <a:pt x="312" y="1135"/>
                    <a:pt x="280" y="1088"/>
                  </a:cubicBezTo>
                  <a:cubicBezTo>
                    <a:pt x="249" y="1026"/>
                    <a:pt x="234" y="964"/>
                    <a:pt x="218" y="902"/>
                  </a:cubicBezTo>
                  <a:cubicBezTo>
                    <a:pt x="203" y="824"/>
                    <a:pt x="218" y="731"/>
                    <a:pt x="234" y="653"/>
                  </a:cubicBezTo>
                  <a:cubicBezTo>
                    <a:pt x="249" y="560"/>
                    <a:pt x="280" y="482"/>
                    <a:pt x="312" y="404"/>
                  </a:cubicBezTo>
                  <a:cubicBezTo>
                    <a:pt x="343" y="358"/>
                    <a:pt x="389" y="295"/>
                    <a:pt x="436" y="264"/>
                  </a:cubicBezTo>
                  <a:cubicBezTo>
                    <a:pt x="483" y="233"/>
                    <a:pt x="545" y="202"/>
                    <a:pt x="591" y="202"/>
                  </a:cubicBezTo>
                  <a:cubicBezTo>
                    <a:pt x="623" y="194"/>
                    <a:pt x="654" y="190"/>
                    <a:pt x="683" y="190"/>
                  </a:cubicBezTo>
                  <a:cubicBezTo>
                    <a:pt x="712" y="190"/>
                    <a:pt x="739" y="194"/>
                    <a:pt x="763" y="202"/>
                  </a:cubicBezTo>
                  <a:cubicBezTo>
                    <a:pt x="825" y="202"/>
                    <a:pt x="887" y="218"/>
                    <a:pt x="949" y="233"/>
                  </a:cubicBezTo>
                  <a:cubicBezTo>
                    <a:pt x="996" y="264"/>
                    <a:pt x="1058" y="280"/>
                    <a:pt x="1120" y="311"/>
                  </a:cubicBezTo>
                  <a:lnTo>
                    <a:pt x="1151" y="140"/>
                  </a:lnTo>
                  <a:cubicBezTo>
                    <a:pt x="1120" y="124"/>
                    <a:pt x="1074" y="109"/>
                    <a:pt x="1042" y="93"/>
                  </a:cubicBezTo>
                  <a:lnTo>
                    <a:pt x="934" y="47"/>
                  </a:lnTo>
                  <a:cubicBezTo>
                    <a:pt x="887" y="31"/>
                    <a:pt x="840" y="31"/>
                    <a:pt x="794" y="16"/>
                  </a:cubicBezTo>
                  <a:cubicBezTo>
                    <a:pt x="731" y="0"/>
                    <a:pt x="654" y="0"/>
                    <a:pt x="591" y="0"/>
                  </a:cubicBezTo>
                  <a:close/>
                </a:path>
              </a:pathLst>
            </a:custGeom>
            <a:solidFill>
              <a:srgbClr val="FBE3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35"/>
            <p:cNvSpPr/>
            <p:nvPr/>
          </p:nvSpPr>
          <p:spPr>
            <a:xfrm>
              <a:off x="1504764" y="3379805"/>
              <a:ext cx="42100" cy="51990"/>
            </a:xfrm>
            <a:custGeom>
              <a:rect b="b" l="l" r="r" t="t"/>
              <a:pathLst>
                <a:path extrusionOk="0" h="1556" w="1260">
                  <a:moveTo>
                    <a:pt x="249" y="1"/>
                  </a:moveTo>
                  <a:lnTo>
                    <a:pt x="0" y="1385"/>
                  </a:lnTo>
                  <a:lnTo>
                    <a:pt x="202" y="1416"/>
                  </a:lnTo>
                  <a:lnTo>
                    <a:pt x="311" y="778"/>
                  </a:lnTo>
                  <a:lnTo>
                    <a:pt x="482" y="809"/>
                  </a:lnTo>
                  <a:lnTo>
                    <a:pt x="809" y="1524"/>
                  </a:lnTo>
                  <a:lnTo>
                    <a:pt x="1027" y="1556"/>
                  </a:lnTo>
                  <a:lnTo>
                    <a:pt x="1027" y="1556"/>
                  </a:lnTo>
                  <a:lnTo>
                    <a:pt x="669" y="747"/>
                  </a:lnTo>
                  <a:lnTo>
                    <a:pt x="1260" y="172"/>
                  </a:lnTo>
                  <a:lnTo>
                    <a:pt x="1027" y="125"/>
                  </a:lnTo>
                  <a:lnTo>
                    <a:pt x="513" y="638"/>
                  </a:lnTo>
                  <a:lnTo>
                    <a:pt x="342" y="607"/>
                  </a:lnTo>
                  <a:lnTo>
                    <a:pt x="451" y="32"/>
                  </a:lnTo>
                  <a:lnTo>
                    <a:pt x="249" y="1"/>
                  </a:lnTo>
                  <a:close/>
                </a:path>
              </a:pathLst>
            </a:custGeom>
            <a:solidFill>
              <a:srgbClr val="FBE3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35"/>
            <p:cNvSpPr/>
            <p:nvPr/>
          </p:nvSpPr>
          <p:spPr>
            <a:xfrm>
              <a:off x="1584754" y="3393304"/>
              <a:ext cx="32778" cy="50954"/>
            </a:xfrm>
            <a:custGeom>
              <a:rect b="b" l="l" r="r" t="t"/>
              <a:pathLst>
                <a:path extrusionOk="0" h="1525" w="981">
                  <a:moveTo>
                    <a:pt x="234" y="1"/>
                  </a:moveTo>
                  <a:lnTo>
                    <a:pt x="1" y="1400"/>
                  </a:lnTo>
                  <a:lnTo>
                    <a:pt x="763" y="1525"/>
                  </a:lnTo>
                  <a:lnTo>
                    <a:pt x="778" y="1338"/>
                  </a:lnTo>
                  <a:lnTo>
                    <a:pt x="219" y="1245"/>
                  </a:lnTo>
                  <a:lnTo>
                    <a:pt x="296" y="794"/>
                  </a:lnTo>
                  <a:lnTo>
                    <a:pt x="809" y="887"/>
                  </a:lnTo>
                  <a:lnTo>
                    <a:pt x="841" y="701"/>
                  </a:lnTo>
                  <a:lnTo>
                    <a:pt x="327" y="623"/>
                  </a:lnTo>
                  <a:lnTo>
                    <a:pt x="390" y="219"/>
                  </a:lnTo>
                  <a:lnTo>
                    <a:pt x="918" y="296"/>
                  </a:lnTo>
                  <a:lnTo>
                    <a:pt x="980" y="125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rgbClr val="FBE3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35"/>
            <p:cNvSpPr/>
            <p:nvPr/>
          </p:nvSpPr>
          <p:spPr>
            <a:xfrm>
              <a:off x="1660634" y="3404731"/>
              <a:ext cx="35350" cy="49918"/>
            </a:xfrm>
            <a:custGeom>
              <a:rect b="b" l="l" r="r" t="t"/>
              <a:pathLst>
                <a:path extrusionOk="0" h="1494" w="1058">
                  <a:moveTo>
                    <a:pt x="16" y="1"/>
                  </a:moveTo>
                  <a:lnTo>
                    <a:pt x="0" y="172"/>
                  </a:lnTo>
                  <a:lnTo>
                    <a:pt x="420" y="250"/>
                  </a:lnTo>
                  <a:lnTo>
                    <a:pt x="218" y="1463"/>
                  </a:lnTo>
                  <a:lnTo>
                    <a:pt x="420" y="1494"/>
                  </a:lnTo>
                  <a:lnTo>
                    <a:pt x="606" y="281"/>
                  </a:lnTo>
                  <a:lnTo>
                    <a:pt x="1026" y="343"/>
                  </a:lnTo>
                  <a:lnTo>
                    <a:pt x="1057" y="156"/>
                  </a:lnTo>
                  <a:lnTo>
                    <a:pt x="16" y="1"/>
                  </a:lnTo>
                  <a:close/>
                </a:path>
              </a:pathLst>
            </a:custGeom>
            <a:solidFill>
              <a:srgbClr val="FBE3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35"/>
            <p:cNvSpPr/>
            <p:nvPr/>
          </p:nvSpPr>
          <p:spPr>
            <a:xfrm>
              <a:off x="1217983" y="3602166"/>
              <a:ext cx="46243" cy="51990"/>
            </a:xfrm>
            <a:custGeom>
              <a:rect b="b" l="l" r="r" t="t"/>
              <a:pathLst>
                <a:path extrusionOk="0" h="1556" w="1384">
                  <a:moveTo>
                    <a:pt x="949" y="218"/>
                  </a:moveTo>
                  <a:lnTo>
                    <a:pt x="1088" y="949"/>
                  </a:lnTo>
                  <a:lnTo>
                    <a:pt x="513" y="825"/>
                  </a:lnTo>
                  <a:lnTo>
                    <a:pt x="949" y="218"/>
                  </a:lnTo>
                  <a:close/>
                  <a:moveTo>
                    <a:pt x="886" y="1"/>
                  </a:moveTo>
                  <a:lnTo>
                    <a:pt x="0" y="1260"/>
                  </a:lnTo>
                  <a:lnTo>
                    <a:pt x="187" y="1307"/>
                  </a:lnTo>
                  <a:lnTo>
                    <a:pt x="420" y="980"/>
                  </a:lnTo>
                  <a:lnTo>
                    <a:pt x="1120" y="1136"/>
                  </a:lnTo>
                  <a:lnTo>
                    <a:pt x="1197" y="1509"/>
                  </a:lnTo>
                  <a:lnTo>
                    <a:pt x="1384" y="1556"/>
                  </a:lnTo>
                  <a:lnTo>
                    <a:pt x="1104" y="47"/>
                  </a:lnTo>
                  <a:lnTo>
                    <a:pt x="886" y="1"/>
                  </a:lnTo>
                  <a:close/>
                </a:path>
              </a:pathLst>
            </a:custGeom>
            <a:solidFill>
              <a:srgbClr val="FBE3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35"/>
            <p:cNvSpPr/>
            <p:nvPr/>
          </p:nvSpPr>
          <p:spPr>
            <a:xfrm>
              <a:off x="1283940" y="3612056"/>
              <a:ext cx="44205" cy="50486"/>
            </a:xfrm>
            <a:custGeom>
              <a:rect b="b" l="l" r="r" t="t"/>
              <a:pathLst>
                <a:path extrusionOk="0" h="1511" w="1323">
                  <a:moveTo>
                    <a:pt x="452" y="218"/>
                  </a:moveTo>
                  <a:lnTo>
                    <a:pt x="732" y="280"/>
                  </a:lnTo>
                  <a:cubicBezTo>
                    <a:pt x="794" y="296"/>
                    <a:pt x="856" y="327"/>
                    <a:pt x="903" y="358"/>
                  </a:cubicBezTo>
                  <a:cubicBezTo>
                    <a:pt x="949" y="389"/>
                    <a:pt x="996" y="436"/>
                    <a:pt x="1027" y="482"/>
                  </a:cubicBezTo>
                  <a:cubicBezTo>
                    <a:pt x="1058" y="544"/>
                    <a:pt x="1089" y="607"/>
                    <a:pt x="1089" y="669"/>
                  </a:cubicBezTo>
                  <a:cubicBezTo>
                    <a:pt x="1105" y="731"/>
                    <a:pt x="1105" y="809"/>
                    <a:pt x="1089" y="871"/>
                  </a:cubicBezTo>
                  <a:cubicBezTo>
                    <a:pt x="1074" y="949"/>
                    <a:pt x="1043" y="1011"/>
                    <a:pt x="1012" y="1073"/>
                  </a:cubicBezTo>
                  <a:cubicBezTo>
                    <a:pt x="980" y="1135"/>
                    <a:pt x="934" y="1182"/>
                    <a:pt x="872" y="1229"/>
                  </a:cubicBezTo>
                  <a:cubicBezTo>
                    <a:pt x="825" y="1260"/>
                    <a:pt x="763" y="1291"/>
                    <a:pt x="716" y="1306"/>
                  </a:cubicBezTo>
                  <a:cubicBezTo>
                    <a:pt x="672" y="1317"/>
                    <a:pt x="628" y="1328"/>
                    <a:pt x="584" y="1328"/>
                  </a:cubicBezTo>
                  <a:cubicBezTo>
                    <a:pt x="566" y="1328"/>
                    <a:pt x="548" y="1326"/>
                    <a:pt x="529" y="1322"/>
                  </a:cubicBezTo>
                  <a:lnTo>
                    <a:pt x="234" y="1260"/>
                  </a:lnTo>
                  <a:lnTo>
                    <a:pt x="452" y="218"/>
                  </a:lnTo>
                  <a:close/>
                  <a:moveTo>
                    <a:pt x="296" y="0"/>
                  </a:moveTo>
                  <a:lnTo>
                    <a:pt x="1" y="1384"/>
                  </a:lnTo>
                  <a:lnTo>
                    <a:pt x="498" y="1493"/>
                  </a:lnTo>
                  <a:cubicBezTo>
                    <a:pt x="543" y="1505"/>
                    <a:pt x="590" y="1511"/>
                    <a:pt x="637" y="1511"/>
                  </a:cubicBezTo>
                  <a:cubicBezTo>
                    <a:pt x="771" y="1511"/>
                    <a:pt x="908" y="1464"/>
                    <a:pt x="1012" y="1384"/>
                  </a:cubicBezTo>
                  <a:cubicBezTo>
                    <a:pt x="1089" y="1337"/>
                    <a:pt x="1151" y="1260"/>
                    <a:pt x="1198" y="1182"/>
                  </a:cubicBezTo>
                  <a:cubicBezTo>
                    <a:pt x="1245" y="1104"/>
                    <a:pt x="1276" y="1011"/>
                    <a:pt x="1291" y="918"/>
                  </a:cubicBezTo>
                  <a:cubicBezTo>
                    <a:pt x="1322" y="824"/>
                    <a:pt x="1322" y="715"/>
                    <a:pt x="1291" y="622"/>
                  </a:cubicBezTo>
                  <a:cubicBezTo>
                    <a:pt x="1276" y="529"/>
                    <a:pt x="1229" y="451"/>
                    <a:pt x="1183" y="373"/>
                  </a:cubicBezTo>
                  <a:cubicBezTo>
                    <a:pt x="1120" y="311"/>
                    <a:pt x="1058" y="249"/>
                    <a:pt x="980" y="202"/>
                  </a:cubicBezTo>
                  <a:cubicBezTo>
                    <a:pt x="887" y="156"/>
                    <a:pt x="794" y="109"/>
                    <a:pt x="701" y="93"/>
                  </a:cubicBezTo>
                  <a:lnTo>
                    <a:pt x="296" y="0"/>
                  </a:lnTo>
                  <a:close/>
                </a:path>
              </a:pathLst>
            </a:custGeom>
            <a:solidFill>
              <a:srgbClr val="FBE3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35"/>
            <p:cNvSpPr/>
            <p:nvPr/>
          </p:nvSpPr>
          <p:spPr>
            <a:xfrm>
              <a:off x="1345787" y="3624519"/>
              <a:ext cx="59775" cy="56133"/>
            </a:xfrm>
            <a:custGeom>
              <a:rect b="b" l="l" r="r" t="t"/>
              <a:pathLst>
                <a:path extrusionOk="0" h="1680" w="1789">
                  <a:moveTo>
                    <a:pt x="280" y="0"/>
                  </a:moveTo>
                  <a:lnTo>
                    <a:pt x="0" y="1384"/>
                  </a:lnTo>
                  <a:lnTo>
                    <a:pt x="202" y="1415"/>
                  </a:lnTo>
                  <a:lnTo>
                    <a:pt x="436" y="234"/>
                  </a:lnTo>
                  <a:lnTo>
                    <a:pt x="653" y="1509"/>
                  </a:lnTo>
                  <a:lnTo>
                    <a:pt x="886" y="1555"/>
                  </a:lnTo>
                  <a:cubicBezTo>
                    <a:pt x="1011" y="1353"/>
                    <a:pt x="1120" y="1166"/>
                    <a:pt x="1213" y="995"/>
                  </a:cubicBezTo>
                  <a:cubicBezTo>
                    <a:pt x="1260" y="933"/>
                    <a:pt x="1291" y="856"/>
                    <a:pt x="1337" y="793"/>
                  </a:cubicBezTo>
                  <a:cubicBezTo>
                    <a:pt x="1384" y="731"/>
                    <a:pt x="1415" y="669"/>
                    <a:pt x="1446" y="622"/>
                  </a:cubicBezTo>
                  <a:cubicBezTo>
                    <a:pt x="1477" y="560"/>
                    <a:pt x="1508" y="498"/>
                    <a:pt x="1555" y="451"/>
                  </a:cubicBezTo>
                  <a:lnTo>
                    <a:pt x="1555" y="451"/>
                  </a:lnTo>
                  <a:lnTo>
                    <a:pt x="1322" y="1633"/>
                  </a:lnTo>
                  <a:lnTo>
                    <a:pt x="1524" y="1680"/>
                  </a:lnTo>
                  <a:lnTo>
                    <a:pt x="1788" y="296"/>
                  </a:lnTo>
                  <a:lnTo>
                    <a:pt x="1462" y="234"/>
                  </a:lnTo>
                  <a:lnTo>
                    <a:pt x="809" y="1291"/>
                  </a:lnTo>
                  <a:lnTo>
                    <a:pt x="591" y="63"/>
                  </a:lnTo>
                  <a:lnTo>
                    <a:pt x="280" y="0"/>
                  </a:lnTo>
                  <a:close/>
                </a:path>
              </a:pathLst>
            </a:custGeom>
            <a:solidFill>
              <a:srgbClr val="FBE3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35"/>
            <p:cNvSpPr/>
            <p:nvPr/>
          </p:nvSpPr>
          <p:spPr>
            <a:xfrm>
              <a:off x="1422135" y="3639054"/>
              <a:ext cx="15102" cy="47312"/>
            </a:xfrm>
            <a:custGeom>
              <a:rect b="b" l="l" r="r" t="t"/>
              <a:pathLst>
                <a:path extrusionOk="0" h="1416" w="452">
                  <a:moveTo>
                    <a:pt x="250" y="1"/>
                  </a:moveTo>
                  <a:lnTo>
                    <a:pt x="1" y="1385"/>
                  </a:lnTo>
                  <a:lnTo>
                    <a:pt x="203" y="1416"/>
                  </a:lnTo>
                  <a:lnTo>
                    <a:pt x="452" y="32"/>
                  </a:lnTo>
                  <a:lnTo>
                    <a:pt x="250" y="1"/>
                  </a:lnTo>
                  <a:close/>
                </a:path>
              </a:pathLst>
            </a:custGeom>
            <a:solidFill>
              <a:srgbClr val="FBE3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35"/>
            <p:cNvSpPr/>
            <p:nvPr/>
          </p:nvSpPr>
          <p:spPr>
            <a:xfrm>
              <a:off x="1455915" y="3643732"/>
              <a:ext cx="36420" cy="49918"/>
            </a:xfrm>
            <a:custGeom>
              <a:rect b="b" l="l" r="r" t="t"/>
              <a:pathLst>
                <a:path extrusionOk="0" h="1494" w="1090">
                  <a:moveTo>
                    <a:pt x="32" y="1"/>
                  </a:moveTo>
                  <a:lnTo>
                    <a:pt x="1" y="172"/>
                  </a:lnTo>
                  <a:lnTo>
                    <a:pt x="436" y="249"/>
                  </a:lnTo>
                  <a:lnTo>
                    <a:pt x="218" y="1462"/>
                  </a:lnTo>
                  <a:lnTo>
                    <a:pt x="420" y="1493"/>
                  </a:lnTo>
                  <a:lnTo>
                    <a:pt x="638" y="281"/>
                  </a:lnTo>
                  <a:lnTo>
                    <a:pt x="1058" y="358"/>
                  </a:lnTo>
                  <a:lnTo>
                    <a:pt x="1089" y="187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FBE3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35"/>
            <p:cNvSpPr/>
            <p:nvPr/>
          </p:nvSpPr>
          <p:spPr>
            <a:xfrm>
              <a:off x="1536974" y="3661006"/>
              <a:ext cx="45742" cy="48749"/>
            </a:xfrm>
            <a:custGeom>
              <a:rect b="b" l="l" r="r" t="t"/>
              <a:pathLst>
                <a:path extrusionOk="0" h="1459" w="1369">
                  <a:moveTo>
                    <a:pt x="778" y="183"/>
                  </a:moveTo>
                  <a:cubicBezTo>
                    <a:pt x="840" y="199"/>
                    <a:pt x="902" y="214"/>
                    <a:pt x="949" y="246"/>
                  </a:cubicBezTo>
                  <a:cubicBezTo>
                    <a:pt x="995" y="277"/>
                    <a:pt x="1042" y="323"/>
                    <a:pt x="1073" y="370"/>
                  </a:cubicBezTo>
                  <a:cubicBezTo>
                    <a:pt x="1120" y="417"/>
                    <a:pt x="1135" y="479"/>
                    <a:pt x="1151" y="557"/>
                  </a:cubicBezTo>
                  <a:cubicBezTo>
                    <a:pt x="1167" y="728"/>
                    <a:pt x="1135" y="899"/>
                    <a:pt x="1073" y="1054"/>
                  </a:cubicBezTo>
                  <a:cubicBezTo>
                    <a:pt x="1042" y="1101"/>
                    <a:pt x="995" y="1163"/>
                    <a:pt x="949" y="1194"/>
                  </a:cubicBezTo>
                  <a:cubicBezTo>
                    <a:pt x="902" y="1241"/>
                    <a:pt x="840" y="1256"/>
                    <a:pt x="778" y="1272"/>
                  </a:cubicBezTo>
                  <a:cubicBezTo>
                    <a:pt x="747" y="1280"/>
                    <a:pt x="716" y="1283"/>
                    <a:pt x="684" y="1283"/>
                  </a:cubicBezTo>
                  <a:cubicBezTo>
                    <a:pt x="653" y="1283"/>
                    <a:pt x="622" y="1280"/>
                    <a:pt x="591" y="1272"/>
                  </a:cubicBezTo>
                  <a:cubicBezTo>
                    <a:pt x="529" y="1256"/>
                    <a:pt x="482" y="1241"/>
                    <a:pt x="420" y="1210"/>
                  </a:cubicBezTo>
                  <a:cubicBezTo>
                    <a:pt x="374" y="1178"/>
                    <a:pt x="327" y="1147"/>
                    <a:pt x="296" y="1101"/>
                  </a:cubicBezTo>
                  <a:cubicBezTo>
                    <a:pt x="265" y="1039"/>
                    <a:pt x="234" y="976"/>
                    <a:pt x="218" y="914"/>
                  </a:cubicBezTo>
                  <a:cubicBezTo>
                    <a:pt x="202" y="743"/>
                    <a:pt x="234" y="572"/>
                    <a:pt x="311" y="417"/>
                  </a:cubicBezTo>
                  <a:cubicBezTo>
                    <a:pt x="342" y="354"/>
                    <a:pt x="389" y="308"/>
                    <a:pt x="436" y="261"/>
                  </a:cubicBezTo>
                  <a:cubicBezTo>
                    <a:pt x="482" y="230"/>
                    <a:pt x="529" y="199"/>
                    <a:pt x="591" y="183"/>
                  </a:cubicBezTo>
                  <a:close/>
                  <a:moveTo>
                    <a:pt x="692" y="1"/>
                  </a:moveTo>
                  <a:cubicBezTo>
                    <a:pt x="653" y="1"/>
                    <a:pt x="615" y="5"/>
                    <a:pt x="576" y="12"/>
                  </a:cubicBezTo>
                  <a:cubicBezTo>
                    <a:pt x="498" y="12"/>
                    <a:pt x="420" y="43"/>
                    <a:pt x="342" y="90"/>
                  </a:cubicBezTo>
                  <a:cubicBezTo>
                    <a:pt x="265" y="137"/>
                    <a:pt x="202" y="199"/>
                    <a:pt x="140" y="277"/>
                  </a:cubicBezTo>
                  <a:cubicBezTo>
                    <a:pt x="78" y="385"/>
                    <a:pt x="31" y="494"/>
                    <a:pt x="16" y="619"/>
                  </a:cubicBezTo>
                  <a:cubicBezTo>
                    <a:pt x="0" y="712"/>
                    <a:pt x="0" y="790"/>
                    <a:pt x="0" y="883"/>
                  </a:cubicBezTo>
                  <a:cubicBezTo>
                    <a:pt x="16" y="945"/>
                    <a:pt x="31" y="1023"/>
                    <a:pt x="63" y="1085"/>
                  </a:cubicBezTo>
                  <a:cubicBezTo>
                    <a:pt x="78" y="1147"/>
                    <a:pt x="109" y="1194"/>
                    <a:pt x="156" y="1241"/>
                  </a:cubicBezTo>
                  <a:cubicBezTo>
                    <a:pt x="187" y="1272"/>
                    <a:pt x="234" y="1318"/>
                    <a:pt x="280" y="1350"/>
                  </a:cubicBezTo>
                  <a:cubicBezTo>
                    <a:pt x="327" y="1365"/>
                    <a:pt x="374" y="1396"/>
                    <a:pt x="420" y="1412"/>
                  </a:cubicBezTo>
                  <a:cubicBezTo>
                    <a:pt x="467" y="1427"/>
                    <a:pt x="513" y="1443"/>
                    <a:pt x="576" y="1443"/>
                  </a:cubicBezTo>
                  <a:cubicBezTo>
                    <a:pt x="622" y="1458"/>
                    <a:pt x="669" y="1458"/>
                    <a:pt x="716" y="1458"/>
                  </a:cubicBezTo>
                  <a:cubicBezTo>
                    <a:pt x="762" y="1458"/>
                    <a:pt x="824" y="1458"/>
                    <a:pt x="871" y="1443"/>
                  </a:cubicBezTo>
                  <a:cubicBezTo>
                    <a:pt x="933" y="1427"/>
                    <a:pt x="980" y="1412"/>
                    <a:pt x="1027" y="1381"/>
                  </a:cubicBezTo>
                  <a:cubicBezTo>
                    <a:pt x="1073" y="1350"/>
                    <a:pt x="1120" y="1303"/>
                    <a:pt x="1167" y="1272"/>
                  </a:cubicBezTo>
                  <a:cubicBezTo>
                    <a:pt x="1213" y="1210"/>
                    <a:pt x="1244" y="1147"/>
                    <a:pt x="1275" y="1085"/>
                  </a:cubicBezTo>
                  <a:cubicBezTo>
                    <a:pt x="1322" y="1007"/>
                    <a:pt x="1338" y="930"/>
                    <a:pt x="1353" y="836"/>
                  </a:cubicBezTo>
                  <a:cubicBezTo>
                    <a:pt x="1369" y="712"/>
                    <a:pt x="1369" y="588"/>
                    <a:pt x="1338" y="463"/>
                  </a:cubicBezTo>
                  <a:cubicBezTo>
                    <a:pt x="1322" y="385"/>
                    <a:pt x="1275" y="292"/>
                    <a:pt x="1213" y="230"/>
                  </a:cubicBezTo>
                  <a:cubicBezTo>
                    <a:pt x="1167" y="168"/>
                    <a:pt x="1089" y="106"/>
                    <a:pt x="1027" y="74"/>
                  </a:cubicBezTo>
                  <a:cubicBezTo>
                    <a:pt x="949" y="43"/>
                    <a:pt x="887" y="28"/>
                    <a:pt x="809" y="12"/>
                  </a:cubicBezTo>
                  <a:cubicBezTo>
                    <a:pt x="770" y="5"/>
                    <a:pt x="731" y="1"/>
                    <a:pt x="692" y="1"/>
                  </a:cubicBezTo>
                  <a:close/>
                </a:path>
              </a:pathLst>
            </a:custGeom>
            <a:solidFill>
              <a:srgbClr val="FBE3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35"/>
            <p:cNvSpPr/>
            <p:nvPr/>
          </p:nvSpPr>
          <p:spPr>
            <a:xfrm>
              <a:off x="1600859" y="3669192"/>
              <a:ext cx="43704" cy="52491"/>
            </a:xfrm>
            <a:custGeom>
              <a:rect b="b" l="l" r="r" t="t"/>
              <a:pathLst>
                <a:path extrusionOk="0" h="1571" w="1308">
                  <a:moveTo>
                    <a:pt x="234" y="1"/>
                  </a:moveTo>
                  <a:lnTo>
                    <a:pt x="1" y="1400"/>
                  </a:lnTo>
                  <a:lnTo>
                    <a:pt x="203" y="1431"/>
                  </a:lnTo>
                  <a:lnTo>
                    <a:pt x="390" y="280"/>
                  </a:lnTo>
                  <a:lnTo>
                    <a:pt x="841" y="1540"/>
                  </a:lnTo>
                  <a:lnTo>
                    <a:pt x="1089" y="1571"/>
                  </a:lnTo>
                  <a:lnTo>
                    <a:pt x="1307" y="187"/>
                  </a:lnTo>
                  <a:lnTo>
                    <a:pt x="1105" y="156"/>
                  </a:lnTo>
                  <a:lnTo>
                    <a:pt x="934" y="1260"/>
                  </a:lnTo>
                  <a:lnTo>
                    <a:pt x="498" y="47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rgbClr val="FBE3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35"/>
            <p:cNvSpPr/>
            <p:nvPr/>
          </p:nvSpPr>
          <p:spPr>
            <a:xfrm>
              <a:off x="1662705" y="3679049"/>
              <a:ext cx="32744" cy="50453"/>
            </a:xfrm>
            <a:custGeom>
              <a:rect b="b" l="l" r="r" t="t"/>
              <a:pathLst>
                <a:path extrusionOk="0" h="1510" w="980">
                  <a:moveTo>
                    <a:pt x="218" y="1"/>
                  </a:moveTo>
                  <a:lnTo>
                    <a:pt x="0" y="1400"/>
                  </a:lnTo>
                  <a:lnTo>
                    <a:pt x="778" y="1509"/>
                  </a:lnTo>
                  <a:lnTo>
                    <a:pt x="809" y="1338"/>
                  </a:lnTo>
                  <a:lnTo>
                    <a:pt x="218" y="1245"/>
                  </a:lnTo>
                  <a:lnTo>
                    <a:pt x="296" y="794"/>
                  </a:lnTo>
                  <a:lnTo>
                    <a:pt x="824" y="872"/>
                  </a:lnTo>
                  <a:lnTo>
                    <a:pt x="840" y="701"/>
                  </a:lnTo>
                  <a:lnTo>
                    <a:pt x="327" y="623"/>
                  </a:lnTo>
                  <a:lnTo>
                    <a:pt x="389" y="203"/>
                  </a:lnTo>
                  <a:lnTo>
                    <a:pt x="933" y="296"/>
                  </a:lnTo>
                  <a:lnTo>
                    <a:pt x="980" y="125"/>
                  </a:lnTo>
                  <a:lnTo>
                    <a:pt x="218" y="1"/>
                  </a:lnTo>
                  <a:close/>
                </a:path>
              </a:pathLst>
            </a:custGeom>
            <a:solidFill>
              <a:srgbClr val="FBE3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35"/>
            <p:cNvSpPr/>
            <p:nvPr/>
          </p:nvSpPr>
          <p:spPr>
            <a:xfrm>
              <a:off x="1254871" y="3434134"/>
              <a:ext cx="70667" cy="120285"/>
            </a:xfrm>
            <a:custGeom>
              <a:rect b="b" l="l" r="r" t="t"/>
              <a:pathLst>
                <a:path extrusionOk="0" h="3600" w="2115">
                  <a:moveTo>
                    <a:pt x="1390" y="1"/>
                  </a:moveTo>
                  <a:cubicBezTo>
                    <a:pt x="1367" y="1"/>
                    <a:pt x="1345" y="3"/>
                    <a:pt x="1322" y="7"/>
                  </a:cubicBezTo>
                  <a:cubicBezTo>
                    <a:pt x="1228" y="7"/>
                    <a:pt x="1135" y="23"/>
                    <a:pt x="1057" y="54"/>
                  </a:cubicBezTo>
                  <a:cubicBezTo>
                    <a:pt x="949" y="101"/>
                    <a:pt x="855" y="147"/>
                    <a:pt x="778" y="225"/>
                  </a:cubicBezTo>
                  <a:cubicBezTo>
                    <a:pt x="684" y="303"/>
                    <a:pt x="591" y="396"/>
                    <a:pt x="513" y="505"/>
                  </a:cubicBezTo>
                  <a:cubicBezTo>
                    <a:pt x="420" y="645"/>
                    <a:pt x="342" y="800"/>
                    <a:pt x="280" y="940"/>
                  </a:cubicBezTo>
                  <a:cubicBezTo>
                    <a:pt x="202" y="1142"/>
                    <a:pt x="140" y="1360"/>
                    <a:pt x="93" y="1562"/>
                  </a:cubicBezTo>
                  <a:cubicBezTo>
                    <a:pt x="47" y="1780"/>
                    <a:pt x="16" y="1982"/>
                    <a:pt x="16" y="2200"/>
                  </a:cubicBezTo>
                  <a:cubicBezTo>
                    <a:pt x="0" y="2371"/>
                    <a:pt x="16" y="2542"/>
                    <a:pt x="47" y="2697"/>
                  </a:cubicBezTo>
                  <a:cubicBezTo>
                    <a:pt x="62" y="2837"/>
                    <a:pt x="109" y="2962"/>
                    <a:pt x="171" y="3070"/>
                  </a:cubicBezTo>
                  <a:cubicBezTo>
                    <a:pt x="218" y="3164"/>
                    <a:pt x="280" y="3257"/>
                    <a:pt x="358" y="3319"/>
                  </a:cubicBezTo>
                  <a:cubicBezTo>
                    <a:pt x="420" y="3397"/>
                    <a:pt x="498" y="3444"/>
                    <a:pt x="575" y="3490"/>
                  </a:cubicBezTo>
                  <a:cubicBezTo>
                    <a:pt x="653" y="3521"/>
                    <a:pt x="715" y="3553"/>
                    <a:pt x="809" y="3568"/>
                  </a:cubicBezTo>
                  <a:cubicBezTo>
                    <a:pt x="886" y="3584"/>
                    <a:pt x="964" y="3599"/>
                    <a:pt x="1042" y="3599"/>
                  </a:cubicBezTo>
                  <a:cubicBezTo>
                    <a:pt x="1104" y="3584"/>
                    <a:pt x="1182" y="3584"/>
                    <a:pt x="1244" y="3568"/>
                  </a:cubicBezTo>
                  <a:cubicBezTo>
                    <a:pt x="1322" y="3553"/>
                    <a:pt x="1384" y="3537"/>
                    <a:pt x="1446" y="3506"/>
                  </a:cubicBezTo>
                  <a:lnTo>
                    <a:pt x="1555" y="2962"/>
                  </a:lnTo>
                  <a:lnTo>
                    <a:pt x="1555" y="2962"/>
                  </a:lnTo>
                  <a:cubicBezTo>
                    <a:pt x="1462" y="3008"/>
                    <a:pt x="1368" y="3024"/>
                    <a:pt x="1260" y="3039"/>
                  </a:cubicBezTo>
                  <a:cubicBezTo>
                    <a:pt x="1221" y="3046"/>
                    <a:pt x="1182" y="3050"/>
                    <a:pt x="1144" y="3050"/>
                  </a:cubicBezTo>
                  <a:cubicBezTo>
                    <a:pt x="1089" y="3050"/>
                    <a:pt x="1034" y="3042"/>
                    <a:pt x="980" y="3024"/>
                  </a:cubicBezTo>
                  <a:cubicBezTo>
                    <a:pt x="886" y="3008"/>
                    <a:pt x="809" y="2962"/>
                    <a:pt x="731" y="2915"/>
                  </a:cubicBezTo>
                  <a:cubicBezTo>
                    <a:pt x="653" y="2837"/>
                    <a:pt x="591" y="2760"/>
                    <a:pt x="560" y="2651"/>
                  </a:cubicBezTo>
                  <a:cubicBezTo>
                    <a:pt x="529" y="2526"/>
                    <a:pt x="498" y="2386"/>
                    <a:pt x="498" y="2246"/>
                  </a:cubicBezTo>
                  <a:cubicBezTo>
                    <a:pt x="513" y="1858"/>
                    <a:pt x="591" y="1469"/>
                    <a:pt x="746" y="1111"/>
                  </a:cubicBezTo>
                  <a:cubicBezTo>
                    <a:pt x="809" y="987"/>
                    <a:pt x="871" y="863"/>
                    <a:pt x="964" y="769"/>
                  </a:cubicBezTo>
                  <a:cubicBezTo>
                    <a:pt x="1042" y="691"/>
                    <a:pt x="1120" y="629"/>
                    <a:pt x="1228" y="598"/>
                  </a:cubicBezTo>
                  <a:cubicBezTo>
                    <a:pt x="1283" y="587"/>
                    <a:pt x="1346" y="576"/>
                    <a:pt x="1411" y="576"/>
                  </a:cubicBezTo>
                  <a:cubicBezTo>
                    <a:pt x="1438" y="576"/>
                    <a:pt x="1465" y="578"/>
                    <a:pt x="1493" y="583"/>
                  </a:cubicBezTo>
                  <a:cubicBezTo>
                    <a:pt x="1586" y="598"/>
                    <a:pt x="1679" y="629"/>
                    <a:pt x="1757" y="676"/>
                  </a:cubicBezTo>
                  <a:cubicBezTo>
                    <a:pt x="1835" y="723"/>
                    <a:pt x="1928" y="785"/>
                    <a:pt x="1990" y="847"/>
                  </a:cubicBezTo>
                  <a:lnTo>
                    <a:pt x="2115" y="318"/>
                  </a:lnTo>
                  <a:cubicBezTo>
                    <a:pt x="2053" y="272"/>
                    <a:pt x="2006" y="225"/>
                    <a:pt x="1944" y="194"/>
                  </a:cubicBezTo>
                  <a:cubicBezTo>
                    <a:pt x="1897" y="163"/>
                    <a:pt x="1835" y="116"/>
                    <a:pt x="1773" y="85"/>
                  </a:cubicBezTo>
                  <a:cubicBezTo>
                    <a:pt x="1695" y="54"/>
                    <a:pt x="1633" y="38"/>
                    <a:pt x="1555" y="23"/>
                  </a:cubicBezTo>
                  <a:cubicBezTo>
                    <a:pt x="1500" y="12"/>
                    <a:pt x="1445" y="1"/>
                    <a:pt x="1390" y="1"/>
                  </a:cubicBezTo>
                  <a:close/>
                </a:path>
              </a:pathLst>
            </a:custGeom>
            <a:solidFill>
              <a:srgbClr val="EB5E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35"/>
            <p:cNvSpPr/>
            <p:nvPr/>
          </p:nvSpPr>
          <p:spPr>
            <a:xfrm>
              <a:off x="1322899" y="3444759"/>
              <a:ext cx="38491" cy="118481"/>
            </a:xfrm>
            <a:custGeom>
              <a:rect b="b" l="l" r="r" t="t"/>
              <a:pathLst>
                <a:path extrusionOk="0" h="3546" w="1152">
                  <a:moveTo>
                    <a:pt x="701" y="0"/>
                  </a:moveTo>
                  <a:lnTo>
                    <a:pt x="1" y="3452"/>
                  </a:lnTo>
                  <a:lnTo>
                    <a:pt x="467" y="3546"/>
                  </a:lnTo>
                  <a:lnTo>
                    <a:pt x="1152" y="94"/>
                  </a:lnTo>
                  <a:lnTo>
                    <a:pt x="701" y="0"/>
                  </a:lnTo>
                  <a:close/>
                </a:path>
              </a:pathLst>
            </a:custGeom>
            <a:solidFill>
              <a:srgbClr val="EB5E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35"/>
            <p:cNvSpPr/>
            <p:nvPr/>
          </p:nvSpPr>
          <p:spPr>
            <a:xfrm>
              <a:off x="1364999" y="3453079"/>
              <a:ext cx="84200" cy="127302"/>
            </a:xfrm>
            <a:custGeom>
              <a:rect b="b" l="l" r="r" t="t"/>
              <a:pathLst>
                <a:path extrusionOk="0" h="3810" w="2520">
                  <a:moveTo>
                    <a:pt x="669" y="0"/>
                  </a:moveTo>
                  <a:lnTo>
                    <a:pt x="0" y="3452"/>
                  </a:lnTo>
                  <a:lnTo>
                    <a:pt x="436" y="3530"/>
                  </a:lnTo>
                  <a:lnTo>
                    <a:pt x="933" y="933"/>
                  </a:lnTo>
                  <a:lnTo>
                    <a:pt x="1276" y="3701"/>
                  </a:lnTo>
                  <a:lnTo>
                    <a:pt x="1866" y="3810"/>
                  </a:lnTo>
                  <a:lnTo>
                    <a:pt x="2519" y="358"/>
                  </a:lnTo>
                  <a:lnTo>
                    <a:pt x="2084" y="264"/>
                  </a:lnTo>
                  <a:lnTo>
                    <a:pt x="1602" y="2861"/>
                  </a:lnTo>
                  <a:lnTo>
                    <a:pt x="1260" y="109"/>
                  </a:lnTo>
                  <a:lnTo>
                    <a:pt x="669" y="0"/>
                  </a:lnTo>
                  <a:close/>
                </a:path>
              </a:pathLst>
            </a:custGeom>
            <a:solidFill>
              <a:srgbClr val="EB5E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35"/>
            <p:cNvSpPr/>
            <p:nvPr/>
          </p:nvSpPr>
          <p:spPr>
            <a:xfrm>
              <a:off x="1455413" y="3469685"/>
              <a:ext cx="65489" cy="123693"/>
            </a:xfrm>
            <a:custGeom>
              <a:rect b="b" l="l" r="r" t="t"/>
              <a:pathLst>
                <a:path extrusionOk="0" h="3702" w="1960">
                  <a:moveTo>
                    <a:pt x="638" y="1"/>
                  </a:moveTo>
                  <a:lnTo>
                    <a:pt x="0" y="3468"/>
                  </a:lnTo>
                  <a:lnTo>
                    <a:pt x="1353" y="3701"/>
                  </a:lnTo>
                  <a:lnTo>
                    <a:pt x="1446" y="3157"/>
                  </a:lnTo>
                  <a:lnTo>
                    <a:pt x="560" y="3002"/>
                  </a:lnTo>
                  <a:lnTo>
                    <a:pt x="731" y="2038"/>
                  </a:lnTo>
                  <a:lnTo>
                    <a:pt x="1539" y="2178"/>
                  </a:lnTo>
                  <a:lnTo>
                    <a:pt x="1633" y="1618"/>
                  </a:lnTo>
                  <a:lnTo>
                    <a:pt x="824" y="1478"/>
                  </a:lnTo>
                  <a:lnTo>
                    <a:pt x="980" y="638"/>
                  </a:lnTo>
                  <a:lnTo>
                    <a:pt x="1788" y="778"/>
                  </a:lnTo>
                  <a:lnTo>
                    <a:pt x="1959" y="234"/>
                  </a:lnTo>
                  <a:lnTo>
                    <a:pt x="638" y="1"/>
                  </a:lnTo>
                  <a:close/>
                </a:path>
              </a:pathLst>
            </a:custGeom>
            <a:solidFill>
              <a:srgbClr val="EB5E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35"/>
            <p:cNvSpPr/>
            <p:nvPr/>
          </p:nvSpPr>
          <p:spPr>
            <a:xfrm>
              <a:off x="1527084" y="3482148"/>
              <a:ext cx="104481" cy="130442"/>
            </a:xfrm>
            <a:custGeom>
              <a:rect b="b" l="l" r="r" t="t"/>
              <a:pathLst>
                <a:path extrusionOk="0" h="3904" w="3127">
                  <a:moveTo>
                    <a:pt x="592" y="1"/>
                  </a:moveTo>
                  <a:lnTo>
                    <a:pt x="1" y="3468"/>
                  </a:lnTo>
                  <a:lnTo>
                    <a:pt x="436" y="3546"/>
                  </a:lnTo>
                  <a:lnTo>
                    <a:pt x="903" y="747"/>
                  </a:lnTo>
                  <a:lnTo>
                    <a:pt x="1074" y="3655"/>
                  </a:lnTo>
                  <a:lnTo>
                    <a:pt x="1478" y="3717"/>
                  </a:lnTo>
                  <a:lnTo>
                    <a:pt x="2582" y="1012"/>
                  </a:lnTo>
                  <a:lnTo>
                    <a:pt x="2131" y="3826"/>
                  </a:lnTo>
                  <a:lnTo>
                    <a:pt x="2567" y="3904"/>
                  </a:lnTo>
                  <a:lnTo>
                    <a:pt x="3126" y="421"/>
                  </a:lnTo>
                  <a:lnTo>
                    <a:pt x="2442" y="312"/>
                  </a:lnTo>
                  <a:lnTo>
                    <a:pt x="1416" y="2831"/>
                  </a:lnTo>
                  <a:lnTo>
                    <a:pt x="1276" y="125"/>
                  </a:lnTo>
                  <a:lnTo>
                    <a:pt x="592" y="1"/>
                  </a:lnTo>
                  <a:close/>
                </a:path>
              </a:pathLst>
            </a:custGeom>
            <a:solidFill>
              <a:srgbClr val="EB5E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35"/>
            <p:cNvSpPr/>
            <p:nvPr/>
          </p:nvSpPr>
          <p:spPr>
            <a:xfrm>
              <a:off x="1633603" y="3503966"/>
              <a:ext cx="75379" cy="123693"/>
            </a:xfrm>
            <a:custGeom>
              <a:rect b="b" l="l" r="r" t="t"/>
              <a:pathLst>
                <a:path extrusionOk="0" h="3702" w="2256">
                  <a:moveTo>
                    <a:pt x="1524" y="903"/>
                  </a:moveTo>
                  <a:cubicBezTo>
                    <a:pt x="1540" y="1012"/>
                    <a:pt x="1555" y="1120"/>
                    <a:pt x="1555" y="1276"/>
                  </a:cubicBezTo>
                  <a:cubicBezTo>
                    <a:pt x="1571" y="1416"/>
                    <a:pt x="1587" y="1540"/>
                    <a:pt x="1587" y="1665"/>
                  </a:cubicBezTo>
                  <a:cubicBezTo>
                    <a:pt x="1602" y="1805"/>
                    <a:pt x="1618" y="1945"/>
                    <a:pt x="1633" y="2116"/>
                  </a:cubicBezTo>
                  <a:lnTo>
                    <a:pt x="1058" y="2038"/>
                  </a:lnTo>
                  <a:cubicBezTo>
                    <a:pt x="1089" y="1976"/>
                    <a:pt x="1120" y="1913"/>
                    <a:pt x="1136" y="1867"/>
                  </a:cubicBezTo>
                  <a:cubicBezTo>
                    <a:pt x="1151" y="1805"/>
                    <a:pt x="1182" y="1742"/>
                    <a:pt x="1213" y="1680"/>
                  </a:cubicBezTo>
                  <a:lnTo>
                    <a:pt x="1291" y="1463"/>
                  </a:lnTo>
                  <a:lnTo>
                    <a:pt x="1524" y="903"/>
                  </a:lnTo>
                  <a:close/>
                  <a:moveTo>
                    <a:pt x="1384" y="1"/>
                  </a:moveTo>
                  <a:lnTo>
                    <a:pt x="0" y="3344"/>
                  </a:lnTo>
                  <a:lnTo>
                    <a:pt x="498" y="3422"/>
                  </a:lnTo>
                  <a:lnTo>
                    <a:pt x="825" y="2644"/>
                  </a:lnTo>
                  <a:lnTo>
                    <a:pt x="1680" y="2769"/>
                  </a:lnTo>
                  <a:lnTo>
                    <a:pt x="1758" y="3624"/>
                  </a:lnTo>
                  <a:lnTo>
                    <a:pt x="2255" y="3702"/>
                  </a:lnTo>
                  <a:lnTo>
                    <a:pt x="1944" y="94"/>
                  </a:lnTo>
                  <a:lnTo>
                    <a:pt x="1384" y="1"/>
                  </a:lnTo>
                  <a:close/>
                </a:path>
              </a:pathLst>
            </a:custGeom>
            <a:solidFill>
              <a:srgbClr val="EB5E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35"/>
            <p:cNvSpPr/>
            <p:nvPr/>
          </p:nvSpPr>
          <p:spPr>
            <a:xfrm>
              <a:off x="1898565" y="3389161"/>
              <a:ext cx="863513" cy="496176"/>
            </a:xfrm>
            <a:custGeom>
              <a:rect b="b" l="l" r="r" t="t"/>
              <a:pathLst>
                <a:path extrusionOk="0" h="14850" w="25844">
                  <a:moveTo>
                    <a:pt x="5070" y="1"/>
                  </a:moveTo>
                  <a:cubicBezTo>
                    <a:pt x="4827" y="1970"/>
                    <a:pt x="3209" y="3442"/>
                    <a:pt x="1310" y="3442"/>
                  </a:cubicBezTo>
                  <a:cubicBezTo>
                    <a:pt x="1140" y="3442"/>
                    <a:pt x="967" y="3430"/>
                    <a:pt x="794" y="3406"/>
                  </a:cubicBezTo>
                  <a:lnTo>
                    <a:pt x="731" y="3872"/>
                  </a:lnTo>
                  <a:cubicBezTo>
                    <a:pt x="1567" y="4007"/>
                    <a:pt x="1429" y="5216"/>
                    <a:pt x="646" y="5216"/>
                  </a:cubicBezTo>
                  <a:cubicBezTo>
                    <a:pt x="613" y="5216"/>
                    <a:pt x="580" y="5214"/>
                    <a:pt x="545" y="5210"/>
                  </a:cubicBezTo>
                  <a:lnTo>
                    <a:pt x="483" y="5583"/>
                  </a:lnTo>
                  <a:cubicBezTo>
                    <a:pt x="1318" y="5717"/>
                    <a:pt x="1180" y="6911"/>
                    <a:pt x="412" y="6911"/>
                  </a:cubicBezTo>
                  <a:cubicBezTo>
                    <a:pt x="380" y="6911"/>
                    <a:pt x="346" y="6909"/>
                    <a:pt x="312" y="6904"/>
                  </a:cubicBezTo>
                  <a:lnTo>
                    <a:pt x="249" y="7278"/>
                  </a:lnTo>
                  <a:cubicBezTo>
                    <a:pt x="1085" y="7412"/>
                    <a:pt x="961" y="8621"/>
                    <a:pt x="166" y="8621"/>
                  </a:cubicBezTo>
                  <a:cubicBezTo>
                    <a:pt x="132" y="8621"/>
                    <a:pt x="98" y="8619"/>
                    <a:pt x="63" y="8615"/>
                  </a:cubicBezTo>
                  <a:lnTo>
                    <a:pt x="1" y="9050"/>
                  </a:lnTo>
                  <a:cubicBezTo>
                    <a:pt x="2131" y="9361"/>
                    <a:pt x="3624" y="11320"/>
                    <a:pt x="3359" y="13451"/>
                  </a:cubicBezTo>
                  <a:cubicBezTo>
                    <a:pt x="3359" y="13451"/>
                    <a:pt x="4510" y="13591"/>
                    <a:pt x="6236" y="13793"/>
                  </a:cubicBezTo>
                  <a:lnTo>
                    <a:pt x="7620" y="13964"/>
                  </a:lnTo>
                  <a:cubicBezTo>
                    <a:pt x="8117" y="13995"/>
                    <a:pt x="8646" y="14041"/>
                    <a:pt x="9175" y="14088"/>
                  </a:cubicBezTo>
                  <a:cubicBezTo>
                    <a:pt x="10263" y="14181"/>
                    <a:pt x="11414" y="14290"/>
                    <a:pt x="12565" y="14384"/>
                  </a:cubicBezTo>
                  <a:cubicBezTo>
                    <a:pt x="14866" y="14570"/>
                    <a:pt x="17167" y="14663"/>
                    <a:pt x="18909" y="14772"/>
                  </a:cubicBezTo>
                  <a:cubicBezTo>
                    <a:pt x="20635" y="14819"/>
                    <a:pt x="21785" y="14850"/>
                    <a:pt x="21785" y="14850"/>
                  </a:cubicBezTo>
                  <a:cubicBezTo>
                    <a:pt x="21863" y="12714"/>
                    <a:pt x="23620" y="11009"/>
                    <a:pt x="25768" y="11009"/>
                  </a:cubicBezTo>
                  <a:cubicBezTo>
                    <a:pt x="25777" y="11009"/>
                    <a:pt x="25787" y="11009"/>
                    <a:pt x="25797" y="11009"/>
                  </a:cubicBezTo>
                  <a:lnTo>
                    <a:pt x="25813" y="10574"/>
                  </a:lnTo>
                  <a:cubicBezTo>
                    <a:pt x="25439" y="10574"/>
                    <a:pt x="25144" y="10263"/>
                    <a:pt x="25144" y="9905"/>
                  </a:cubicBezTo>
                  <a:cubicBezTo>
                    <a:pt x="25144" y="9532"/>
                    <a:pt x="25439" y="9237"/>
                    <a:pt x="25813" y="9221"/>
                  </a:cubicBezTo>
                  <a:lnTo>
                    <a:pt x="25813" y="8848"/>
                  </a:lnTo>
                  <a:cubicBezTo>
                    <a:pt x="25455" y="8848"/>
                    <a:pt x="25159" y="8553"/>
                    <a:pt x="25159" y="8179"/>
                  </a:cubicBezTo>
                  <a:cubicBezTo>
                    <a:pt x="25159" y="7822"/>
                    <a:pt x="25455" y="7511"/>
                    <a:pt x="25828" y="7511"/>
                  </a:cubicBezTo>
                  <a:lnTo>
                    <a:pt x="25828" y="7138"/>
                  </a:lnTo>
                  <a:cubicBezTo>
                    <a:pt x="25455" y="7138"/>
                    <a:pt x="25175" y="6827"/>
                    <a:pt x="25175" y="6469"/>
                  </a:cubicBezTo>
                  <a:cubicBezTo>
                    <a:pt x="25175" y="6096"/>
                    <a:pt x="25470" y="5800"/>
                    <a:pt x="25844" y="5785"/>
                  </a:cubicBezTo>
                  <a:lnTo>
                    <a:pt x="25844" y="5303"/>
                  </a:lnTo>
                  <a:cubicBezTo>
                    <a:pt x="23744" y="5287"/>
                    <a:pt x="22096" y="3468"/>
                    <a:pt x="22158" y="1307"/>
                  </a:cubicBezTo>
                  <a:cubicBezTo>
                    <a:pt x="22158" y="1307"/>
                    <a:pt x="21086" y="1276"/>
                    <a:pt x="19484" y="1229"/>
                  </a:cubicBezTo>
                  <a:cubicBezTo>
                    <a:pt x="17867" y="1136"/>
                    <a:pt x="15721" y="1042"/>
                    <a:pt x="13591" y="871"/>
                  </a:cubicBezTo>
                  <a:cubicBezTo>
                    <a:pt x="12533" y="778"/>
                    <a:pt x="11461" y="685"/>
                    <a:pt x="10465" y="607"/>
                  </a:cubicBezTo>
                  <a:lnTo>
                    <a:pt x="9019" y="483"/>
                  </a:lnTo>
                  <a:cubicBezTo>
                    <a:pt x="8553" y="420"/>
                    <a:pt x="8133" y="374"/>
                    <a:pt x="7729" y="327"/>
                  </a:cubicBezTo>
                  <a:lnTo>
                    <a:pt x="5070" y="1"/>
                  </a:lnTo>
                  <a:close/>
                </a:path>
              </a:pathLst>
            </a:custGeom>
            <a:solidFill>
              <a:srgbClr val="FBE3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35"/>
            <p:cNvSpPr/>
            <p:nvPr/>
          </p:nvSpPr>
          <p:spPr>
            <a:xfrm>
              <a:off x="2089752" y="3446296"/>
              <a:ext cx="508672" cy="125765"/>
            </a:xfrm>
            <a:custGeom>
              <a:rect b="b" l="l" r="r" t="t"/>
              <a:pathLst>
                <a:path extrusionOk="0" h="3764" w="15224">
                  <a:moveTo>
                    <a:pt x="312" y="1"/>
                  </a:moveTo>
                  <a:lnTo>
                    <a:pt x="1" y="2598"/>
                  </a:lnTo>
                  <a:lnTo>
                    <a:pt x="2364" y="2878"/>
                  </a:lnTo>
                  <a:cubicBezTo>
                    <a:pt x="3779" y="3033"/>
                    <a:pt x="5661" y="3173"/>
                    <a:pt x="7558" y="3344"/>
                  </a:cubicBezTo>
                  <a:cubicBezTo>
                    <a:pt x="9439" y="3500"/>
                    <a:pt x="11336" y="3577"/>
                    <a:pt x="12767" y="3671"/>
                  </a:cubicBezTo>
                  <a:cubicBezTo>
                    <a:pt x="13467" y="3702"/>
                    <a:pt x="14057" y="3748"/>
                    <a:pt x="14477" y="3748"/>
                  </a:cubicBezTo>
                  <a:lnTo>
                    <a:pt x="15130" y="3764"/>
                  </a:lnTo>
                  <a:lnTo>
                    <a:pt x="15224" y="1136"/>
                  </a:lnTo>
                  <a:lnTo>
                    <a:pt x="14571" y="1120"/>
                  </a:lnTo>
                  <a:cubicBezTo>
                    <a:pt x="14166" y="1120"/>
                    <a:pt x="13575" y="1089"/>
                    <a:pt x="12876" y="1043"/>
                  </a:cubicBezTo>
                  <a:cubicBezTo>
                    <a:pt x="11492" y="949"/>
                    <a:pt x="9610" y="887"/>
                    <a:pt x="7760" y="732"/>
                  </a:cubicBezTo>
                  <a:cubicBezTo>
                    <a:pt x="5894" y="561"/>
                    <a:pt x="4028" y="421"/>
                    <a:pt x="2629" y="265"/>
                  </a:cubicBezTo>
                  <a:lnTo>
                    <a:pt x="312" y="1"/>
                  </a:lnTo>
                  <a:close/>
                </a:path>
              </a:pathLst>
            </a:custGeom>
            <a:solidFill>
              <a:srgbClr val="EB5E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35"/>
            <p:cNvSpPr/>
            <p:nvPr/>
          </p:nvSpPr>
          <p:spPr>
            <a:xfrm>
              <a:off x="2057542" y="3712829"/>
              <a:ext cx="531526" cy="127335"/>
            </a:xfrm>
            <a:custGeom>
              <a:rect b="b" l="l" r="r" t="t"/>
              <a:pathLst>
                <a:path extrusionOk="0" h="3811" w="15908">
                  <a:moveTo>
                    <a:pt x="327" y="1"/>
                  </a:moveTo>
                  <a:lnTo>
                    <a:pt x="1" y="2597"/>
                  </a:lnTo>
                  <a:lnTo>
                    <a:pt x="2473" y="2893"/>
                  </a:lnTo>
                  <a:cubicBezTo>
                    <a:pt x="3950" y="3048"/>
                    <a:pt x="5925" y="3204"/>
                    <a:pt x="7900" y="3390"/>
                  </a:cubicBezTo>
                  <a:cubicBezTo>
                    <a:pt x="9875" y="3546"/>
                    <a:pt x="11865" y="3624"/>
                    <a:pt x="13342" y="3717"/>
                  </a:cubicBezTo>
                  <a:cubicBezTo>
                    <a:pt x="14088" y="3764"/>
                    <a:pt x="14710" y="3795"/>
                    <a:pt x="15146" y="3795"/>
                  </a:cubicBezTo>
                  <a:cubicBezTo>
                    <a:pt x="15581" y="3810"/>
                    <a:pt x="15814" y="3810"/>
                    <a:pt x="15814" y="3810"/>
                  </a:cubicBezTo>
                  <a:lnTo>
                    <a:pt x="15908" y="1198"/>
                  </a:lnTo>
                  <a:lnTo>
                    <a:pt x="15239" y="1182"/>
                  </a:lnTo>
                  <a:cubicBezTo>
                    <a:pt x="14804" y="1182"/>
                    <a:pt x="14197" y="1136"/>
                    <a:pt x="13466" y="1105"/>
                  </a:cubicBezTo>
                  <a:cubicBezTo>
                    <a:pt x="12005" y="1011"/>
                    <a:pt x="10046" y="934"/>
                    <a:pt x="8102" y="778"/>
                  </a:cubicBezTo>
                  <a:cubicBezTo>
                    <a:pt x="6158" y="592"/>
                    <a:pt x="4199" y="452"/>
                    <a:pt x="2753" y="281"/>
                  </a:cubicBezTo>
                  <a:cubicBezTo>
                    <a:pt x="1291" y="110"/>
                    <a:pt x="327" y="1"/>
                    <a:pt x="327" y="1"/>
                  </a:cubicBezTo>
                  <a:close/>
                </a:path>
              </a:pathLst>
            </a:custGeom>
            <a:solidFill>
              <a:srgbClr val="EB5E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35"/>
            <p:cNvSpPr/>
            <p:nvPr/>
          </p:nvSpPr>
          <p:spPr>
            <a:xfrm>
              <a:off x="2595285" y="3625021"/>
              <a:ext cx="71202" cy="69130"/>
            </a:xfrm>
            <a:custGeom>
              <a:rect b="b" l="l" r="r" t="t"/>
              <a:pathLst>
                <a:path extrusionOk="0" h="2069" w="2131">
                  <a:moveTo>
                    <a:pt x="1089" y="1"/>
                  </a:moveTo>
                  <a:lnTo>
                    <a:pt x="747" y="669"/>
                  </a:lnTo>
                  <a:lnTo>
                    <a:pt x="0" y="763"/>
                  </a:lnTo>
                  <a:lnTo>
                    <a:pt x="513" y="1291"/>
                  </a:lnTo>
                  <a:lnTo>
                    <a:pt x="373" y="2038"/>
                  </a:lnTo>
                  <a:lnTo>
                    <a:pt x="1042" y="1696"/>
                  </a:lnTo>
                  <a:lnTo>
                    <a:pt x="1695" y="2069"/>
                  </a:lnTo>
                  <a:lnTo>
                    <a:pt x="1586" y="1323"/>
                  </a:lnTo>
                  <a:lnTo>
                    <a:pt x="2131" y="809"/>
                  </a:lnTo>
                  <a:lnTo>
                    <a:pt x="1400" y="685"/>
                  </a:lnTo>
                  <a:lnTo>
                    <a:pt x="1089" y="1"/>
                  </a:lnTo>
                  <a:close/>
                </a:path>
              </a:pathLst>
            </a:custGeom>
            <a:solidFill>
              <a:srgbClr val="EB5E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35"/>
            <p:cNvSpPr/>
            <p:nvPr/>
          </p:nvSpPr>
          <p:spPr>
            <a:xfrm>
              <a:off x="2007156" y="3580348"/>
              <a:ext cx="70701" cy="70701"/>
            </a:xfrm>
            <a:custGeom>
              <a:rect b="b" l="l" r="r" t="t"/>
              <a:pathLst>
                <a:path extrusionOk="0" h="2116" w="2116">
                  <a:moveTo>
                    <a:pt x="1151" y="1"/>
                  </a:moveTo>
                  <a:lnTo>
                    <a:pt x="747" y="623"/>
                  </a:lnTo>
                  <a:lnTo>
                    <a:pt x="0" y="654"/>
                  </a:lnTo>
                  <a:lnTo>
                    <a:pt x="467" y="1229"/>
                  </a:lnTo>
                  <a:lnTo>
                    <a:pt x="249" y="1960"/>
                  </a:lnTo>
                  <a:lnTo>
                    <a:pt x="249" y="1960"/>
                  </a:lnTo>
                  <a:lnTo>
                    <a:pt x="949" y="1680"/>
                  </a:lnTo>
                  <a:lnTo>
                    <a:pt x="1555" y="2115"/>
                  </a:lnTo>
                  <a:lnTo>
                    <a:pt x="1524" y="1353"/>
                  </a:lnTo>
                  <a:lnTo>
                    <a:pt x="2115" y="902"/>
                  </a:lnTo>
                  <a:lnTo>
                    <a:pt x="1400" y="700"/>
                  </a:lnTo>
                  <a:lnTo>
                    <a:pt x="1151" y="1"/>
                  </a:lnTo>
                  <a:close/>
                </a:path>
              </a:pathLst>
            </a:custGeom>
            <a:solidFill>
              <a:srgbClr val="EB5E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35"/>
            <p:cNvSpPr/>
            <p:nvPr/>
          </p:nvSpPr>
          <p:spPr>
            <a:xfrm>
              <a:off x="2129780" y="3469685"/>
              <a:ext cx="34816" cy="49384"/>
            </a:xfrm>
            <a:custGeom>
              <a:rect b="b" l="l" r="r" t="t"/>
              <a:pathLst>
                <a:path extrusionOk="0" h="1478" w="1042">
                  <a:moveTo>
                    <a:pt x="31" y="1"/>
                  </a:moveTo>
                  <a:lnTo>
                    <a:pt x="0" y="187"/>
                  </a:lnTo>
                  <a:lnTo>
                    <a:pt x="420" y="234"/>
                  </a:lnTo>
                  <a:lnTo>
                    <a:pt x="280" y="1462"/>
                  </a:lnTo>
                  <a:lnTo>
                    <a:pt x="482" y="1478"/>
                  </a:lnTo>
                  <a:lnTo>
                    <a:pt x="607" y="265"/>
                  </a:lnTo>
                  <a:lnTo>
                    <a:pt x="1026" y="312"/>
                  </a:lnTo>
                  <a:lnTo>
                    <a:pt x="1042" y="125"/>
                  </a:lnTo>
                  <a:lnTo>
                    <a:pt x="31" y="1"/>
                  </a:lnTo>
                  <a:close/>
                </a:path>
              </a:pathLst>
            </a:custGeom>
            <a:solidFill>
              <a:srgbClr val="FBE3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35"/>
            <p:cNvSpPr/>
            <p:nvPr/>
          </p:nvSpPr>
          <p:spPr>
            <a:xfrm>
              <a:off x="2204591" y="3479041"/>
              <a:ext cx="11460" cy="47312"/>
            </a:xfrm>
            <a:custGeom>
              <a:rect b="b" l="l" r="r" t="t"/>
              <a:pathLst>
                <a:path extrusionOk="0" h="1416" w="343">
                  <a:moveTo>
                    <a:pt x="156" y="1"/>
                  </a:moveTo>
                  <a:lnTo>
                    <a:pt x="0" y="1400"/>
                  </a:lnTo>
                  <a:lnTo>
                    <a:pt x="202" y="1416"/>
                  </a:lnTo>
                  <a:lnTo>
                    <a:pt x="342" y="16"/>
                  </a:lnTo>
                  <a:lnTo>
                    <a:pt x="156" y="1"/>
                  </a:lnTo>
                  <a:close/>
                </a:path>
              </a:pathLst>
            </a:custGeom>
            <a:solidFill>
              <a:srgbClr val="FBE3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35"/>
            <p:cNvSpPr/>
            <p:nvPr/>
          </p:nvSpPr>
          <p:spPr>
            <a:xfrm>
              <a:off x="2261226" y="3484554"/>
              <a:ext cx="35852" cy="48548"/>
            </a:xfrm>
            <a:custGeom>
              <a:rect b="b" l="l" r="r" t="t"/>
              <a:pathLst>
                <a:path extrusionOk="0" h="1453" w="1073">
                  <a:moveTo>
                    <a:pt x="647" y="0"/>
                  </a:moveTo>
                  <a:cubicBezTo>
                    <a:pt x="593" y="0"/>
                    <a:pt x="542" y="11"/>
                    <a:pt x="498" y="22"/>
                  </a:cubicBezTo>
                  <a:cubicBezTo>
                    <a:pt x="420" y="22"/>
                    <a:pt x="342" y="69"/>
                    <a:pt x="280" y="115"/>
                  </a:cubicBezTo>
                  <a:cubicBezTo>
                    <a:pt x="202" y="162"/>
                    <a:pt x="140" y="240"/>
                    <a:pt x="93" y="318"/>
                  </a:cubicBezTo>
                  <a:cubicBezTo>
                    <a:pt x="47" y="426"/>
                    <a:pt x="16" y="551"/>
                    <a:pt x="0" y="675"/>
                  </a:cubicBezTo>
                  <a:cubicBezTo>
                    <a:pt x="0" y="753"/>
                    <a:pt x="0" y="846"/>
                    <a:pt x="16" y="940"/>
                  </a:cubicBezTo>
                  <a:cubicBezTo>
                    <a:pt x="16" y="1002"/>
                    <a:pt x="47" y="1064"/>
                    <a:pt x="78" y="1126"/>
                  </a:cubicBezTo>
                  <a:cubicBezTo>
                    <a:pt x="93" y="1188"/>
                    <a:pt x="140" y="1235"/>
                    <a:pt x="171" y="1282"/>
                  </a:cubicBezTo>
                  <a:cubicBezTo>
                    <a:pt x="218" y="1313"/>
                    <a:pt x="249" y="1344"/>
                    <a:pt x="311" y="1375"/>
                  </a:cubicBezTo>
                  <a:cubicBezTo>
                    <a:pt x="342" y="1390"/>
                    <a:pt x="389" y="1422"/>
                    <a:pt x="451" y="1422"/>
                  </a:cubicBezTo>
                  <a:cubicBezTo>
                    <a:pt x="498" y="1437"/>
                    <a:pt x="544" y="1453"/>
                    <a:pt x="591" y="1453"/>
                  </a:cubicBezTo>
                  <a:lnTo>
                    <a:pt x="731" y="1453"/>
                  </a:lnTo>
                  <a:lnTo>
                    <a:pt x="840" y="1437"/>
                  </a:lnTo>
                  <a:cubicBezTo>
                    <a:pt x="886" y="1437"/>
                    <a:pt x="917" y="1437"/>
                    <a:pt x="949" y="1422"/>
                  </a:cubicBezTo>
                  <a:lnTo>
                    <a:pt x="964" y="1251"/>
                  </a:lnTo>
                  <a:lnTo>
                    <a:pt x="964" y="1251"/>
                  </a:lnTo>
                  <a:cubicBezTo>
                    <a:pt x="902" y="1266"/>
                    <a:pt x="840" y="1282"/>
                    <a:pt x="778" y="1282"/>
                  </a:cubicBezTo>
                  <a:cubicBezTo>
                    <a:pt x="731" y="1282"/>
                    <a:pt x="669" y="1282"/>
                    <a:pt x="607" y="1266"/>
                  </a:cubicBezTo>
                  <a:cubicBezTo>
                    <a:pt x="544" y="1266"/>
                    <a:pt x="482" y="1251"/>
                    <a:pt x="435" y="1219"/>
                  </a:cubicBezTo>
                  <a:cubicBezTo>
                    <a:pt x="389" y="1204"/>
                    <a:pt x="342" y="1173"/>
                    <a:pt x="296" y="1126"/>
                  </a:cubicBezTo>
                  <a:cubicBezTo>
                    <a:pt x="264" y="1064"/>
                    <a:pt x="233" y="1017"/>
                    <a:pt x="218" y="940"/>
                  </a:cubicBezTo>
                  <a:cubicBezTo>
                    <a:pt x="202" y="862"/>
                    <a:pt x="202" y="784"/>
                    <a:pt x="202" y="691"/>
                  </a:cubicBezTo>
                  <a:cubicBezTo>
                    <a:pt x="218" y="613"/>
                    <a:pt x="233" y="520"/>
                    <a:pt x="264" y="442"/>
                  </a:cubicBezTo>
                  <a:cubicBezTo>
                    <a:pt x="296" y="380"/>
                    <a:pt x="327" y="333"/>
                    <a:pt x="373" y="286"/>
                  </a:cubicBezTo>
                  <a:cubicBezTo>
                    <a:pt x="420" y="240"/>
                    <a:pt x="467" y="224"/>
                    <a:pt x="529" y="209"/>
                  </a:cubicBezTo>
                  <a:cubicBezTo>
                    <a:pt x="575" y="193"/>
                    <a:pt x="638" y="178"/>
                    <a:pt x="700" y="178"/>
                  </a:cubicBezTo>
                  <a:cubicBezTo>
                    <a:pt x="762" y="193"/>
                    <a:pt x="824" y="193"/>
                    <a:pt x="871" y="209"/>
                  </a:cubicBezTo>
                  <a:cubicBezTo>
                    <a:pt x="933" y="224"/>
                    <a:pt x="995" y="240"/>
                    <a:pt x="1057" y="271"/>
                  </a:cubicBezTo>
                  <a:lnTo>
                    <a:pt x="1073" y="100"/>
                  </a:lnTo>
                  <a:cubicBezTo>
                    <a:pt x="1026" y="84"/>
                    <a:pt x="995" y="69"/>
                    <a:pt x="964" y="53"/>
                  </a:cubicBezTo>
                  <a:cubicBezTo>
                    <a:pt x="933" y="53"/>
                    <a:pt x="886" y="38"/>
                    <a:pt x="840" y="22"/>
                  </a:cubicBezTo>
                  <a:cubicBezTo>
                    <a:pt x="809" y="7"/>
                    <a:pt x="762" y="7"/>
                    <a:pt x="715" y="7"/>
                  </a:cubicBezTo>
                  <a:cubicBezTo>
                    <a:pt x="693" y="2"/>
                    <a:pt x="670" y="0"/>
                    <a:pt x="647" y="0"/>
                  </a:cubicBezTo>
                  <a:close/>
                </a:path>
              </a:pathLst>
            </a:custGeom>
            <a:solidFill>
              <a:srgbClr val="FBE3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35"/>
            <p:cNvSpPr/>
            <p:nvPr/>
          </p:nvSpPr>
          <p:spPr>
            <a:xfrm>
              <a:off x="2339144" y="3490468"/>
              <a:ext cx="37455" cy="49918"/>
            </a:xfrm>
            <a:custGeom>
              <a:rect b="b" l="l" r="r" t="t"/>
              <a:pathLst>
                <a:path extrusionOk="0" h="1494" w="1121">
                  <a:moveTo>
                    <a:pt x="109" y="1"/>
                  </a:moveTo>
                  <a:lnTo>
                    <a:pt x="0" y="1400"/>
                  </a:lnTo>
                  <a:lnTo>
                    <a:pt x="187" y="1416"/>
                  </a:lnTo>
                  <a:lnTo>
                    <a:pt x="249" y="778"/>
                  </a:lnTo>
                  <a:lnTo>
                    <a:pt x="420" y="794"/>
                  </a:lnTo>
                  <a:lnTo>
                    <a:pt x="809" y="1478"/>
                  </a:lnTo>
                  <a:lnTo>
                    <a:pt x="1027" y="1493"/>
                  </a:lnTo>
                  <a:lnTo>
                    <a:pt x="591" y="716"/>
                  </a:lnTo>
                  <a:lnTo>
                    <a:pt x="1120" y="94"/>
                  </a:lnTo>
                  <a:lnTo>
                    <a:pt x="887" y="63"/>
                  </a:lnTo>
                  <a:lnTo>
                    <a:pt x="436" y="607"/>
                  </a:lnTo>
                  <a:lnTo>
                    <a:pt x="249" y="591"/>
                  </a:lnTo>
                  <a:lnTo>
                    <a:pt x="296" y="16"/>
                  </a:lnTo>
                  <a:lnTo>
                    <a:pt x="109" y="1"/>
                  </a:lnTo>
                  <a:close/>
                </a:path>
              </a:pathLst>
            </a:custGeom>
            <a:solidFill>
              <a:srgbClr val="FBE3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35"/>
            <p:cNvSpPr/>
            <p:nvPr/>
          </p:nvSpPr>
          <p:spPr>
            <a:xfrm>
              <a:off x="2419668" y="3496181"/>
              <a:ext cx="28100" cy="48348"/>
            </a:xfrm>
            <a:custGeom>
              <a:rect b="b" l="l" r="r" t="t"/>
              <a:pathLst>
                <a:path extrusionOk="0" h="1447" w="841">
                  <a:moveTo>
                    <a:pt x="78" y="1"/>
                  </a:moveTo>
                  <a:lnTo>
                    <a:pt x="1" y="1400"/>
                  </a:lnTo>
                  <a:lnTo>
                    <a:pt x="763" y="1447"/>
                  </a:lnTo>
                  <a:lnTo>
                    <a:pt x="763" y="1260"/>
                  </a:lnTo>
                  <a:lnTo>
                    <a:pt x="203" y="1229"/>
                  </a:lnTo>
                  <a:lnTo>
                    <a:pt x="234" y="778"/>
                  </a:lnTo>
                  <a:lnTo>
                    <a:pt x="747" y="794"/>
                  </a:lnTo>
                  <a:lnTo>
                    <a:pt x="747" y="623"/>
                  </a:lnTo>
                  <a:lnTo>
                    <a:pt x="234" y="592"/>
                  </a:lnTo>
                  <a:lnTo>
                    <a:pt x="265" y="187"/>
                  </a:lnTo>
                  <a:lnTo>
                    <a:pt x="794" y="218"/>
                  </a:lnTo>
                  <a:lnTo>
                    <a:pt x="840" y="32"/>
                  </a:lnTo>
                  <a:lnTo>
                    <a:pt x="78" y="1"/>
                  </a:lnTo>
                  <a:close/>
                </a:path>
              </a:pathLst>
            </a:custGeom>
            <a:solidFill>
              <a:srgbClr val="FBE3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35"/>
            <p:cNvSpPr/>
            <p:nvPr/>
          </p:nvSpPr>
          <p:spPr>
            <a:xfrm>
              <a:off x="2491372" y="3499823"/>
              <a:ext cx="34849" cy="48348"/>
            </a:xfrm>
            <a:custGeom>
              <a:rect b="b" l="l" r="r" t="t"/>
              <a:pathLst>
                <a:path extrusionOk="0" h="1447" w="1043">
                  <a:moveTo>
                    <a:pt x="0" y="1"/>
                  </a:moveTo>
                  <a:lnTo>
                    <a:pt x="0" y="172"/>
                  </a:lnTo>
                  <a:lnTo>
                    <a:pt x="420" y="203"/>
                  </a:lnTo>
                  <a:lnTo>
                    <a:pt x="358" y="1431"/>
                  </a:lnTo>
                  <a:lnTo>
                    <a:pt x="545" y="1447"/>
                  </a:lnTo>
                  <a:lnTo>
                    <a:pt x="607" y="218"/>
                  </a:lnTo>
                  <a:lnTo>
                    <a:pt x="1027" y="234"/>
                  </a:lnTo>
                  <a:lnTo>
                    <a:pt x="1042" y="6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BE3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35"/>
            <p:cNvSpPr/>
            <p:nvPr/>
          </p:nvSpPr>
          <p:spPr>
            <a:xfrm>
              <a:off x="2075218" y="3738289"/>
              <a:ext cx="46778" cy="49918"/>
            </a:xfrm>
            <a:custGeom>
              <a:rect b="b" l="l" r="r" t="t"/>
              <a:pathLst>
                <a:path extrusionOk="0" h="1494" w="1400">
                  <a:moveTo>
                    <a:pt x="840" y="203"/>
                  </a:moveTo>
                  <a:lnTo>
                    <a:pt x="1058" y="918"/>
                  </a:lnTo>
                  <a:lnTo>
                    <a:pt x="467" y="840"/>
                  </a:lnTo>
                  <a:lnTo>
                    <a:pt x="840" y="203"/>
                  </a:lnTo>
                  <a:close/>
                  <a:moveTo>
                    <a:pt x="762" y="1"/>
                  </a:moveTo>
                  <a:lnTo>
                    <a:pt x="0" y="1322"/>
                  </a:lnTo>
                  <a:lnTo>
                    <a:pt x="187" y="1338"/>
                  </a:lnTo>
                  <a:lnTo>
                    <a:pt x="389" y="1011"/>
                  </a:lnTo>
                  <a:lnTo>
                    <a:pt x="1104" y="1089"/>
                  </a:lnTo>
                  <a:lnTo>
                    <a:pt x="1213" y="1462"/>
                  </a:lnTo>
                  <a:lnTo>
                    <a:pt x="1400" y="1493"/>
                  </a:lnTo>
                  <a:lnTo>
                    <a:pt x="964" y="16"/>
                  </a:lnTo>
                  <a:lnTo>
                    <a:pt x="762" y="1"/>
                  </a:lnTo>
                  <a:close/>
                </a:path>
              </a:pathLst>
            </a:custGeom>
            <a:solidFill>
              <a:srgbClr val="FBE3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35"/>
            <p:cNvSpPr/>
            <p:nvPr/>
          </p:nvSpPr>
          <p:spPr>
            <a:xfrm>
              <a:off x="2142243" y="3743502"/>
              <a:ext cx="41599" cy="49050"/>
            </a:xfrm>
            <a:custGeom>
              <a:rect b="b" l="l" r="r" t="t"/>
              <a:pathLst>
                <a:path extrusionOk="0" h="1468" w="1245">
                  <a:moveTo>
                    <a:pt x="327" y="202"/>
                  </a:moveTo>
                  <a:lnTo>
                    <a:pt x="622" y="233"/>
                  </a:lnTo>
                  <a:cubicBezTo>
                    <a:pt x="684" y="249"/>
                    <a:pt x="731" y="264"/>
                    <a:pt x="793" y="296"/>
                  </a:cubicBezTo>
                  <a:cubicBezTo>
                    <a:pt x="840" y="327"/>
                    <a:pt x="887" y="358"/>
                    <a:pt x="918" y="404"/>
                  </a:cubicBezTo>
                  <a:cubicBezTo>
                    <a:pt x="964" y="467"/>
                    <a:pt x="995" y="513"/>
                    <a:pt x="1011" y="575"/>
                  </a:cubicBezTo>
                  <a:cubicBezTo>
                    <a:pt x="1027" y="653"/>
                    <a:pt x="1027" y="715"/>
                    <a:pt x="1027" y="793"/>
                  </a:cubicBezTo>
                  <a:cubicBezTo>
                    <a:pt x="1011" y="871"/>
                    <a:pt x="995" y="933"/>
                    <a:pt x="964" y="995"/>
                  </a:cubicBezTo>
                  <a:cubicBezTo>
                    <a:pt x="933" y="1057"/>
                    <a:pt x="902" y="1120"/>
                    <a:pt x="856" y="1166"/>
                  </a:cubicBezTo>
                  <a:cubicBezTo>
                    <a:pt x="809" y="1213"/>
                    <a:pt x="747" y="1244"/>
                    <a:pt x="684" y="1260"/>
                  </a:cubicBezTo>
                  <a:cubicBezTo>
                    <a:pt x="638" y="1291"/>
                    <a:pt x="576" y="1291"/>
                    <a:pt x="513" y="1291"/>
                  </a:cubicBezTo>
                  <a:lnTo>
                    <a:pt x="218" y="1260"/>
                  </a:lnTo>
                  <a:lnTo>
                    <a:pt x="327" y="202"/>
                  </a:lnTo>
                  <a:close/>
                  <a:moveTo>
                    <a:pt x="140" y="0"/>
                  </a:moveTo>
                  <a:lnTo>
                    <a:pt x="0" y="1399"/>
                  </a:lnTo>
                  <a:lnTo>
                    <a:pt x="498" y="1462"/>
                  </a:lnTo>
                  <a:cubicBezTo>
                    <a:pt x="523" y="1466"/>
                    <a:pt x="548" y="1468"/>
                    <a:pt x="573" y="1468"/>
                  </a:cubicBezTo>
                  <a:cubicBezTo>
                    <a:pt x="641" y="1468"/>
                    <a:pt x="709" y="1453"/>
                    <a:pt x="778" y="1431"/>
                  </a:cubicBezTo>
                  <a:cubicBezTo>
                    <a:pt x="856" y="1399"/>
                    <a:pt x="933" y="1368"/>
                    <a:pt x="1011" y="1306"/>
                  </a:cubicBezTo>
                  <a:cubicBezTo>
                    <a:pt x="1073" y="1244"/>
                    <a:pt x="1120" y="1166"/>
                    <a:pt x="1166" y="1089"/>
                  </a:cubicBezTo>
                  <a:cubicBezTo>
                    <a:pt x="1198" y="995"/>
                    <a:pt x="1229" y="902"/>
                    <a:pt x="1244" y="809"/>
                  </a:cubicBezTo>
                  <a:cubicBezTo>
                    <a:pt x="1244" y="715"/>
                    <a:pt x="1244" y="606"/>
                    <a:pt x="1213" y="513"/>
                  </a:cubicBezTo>
                  <a:cubicBezTo>
                    <a:pt x="1182" y="435"/>
                    <a:pt x="1135" y="358"/>
                    <a:pt x="1073" y="280"/>
                  </a:cubicBezTo>
                  <a:cubicBezTo>
                    <a:pt x="1011" y="218"/>
                    <a:pt x="933" y="171"/>
                    <a:pt x="840" y="124"/>
                  </a:cubicBezTo>
                  <a:cubicBezTo>
                    <a:pt x="747" y="93"/>
                    <a:pt x="653" y="62"/>
                    <a:pt x="560" y="47"/>
                  </a:cubicBezTo>
                  <a:lnTo>
                    <a:pt x="140" y="0"/>
                  </a:lnTo>
                  <a:close/>
                </a:path>
              </a:pathLst>
            </a:custGeom>
            <a:solidFill>
              <a:srgbClr val="FBE3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35"/>
            <p:cNvSpPr/>
            <p:nvPr/>
          </p:nvSpPr>
          <p:spPr>
            <a:xfrm>
              <a:off x="2205092" y="3749717"/>
              <a:ext cx="55632" cy="51489"/>
            </a:xfrm>
            <a:custGeom>
              <a:rect b="b" l="l" r="r" t="t"/>
              <a:pathLst>
                <a:path extrusionOk="0" h="1541" w="1665">
                  <a:moveTo>
                    <a:pt x="125" y="1"/>
                  </a:moveTo>
                  <a:lnTo>
                    <a:pt x="1" y="1400"/>
                  </a:lnTo>
                  <a:lnTo>
                    <a:pt x="203" y="1416"/>
                  </a:lnTo>
                  <a:lnTo>
                    <a:pt x="312" y="218"/>
                  </a:lnTo>
                  <a:lnTo>
                    <a:pt x="654" y="1462"/>
                  </a:lnTo>
                  <a:lnTo>
                    <a:pt x="887" y="1478"/>
                  </a:lnTo>
                  <a:cubicBezTo>
                    <a:pt x="996" y="1260"/>
                    <a:pt x="1089" y="1074"/>
                    <a:pt x="1167" y="887"/>
                  </a:cubicBezTo>
                  <a:cubicBezTo>
                    <a:pt x="1198" y="825"/>
                    <a:pt x="1229" y="747"/>
                    <a:pt x="1260" y="685"/>
                  </a:cubicBezTo>
                  <a:lnTo>
                    <a:pt x="1354" y="498"/>
                  </a:lnTo>
                  <a:cubicBezTo>
                    <a:pt x="1385" y="436"/>
                    <a:pt x="1416" y="374"/>
                    <a:pt x="1447" y="312"/>
                  </a:cubicBezTo>
                  <a:lnTo>
                    <a:pt x="1447" y="312"/>
                  </a:lnTo>
                  <a:lnTo>
                    <a:pt x="1338" y="1524"/>
                  </a:lnTo>
                  <a:lnTo>
                    <a:pt x="1540" y="1540"/>
                  </a:lnTo>
                  <a:lnTo>
                    <a:pt x="1665" y="141"/>
                  </a:lnTo>
                  <a:lnTo>
                    <a:pt x="1338" y="110"/>
                  </a:lnTo>
                  <a:lnTo>
                    <a:pt x="794" y="1229"/>
                  </a:lnTo>
                  <a:lnTo>
                    <a:pt x="452" y="32"/>
                  </a:lnTo>
                  <a:lnTo>
                    <a:pt x="125" y="1"/>
                  </a:lnTo>
                  <a:close/>
                </a:path>
              </a:pathLst>
            </a:custGeom>
            <a:solidFill>
              <a:srgbClr val="FBE3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35"/>
            <p:cNvSpPr/>
            <p:nvPr/>
          </p:nvSpPr>
          <p:spPr>
            <a:xfrm>
              <a:off x="2282509" y="3756466"/>
              <a:ext cx="10425" cy="47312"/>
            </a:xfrm>
            <a:custGeom>
              <a:rect b="b" l="l" r="r" t="t"/>
              <a:pathLst>
                <a:path extrusionOk="0" h="1416" w="312">
                  <a:moveTo>
                    <a:pt x="109" y="1"/>
                  </a:moveTo>
                  <a:lnTo>
                    <a:pt x="1" y="1400"/>
                  </a:lnTo>
                  <a:lnTo>
                    <a:pt x="203" y="1416"/>
                  </a:lnTo>
                  <a:lnTo>
                    <a:pt x="312" y="16"/>
                  </a:lnTo>
                  <a:lnTo>
                    <a:pt x="109" y="1"/>
                  </a:lnTo>
                  <a:close/>
                </a:path>
              </a:pathLst>
            </a:custGeom>
            <a:solidFill>
              <a:srgbClr val="FBE3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35"/>
            <p:cNvSpPr/>
            <p:nvPr/>
          </p:nvSpPr>
          <p:spPr>
            <a:xfrm>
              <a:off x="2312648" y="3758537"/>
              <a:ext cx="36386" cy="48882"/>
            </a:xfrm>
            <a:custGeom>
              <a:rect b="b" l="l" r="r" t="t"/>
              <a:pathLst>
                <a:path extrusionOk="0" h="1463" w="1089">
                  <a:moveTo>
                    <a:pt x="16" y="1"/>
                  </a:moveTo>
                  <a:lnTo>
                    <a:pt x="0" y="188"/>
                  </a:lnTo>
                  <a:lnTo>
                    <a:pt x="436" y="219"/>
                  </a:lnTo>
                  <a:lnTo>
                    <a:pt x="343" y="1447"/>
                  </a:lnTo>
                  <a:lnTo>
                    <a:pt x="545" y="1463"/>
                  </a:lnTo>
                  <a:lnTo>
                    <a:pt x="638" y="234"/>
                  </a:lnTo>
                  <a:lnTo>
                    <a:pt x="1073" y="281"/>
                  </a:lnTo>
                  <a:lnTo>
                    <a:pt x="1089" y="94"/>
                  </a:lnTo>
                  <a:lnTo>
                    <a:pt x="16" y="1"/>
                  </a:lnTo>
                  <a:close/>
                </a:path>
              </a:pathLst>
            </a:custGeom>
            <a:solidFill>
              <a:srgbClr val="FBE3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35"/>
            <p:cNvSpPr/>
            <p:nvPr/>
          </p:nvSpPr>
          <p:spPr>
            <a:xfrm>
              <a:off x="2397349" y="3765320"/>
              <a:ext cx="45742" cy="48849"/>
            </a:xfrm>
            <a:custGeom>
              <a:rect b="b" l="l" r="r" t="t"/>
              <a:pathLst>
                <a:path extrusionOk="0" h="1462" w="1369">
                  <a:moveTo>
                    <a:pt x="696" y="181"/>
                  </a:moveTo>
                  <a:cubicBezTo>
                    <a:pt x="765" y="181"/>
                    <a:pt x="833" y="192"/>
                    <a:pt x="902" y="218"/>
                  </a:cubicBezTo>
                  <a:cubicBezTo>
                    <a:pt x="949" y="249"/>
                    <a:pt x="995" y="280"/>
                    <a:pt x="1042" y="327"/>
                  </a:cubicBezTo>
                  <a:cubicBezTo>
                    <a:pt x="1073" y="373"/>
                    <a:pt x="1104" y="436"/>
                    <a:pt x="1120" y="498"/>
                  </a:cubicBezTo>
                  <a:cubicBezTo>
                    <a:pt x="1151" y="575"/>
                    <a:pt x="1151" y="669"/>
                    <a:pt x="1151" y="746"/>
                  </a:cubicBezTo>
                  <a:cubicBezTo>
                    <a:pt x="1151" y="840"/>
                    <a:pt x="1135" y="918"/>
                    <a:pt x="1104" y="995"/>
                  </a:cubicBezTo>
                  <a:cubicBezTo>
                    <a:pt x="1073" y="1057"/>
                    <a:pt x="1042" y="1120"/>
                    <a:pt x="995" y="1166"/>
                  </a:cubicBezTo>
                  <a:cubicBezTo>
                    <a:pt x="949" y="1213"/>
                    <a:pt x="886" y="1244"/>
                    <a:pt x="840" y="1260"/>
                  </a:cubicBezTo>
                  <a:cubicBezTo>
                    <a:pt x="777" y="1275"/>
                    <a:pt x="715" y="1275"/>
                    <a:pt x="653" y="1275"/>
                  </a:cubicBezTo>
                  <a:cubicBezTo>
                    <a:pt x="591" y="1275"/>
                    <a:pt x="529" y="1260"/>
                    <a:pt x="466" y="1229"/>
                  </a:cubicBezTo>
                  <a:cubicBezTo>
                    <a:pt x="420" y="1213"/>
                    <a:pt x="373" y="1182"/>
                    <a:pt x="327" y="1135"/>
                  </a:cubicBezTo>
                  <a:cubicBezTo>
                    <a:pt x="280" y="1073"/>
                    <a:pt x="249" y="1026"/>
                    <a:pt x="233" y="949"/>
                  </a:cubicBezTo>
                  <a:cubicBezTo>
                    <a:pt x="202" y="793"/>
                    <a:pt x="218" y="607"/>
                    <a:pt x="264" y="451"/>
                  </a:cubicBezTo>
                  <a:cubicBezTo>
                    <a:pt x="295" y="389"/>
                    <a:pt x="327" y="327"/>
                    <a:pt x="389" y="296"/>
                  </a:cubicBezTo>
                  <a:cubicBezTo>
                    <a:pt x="420" y="249"/>
                    <a:pt x="482" y="218"/>
                    <a:pt x="529" y="202"/>
                  </a:cubicBezTo>
                  <a:cubicBezTo>
                    <a:pt x="585" y="188"/>
                    <a:pt x="641" y="181"/>
                    <a:pt x="696" y="181"/>
                  </a:cubicBezTo>
                  <a:close/>
                  <a:moveTo>
                    <a:pt x="731" y="0"/>
                  </a:moveTo>
                  <a:cubicBezTo>
                    <a:pt x="653" y="0"/>
                    <a:pt x="575" y="0"/>
                    <a:pt x="498" y="16"/>
                  </a:cubicBezTo>
                  <a:cubicBezTo>
                    <a:pt x="420" y="31"/>
                    <a:pt x="342" y="62"/>
                    <a:pt x="280" y="125"/>
                  </a:cubicBezTo>
                  <a:cubicBezTo>
                    <a:pt x="202" y="171"/>
                    <a:pt x="140" y="249"/>
                    <a:pt x="93" y="327"/>
                  </a:cubicBezTo>
                  <a:cubicBezTo>
                    <a:pt x="31" y="451"/>
                    <a:pt x="0" y="560"/>
                    <a:pt x="0" y="684"/>
                  </a:cubicBezTo>
                  <a:cubicBezTo>
                    <a:pt x="0" y="778"/>
                    <a:pt x="0" y="871"/>
                    <a:pt x="16" y="949"/>
                  </a:cubicBezTo>
                  <a:cubicBezTo>
                    <a:pt x="31" y="1026"/>
                    <a:pt x="62" y="1089"/>
                    <a:pt x="93" y="1151"/>
                  </a:cubicBezTo>
                  <a:cubicBezTo>
                    <a:pt x="124" y="1197"/>
                    <a:pt x="156" y="1244"/>
                    <a:pt x="202" y="1291"/>
                  </a:cubicBezTo>
                  <a:cubicBezTo>
                    <a:pt x="249" y="1322"/>
                    <a:pt x="295" y="1353"/>
                    <a:pt x="342" y="1384"/>
                  </a:cubicBezTo>
                  <a:cubicBezTo>
                    <a:pt x="389" y="1400"/>
                    <a:pt x="435" y="1415"/>
                    <a:pt x="498" y="1431"/>
                  </a:cubicBezTo>
                  <a:cubicBezTo>
                    <a:pt x="544" y="1446"/>
                    <a:pt x="591" y="1446"/>
                    <a:pt x="638" y="1462"/>
                  </a:cubicBezTo>
                  <a:cubicBezTo>
                    <a:pt x="684" y="1462"/>
                    <a:pt x="746" y="1462"/>
                    <a:pt x="793" y="1446"/>
                  </a:cubicBezTo>
                  <a:cubicBezTo>
                    <a:pt x="840" y="1446"/>
                    <a:pt x="902" y="1431"/>
                    <a:pt x="949" y="1415"/>
                  </a:cubicBezTo>
                  <a:cubicBezTo>
                    <a:pt x="995" y="1400"/>
                    <a:pt x="1042" y="1368"/>
                    <a:pt x="1088" y="1337"/>
                  </a:cubicBezTo>
                  <a:cubicBezTo>
                    <a:pt x="1151" y="1306"/>
                    <a:pt x="1182" y="1260"/>
                    <a:pt x="1228" y="1213"/>
                  </a:cubicBezTo>
                  <a:cubicBezTo>
                    <a:pt x="1260" y="1151"/>
                    <a:pt x="1291" y="1089"/>
                    <a:pt x="1322" y="1026"/>
                  </a:cubicBezTo>
                  <a:cubicBezTo>
                    <a:pt x="1337" y="933"/>
                    <a:pt x="1353" y="855"/>
                    <a:pt x="1368" y="762"/>
                  </a:cubicBezTo>
                  <a:cubicBezTo>
                    <a:pt x="1368" y="638"/>
                    <a:pt x="1353" y="513"/>
                    <a:pt x="1322" y="404"/>
                  </a:cubicBezTo>
                  <a:cubicBezTo>
                    <a:pt x="1275" y="311"/>
                    <a:pt x="1228" y="233"/>
                    <a:pt x="1166" y="171"/>
                  </a:cubicBezTo>
                  <a:cubicBezTo>
                    <a:pt x="1104" y="109"/>
                    <a:pt x="1026" y="62"/>
                    <a:pt x="949" y="47"/>
                  </a:cubicBezTo>
                  <a:cubicBezTo>
                    <a:pt x="871" y="16"/>
                    <a:pt x="809" y="0"/>
                    <a:pt x="731" y="0"/>
                  </a:cubicBezTo>
                  <a:close/>
                </a:path>
              </a:pathLst>
            </a:custGeom>
            <a:solidFill>
              <a:srgbClr val="FBE3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35"/>
            <p:cNvSpPr/>
            <p:nvPr/>
          </p:nvSpPr>
          <p:spPr>
            <a:xfrm>
              <a:off x="2464341" y="3768428"/>
              <a:ext cx="39527" cy="49384"/>
            </a:xfrm>
            <a:custGeom>
              <a:rect b="b" l="l" r="r" t="t"/>
              <a:pathLst>
                <a:path extrusionOk="0" h="1478" w="1183">
                  <a:moveTo>
                    <a:pt x="79" y="0"/>
                  </a:moveTo>
                  <a:lnTo>
                    <a:pt x="1" y="1415"/>
                  </a:lnTo>
                  <a:lnTo>
                    <a:pt x="219" y="1431"/>
                  </a:lnTo>
                  <a:lnTo>
                    <a:pt x="265" y="265"/>
                  </a:lnTo>
                  <a:lnTo>
                    <a:pt x="856" y="1462"/>
                  </a:lnTo>
                  <a:lnTo>
                    <a:pt x="1120" y="1478"/>
                  </a:lnTo>
                  <a:lnTo>
                    <a:pt x="1183" y="63"/>
                  </a:lnTo>
                  <a:lnTo>
                    <a:pt x="980" y="63"/>
                  </a:lnTo>
                  <a:lnTo>
                    <a:pt x="934" y="1182"/>
                  </a:lnTo>
                  <a:lnTo>
                    <a:pt x="359" y="16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rgbClr val="FBE3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35"/>
            <p:cNvSpPr/>
            <p:nvPr/>
          </p:nvSpPr>
          <p:spPr>
            <a:xfrm>
              <a:off x="2527725" y="3772070"/>
              <a:ext cx="28100" cy="48348"/>
            </a:xfrm>
            <a:custGeom>
              <a:rect b="b" l="l" r="r" t="t"/>
              <a:pathLst>
                <a:path extrusionOk="0" h="1447" w="841">
                  <a:moveTo>
                    <a:pt x="63" y="0"/>
                  </a:moveTo>
                  <a:lnTo>
                    <a:pt x="1" y="1415"/>
                  </a:lnTo>
                  <a:cubicBezTo>
                    <a:pt x="1" y="1415"/>
                    <a:pt x="187" y="1415"/>
                    <a:pt x="390" y="1431"/>
                  </a:cubicBezTo>
                  <a:cubicBezTo>
                    <a:pt x="592" y="1446"/>
                    <a:pt x="794" y="1446"/>
                    <a:pt x="794" y="1446"/>
                  </a:cubicBezTo>
                  <a:lnTo>
                    <a:pt x="794" y="1275"/>
                  </a:lnTo>
                  <a:cubicBezTo>
                    <a:pt x="794" y="1275"/>
                    <a:pt x="654" y="1260"/>
                    <a:pt x="498" y="1260"/>
                  </a:cubicBezTo>
                  <a:lnTo>
                    <a:pt x="203" y="1244"/>
                  </a:lnTo>
                  <a:lnTo>
                    <a:pt x="219" y="778"/>
                  </a:lnTo>
                  <a:lnTo>
                    <a:pt x="498" y="793"/>
                  </a:lnTo>
                  <a:lnTo>
                    <a:pt x="763" y="809"/>
                  </a:lnTo>
                  <a:lnTo>
                    <a:pt x="763" y="622"/>
                  </a:lnTo>
                  <a:lnTo>
                    <a:pt x="498" y="622"/>
                  </a:lnTo>
                  <a:cubicBezTo>
                    <a:pt x="359" y="607"/>
                    <a:pt x="234" y="607"/>
                    <a:pt x="234" y="607"/>
                  </a:cubicBezTo>
                  <a:lnTo>
                    <a:pt x="250" y="187"/>
                  </a:lnTo>
                  <a:lnTo>
                    <a:pt x="530" y="202"/>
                  </a:lnTo>
                  <a:lnTo>
                    <a:pt x="809" y="218"/>
                  </a:lnTo>
                  <a:lnTo>
                    <a:pt x="841" y="31"/>
                  </a:lnTo>
                  <a:lnTo>
                    <a:pt x="452" y="31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FBE3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35"/>
            <p:cNvSpPr/>
            <p:nvPr/>
          </p:nvSpPr>
          <p:spPr>
            <a:xfrm>
              <a:off x="2098606" y="3565412"/>
              <a:ext cx="63918" cy="120820"/>
            </a:xfrm>
            <a:custGeom>
              <a:rect b="b" l="l" r="r" t="t"/>
              <a:pathLst>
                <a:path extrusionOk="0" h="3616" w="1913">
                  <a:moveTo>
                    <a:pt x="1205" y="1"/>
                  </a:moveTo>
                  <a:cubicBezTo>
                    <a:pt x="1166" y="1"/>
                    <a:pt x="1127" y="4"/>
                    <a:pt x="1089" y="12"/>
                  </a:cubicBezTo>
                  <a:cubicBezTo>
                    <a:pt x="995" y="28"/>
                    <a:pt x="918" y="43"/>
                    <a:pt x="824" y="90"/>
                  </a:cubicBezTo>
                  <a:cubicBezTo>
                    <a:pt x="731" y="137"/>
                    <a:pt x="653" y="199"/>
                    <a:pt x="575" y="277"/>
                  </a:cubicBezTo>
                  <a:cubicBezTo>
                    <a:pt x="482" y="370"/>
                    <a:pt x="404" y="479"/>
                    <a:pt x="342" y="588"/>
                  </a:cubicBezTo>
                  <a:cubicBezTo>
                    <a:pt x="264" y="728"/>
                    <a:pt x="202" y="883"/>
                    <a:pt x="156" y="1054"/>
                  </a:cubicBezTo>
                  <a:cubicBezTo>
                    <a:pt x="93" y="1256"/>
                    <a:pt x="62" y="1458"/>
                    <a:pt x="31" y="1676"/>
                  </a:cubicBezTo>
                  <a:cubicBezTo>
                    <a:pt x="0" y="1894"/>
                    <a:pt x="0" y="2111"/>
                    <a:pt x="0" y="2329"/>
                  </a:cubicBezTo>
                  <a:cubicBezTo>
                    <a:pt x="16" y="2485"/>
                    <a:pt x="47" y="2656"/>
                    <a:pt x="93" y="2811"/>
                  </a:cubicBezTo>
                  <a:cubicBezTo>
                    <a:pt x="125" y="2935"/>
                    <a:pt x="171" y="3060"/>
                    <a:pt x="249" y="3169"/>
                  </a:cubicBezTo>
                  <a:cubicBezTo>
                    <a:pt x="296" y="3262"/>
                    <a:pt x="373" y="3340"/>
                    <a:pt x="451" y="3418"/>
                  </a:cubicBezTo>
                  <a:cubicBezTo>
                    <a:pt x="529" y="3464"/>
                    <a:pt x="607" y="3511"/>
                    <a:pt x="684" y="3557"/>
                  </a:cubicBezTo>
                  <a:cubicBezTo>
                    <a:pt x="762" y="3573"/>
                    <a:pt x="840" y="3604"/>
                    <a:pt x="918" y="3604"/>
                  </a:cubicBezTo>
                  <a:cubicBezTo>
                    <a:pt x="964" y="3612"/>
                    <a:pt x="1007" y="3616"/>
                    <a:pt x="1048" y="3616"/>
                  </a:cubicBezTo>
                  <a:cubicBezTo>
                    <a:pt x="1089" y="3616"/>
                    <a:pt x="1127" y="3612"/>
                    <a:pt x="1166" y="3604"/>
                  </a:cubicBezTo>
                  <a:cubicBezTo>
                    <a:pt x="1229" y="3604"/>
                    <a:pt x="1306" y="3589"/>
                    <a:pt x="1368" y="3573"/>
                  </a:cubicBezTo>
                  <a:cubicBezTo>
                    <a:pt x="1431" y="3557"/>
                    <a:pt x="1493" y="3526"/>
                    <a:pt x="1555" y="3495"/>
                  </a:cubicBezTo>
                  <a:lnTo>
                    <a:pt x="1617" y="2951"/>
                  </a:lnTo>
                  <a:lnTo>
                    <a:pt x="1617" y="2951"/>
                  </a:lnTo>
                  <a:cubicBezTo>
                    <a:pt x="1524" y="2982"/>
                    <a:pt x="1431" y="3029"/>
                    <a:pt x="1322" y="3044"/>
                  </a:cubicBezTo>
                  <a:cubicBezTo>
                    <a:pt x="1256" y="3055"/>
                    <a:pt x="1190" y="3066"/>
                    <a:pt x="1124" y="3066"/>
                  </a:cubicBezTo>
                  <a:cubicBezTo>
                    <a:pt x="1097" y="3066"/>
                    <a:pt x="1069" y="3064"/>
                    <a:pt x="1042" y="3060"/>
                  </a:cubicBezTo>
                  <a:cubicBezTo>
                    <a:pt x="949" y="3044"/>
                    <a:pt x="871" y="3013"/>
                    <a:pt x="793" y="2967"/>
                  </a:cubicBezTo>
                  <a:cubicBezTo>
                    <a:pt x="715" y="2904"/>
                    <a:pt x="638" y="2811"/>
                    <a:pt x="607" y="2718"/>
                  </a:cubicBezTo>
                  <a:cubicBezTo>
                    <a:pt x="544" y="2593"/>
                    <a:pt x="513" y="2453"/>
                    <a:pt x="498" y="2314"/>
                  </a:cubicBezTo>
                  <a:cubicBezTo>
                    <a:pt x="482" y="2127"/>
                    <a:pt x="482" y="1925"/>
                    <a:pt x="513" y="1738"/>
                  </a:cubicBezTo>
                  <a:cubicBezTo>
                    <a:pt x="529" y="1536"/>
                    <a:pt x="575" y="1349"/>
                    <a:pt x="638" y="1163"/>
                  </a:cubicBezTo>
                  <a:cubicBezTo>
                    <a:pt x="669" y="1038"/>
                    <a:pt x="731" y="914"/>
                    <a:pt x="824" y="805"/>
                  </a:cubicBezTo>
                  <a:cubicBezTo>
                    <a:pt x="886" y="728"/>
                    <a:pt x="964" y="650"/>
                    <a:pt x="1058" y="619"/>
                  </a:cubicBezTo>
                  <a:cubicBezTo>
                    <a:pt x="1135" y="588"/>
                    <a:pt x="1229" y="572"/>
                    <a:pt x="1322" y="572"/>
                  </a:cubicBezTo>
                  <a:cubicBezTo>
                    <a:pt x="1415" y="588"/>
                    <a:pt x="1508" y="603"/>
                    <a:pt x="1586" y="650"/>
                  </a:cubicBezTo>
                  <a:cubicBezTo>
                    <a:pt x="1679" y="681"/>
                    <a:pt x="1773" y="743"/>
                    <a:pt x="1851" y="805"/>
                  </a:cubicBezTo>
                  <a:lnTo>
                    <a:pt x="1913" y="245"/>
                  </a:lnTo>
                  <a:cubicBezTo>
                    <a:pt x="1851" y="214"/>
                    <a:pt x="1804" y="183"/>
                    <a:pt x="1742" y="152"/>
                  </a:cubicBezTo>
                  <a:cubicBezTo>
                    <a:pt x="1679" y="106"/>
                    <a:pt x="1617" y="90"/>
                    <a:pt x="1555" y="59"/>
                  </a:cubicBezTo>
                  <a:cubicBezTo>
                    <a:pt x="1477" y="28"/>
                    <a:pt x="1400" y="12"/>
                    <a:pt x="1322" y="12"/>
                  </a:cubicBezTo>
                  <a:cubicBezTo>
                    <a:pt x="1283" y="4"/>
                    <a:pt x="1244" y="1"/>
                    <a:pt x="1205" y="1"/>
                  </a:cubicBezTo>
                  <a:close/>
                </a:path>
              </a:pathLst>
            </a:custGeom>
            <a:solidFill>
              <a:srgbClr val="EB5E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35"/>
            <p:cNvSpPr/>
            <p:nvPr/>
          </p:nvSpPr>
          <p:spPr>
            <a:xfrm>
              <a:off x="2171346" y="3572028"/>
              <a:ext cx="27031" cy="118514"/>
            </a:xfrm>
            <a:custGeom>
              <a:rect b="b" l="l" r="r" t="t"/>
              <a:pathLst>
                <a:path extrusionOk="0" h="3547" w="809">
                  <a:moveTo>
                    <a:pt x="358" y="1"/>
                  </a:moveTo>
                  <a:lnTo>
                    <a:pt x="0" y="3499"/>
                  </a:lnTo>
                  <a:lnTo>
                    <a:pt x="467" y="3546"/>
                  </a:lnTo>
                  <a:lnTo>
                    <a:pt x="809" y="47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rgbClr val="EB5E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35"/>
            <p:cNvSpPr/>
            <p:nvPr/>
          </p:nvSpPr>
          <p:spPr>
            <a:xfrm>
              <a:off x="2213947" y="3575670"/>
              <a:ext cx="73274" cy="122657"/>
            </a:xfrm>
            <a:custGeom>
              <a:rect b="b" l="l" r="r" t="t"/>
              <a:pathLst>
                <a:path extrusionOk="0" h="3671" w="2193">
                  <a:moveTo>
                    <a:pt x="327" y="1"/>
                  </a:moveTo>
                  <a:lnTo>
                    <a:pt x="0" y="3515"/>
                  </a:lnTo>
                  <a:lnTo>
                    <a:pt x="435" y="3546"/>
                  </a:lnTo>
                  <a:lnTo>
                    <a:pt x="684" y="918"/>
                  </a:lnTo>
                  <a:lnTo>
                    <a:pt x="1291" y="3624"/>
                  </a:lnTo>
                  <a:lnTo>
                    <a:pt x="1897" y="3670"/>
                  </a:lnTo>
                  <a:lnTo>
                    <a:pt x="2193" y="172"/>
                  </a:lnTo>
                  <a:lnTo>
                    <a:pt x="1773" y="125"/>
                  </a:lnTo>
                  <a:lnTo>
                    <a:pt x="1539" y="2753"/>
                  </a:lnTo>
                  <a:lnTo>
                    <a:pt x="933" y="47"/>
                  </a:lnTo>
                  <a:lnTo>
                    <a:pt x="327" y="1"/>
                  </a:lnTo>
                  <a:close/>
                </a:path>
              </a:pathLst>
            </a:custGeom>
            <a:solidFill>
              <a:srgbClr val="EB5E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35"/>
            <p:cNvSpPr/>
            <p:nvPr/>
          </p:nvSpPr>
          <p:spPr>
            <a:xfrm>
              <a:off x="2305898" y="3583455"/>
              <a:ext cx="54061" cy="121621"/>
            </a:xfrm>
            <a:custGeom>
              <a:rect b="b" l="l" r="r" t="t"/>
              <a:pathLst>
                <a:path extrusionOk="0" h="3640" w="1618">
                  <a:moveTo>
                    <a:pt x="280" y="1"/>
                  </a:moveTo>
                  <a:lnTo>
                    <a:pt x="0" y="3515"/>
                  </a:lnTo>
                  <a:lnTo>
                    <a:pt x="1369" y="3639"/>
                  </a:lnTo>
                  <a:lnTo>
                    <a:pt x="1400" y="3080"/>
                  </a:lnTo>
                  <a:lnTo>
                    <a:pt x="498" y="3002"/>
                  </a:lnTo>
                  <a:lnTo>
                    <a:pt x="576" y="2022"/>
                  </a:lnTo>
                  <a:lnTo>
                    <a:pt x="1400" y="2085"/>
                  </a:lnTo>
                  <a:lnTo>
                    <a:pt x="1446" y="1540"/>
                  </a:lnTo>
                  <a:lnTo>
                    <a:pt x="622" y="1463"/>
                  </a:lnTo>
                  <a:lnTo>
                    <a:pt x="684" y="607"/>
                  </a:lnTo>
                  <a:lnTo>
                    <a:pt x="1509" y="670"/>
                  </a:lnTo>
                  <a:lnTo>
                    <a:pt x="1617" y="125"/>
                  </a:lnTo>
                  <a:lnTo>
                    <a:pt x="280" y="1"/>
                  </a:lnTo>
                  <a:close/>
                </a:path>
              </a:pathLst>
            </a:custGeom>
            <a:solidFill>
              <a:srgbClr val="EB5E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35"/>
            <p:cNvSpPr/>
            <p:nvPr/>
          </p:nvSpPr>
          <p:spPr>
            <a:xfrm>
              <a:off x="2378103" y="3589169"/>
              <a:ext cx="93555" cy="122657"/>
            </a:xfrm>
            <a:custGeom>
              <a:rect b="b" l="l" r="r" t="t"/>
              <a:pathLst>
                <a:path extrusionOk="0" h="3671" w="2800">
                  <a:moveTo>
                    <a:pt x="249" y="1"/>
                  </a:moveTo>
                  <a:lnTo>
                    <a:pt x="1" y="3515"/>
                  </a:lnTo>
                  <a:lnTo>
                    <a:pt x="452" y="3546"/>
                  </a:lnTo>
                  <a:lnTo>
                    <a:pt x="638" y="701"/>
                  </a:lnTo>
                  <a:lnTo>
                    <a:pt x="1105" y="3577"/>
                  </a:lnTo>
                  <a:lnTo>
                    <a:pt x="1509" y="3608"/>
                  </a:lnTo>
                  <a:lnTo>
                    <a:pt x="2333" y="794"/>
                  </a:lnTo>
                  <a:lnTo>
                    <a:pt x="2162" y="3639"/>
                  </a:lnTo>
                  <a:lnTo>
                    <a:pt x="2613" y="3671"/>
                  </a:lnTo>
                  <a:lnTo>
                    <a:pt x="2800" y="141"/>
                  </a:lnTo>
                  <a:lnTo>
                    <a:pt x="2100" y="110"/>
                  </a:lnTo>
                  <a:lnTo>
                    <a:pt x="1353" y="2722"/>
                  </a:lnTo>
                  <a:lnTo>
                    <a:pt x="934" y="48"/>
                  </a:lnTo>
                  <a:lnTo>
                    <a:pt x="249" y="1"/>
                  </a:lnTo>
                  <a:close/>
                </a:path>
              </a:pathLst>
            </a:custGeom>
            <a:solidFill>
              <a:srgbClr val="EB5E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35"/>
            <p:cNvSpPr/>
            <p:nvPr/>
          </p:nvSpPr>
          <p:spPr>
            <a:xfrm>
              <a:off x="2486159" y="3596453"/>
              <a:ext cx="76949" cy="120051"/>
            </a:xfrm>
            <a:custGeom>
              <a:rect b="b" l="l" r="r" t="t"/>
              <a:pathLst>
                <a:path extrusionOk="0" h="3593" w="2303">
                  <a:moveTo>
                    <a:pt x="1276" y="887"/>
                  </a:moveTo>
                  <a:cubicBezTo>
                    <a:pt x="1292" y="996"/>
                    <a:pt x="1307" y="1120"/>
                    <a:pt x="1338" y="1260"/>
                  </a:cubicBezTo>
                  <a:cubicBezTo>
                    <a:pt x="1369" y="1400"/>
                    <a:pt x="1385" y="1524"/>
                    <a:pt x="1416" y="1649"/>
                  </a:cubicBezTo>
                  <a:cubicBezTo>
                    <a:pt x="1447" y="1773"/>
                    <a:pt x="1463" y="1929"/>
                    <a:pt x="1494" y="2100"/>
                  </a:cubicBezTo>
                  <a:lnTo>
                    <a:pt x="934" y="2069"/>
                  </a:lnTo>
                  <a:cubicBezTo>
                    <a:pt x="949" y="1991"/>
                    <a:pt x="965" y="1944"/>
                    <a:pt x="981" y="1882"/>
                  </a:cubicBezTo>
                  <a:cubicBezTo>
                    <a:pt x="996" y="1820"/>
                    <a:pt x="1012" y="1773"/>
                    <a:pt x="1043" y="1696"/>
                  </a:cubicBezTo>
                  <a:lnTo>
                    <a:pt x="1105" y="1478"/>
                  </a:lnTo>
                  <a:lnTo>
                    <a:pt x="1276" y="887"/>
                  </a:lnTo>
                  <a:close/>
                  <a:moveTo>
                    <a:pt x="1027" y="1"/>
                  </a:moveTo>
                  <a:lnTo>
                    <a:pt x="1" y="3484"/>
                  </a:lnTo>
                  <a:lnTo>
                    <a:pt x="514" y="3515"/>
                  </a:lnTo>
                  <a:lnTo>
                    <a:pt x="747" y="2691"/>
                  </a:lnTo>
                  <a:lnTo>
                    <a:pt x="1618" y="2737"/>
                  </a:lnTo>
                  <a:lnTo>
                    <a:pt x="1789" y="3577"/>
                  </a:lnTo>
                  <a:lnTo>
                    <a:pt x="2302" y="3593"/>
                  </a:lnTo>
                  <a:lnTo>
                    <a:pt x="1587" y="47"/>
                  </a:lnTo>
                  <a:lnTo>
                    <a:pt x="1027" y="1"/>
                  </a:lnTo>
                  <a:close/>
                </a:path>
              </a:pathLst>
            </a:custGeom>
            <a:solidFill>
              <a:srgbClr val="EB5E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35"/>
            <p:cNvSpPr/>
            <p:nvPr/>
          </p:nvSpPr>
          <p:spPr>
            <a:xfrm>
              <a:off x="2760477" y="3402659"/>
              <a:ext cx="862477" cy="485283"/>
            </a:xfrm>
            <a:custGeom>
              <a:rect b="b" l="l" r="r" t="t"/>
              <a:pathLst>
                <a:path extrusionOk="0" h="14524" w="25813">
                  <a:moveTo>
                    <a:pt x="20993" y="1"/>
                  </a:moveTo>
                  <a:lnTo>
                    <a:pt x="18303" y="234"/>
                  </a:lnTo>
                  <a:lnTo>
                    <a:pt x="15550" y="467"/>
                  </a:lnTo>
                  <a:cubicBezTo>
                    <a:pt x="14540" y="529"/>
                    <a:pt x="13467" y="592"/>
                    <a:pt x="12378" y="654"/>
                  </a:cubicBezTo>
                  <a:cubicBezTo>
                    <a:pt x="10232" y="809"/>
                    <a:pt x="8087" y="856"/>
                    <a:pt x="6470" y="903"/>
                  </a:cubicBezTo>
                  <a:cubicBezTo>
                    <a:pt x="5314" y="958"/>
                    <a:pt x="4437" y="966"/>
                    <a:pt x="4030" y="966"/>
                  </a:cubicBezTo>
                  <a:cubicBezTo>
                    <a:pt x="3867" y="966"/>
                    <a:pt x="3780" y="965"/>
                    <a:pt x="3779" y="965"/>
                  </a:cubicBezTo>
                  <a:lnTo>
                    <a:pt x="3779" y="965"/>
                  </a:lnTo>
                  <a:cubicBezTo>
                    <a:pt x="3857" y="3095"/>
                    <a:pt x="2178" y="4868"/>
                    <a:pt x="48" y="4899"/>
                  </a:cubicBezTo>
                  <a:lnTo>
                    <a:pt x="32" y="5381"/>
                  </a:lnTo>
                  <a:cubicBezTo>
                    <a:pt x="405" y="5396"/>
                    <a:pt x="701" y="5692"/>
                    <a:pt x="685" y="6049"/>
                  </a:cubicBezTo>
                  <a:cubicBezTo>
                    <a:pt x="685" y="6423"/>
                    <a:pt x="405" y="6718"/>
                    <a:pt x="32" y="6734"/>
                  </a:cubicBezTo>
                  <a:lnTo>
                    <a:pt x="32" y="7107"/>
                  </a:lnTo>
                  <a:cubicBezTo>
                    <a:pt x="390" y="7107"/>
                    <a:pt x="685" y="7402"/>
                    <a:pt x="685" y="7775"/>
                  </a:cubicBezTo>
                  <a:cubicBezTo>
                    <a:pt x="685" y="8149"/>
                    <a:pt x="390" y="8444"/>
                    <a:pt x="17" y="8444"/>
                  </a:cubicBezTo>
                  <a:lnTo>
                    <a:pt x="17" y="8817"/>
                  </a:lnTo>
                  <a:cubicBezTo>
                    <a:pt x="390" y="8817"/>
                    <a:pt x="685" y="9128"/>
                    <a:pt x="670" y="9486"/>
                  </a:cubicBezTo>
                  <a:cubicBezTo>
                    <a:pt x="670" y="9859"/>
                    <a:pt x="374" y="10170"/>
                    <a:pt x="1" y="10170"/>
                  </a:cubicBezTo>
                  <a:lnTo>
                    <a:pt x="1" y="10621"/>
                  </a:lnTo>
                  <a:cubicBezTo>
                    <a:pt x="2162" y="10621"/>
                    <a:pt x="3919" y="12362"/>
                    <a:pt x="3966" y="14524"/>
                  </a:cubicBezTo>
                  <a:cubicBezTo>
                    <a:pt x="3966" y="14524"/>
                    <a:pt x="5117" y="14524"/>
                    <a:pt x="6843" y="14462"/>
                  </a:cubicBezTo>
                  <a:cubicBezTo>
                    <a:pt x="8569" y="14399"/>
                    <a:pt x="10870" y="14353"/>
                    <a:pt x="13156" y="14182"/>
                  </a:cubicBezTo>
                  <a:cubicBezTo>
                    <a:pt x="14306" y="14119"/>
                    <a:pt x="15457" y="14042"/>
                    <a:pt x="16530" y="13980"/>
                  </a:cubicBezTo>
                  <a:cubicBezTo>
                    <a:pt x="17603" y="13886"/>
                    <a:pt x="18614" y="13808"/>
                    <a:pt x="19469" y="13731"/>
                  </a:cubicBezTo>
                  <a:cubicBezTo>
                    <a:pt x="21179" y="13575"/>
                    <a:pt x="22330" y="13482"/>
                    <a:pt x="22330" y="13482"/>
                  </a:cubicBezTo>
                  <a:cubicBezTo>
                    <a:pt x="22112" y="11321"/>
                    <a:pt x="23667" y="9408"/>
                    <a:pt x="25813" y="9144"/>
                  </a:cubicBezTo>
                  <a:lnTo>
                    <a:pt x="25751" y="8708"/>
                  </a:lnTo>
                  <a:cubicBezTo>
                    <a:pt x="25732" y="8710"/>
                    <a:pt x="25712" y="8711"/>
                    <a:pt x="25694" y="8711"/>
                  </a:cubicBezTo>
                  <a:cubicBezTo>
                    <a:pt x="25359" y="8711"/>
                    <a:pt x="25064" y="8455"/>
                    <a:pt x="25020" y="8102"/>
                  </a:cubicBezTo>
                  <a:lnTo>
                    <a:pt x="25020" y="8117"/>
                  </a:lnTo>
                  <a:cubicBezTo>
                    <a:pt x="24973" y="7744"/>
                    <a:pt x="25238" y="7418"/>
                    <a:pt x="25611" y="7371"/>
                  </a:cubicBezTo>
                  <a:lnTo>
                    <a:pt x="25564" y="6998"/>
                  </a:lnTo>
                  <a:cubicBezTo>
                    <a:pt x="25534" y="7001"/>
                    <a:pt x="25505" y="7003"/>
                    <a:pt x="25476" y="7003"/>
                  </a:cubicBezTo>
                  <a:cubicBezTo>
                    <a:pt x="24668" y="7003"/>
                    <a:pt x="24552" y="5766"/>
                    <a:pt x="25409" y="5661"/>
                  </a:cubicBezTo>
                  <a:lnTo>
                    <a:pt x="25362" y="5288"/>
                  </a:lnTo>
                  <a:cubicBezTo>
                    <a:pt x="25332" y="5291"/>
                    <a:pt x="25303" y="5292"/>
                    <a:pt x="25275" y="5292"/>
                  </a:cubicBezTo>
                  <a:cubicBezTo>
                    <a:pt x="24482" y="5292"/>
                    <a:pt x="24366" y="4070"/>
                    <a:pt x="25206" y="3950"/>
                  </a:cubicBezTo>
                  <a:lnTo>
                    <a:pt x="25144" y="3468"/>
                  </a:lnTo>
                  <a:cubicBezTo>
                    <a:pt x="25013" y="3482"/>
                    <a:pt x="24882" y="3488"/>
                    <a:pt x="24753" y="3488"/>
                  </a:cubicBezTo>
                  <a:cubicBezTo>
                    <a:pt x="22802" y="3488"/>
                    <a:pt x="21138" y="1984"/>
                    <a:pt x="20993" y="1"/>
                  </a:cubicBezTo>
                  <a:close/>
                </a:path>
              </a:pathLst>
            </a:custGeom>
            <a:solidFill>
              <a:srgbClr val="FBE3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35"/>
            <p:cNvSpPr/>
            <p:nvPr/>
          </p:nvSpPr>
          <p:spPr>
            <a:xfrm>
              <a:off x="2926738" y="3458258"/>
              <a:ext cx="509207" cy="116409"/>
            </a:xfrm>
            <a:custGeom>
              <a:rect b="b" l="l" r="r" t="t"/>
              <a:pathLst>
                <a:path extrusionOk="0" h="3484" w="15240">
                  <a:moveTo>
                    <a:pt x="14990" y="1"/>
                  </a:moveTo>
                  <a:lnTo>
                    <a:pt x="12642" y="203"/>
                  </a:lnTo>
                  <a:cubicBezTo>
                    <a:pt x="11943" y="249"/>
                    <a:pt x="11134" y="343"/>
                    <a:pt x="10248" y="389"/>
                  </a:cubicBezTo>
                  <a:cubicBezTo>
                    <a:pt x="9377" y="451"/>
                    <a:pt x="8444" y="498"/>
                    <a:pt x="7496" y="560"/>
                  </a:cubicBezTo>
                  <a:cubicBezTo>
                    <a:pt x="5630" y="685"/>
                    <a:pt x="3748" y="747"/>
                    <a:pt x="2349" y="778"/>
                  </a:cubicBezTo>
                  <a:cubicBezTo>
                    <a:pt x="949" y="825"/>
                    <a:pt x="1" y="856"/>
                    <a:pt x="1" y="856"/>
                  </a:cubicBezTo>
                  <a:lnTo>
                    <a:pt x="63" y="3484"/>
                  </a:lnTo>
                  <a:cubicBezTo>
                    <a:pt x="63" y="3484"/>
                    <a:pt x="1011" y="3452"/>
                    <a:pt x="2426" y="3406"/>
                  </a:cubicBezTo>
                  <a:cubicBezTo>
                    <a:pt x="3857" y="3359"/>
                    <a:pt x="5754" y="3313"/>
                    <a:pt x="7651" y="3173"/>
                  </a:cubicBezTo>
                  <a:cubicBezTo>
                    <a:pt x="8600" y="3110"/>
                    <a:pt x="9548" y="3064"/>
                    <a:pt x="10434" y="3002"/>
                  </a:cubicBezTo>
                  <a:cubicBezTo>
                    <a:pt x="11321" y="2955"/>
                    <a:pt x="12160" y="2862"/>
                    <a:pt x="12860" y="2815"/>
                  </a:cubicBezTo>
                  <a:lnTo>
                    <a:pt x="15239" y="2597"/>
                  </a:lnTo>
                  <a:lnTo>
                    <a:pt x="14990" y="1"/>
                  </a:lnTo>
                  <a:close/>
                </a:path>
              </a:pathLst>
            </a:custGeom>
            <a:solidFill>
              <a:srgbClr val="EB5E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35"/>
            <p:cNvSpPr/>
            <p:nvPr/>
          </p:nvSpPr>
          <p:spPr>
            <a:xfrm>
              <a:off x="2931950" y="3725292"/>
              <a:ext cx="528920" cy="117980"/>
            </a:xfrm>
            <a:custGeom>
              <a:rect b="b" l="l" r="r" t="t"/>
              <a:pathLst>
                <a:path extrusionOk="0" h="3531" w="15830">
                  <a:moveTo>
                    <a:pt x="15581" y="1"/>
                  </a:moveTo>
                  <a:cubicBezTo>
                    <a:pt x="15581" y="1"/>
                    <a:pt x="14617" y="94"/>
                    <a:pt x="13155" y="219"/>
                  </a:cubicBezTo>
                  <a:cubicBezTo>
                    <a:pt x="12424" y="265"/>
                    <a:pt x="11585" y="358"/>
                    <a:pt x="10667" y="421"/>
                  </a:cubicBezTo>
                  <a:cubicBezTo>
                    <a:pt x="9750" y="467"/>
                    <a:pt x="8786" y="530"/>
                    <a:pt x="7806" y="592"/>
                  </a:cubicBezTo>
                  <a:cubicBezTo>
                    <a:pt x="5862" y="732"/>
                    <a:pt x="3903" y="778"/>
                    <a:pt x="2442" y="825"/>
                  </a:cubicBezTo>
                  <a:cubicBezTo>
                    <a:pt x="980" y="872"/>
                    <a:pt x="0" y="903"/>
                    <a:pt x="0" y="903"/>
                  </a:cubicBezTo>
                  <a:lnTo>
                    <a:pt x="62" y="3531"/>
                  </a:lnTo>
                  <a:cubicBezTo>
                    <a:pt x="62" y="3531"/>
                    <a:pt x="1042" y="3499"/>
                    <a:pt x="2535" y="3453"/>
                  </a:cubicBezTo>
                  <a:cubicBezTo>
                    <a:pt x="4012" y="3406"/>
                    <a:pt x="5987" y="3344"/>
                    <a:pt x="7962" y="3204"/>
                  </a:cubicBezTo>
                  <a:cubicBezTo>
                    <a:pt x="8941" y="3142"/>
                    <a:pt x="9921" y="3080"/>
                    <a:pt x="10854" y="3033"/>
                  </a:cubicBezTo>
                  <a:cubicBezTo>
                    <a:pt x="11771" y="2971"/>
                    <a:pt x="12626" y="2877"/>
                    <a:pt x="13373" y="2831"/>
                  </a:cubicBezTo>
                  <a:lnTo>
                    <a:pt x="15829" y="2613"/>
                  </a:lnTo>
                  <a:lnTo>
                    <a:pt x="15581" y="1"/>
                  </a:lnTo>
                  <a:close/>
                </a:path>
              </a:pathLst>
            </a:custGeom>
            <a:solidFill>
              <a:srgbClr val="EB5E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35"/>
            <p:cNvSpPr/>
            <p:nvPr/>
          </p:nvSpPr>
          <p:spPr>
            <a:xfrm>
              <a:off x="3445770" y="3593846"/>
              <a:ext cx="70701" cy="70200"/>
            </a:xfrm>
            <a:custGeom>
              <a:rect b="b" l="l" r="r" t="t"/>
              <a:pathLst>
                <a:path extrusionOk="0" h="2101" w="2116">
                  <a:moveTo>
                    <a:pt x="980" y="1"/>
                  </a:moveTo>
                  <a:lnTo>
                    <a:pt x="731" y="701"/>
                  </a:lnTo>
                  <a:lnTo>
                    <a:pt x="1" y="872"/>
                  </a:lnTo>
                  <a:lnTo>
                    <a:pt x="591" y="1354"/>
                  </a:lnTo>
                  <a:lnTo>
                    <a:pt x="529" y="2100"/>
                  </a:lnTo>
                  <a:lnTo>
                    <a:pt x="1151" y="1696"/>
                  </a:lnTo>
                  <a:lnTo>
                    <a:pt x="1835" y="1976"/>
                  </a:lnTo>
                  <a:lnTo>
                    <a:pt x="1649" y="1245"/>
                  </a:lnTo>
                  <a:lnTo>
                    <a:pt x="2115" y="670"/>
                  </a:lnTo>
                  <a:lnTo>
                    <a:pt x="1369" y="638"/>
                  </a:lnTo>
                  <a:lnTo>
                    <a:pt x="980" y="1"/>
                  </a:lnTo>
                  <a:close/>
                </a:path>
              </a:pathLst>
            </a:custGeom>
            <a:solidFill>
              <a:srgbClr val="EB5E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35"/>
            <p:cNvSpPr/>
            <p:nvPr/>
          </p:nvSpPr>
          <p:spPr>
            <a:xfrm>
              <a:off x="2856605" y="3627126"/>
              <a:ext cx="70701" cy="68596"/>
            </a:xfrm>
            <a:custGeom>
              <a:rect b="b" l="l" r="r" t="t"/>
              <a:pathLst>
                <a:path extrusionOk="0" h="2053" w="2116">
                  <a:moveTo>
                    <a:pt x="1042" y="0"/>
                  </a:moveTo>
                  <a:lnTo>
                    <a:pt x="731" y="669"/>
                  </a:lnTo>
                  <a:lnTo>
                    <a:pt x="1" y="793"/>
                  </a:lnTo>
                  <a:lnTo>
                    <a:pt x="529" y="1306"/>
                  </a:lnTo>
                  <a:lnTo>
                    <a:pt x="420" y="2053"/>
                  </a:lnTo>
                  <a:lnTo>
                    <a:pt x="1074" y="1695"/>
                  </a:lnTo>
                  <a:lnTo>
                    <a:pt x="1727" y="2053"/>
                  </a:lnTo>
                  <a:lnTo>
                    <a:pt x="1587" y="1306"/>
                  </a:lnTo>
                  <a:lnTo>
                    <a:pt x="2115" y="778"/>
                  </a:lnTo>
                  <a:lnTo>
                    <a:pt x="1385" y="669"/>
                  </a:lnTo>
                  <a:lnTo>
                    <a:pt x="1042" y="0"/>
                  </a:lnTo>
                  <a:close/>
                </a:path>
              </a:pathLst>
            </a:custGeom>
            <a:solidFill>
              <a:srgbClr val="EB5E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35"/>
            <p:cNvSpPr/>
            <p:nvPr/>
          </p:nvSpPr>
          <p:spPr>
            <a:xfrm>
              <a:off x="2960518" y="3505002"/>
              <a:ext cx="34315" cy="47847"/>
            </a:xfrm>
            <a:custGeom>
              <a:rect b="b" l="l" r="r" t="t"/>
              <a:pathLst>
                <a:path extrusionOk="0" h="1432" w="1027">
                  <a:moveTo>
                    <a:pt x="1027" y="1"/>
                  </a:moveTo>
                  <a:lnTo>
                    <a:pt x="0" y="32"/>
                  </a:lnTo>
                  <a:lnTo>
                    <a:pt x="0" y="219"/>
                  </a:lnTo>
                  <a:lnTo>
                    <a:pt x="420" y="203"/>
                  </a:lnTo>
                  <a:lnTo>
                    <a:pt x="451" y="1432"/>
                  </a:lnTo>
                  <a:lnTo>
                    <a:pt x="638" y="1416"/>
                  </a:lnTo>
                  <a:lnTo>
                    <a:pt x="607" y="188"/>
                  </a:lnTo>
                  <a:lnTo>
                    <a:pt x="1027" y="172"/>
                  </a:lnTo>
                  <a:lnTo>
                    <a:pt x="1027" y="1"/>
                  </a:lnTo>
                  <a:close/>
                </a:path>
              </a:pathLst>
            </a:custGeom>
            <a:solidFill>
              <a:srgbClr val="FBE3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35"/>
            <p:cNvSpPr/>
            <p:nvPr/>
          </p:nvSpPr>
          <p:spPr>
            <a:xfrm>
              <a:off x="3040007" y="3503465"/>
              <a:ext cx="8353" cy="47312"/>
            </a:xfrm>
            <a:custGeom>
              <a:rect b="b" l="l" r="r" t="t"/>
              <a:pathLst>
                <a:path extrusionOk="0" h="1416" w="250">
                  <a:moveTo>
                    <a:pt x="1" y="0"/>
                  </a:moveTo>
                  <a:lnTo>
                    <a:pt x="47" y="1415"/>
                  </a:lnTo>
                  <a:lnTo>
                    <a:pt x="249" y="1400"/>
                  </a:lnTo>
                  <a:lnTo>
                    <a:pt x="187" y="0"/>
                  </a:lnTo>
                  <a:close/>
                </a:path>
              </a:pathLst>
            </a:custGeom>
            <a:solidFill>
              <a:srgbClr val="FBE3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35"/>
            <p:cNvSpPr/>
            <p:nvPr/>
          </p:nvSpPr>
          <p:spPr>
            <a:xfrm>
              <a:off x="3095071" y="3499823"/>
              <a:ext cx="35384" cy="48882"/>
            </a:xfrm>
            <a:custGeom>
              <a:rect b="b" l="l" r="r" t="t"/>
              <a:pathLst>
                <a:path extrusionOk="0" h="1463" w="1059">
                  <a:moveTo>
                    <a:pt x="623" y="1"/>
                  </a:moveTo>
                  <a:cubicBezTo>
                    <a:pt x="545" y="1"/>
                    <a:pt x="483" y="16"/>
                    <a:pt x="405" y="47"/>
                  </a:cubicBezTo>
                  <a:cubicBezTo>
                    <a:pt x="327" y="78"/>
                    <a:pt x="265" y="109"/>
                    <a:pt x="203" y="172"/>
                  </a:cubicBezTo>
                  <a:cubicBezTo>
                    <a:pt x="141" y="234"/>
                    <a:pt x="94" y="311"/>
                    <a:pt x="63" y="405"/>
                  </a:cubicBezTo>
                  <a:cubicBezTo>
                    <a:pt x="16" y="514"/>
                    <a:pt x="1" y="638"/>
                    <a:pt x="1" y="762"/>
                  </a:cubicBezTo>
                  <a:cubicBezTo>
                    <a:pt x="16" y="856"/>
                    <a:pt x="32" y="933"/>
                    <a:pt x="47" y="1027"/>
                  </a:cubicBezTo>
                  <a:cubicBezTo>
                    <a:pt x="63" y="1089"/>
                    <a:pt x="94" y="1151"/>
                    <a:pt x="141" y="1213"/>
                  </a:cubicBezTo>
                  <a:cubicBezTo>
                    <a:pt x="172" y="1260"/>
                    <a:pt x="218" y="1307"/>
                    <a:pt x="265" y="1338"/>
                  </a:cubicBezTo>
                  <a:cubicBezTo>
                    <a:pt x="296" y="1369"/>
                    <a:pt x="343" y="1400"/>
                    <a:pt x="405" y="1415"/>
                  </a:cubicBezTo>
                  <a:cubicBezTo>
                    <a:pt x="452" y="1431"/>
                    <a:pt x="498" y="1447"/>
                    <a:pt x="545" y="1447"/>
                  </a:cubicBezTo>
                  <a:cubicBezTo>
                    <a:pt x="592" y="1462"/>
                    <a:pt x="638" y="1462"/>
                    <a:pt x="685" y="1462"/>
                  </a:cubicBezTo>
                  <a:cubicBezTo>
                    <a:pt x="732" y="1462"/>
                    <a:pt x="778" y="1447"/>
                    <a:pt x="825" y="1447"/>
                  </a:cubicBezTo>
                  <a:cubicBezTo>
                    <a:pt x="872" y="1431"/>
                    <a:pt x="918" y="1415"/>
                    <a:pt x="949" y="1415"/>
                  </a:cubicBezTo>
                  <a:cubicBezTo>
                    <a:pt x="980" y="1400"/>
                    <a:pt x="1011" y="1384"/>
                    <a:pt x="1058" y="1369"/>
                  </a:cubicBezTo>
                  <a:lnTo>
                    <a:pt x="1043" y="1198"/>
                  </a:lnTo>
                  <a:cubicBezTo>
                    <a:pt x="980" y="1229"/>
                    <a:pt x="918" y="1244"/>
                    <a:pt x="872" y="1260"/>
                  </a:cubicBezTo>
                  <a:cubicBezTo>
                    <a:pt x="809" y="1276"/>
                    <a:pt x="747" y="1276"/>
                    <a:pt x="685" y="1276"/>
                  </a:cubicBezTo>
                  <a:cubicBezTo>
                    <a:pt x="623" y="1276"/>
                    <a:pt x="561" y="1276"/>
                    <a:pt x="514" y="1260"/>
                  </a:cubicBezTo>
                  <a:cubicBezTo>
                    <a:pt x="452" y="1244"/>
                    <a:pt x="405" y="1213"/>
                    <a:pt x="358" y="1167"/>
                  </a:cubicBezTo>
                  <a:cubicBezTo>
                    <a:pt x="312" y="1120"/>
                    <a:pt x="281" y="1073"/>
                    <a:pt x="265" y="1011"/>
                  </a:cubicBezTo>
                  <a:cubicBezTo>
                    <a:pt x="203" y="840"/>
                    <a:pt x="203" y="669"/>
                    <a:pt x="234" y="498"/>
                  </a:cubicBezTo>
                  <a:cubicBezTo>
                    <a:pt x="250" y="436"/>
                    <a:pt x="281" y="389"/>
                    <a:pt x="327" y="327"/>
                  </a:cubicBezTo>
                  <a:cubicBezTo>
                    <a:pt x="358" y="296"/>
                    <a:pt x="405" y="249"/>
                    <a:pt x="467" y="234"/>
                  </a:cubicBezTo>
                  <a:cubicBezTo>
                    <a:pt x="514" y="203"/>
                    <a:pt x="576" y="187"/>
                    <a:pt x="623" y="187"/>
                  </a:cubicBezTo>
                  <a:cubicBezTo>
                    <a:pt x="654" y="179"/>
                    <a:pt x="685" y="175"/>
                    <a:pt x="716" y="175"/>
                  </a:cubicBezTo>
                  <a:cubicBezTo>
                    <a:pt x="747" y="175"/>
                    <a:pt x="778" y="179"/>
                    <a:pt x="809" y="187"/>
                  </a:cubicBezTo>
                  <a:cubicBezTo>
                    <a:pt x="872" y="187"/>
                    <a:pt x="934" y="203"/>
                    <a:pt x="996" y="218"/>
                  </a:cubicBezTo>
                  <a:lnTo>
                    <a:pt x="980" y="47"/>
                  </a:lnTo>
                  <a:lnTo>
                    <a:pt x="872" y="16"/>
                  </a:lnTo>
                  <a:cubicBezTo>
                    <a:pt x="840" y="16"/>
                    <a:pt x="809" y="16"/>
                    <a:pt x="763" y="1"/>
                  </a:cubicBezTo>
                  <a:close/>
                </a:path>
              </a:pathLst>
            </a:custGeom>
            <a:solidFill>
              <a:srgbClr val="FBE3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35"/>
            <p:cNvSpPr/>
            <p:nvPr/>
          </p:nvSpPr>
          <p:spPr>
            <a:xfrm>
              <a:off x="3174058" y="3495146"/>
              <a:ext cx="36921" cy="48882"/>
            </a:xfrm>
            <a:custGeom>
              <a:rect b="b" l="l" r="r" t="t"/>
              <a:pathLst>
                <a:path extrusionOk="0" h="1463" w="1105">
                  <a:moveTo>
                    <a:pt x="1011" y="1"/>
                  </a:moveTo>
                  <a:lnTo>
                    <a:pt x="778" y="16"/>
                  </a:lnTo>
                  <a:lnTo>
                    <a:pt x="405" y="623"/>
                  </a:lnTo>
                  <a:lnTo>
                    <a:pt x="233" y="638"/>
                  </a:lnTo>
                  <a:lnTo>
                    <a:pt x="187" y="47"/>
                  </a:lnTo>
                  <a:lnTo>
                    <a:pt x="0" y="63"/>
                  </a:lnTo>
                  <a:lnTo>
                    <a:pt x="78" y="1462"/>
                  </a:lnTo>
                  <a:lnTo>
                    <a:pt x="280" y="1462"/>
                  </a:lnTo>
                  <a:lnTo>
                    <a:pt x="233" y="809"/>
                  </a:lnTo>
                  <a:lnTo>
                    <a:pt x="405" y="794"/>
                  </a:lnTo>
                  <a:lnTo>
                    <a:pt x="887" y="1416"/>
                  </a:lnTo>
                  <a:lnTo>
                    <a:pt x="1104" y="1400"/>
                  </a:lnTo>
                  <a:lnTo>
                    <a:pt x="576" y="700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rgbClr val="FBE3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35"/>
            <p:cNvSpPr/>
            <p:nvPr/>
          </p:nvSpPr>
          <p:spPr>
            <a:xfrm>
              <a:off x="3254048" y="3491002"/>
              <a:ext cx="28635" cy="48348"/>
            </a:xfrm>
            <a:custGeom>
              <a:rect b="b" l="l" r="r" t="t"/>
              <a:pathLst>
                <a:path extrusionOk="0" h="1447" w="857">
                  <a:moveTo>
                    <a:pt x="763" y="0"/>
                  </a:moveTo>
                  <a:lnTo>
                    <a:pt x="1" y="47"/>
                  </a:lnTo>
                  <a:lnTo>
                    <a:pt x="94" y="1446"/>
                  </a:lnTo>
                  <a:lnTo>
                    <a:pt x="856" y="1400"/>
                  </a:lnTo>
                  <a:lnTo>
                    <a:pt x="856" y="1229"/>
                  </a:lnTo>
                  <a:lnTo>
                    <a:pt x="281" y="1260"/>
                  </a:lnTo>
                  <a:lnTo>
                    <a:pt x="250" y="793"/>
                  </a:lnTo>
                  <a:lnTo>
                    <a:pt x="763" y="762"/>
                  </a:lnTo>
                  <a:lnTo>
                    <a:pt x="747" y="591"/>
                  </a:lnTo>
                  <a:lnTo>
                    <a:pt x="234" y="622"/>
                  </a:lnTo>
                  <a:lnTo>
                    <a:pt x="203" y="202"/>
                  </a:lnTo>
                  <a:lnTo>
                    <a:pt x="747" y="171"/>
                  </a:lnTo>
                  <a:lnTo>
                    <a:pt x="763" y="0"/>
                  </a:lnTo>
                  <a:close/>
                </a:path>
              </a:pathLst>
            </a:custGeom>
            <a:solidFill>
              <a:srgbClr val="FBE3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35"/>
            <p:cNvSpPr/>
            <p:nvPr/>
          </p:nvSpPr>
          <p:spPr>
            <a:xfrm>
              <a:off x="3323145" y="3484253"/>
              <a:ext cx="35384" cy="48849"/>
            </a:xfrm>
            <a:custGeom>
              <a:rect b="b" l="l" r="r" t="t"/>
              <a:pathLst>
                <a:path extrusionOk="0" h="1462" w="1059">
                  <a:moveTo>
                    <a:pt x="1043" y="0"/>
                  </a:moveTo>
                  <a:lnTo>
                    <a:pt x="1" y="93"/>
                  </a:lnTo>
                  <a:lnTo>
                    <a:pt x="16" y="264"/>
                  </a:lnTo>
                  <a:lnTo>
                    <a:pt x="436" y="233"/>
                  </a:lnTo>
                  <a:lnTo>
                    <a:pt x="545" y="1462"/>
                  </a:lnTo>
                  <a:lnTo>
                    <a:pt x="732" y="1446"/>
                  </a:lnTo>
                  <a:lnTo>
                    <a:pt x="638" y="218"/>
                  </a:lnTo>
                  <a:lnTo>
                    <a:pt x="1058" y="187"/>
                  </a:lnTo>
                  <a:lnTo>
                    <a:pt x="1043" y="0"/>
                  </a:lnTo>
                  <a:close/>
                </a:path>
              </a:pathLst>
            </a:custGeom>
            <a:solidFill>
              <a:srgbClr val="FBE3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35"/>
            <p:cNvSpPr/>
            <p:nvPr/>
          </p:nvSpPr>
          <p:spPr>
            <a:xfrm>
              <a:off x="2948557" y="3775712"/>
              <a:ext cx="47312" cy="47813"/>
            </a:xfrm>
            <a:custGeom>
              <a:rect b="b" l="l" r="r" t="t"/>
              <a:pathLst>
                <a:path extrusionOk="0" h="1431" w="1416">
                  <a:moveTo>
                    <a:pt x="669" y="187"/>
                  </a:moveTo>
                  <a:lnTo>
                    <a:pt x="996" y="871"/>
                  </a:lnTo>
                  <a:lnTo>
                    <a:pt x="390" y="886"/>
                  </a:lnTo>
                  <a:lnTo>
                    <a:pt x="669" y="187"/>
                  </a:lnTo>
                  <a:close/>
                  <a:moveTo>
                    <a:pt x="576" y="0"/>
                  </a:moveTo>
                  <a:lnTo>
                    <a:pt x="1" y="1431"/>
                  </a:lnTo>
                  <a:lnTo>
                    <a:pt x="203" y="1431"/>
                  </a:lnTo>
                  <a:lnTo>
                    <a:pt x="343" y="1057"/>
                  </a:lnTo>
                  <a:lnTo>
                    <a:pt x="1058" y="1042"/>
                  </a:lnTo>
                  <a:lnTo>
                    <a:pt x="1214" y="1400"/>
                  </a:lnTo>
                  <a:lnTo>
                    <a:pt x="1416" y="1384"/>
                  </a:lnTo>
                  <a:lnTo>
                    <a:pt x="778" y="0"/>
                  </a:lnTo>
                  <a:close/>
                </a:path>
              </a:pathLst>
            </a:custGeom>
            <a:solidFill>
              <a:srgbClr val="FBE3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35"/>
            <p:cNvSpPr/>
            <p:nvPr/>
          </p:nvSpPr>
          <p:spPr>
            <a:xfrm>
              <a:off x="3014546" y="3773607"/>
              <a:ext cx="39527" cy="47847"/>
            </a:xfrm>
            <a:custGeom>
              <a:rect b="b" l="l" r="r" t="t"/>
              <a:pathLst>
                <a:path extrusionOk="0" h="1432" w="1183">
                  <a:moveTo>
                    <a:pt x="539" y="181"/>
                  </a:moveTo>
                  <a:cubicBezTo>
                    <a:pt x="578" y="181"/>
                    <a:pt x="624" y="196"/>
                    <a:pt x="669" y="219"/>
                  </a:cubicBezTo>
                  <a:cubicBezTo>
                    <a:pt x="731" y="234"/>
                    <a:pt x="778" y="265"/>
                    <a:pt x="825" y="312"/>
                  </a:cubicBezTo>
                  <a:cubicBezTo>
                    <a:pt x="871" y="359"/>
                    <a:pt x="902" y="421"/>
                    <a:pt x="918" y="467"/>
                  </a:cubicBezTo>
                  <a:cubicBezTo>
                    <a:pt x="949" y="545"/>
                    <a:pt x="965" y="607"/>
                    <a:pt x="965" y="685"/>
                  </a:cubicBezTo>
                  <a:cubicBezTo>
                    <a:pt x="980" y="747"/>
                    <a:pt x="965" y="825"/>
                    <a:pt x="934" y="903"/>
                  </a:cubicBezTo>
                  <a:cubicBezTo>
                    <a:pt x="918" y="965"/>
                    <a:pt x="887" y="1012"/>
                    <a:pt x="840" y="1074"/>
                  </a:cubicBezTo>
                  <a:cubicBezTo>
                    <a:pt x="809" y="1120"/>
                    <a:pt x="763" y="1167"/>
                    <a:pt x="700" y="1183"/>
                  </a:cubicBezTo>
                  <a:cubicBezTo>
                    <a:pt x="654" y="1214"/>
                    <a:pt x="591" y="1229"/>
                    <a:pt x="529" y="1245"/>
                  </a:cubicBezTo>
                  <a:lnTo>
                    <a:pt x="234" y="1245"/>
                  </a:lnTo>
                  <a:lnTo>
                    <a:pt x="203" y="188"/>
                  </a:lnTo>
                  <a:lnTo>
                    <a:pt x="498" y="188"/>
                  </a:lnTo>
                  <a:cubicBezTo>
                    <a:pt x="511" y="183"/>
                    <a:pt x="524" y="181"/>
                    <a:pt x="539" y="181"/>
                  </a:cubicBezTo>
                  <a:close/>
                  <a:moveTo>
                    <a:pt x="405" y="1"/>
                  </a:moveTo>
                  <a:lnTo>
                    <a:pt x="1" y="16"/>
                  </a:lnTo>
                  <a:lnTo>
                    <a:pt x="32" y="1431"/>
                  </a:lnTo>
                  <a:lnTo>
                    <a:pt x="529" y="1416"/>
                  </a:lnTo>
                  <a:cubicBezTo>
                    <a:pt x="623" y="1416"/>
                    <a:pt x="731" y="1385"/>
                    <a:pt x="809" y="1354"/>
                  </a:cubicBezTo>
                  <a:cubicBezTo>
                    <a:pt x="887" y="1307"/>
                    <a:pt x="965" y="1260"/>
                    <a:pt x="1027" y="1198"/>
                  </a:cubicBezTo>
                  <a:cubicBezTo>
                    <a:pt x="1074" y="1120"/>
                    <a:pt x="1120" y="1043"/>
                    <a:pt x="1151" y="965"/>
                  </a:cubicBezTo>
                  <a:cubicBezTo>
                    <a:pt x="1182" y="872"/>
                    <a:pt x="1182" y="778"/>
                    <a:pt x="1182" y="670"/>
                  </a:cubicBezTo>
                  <a:cubicBezTo>
                    <a:pt x="1182" y="576"/>
                    <a:pt x="1151" y="483"/>
                    <a:pt x="1120" y="390"/>
                  </a:cubicBezTo>
                  <a:cubicBezTo>
                    <a:pt x="1074" y="312"/>
                    <a:pt x="1011" y="234"/>
                    <a:pt x="949" y="172"/>
                  </a:cubicBezTo>
                  <a:cubicBezTo>
                    <a:pt x="871" y="110"/>
                    <a:pt x="794" y="79"/>
                    <a:pt x="700" y="48"/>
                  </a:cubicBezTo>
                  <a:cubicBezTo>
                    <a:pt x="607" y="16"/>
                    <a:pt x="514" y="1"/>
                    <a:pt x="405" y="1"/>
                  </a:cubicBezTo>
                  <a:close/>
                </a:path>
              </a:pathLst>
            </a:custGeom>
            <a:solidFill>
              <a:srgbClr val="FBE3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35"/>
            <p:cNvSpPr/>
            <p:nvPr/>
          </p:nvSpPr>
          <p:spPr>
            <a:xfrm>
              <a:off x="3076894" y="3769998"/>
              <a:ext cx="53560" cy="49384"/>
            </a:xfrm>
            <a:custGeom>
              <a:rect b="b" l="l" r="r" t="t"/>
              <a:pathLst>
                <a:path extrusionOk="0" h="1478" w="1603">
                  <a:moveTo>
                    <a:pt x="1524" y="0"/>
                  </a:moveTo>
                  <a:lnTo>
                    <a:pt x="1213" y="31"/>
                  </a:lnTo>
                  <a:lnTo>
                    <a:pt x="825" y="1213"/>
                  </a:lnTo>
                  <a:lnTo>
                    <a:pt x="327" y="62"/>
                  </a:lnTo>
                  <a:lnTo>
                    <a:pt x="1" y="62"/>
                  </a:lnTo>
                  <a:lnTo>
                    <a:pt x="63" y="1477"/>
                  </a:lnTo>
                  <a:lnTo>
                    <a:pt x="265" y="1462"/>
                  </a:lnTo>
                  <a:lnTo>
                    <a:pt x="218" y="264"/>
                  </a:lnTo>
                  <a:lnTo>
                    <a:pt x="218" y="264"/>
                  </a:lnTo>
                  <a:lnTo>
                    <a:pt x="716" y="1462"/>
                  </a:lnTo>
                  <a:lnTo>
                    <a:pt x="949" y="1446"/>
                  </a:lnTo>
                  <a:cubicBezTo>
                    <a:pt x="1027" y="1213"/>
                    <a:pt x="1089" y="1011"/>
                    <a:pt x="1136" y="840"/>
                  </a:cubicBezTo>
                  <a:cubicBezTo>
                    <a:pt x="1167" y="762"/>
                    <a:pt x="1198" y="684"/>
                    <a:pt x="1213" y="606"/>
                  </a:cubicBezTo>
                  <a:cubicBezTo>
                    <a:pt x="1244" y="529"/>
                    <a:pt x="1260" y="467"/>
                    <a:pt x="1276" y="404"/>
                  </a:cubicBezTo>
                  <a:cubicBezTo>
                    <a:pt x="1291" y="342"/>
                    <a:pt x="1322" y="280"/>
                    <a:pt x="1338" y="218"/>
                  </a:cubicBezTo>
                  <a:lnTo>
                    <a:pt x="1400" y="1431"/>
                  </a:lnTo>
                  <a:lnTo>
                    <a:pt x="1602" y="1415"/>
                  </a:lnTo>
                  <a:lnTo>
                    <a:pt x="1524" y="0"/>
                  </a:lnTo>
                  <a:close/>
                </a:path>
              </a:pathLst>
            </a:custGeom>
            <a:solidFill>
              <a:srgbClr val="FBE3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35"/>
            <p:cNvSpPr/>
            <p:nvPr/>
          </p:nvSpPr>
          <p:spPr>
            <a:xfrm>
              <a:off x="3153777" y="3768428"/>
              <a:ext cx="8888" cy="47312"/>
            </a:xfrm>
            <a:custGeom>
              <a:rect b="b" l="l" r="r" t="t"/>
              <a:pathLst>
                <a:path extrusionOk="0" h="1416" w="266">
                  <a:moveTo>
                    <a:pt x="203" y="0"/>
                  </a:moveTo>
                  <a:lnTo>
                    <a:pt x="1" y="16"/>
                  </a:lnTo>
                  <a:lnTo>
                    <a:pt x="63" y="1415"/>
                  </a:lnTo>
                  <a:lnTo>
                    <a:pt x="265" y="1400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FBE3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35"/>
            <p:cNvSpPr/>
            <p:nvPr/>
          </p:nvSpPr>
          <p:spPr>
            <a:xfrm>
              <a:off x="3180273" y="3764786"/>
              <a:ext cx="36420" cy="48348"/>
            </a:xfrm>
            <a:custGeom>
              <a:rect b="b" l="l" r="r" t="t"/>
              <a:pathLst>
                <a:path extrusionOk="0" h="1447" w="1090">
                  <a:moveTo>
                    <a:pt x="1074" y="1"/>
                  </a:moveTo>
                  <a:lnTo>
                    <a:pt x="1" y="63"/>
                  </a:lnTo>
                  <a:lnTo>
                    <a:pt x="16" y="249"/>
                  </a:lnTo>
                  <a:lnTo>
                    <a:pt x="452" y="218"/>
                  </a:lnTo>
                  <a:lnTo>
                    <a:pt x="530" y="1447"/>
                  </a:lnTo>
                  <a:lnTo>
                    <a:pt x="732" y="1431"/>
                  </a:lnTo>
                  <a:lnTo>
                    <a:pt x="654" y="203"/>
                  </a:lnTo>
                  <a:lnTo>
                    <a:pt x="1089" y="187"/>
                  </a:lnTo>
                  <a:lnTo>
                    <a:pt x="1074" y="1"/>
                  </a:lnTo>
                  <a:close/>
                </a:path>
              </a:pathLst>
            </a:custGeom>
            <a:solidFill>
              <a:srgbClr val="FBE3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35"/>
            <p:cNvSpPr/>
            <p:nvPr/>
          </p:nvSpPr>
          <p:spPr>
            <a:xfrm>
              <a:off x="3267046" y="3759607"/>
              <a:ext cx="46276" cy="48849"/>
            </a:xfrm>
            <a:custGeom>
              <a:rect b="b" l="l" r="r" t="t"/>
              <a:pathLst>
                <a:path extrusionOk="0" h="1462" w="1385">
                  <a:moveTo>
                    <a:pt x="654" y="187"/>
                  </a:moveTo>
                  <a:cubicBezTo>
                    <a:pt x="716" y="187"/>
                    <a:pt x="778" y="187"/>
                    <a:pt x="840" y="202"/>
                  </a:cubicBezTo>
                  <a:cubicBezTo>
                    <a:pt x="902" y="218"/>
                    <a:pt x="949" y="249"/>
                    <a:pt x="996" y="296"/>
                  </a:cubicBezTo>
                  <a:cubicBezTo>
                    <a:pt x="1042" y="342"/>
                    <a:pt x="1089" y="389"/>
                    <a:pt x="1105" y="451"/>
                  </a:cubicBezTo>
                  <a:cubicBezTo>
                    <a:pt x="1136" y="544"/>
                    <a:pt x="1151" y="622"/>
                    <a:pt x="1167" y="700"/>
                  </a:cubicBezTo>
                  <a:cubicBezTo>
                    <a:pt x="1167" y="793"/>
                    <a:pt x="1167" y="871"/>
                    <a:pt x="1151" y="964"/>
                  </a:cubicBezTo>
                  <a:cubicBezTo>
                    <a:pt x="1136" y="1026"/>
                    <a:pt x="1105" y="1089"/>
                    <a:pt x="1058" y="1135"/>
                  </a:cubicBezTo>
                  <a:cubicBezTo>
                    <a:pt x="1027" y="1182"/>
                    <a:pt x="980" y="1213"/>
                    <a:pt x="918" y="1244"/>
                  </a:cubicBezTo>
                  <a:cubicBezTo>
                    <a:pt x="858" y="1270"/>
                    <a:pt x="789" y="1281"/>
                    <a:pt x="720" y="1281"/>
                  </a:cubicBezTo>
                  <a:cubicBezTo>
                    <a:pt x="664" y="1281"/>
                    <a:pt x="609" y="1274"/>
                    <a:pt x="560" y="1260"/>
                  </a:cubicBezTo>
                  <a:cubicBezTo>
                    <a:pt x="498" y="1244"/>
                    <a:pt x="452" y="1213"/>
                    <a:pt x="405" y="1182"/>
                  </a:cubicBezTo>
                  <a:cubicBezTo>
                    <a:pt x="358" y="1135"/>
                    <a:pt x="312" y="1073"/>
                    <a:pt x="296" y="1011"/>
                  </a:cubicBezTo>
                  <a:cubicBezTo>
                    <a:pt x="234" y="855"/>
                    <a:pt x="218" y="669"/>
                    <a:pt x="249" y="513"/>
                  </a:cubicBezTo>
                  <a:cubicBezTo>
                    <a:pt x="265" y="451"/>
                    <a:pt x="296" y="389"/>
                    <a:pt x="343" y="327"/>
                  </a:cubicBezTo>
                  <a:cubicBezTo>
                    <a:pt x="374" y="280"/>
                    <a:pt x="420" y="249"/>
                    <a:pt x="483" y="233"/>
                  </a:cubicBezTo>
                  <a:cubicBezTo>
                    <a:pt x="545" y="202"/>
                    <a:pt x="591" y="187"/>
                    <a:pt x="654" y="187"/>
                  </a:cubicBezTo>
                  <a:close/>
                  <a:moveTo>
                    <a:pt x="654" y="0"/>
                  </a:moveTo>
                  <a:cubicBezTo>
                    <a:pt x="576" y="16"/>
                    <a:pt x="498" y="31"/>
                    <a:pt x="420" y="47"/>
                  </a:cubicBezTo>
                  <a:cubicBezTo>
                    <a:pt x="343" y="78"/>
                    <a:pt x="280" y="124"/>
                    <a:pt x="218" y="171"/>
                  </a:cubicBezTo>
                  <a:cubicBezTo>
                    <a:pt x="141" y="249"/>
                    <a:pt x="94" y="327"/>
                    <a:pt x="63" y="404"/>
                  </a:cubicBezTo>
                  <a:cubicBezTo>
                    <a:pt x="16" y="529"/>
                    <a:pt x="1" y="653"/>
                    <a:pt x="16" y="778"/>
                  </a:cubicBezTo>
                  <a:cubicBezTo>
                    <a:pt x="32" y="855"/>
                    <a:pt x="47" y="949"/>
                    <a:pt x="63" y="1026"/>
                  </a:cubicBezTo>
                  <a:cubicBezTo>
                    <a:pt x="94" y="1104"/>
                    <a:pt x="125" y="1166"/>
                    <a:pt x="172" y="1213"/>
                  </a:cubicBezTo>
                  <a:cubicBezTo>
                    <a:pt x="203" y="1260"/>
                    <a:pt x="249" y="1306"/>
                    <a:pt x="296" y="1353"/>
                  </a:cubicBezTo>
                  <a:cubicBezTo>
                    <a:pt x="343" y="1384"/>
                    <a:pt x="389" y="1400"/>
                    <a:pt x="452" y="1415"/>
                  </a:cubicBezTo>
                  <a:cubicBezTo>
                    <a:pt x="498" y="1446"/>
                    <a:pt x="545" y="1446"/>
                    <a:pt x="607" y="1462"/>
                  </a:cubicBezTo>
                  <a:lnTo>
                    <a:pt x="747" y="1462"/>
                  </a:lnTo>
                  <a:cubicBezTo>
                    <a:pt x="794" y="1462"/>
                    <a:pt x="856" y="1446"/>
                    <a:pt x="902" y="1446"/>
                  </a:cubicBezTo>
                  <a:cubicBezTo>
                    <a:pt x="949" y="1431"/>
                    <a:pt x="996" y="1415"/>
                    <a:pt x="1042" y="1384"/>
                  </a:cubicBezTo>
                  <a:cubicBezTo>
                    <a:pt x="1105" y="1353"/>
                    <a:pt x="1151" y="1322"/>
                    <a:pt x="1182" y="1291"/>
                  </a:cubicBezTo>
                  <a:cubicBezTo>
                    <a:pt x="1229" y="1244"/>
                    <a:pt x="1260" y="1197"/>
                    <a:pt x="1291" y="1151"/>
                  </a:cubicBezTo>
                  <a:cubicBezTo>
                    <a:pt x="1322" y="1089"/>
                    <a:pt x="1353" y="1011"/>
                    <a:pt x="1369" y="949"/>
                  </a:cubicBezTo>
                  <a:cubicBezTo>
                    <a:pt x="1384" y="855"/>
                    <a:pt x="1384" y="778"/>
                    <a:pt x="1369" y="684"/>
                  </a:cubicBezTo>
                  <a:cubicBezTo>
                    <a:pt x="1369" y="560"/>
                    <a:pt x="1338" y="435"/>
                    <a:pt x="1276" y="327"/>
                  </a:cubicBezTo>
                  <a:cubicBezTo>
                    <a:pt x="1245" y="249"/>
                    <a:pt x="1182" y="171"/>
                    <a:pt x="1105" y="124"/>
                  </a:cubicBezTo>
                  <a:cubicBezTo>
                    <a:pt x="1027" y="78"/>
                    <a:pt x="949" y="47"/>
                    <a:pt x="871" y="31"/>
                  </a:cubicBezTo>
                  <a:cubicBezTo>
                    <a:pt x="794" y="16"/>
                    <a:pt x="731" y="0"/>
                    <a:pt x="654" y="0"/>
                  </a:cubicBezTo>
                  <a:close/>
                </a:path>
              </a:pathLst>
            </a:custGeom>
            <a:solidFill>
              <a:srgbClr val="FBE3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35"/>
            <p:cNvSpPr/>
            <p:nvPr/>
          </p:nvSpPr>
          <p:spPr>
            <a:xfrm>
              <a:off x="3334071" y="3753893"/>
              <a:ext cx="40563" cy="50419"/>
            </a:xfrm>
            <a:custGeom>
              <a:rect b="b" l="l" r="r" t="t"/>
              <a:pathLst>
                <a:path extrusionOk="0" h="1509" w="1214">
                  <a:moveTo>
                    <a:pt x="1089" y="0"/>
                  </a:moveTo>
                  <a:lnTo>
                    <a:pt x="887" y="16"/>
                  </a:lnTo>
                  <a:lnTo>
                    <a:pt x="980" y="1151"/>
                  </a:lnTo>
                  <a:lnTo>
                    <a:pt x="980" y="1151"/>
                  </a:lnTo>
                  <a:lnTo>
                    <a:pt x="280" y="78"/>
                  </a:lnTo>
                  <a:lnTo>
                    <a:pt x="0" y="93"/>
                  </a:lnTo>
                  <a:lnTo>
                    <a:pt x="109" y="1508"/>
                  </a:lnTo>
                  <a:lnTo>
                    <a:pt x="311" y="1477"/>
                  </a:lnTo>
                  <a:lnTo>
                    <a:pt x="218" y="327"/>
                  </a:lnTo>
                  <a:lnTo>
                    <a:pt x="949" y="1431"/>
                  </a:lnTo>
                  <a:lnTo>
                    <a:pt x="1213" y="1399"/>
                  </a:lnTo>
                  <a:lnTo>
                    <a:pt x="1089" y="0"/>
                  </a:lnTo>
                  <a:close/>
                </a:path>
              </a:pathLst>
            </a:custGeom>
            <a:solidFill>
              <a:srgbClr val="FBE3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35"/>
            <p:cNvSpPr/>
            <p:nvPr/>
          </p:nvSpPr>
          <p:spPr>
            <a:xfrm>
              <a:off x="3396419" y="3749717"/>
              <a:ext cx="30171" cy="48882"/>
            </a:xfrm>
            <a:custGeom>
              <a:rect b="b" l="l" r="r" t="t"/>
              <a:pathLst>
                <a:path extrusionOk="0" h="1463" w="903">
                  <a:moveTo>
                    <a:pt x="778" y="1"/>
                  </a:moveTo>
                  <a:lnTo>
                    <a:pt x="0" y="63"/>
                  </a:lnTo>
                  <a:lnTo>
                    <a:pt x="109" y="1462"/>
                  </a:lnTo>
                  <a:lnTo>
                    <a:pt x="902" y="1400"/>
                  </a:lnTo>
                  <a:lnTo>
                    <a:pt x="887" y="1229"/>
                  </a:lnTo>
                  <a:lnTo>
                    <a:pt x="296" y="1276"/>
                  </a:lnTo>
                  <a:lnTo>
                    <a:pt x="265" y="809"/>
                  </a:lnTo>
                  <a:lnTo>
                    <a:pt x="793" y="763"/>
                  </a:lnTo>
                  <a:lnTo>
                    <a:pt x="778" y="592"/>
                  </a:lnTo>
                  <a:lnTo>
                    <a:pt x="249" y="638"/>
                  </a:lnTo>
                  <a:lnTo>
                    <a:pt x="203" y="218"/>
                  </a:lnTo>
                  <a:lnTo>
                    <a:pt x="762" y="172"/>
                  </a:lnTo>
                  <a:lnTo>
                    <a:pt x="778" y="1"/>
                  </a:lnTo>
                  <a:close/>
                </a:path>
              </a:pathLst>
            </a:custGeom>
            <a:solidFill>
              <a:srgbClr val="FBE3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35"/>
            <p:cNvSpPr/>
            <p:nvPr/>
          </p:nvSpPr>
          <p:spPr>
            <a:xfrm>
              <a:off x="2950127" y="3598524"/>
              <a:ext cx="59274" cy="121621"/>
            </a:xfrm>
            <a:custGeom>
              <a:rect b="b" l="l" r="r" t="t"/>
              <a:pathLst>
                <a:path extrusionOk="0" h="3640" w="1774">
                  <a:moveTo>
                    <a:pt x="1058" y="1"/>
                  </a:moveTo>
                  <a:cubicBezTo>
                    <a:pt x="980" y="16"/>
                    <a:pt x="902" y="32"/>
                    <a:pt x="825" y="47"/>
                  </a:cubicBezTo>
                  <a:cubicBezTo>
                    <a:pt x="747" y="79"/>
                    <a:pt x="654" y="110"/>
                    <a:pt x="591" y="172"/>
                  </a:cubicBezTo>
                  <a:cubicBezTo>
                    <a:pt x="498" y="234"/>
                    <a:pt x="420" y="312"/>
                    <a:pt x="358" y="390"/>
                  </a:cubicBezTo>
                  <a:cubicBezTo>
                    <a:pt x="280" y="498"/>
                    <a:pt x="218" y="607"/>
                    <a:pt x="172" y="732"/>
                  </a:cubicBezTo>
                  <a:cubicBezTo>
                    <a:pt x="109" y="887"/>
                    <a:pt x="78" y="1058"/>
                    <a:pt x="47" y="1214"/>
                  </a:cubicBezTo>
                  <a:cubicBezTo>
                    <a:pt x="0" y="1649"/>
                    <a:pt x="0" y="2084"/>
                    <a:pt x="78" y="2504"/>
                  </a:cubicBezTo>
                  <a:cubicBezTo>
                    <a:pt x="109" y="2660"/>
                    <a:pt x="156" y="2831"/>
                    <a:pt x="234" y="2971"/>
                  </a:cubicBezTo>
                  <a:cubicBezTo>
                    <a:pt x="280" y="3095"/>
                    <a:pt x="343" y="3204"/>
                    <a:pt x="436" y="3297"/>
                  </a:cubicBezTo>
                  <a:cubicBezTo>
                    <a:pt x="498" y="3391"/>
                    <a:pt x="576" y="3453"/>
                    <a:pt x="669" y="3515"/>
                  </a:cubicBezTo>
                  <a:cubicBezTo>
                    <a:pt x="747" y="3562"/>
                    <a:pt x="840" y="3593"/>
                    <a:pt x="918" y="3608"/>
                  </a:cubicBezTo>
                  <a:cubicBezTo>
                    <a:pt x="996" y="3624"/>
                    <a:pt x="1089" y="3639"/>
                    <a:pt x="1167" y="3639"/>
                  </a:cubicBezTo>
                  <a:cubicBezTo>
                    <a:pt x="1244" y="3639"/>
                    <a:pt x="1322" y="3624"/>
                    <a:pt x="1400" y="3593"/>
                  </a:cubicBezTo>
                  <a:cubicBezTo>
                    <a:pt x="1462" y="3577"/>
                    <a:pt x="1540" y="3562"/>
                    <a:pt x="1602" y="3531"/>
                  </a:cubicBezTo>
                  <a:cubicBezTo>
                    <a:pt x="1664" y="3499"/>
                    <a:pt x="1726" y="3468"/>
                    <a:pt x="1773" y="3422"/>
                  </a:cubicBezTo>
                  <a:lnTo>
                    <a:pt x="1758" y="2877"/>
                  </a:lnTo>
                  <a:cubicBezTo>
                    <a:pt x="1680" y="2924"/>
                    <a:pt x="1587" y="2971"/>
                    <a:pt x="1493" y="3017"/>
                  </a:cubicBezTo>
                  <a:cubicBezTo>
                    <a:pt x="1400" y="3048"/>
                    <a:pt x="1307" y="3064"/>
                    <a:pt x="1213" y="3080"/>
                  </a:cubicBezTo>
                  <a:cubicBezTo>
                    <a:pt x="1011" y="3080"/>
                    <a:pt x="825" y="2971"/>
                    <a:pt x="731" y="2800"/>
                  </a:cubicBezTo>
                  <a:cubicBezTo>
                    <a:pt x="654" y="2691"/>
                    <a:pt x="591" y="2566"/>
                    <a:pt x="560" y="2427"/>
                  </a:cubicBezTo>
                  <a:cubicBezTo>
                    <a:pt x="483" y="2038"/>
                    <a:pt x="467" y="1649"/>
                    <a:pt x="529" y="1260"/>
                  </a:cubicBezTo>
                  <a:cubicBezTo>
                    <a:pt x="560" y="1120"/>
                    <a:pt x="607" y="996"/>
                    <a:pt x="669" y="872"/>
                  </a:cubicBezTo>
                  <a:cubicBezTo>
                    <a:pt x="716" y="778"/>
                    <a:pt x="794" y="716"/>
                    <a:pt x="887" y="654"/>
                  </a:cubicBezTo>
                  <a:cubicBezTo>
                    <a:pt x="965" y="607"/>
                    <a:pt x="1042" y="576"/>
                    <a:pt x="1136" y="576"/>
                  </a:cubicBezTo>
                  <a:cubicBezTo>
                    <a:pt x="1161" y="572"/>
                    <a:pt x="1186" y="570"/>
                    <a:pt x="1211" y="570"/>
                  </a:cubicBezTo>
                  <a:cubicBezTo>
                    <a:pt x="1279" y="570"/>
                    <a:pt x="1347" y="585"/>
                    <a:pt x="1415" y="607"/>
                  </a:cubicBezTo>
                  <a:cubicBezTo>
                    <a:pt x="1509" y="623"/>
                    <a:pt x="1602" y="669"/>
                    <a:pt x="1695" y="716"/>
                  </a:cubicBezTo>
                  <a:lnTo>
                    <a:pt x="1680" y="172"/>
                  </a:lnTo>
                  <a:cubicBezTo>
                    <a:pt x="1618" y="141"/>
                    <a:pt x="1555" y="110"/>
                    <a:pt x="1493" y="79"/>
                  </a:cubicBezTo>
                  <a:cubicBezTo>
                    <a:pt x="1431" y="63"/>
                    <a:pt x="1369" y="47"/>
                    <a:pt x="1291" y="32"/>
                  </a:cubicBezTo>
                  <a:cubicBezTo>
                    <a:pt x="1213" y="16"/>
                    <a:pt x="1136" y="1"/>
                    <a:pt x="1058" y="1"/>
                  </a:cubicBezTo>
                  <a:close/>
                </a:path>
              </a:pathLst>
            </a:custGeom>
            <a:solidFill>
              <a:srgbClr val="EB5E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35"/>
            <p:cNvSpPr/>
            <p:nvPr/>
          </p:nvSpPr>
          <p:spPr>
            <a:xfrm>
              <a:off x="3027009" y="3598524"/>
              <a:ext cx="19279" cy="118514"/>
            </a:xfrm>
            <a:custGeom>
              <a:rect b="b" l="l" r="r" t="t"/>
              <a:pathLst>
                <a:path extrusionOk="0" h="3547" w="577">
                  <a:moveTo>
                    <a:pt x="452" y="1"/>
                  </a:moveTo>
                  <a:lnTo>
                    <a:pt x="1" y="16"/>
                  </a:lnTo>
                  <a:lnTo>
                    <a:pt x="110" y="3546"/>
                  </a:lnTo>
                  <a:lnTo>
                    <a:pt x="576" y="3531"/>
                  </a:lnTo>
                  <a:lnTo>
                    <a:pt x="452" y="1"/>
                  </a:lnTo>
                  <a:close/>
                </a:path>
              </a:pathLst>
            </a:custGeom>
            <a:solidFill>
              <a:srgbClr val="EB5E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35"/>
            <p:cNvSpPr/>
            <p:nvPr/>
          </p:nvSpPr>
          <p:spPr>
            <a:xfrm>
              <a:off x="3068575" y="3594916"/>
              <a:ext cx="68629" cy="120552"/>
            </a:xfrm>
            <a:custGeom>
              <a:rect b="b" l="l" r="r" t="t"/>
              <a:pathLst>
                <a:path extrusionOk="0" h="3608" w="2054">
                  <a:moveTo>
                    <a:pt x="1882" y="0"/>
                  </a:moveTo>
                  <a:lnTo>
                    <a:pt x="1447" y="31"/>
                  </a:lnTo>
                  <a:lnTo>
                    <a:pt x="1571" y="2674"/>
                  </a:lnTo>
                  <a:lnTo>
                    <a:pt x="1571" y="2674"/>
                  </a:lnTo>
                  <a:lnTo>
                    <a:pt x="607" y="62"/>
                  </a:lnTo>
                  <a:lnTo>
                    <a:pt x="1" y="93"/>
                  </a:lnTo>
                  <a:lnTo>
                    <a:pt x="141" y="3607"/>
                  </a:lnTo>
                  <a:lnTo>
                    <a:pt x="592" y="3592"/>
                  </a:lnTo>
                  <a:lnTo>
                    <a:pt x="467" y="949"/>
                  </a:lnTo>
                  <a:lnTo>
                    <a:pt x="1447" y="3561"/>
                  </a:lnTo>
                  <a:lnTo>
                    <a:pt x="2053" y="3530"/>
                  </a:lnTo>
                  <a:lnTo>
                    <a:pt x="1882" y="0"/>
                  </a:lnTo>
                  <a:close/>
                </a:path>
              </a:pathLst>
            </a:custGeom>
            <a:solidFill>
              <a:srgbClr val="EB5E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35"/>
            <p:cNvSpPr/>
            <p:nvPr/>
          </p:nvSpPr>
          <p:spPr>
            <a:xfrm>
              <a:off x="3158989" y="3590739"/>
              <a:ext cx="51990" cy="120051"/>
            </a:xfrm>
            <a:custGeom>
              <a:rect b="b" l="l" r="r" t="t"/>
              <a:pathLst>
                <a:path extrusionOk="0" h="3593" w="1556">
                  <a:moveTo>
                    <a:pt x="1353" y="1"/>
                  </a:moveTo>
                  <a:lnTo>
                    <a:pt x="0" y="78"/>
                  </a:lnTo>
                  <a:lnTo>
                    <a:pt x="187" y="3592"/>
                  </a:lnTo>
                  <a:lnTo>
                    <a:pt x="1555" y="3515"/>
                  </a:lnTo>
                  <a:lnTo>
                    <a:pt x="1524" y="2955"/>
                  </a:lnTo>
                  <a:lnTo>
                    <a:pt x="622" y="3017"/>
                  </a:lnTo>
                  <a:lnTo>
                    <a:pt x="576" y="2038"/>
                  </a:lnTo>
                  <a:lnTo>
                    <a:pt x="1384" y="1975"/>
                  </a:lnTo>
                  <a:lnTo>
                    <a:pt x="1353" y="1416"/>
                  </a:lnTo>
                  <a:lnTo>
                    <a:pt x="545" y="1478"/>
                  </a:lnTo>
                  <a:lnTo>
                    <a:pt x="498" y="607"/>
                  </a:lnTo>
                  <a:lnTo>
                    <a:pt x="1306" y="560"/>
                  </a:lnTo>
                  <a:lnTo>
                    <a:pt x="1353" y="1"/>
                  </a:lnTo>
                  <a:close/>
                </a:path>
              </a:pathLst>
            </a:custGeom>
            <a:solidFill>
              <a:srgbClr val="EB5E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35"/>
            <p:cNvSpPr/>
            <p:nvPr/>
          </p:nvSpPr>
          <p:spPr>
            <a:xfrm>
              <a:off x="3230158" y="3583455"/>
              <a:ext cx="94591" cy="123192"/>
            </a:xfrm>
            <a:custGeom>
              <a:rect b="b" l="l" r="r" t="t"/>
              <a:pathLst>
                <a:path extrusionOk="0" h="3687" w="2831">
                  <a:moveTo>
                    <a:pt x="2566" y="1"/>
                  </a:moveTo>
                  <a:lnTo>
                    <a:pt x="1867" y="63"/>
                  </a:lnTo>
                  <a:lnTo>
                    <a:pt x="1478" y="2738"/>
                  </a:lnTo>
                  <a:lnTo>
                    <a:pt x="700" y="125"/>
                  </a:lnTo>
                  <a:lnTo>
                    <a:pt x="1" y="172"/>
                  </a:lnTo>
                  <a:lnTo>
                    <a:pt x="234" y="3686"/>
                  </a:lnTo>
                  <a:lnTo>
                    <a:pt x="669" y="3655"/>
                  </a:lnTo>
                  <a:lnTo>
                    <a:pt x="483" y="825"/>
                  </a:lnTo>
                  <a:lnTo>
                    <a:pt x="483" y="825"/>
                  </a:lnTo>
                  <a:lnTo>
                    <a:pt x="1322" y="3624"/>
                  </a:lnTo>
                  <a:lnTo>
                    <a:pt x="1742" y="3593"/>
                  </a:lnTo>
                  <a:lnTo>
                    <a:pt x="2177" y="716"/>
                  </a:lnTo>
                  <a:lnTo>
                    <a:pt x="2395" y="3546"/>
                  </a:lnTo>
                  <a:lnTo>
                    <a:pt x="2831" y="3515"/>
                  </a:lnTo>
                  <a:lnTo>
                    <a:pt x="2566" y="1"/>
                  </a:lnTo>
                  <a:close/>
                </a:path>
              </a:pathLst>
            </a:custGeom>
            <a:solidFill>
              <a:srgbClr val="EB5E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35"/>
            <p:cNvSpPr/>
            <p:nvPr/>
          </p:nvSpPr>
          <p:spPr>
            <a:xfrm>
              <a:off x="3345498" y="3577742"/>
              <a:ext cx="76414" cy="121087"/>
            </a:xfrm>
            <a:custGeom>
              <a:rect b="b" l="l" r="r" t="t"/>
              <a:pathLst>
                <a:path extrusionOk="0" h="3624" w="2287">
                  <a:moveTo>
                    <a:pt x="933" y="887"/>
                  </a:moveTo>
                  <a:cubicBezTo>
                    <a:pt x="965" y="980"/>
                    <a:pt x="996" y="1105"/>
                    <a:pt x="1042" y="1229"/>
                  </a:cubicBezTo>
                  <a:cubicBezTo>
                    <a:pt x="1089" y="1369"/>
                    <a:pt x="1136" y="1494"/>
                    <a:pt x="1167" y="1618"/>
                  </a:cubicBezTo>
                  <a:cubicBezTo>
                    <a:pt x="1213" y="1742"/>
                    <a:pt x="1260" y="1882"/>
                    <a:pt x="1307" y="2038"/>
                  </a:cubicBezTo>
                  <a:lnTo>
                    <a:pt x="747" y="2100"/>
                  </a:lnTo>
                  <a:cubicBezTo>
                    <a:pt x="747" y="2022"/>
                    <a:pt x="762" y="1960"/>
                    <a:pt x="762" y="1913"/>
                  </a:cubicBezTo>
                  <a:cubicBezTo>
                    <a:pt x="778" y="1851"/>
                    <a:pt x="794" y="1789"/>
                    <a:pt x="794" y="1711"/>
                  </a:cubicBezTo>
                  <a:lnTo>
                    <a:pt x="825" y="1494"/>
                  </a:lnTo>
                  <a:lnTo>
                    <a:pt x="933" y="887"/>
                  </a:lnTo>
                  <a:close/>
                  <a:moveTo>
                    <a:pt x="1136" y="1"/>
                  </a:moveTo>
                  <a:lnTo>
                    <a:pt x="560" y="48"/>
                  </a:lnTo>
                  <a:lnTo>
                    <a:pt x="1" y="3624"/>
                  </a:lnTo>
                  <a:lnTo>
                    <a:pt x="514" y="3593"/>
                  </a:lnTo>
                  <a:lnTo>
                    <a:pt x="638" y="2738"/>
                  </a:lnTo>
                  <a:lnTo>
                    <a:pt x="1509" y="2660"/>
                  </a:lnTo>
                  <a:lnTo>
                    <a:pt x="1789" y="3468"/>
                  </a:lnTo>
                  <a:lnTo>
                    <a:pt x="2286" y="3437"/>
                  </a:lnTo>
                  <a:lnTo>
                    <a:pt x="1136" y="1"/>
                  </a:lnTo>
                  <a:close/>
                </a:path>
              </a:pathLst>
            </a:custGeom>
            <a:solidFill>
              <a:srgbClr val="EB5E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35"/>
            <p:cNvSpPr/>
            <p:nvPr/>
          </p:nvSpPr>
          <p:spPr>
            <a:xfrm>
              <a:off x="3601105" y="3276927"/>
              <a:ext cx="871331" cy="545025"/>
            </a:xfrm>
            <a:custGeom>
              <a:rect b="b" l="l" r="r" t="t"/>
              <a:pathLst>
                <a:path extrusionOk="0" h="16312" w="26078">
                  <a:moveTo>
                    <a:pt x="20370" y="1"/>
                  </a:moveTo>
                  <a:lnTo>
                    <a:pt x="17711" y="545"/>
                  </a:lnTo>
                  <a:cubicBezTo>
                    <a:pt x="16110" y="825"/>
                    <a:pt x="13964" y="1214"/>
                    <a:pt x="11834" y="1602"/>
                  </a:cubicBezTo>
                  <a:cubicBezTo>
                    <a:pt x="9688" y="1929"/>
                    <a:pt x="7542" y="2287"/>
                    <a:pt x="5941" y="2520"/>
                  </a:cubicBezTo>
                  <a:cubicBezTo>
                    <a:pt x="4324" y="2738"/>
                    <a:pt x="3251" y="2877"/>
                    <a:pt x="3251" y="2877"/>
                  </a:cubicBezTo>
                  <a:cubicBezTo>
                    <a:pt x="3546" y="5008"/>
                    <a:pt x="2084" y="7029"/>
                    <a:pt x="1" y="7231"/>
                  </a:cubicBezTo>
                  <a:lnTo>
                    <a:pt x="47" y="7713"/>
                  </a:lnTo>
                  <a:cubicBezTo>
                    <a:pt x="67" y="7712"/>
                    <a:pt x="87" y="7711"/>
                    <a:pt x="107" y="7711"/>
                  </a:cubicBezTo>
                  <a:cubicBezTo>
                    <a:pt x="455" y="7711"/>
                    <a:pt x="749" y="7967"/>
                    <a:pt x="778" y="8320"/>
                  </a:cubicBezTo>
                  <a:cubicBezTo>
                    <a:pt x="825" y="8677"/>
                    <a:pt x="576" y="9004"/>
                    <a:pt x="203" y="9051"/>
                  </a:cubicBezTo>
                  <a:lnTo>
                    <a:pt x="250" y="9424"/>
                  </a:lnTo>
                  <a:cubicBezTo>
                    <a:pt x="269" y="9422"/>
                    <a:pt x="288" y="9421"/>
                    <a:pt x="307" y="9421"/>
                  </a:cubicBezTo>
                  <a:cubicBezTo>
                    <a:pt x="641" y="9421"/>
                    <a:pt x="936" y="9676"/>
                    <a:pt x="980" y="10015"/>
                  </a:cubicBezTo>
                  <a:cubicBezTo>
                    <a:pt x="1027" y="10388"/>
                    <a:pt x="763" y="10714"/>
                    <a:pt x="405" y="10761"/>
                  </a:cubicBezTo>
                  <a:lnTo>
                    <a:pt x="452" y="11134"/>
                  </a:lnTo>
                  <a:cubicBezTo>
                    <a:pt x="479" y="11131"/>
                    <a:pt x="507" y="11129"/>
                    <a:pt x="534" y="11129"/>
                  </a:cubicBezTo>
                  <a:cubicBezTo>
                    <a:pt x="860" y="11129"/>
                    <a:pt x="1154" y="11381"/>
                    <a:pt x="1183" y="11725"/>
                  </a:cubicBezTo>
                  <a:cubicBezTo>
                    <a:pt x="1229" y="12098"/>
                    <a:pt x="965" y="12425"/>
                    <a:pt x="607" y="12471"/>
                  </a:cubicBezTo>
                  <a:lnTo>
                    <a:pt x="654" y="12907"/>
                  </a:lnTo>
                  <a:cubicBezTo>
                    <a:pt x="801" y="12891"/>
                    <a:pt x="947" y="12883"/>
                    <a:pt x="1091" y="12883"/>
                  </a:cubicBezTo>
                  <a:cubicBezTo>
                    <a:pt x="3058" y="12883"/>
                    <a:pt x="4764" y="14328"/>
                    <a:pt x="5039" y="16312"/>
                  </a:cubicBezTo>
                  <a:lnTo>
                    <a:pt x="7869" y="15939"/>
                  </a:lnTo>
                  <a:cubicBezTo>
                    <a:pt x="9564" y="15690"/>
                    <a:pt x="11818" y="15317"/>
                    <a:pt x="14073" y="14959"/>
                  </a:cubicBezTo>
                  <a:lnTo>
                    <a:pt x="20246" y="13855"/>
                  </a:lnTo>
                  <a:lnTo>
                    <a:pt x="23045" y="13295"/>
                  </a:lnTo>
                  <a:cubicBezTo>
                    <a:pt x="22625" y="11181"/>
                    <a:pt x="23978" y="9128"/>
                    <a:pt x="26077" y="8662"/>
                  </a:cubicBezTo>
                  <a:lnTo>
                    <a:pt x="25984" y="8226"/>
                  </a:lnTo>
                  <a:cubicBezTo>
                    <a:pt x="25937" y="8237"/>
                    <a:pt x="25891" y="8241"/>
                    <a:pt x="25845" y="8241"/>
                  </a:cubicBezTo>
                  <a:cubicBezTo>
                    <a:pt x="25538" y="8241"/>
                    <a:pt x="25258" y="8024"/>
                    <a:pt x="25191" y="7713"/>
                  </a:cubicBezTo>
                  <a:cubicBezTo>
                    <a:pt x="25113" y="7356"/>
                    <a:pt x="25346" y="6998"/>
                    <a:pt x="25704" y="6920"/>
                  </a:cubicBezTo>
                  <a:lnTo>
                    <a:pt x="25626" y="6547"/>
                  </a:lnTo>
                  <a:cubicBezTo>
                    <a:pt x="25580" y="6557"/>
                    <a:pt x="25533" y="6562"/>
                    <a:pt x="25487" y="6562"/>
                  </a:cubicBezTo>
                  <a:cubicBezTo>
                    <a:pt x="25180" y="6562"/>
                    <a:pt x="24901" y="6345"/>
                    <a:pt x="24833" y="6034"/>
                  </a:cubicBezTo>
                  <a:cubicBezTo>
                    <a:pt x="24755" y="5676"/>
                    <a:pt x="24989" y="5319"/>
                    <a:pt x="25346" y="5241"/>
                  </a:cubicBezTo>
                  <a:lnTo>
                    <a:pt x="25268" y="4868"/>
                  </a:lnTo>
                  <a:cubicBezTo>
                    <a:pt x="25222" y="4878"/>
                    <a:pt x="25175" y="4883"/>
                    <a:pt x="25130" y="4883"/>
                  </a:cubicBezTo>
                  <a:cubicBezTo>
                    <a:pt x="24823" y="4883"/>
                    <a:pt x="24543" y="4666"/>
                    <a:pt x="24475" y="4355"/>
                  </a:cubicBezTo>
                  <a:cubicBezTo>
                    <a:pt x="24398" y="3997"/>
                    <a:pt x="24631" y="3639"/>
                    <a:pt x="24989" y="3546"/>
                  </a:cubicBezTo>
                  <a:lnTo>
                    <a:pt x="24880" y="3080"/>
                  </a:lnTo>
                  <a:cubicBezTo>
                    <a:pt x="24617" y="3139"/>
                    <a:pt x="24354" y="3168"/>
                    <a:pt x="24094" y="3168"/>
                  </a:cubicBezTo>
                  <a:cubicBezTo>
                    <a:pt x="22332" y="3168"/>
                    <a:pt x="20736" y="1844"/>
                    <a:pt x="20370" y="1"/>
                  </a:cubicBezTo>
                  <a:close/>
                </a:path>
              </a:pathLst>
            </a:custGeom>
            <a:solidFill>
              <a:srgbClr val="FBE3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35"/>
            <p:cNvSpPr/>
            <p:nvPr/>
          </p:nvSpPr>
          <p:spPr>
            <a:xfrm>
              <a:off x="3755939" y="3336168"/>
              <a:ext cx="514385" cy="170437"/>
            </a:xfrm>
            <a:custGeom>
              <a:rect b="b" l="l" r="r" t="t"/>
              <a:pathLst>
                <a:path extrusionOk="0" h="5101" w="15395">
                  <a:moveTo>
                    <a:pt x="14881" y="1"/>
                  </a:moveTo>
                  <a:cubicBezTo>
                    <a:pt x="14881" y="1"/>
                    <a:pt x="13948" y="187"/>
                    <a:pt x="12564" y="467"/>
                  </a:cubicBezTo>
                  <a:cubicBezTo>
                    <a:pt x="11165" y="716"/>
                    <a:pt x="9315" y="1042"/>
                    <a:pt x="7449" y="1369"/>
                  </a:cubicBezTo>
                  <a:cubicBezTo>
                    <a:pt x="5583" y="1664"/>
                    <a:pt x="3732" y="1960"/>
                    <a:pt x="2333" y="2177"/>
                  </a:cubicBezTo>
                  <a:lnTo>
                    <a:pt x="1" y="2504"/>
                  </a:lnTo>
                  <a:lnTo>
                    <a:pt x="358" y="5101"/>
                  </a:lnTo>
                  <a:cubicBezTo>
                    <a:pt x="358" y="5101"/>
                    <a:pt x="1291" y="4976"/>
                    <a:pt x="2706" y="4774"/>
                  </a:cubicBezTo>
                  <a:cubicBezTo>
                    <a:pt x="4121" y="4556"/>
                    <a:pt x="6003" y="4261"/>
                    <a:pt x="7884" y="3966"/>
                  </a:cubicBezTo>
                  <a:cubicBezTo>
                    <a:pt x="9765" y="3623"/>
                    <a:pt x="11647" y="3297"/>
                    <a:pt x="13046" y="3033"/>
                  </a:cubicBezTo>
                  <a:lnTo>
                    <a:pt x="15394" y="2582"/>
                  </a:lnTo>
                  <a:lnTo>
                    <a:pt x="14881" y="1"/>
                  </a:lnTo>
                  <a:close/>
                </a:path>
              </a:pathLst>
            </a:custGeom>
            <a:solidFill>
              <a:srgbClr val="EB5E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35"/>
            <p:cNvSpPr/>
            <p:nvPr/>
          </p:nvSpPr>
          <p:spPr>
            <a:xfrm>
              <a:off x="3792292" y="3599560"/>
              <a:ext cx="529989" cy="173043"/>
            </a:xfrm>
            <a:custGeom>
              <a:rect b="b" l="l" r="r" t="t"/>
              <a:pathLst>
                <a:path extrusionOk="0" h="5179" w="15862">
                  <a:moveTo>
                    <a:pt x="15348" y="1"/>
                  </a:moveTo>
                  <a:lnTo>
                    <a:pt x="12969" y="467"/>
                  </a:lnTo>
                  <a:cubicBezTo>
                    <a:pt x="11523" y="732"/>
                    <a:pt x="9610" y="1074"/>
                    <a:pt x="7698" y="1416"/>
                  </a:cubicBezTo>
                  <a:lnTo>
                    <a:pt x="2411" y="2256"/>
                  </a:lnTo>
                  <a:cubicBezTo>
                    <a:pt x="965" y="2458"/>
                    <a:pt x="1" y="2582"/>
                    <a:pt x="1" y="2582"/>
                  </a:cubicBezTo>
                  <a:lnTo>
                    <a:pt x="359" y="5179"/>
                  </a:lnTo>
                  <a:lnTo>
                    <a:pt x="2800" y="4852"/>
                  </a:lnTo>
                  <a:cubicBezTo>
                    <a:pt x="4261" y="4619"/>
                    <a:pt x="6190" y="4308"/>
                    <a:pt x="8133" y="3997"/>
                  </a:cubicBezTo>
                  <a:cubicBezTo>
                    <a:pt x="10061" y="3655"/>
                    <a:pt x="12005" y="3313"/>
                    <a:pt x="13451" y="3049"/>
                  </a:cubicBezTo>
                  <a:cubicBezTo>
                    <a:pt x="14897" y="2769"/>
                    <a:pt x="15861" y="2582"/>
                    <a:pt x="15861" y="2582"/>
                  </a:cubicBezTo>
                  <a:lnTo>
                    <a:pt x="15348" y="1"/>
                  </a:lnTo>
                  <a:close/>
                </a:path>
              </a:pathLst>
            </a:custGeom>
            <a:solidFill>
              <a:srgbClr val="EB5E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35"/>
            <p:cNvSpPr/>
            <p:nvPr/>
          </p:nvSpPr>
          <p:spPr>
            <a:xfrm>
              <a:off x="4287968" y="3466043"/>
              <a:ext cx="69632" cy="71737"/>
            </a:xfrm>
            <a:custGeom>
              <a:rect b="b" l="l" r="r" t="t"/>
              <a:pathLst>
                <a:path extrusionOk="0" h="2147" w="2084">
                  <a:moveTo>
                    <a:pt x="886" y="1"/>
                  </a:moveTo>
                  <a:lnTo>
                    <a:pt x="700" y="716"/>
                  </a:lnTo>
                  <a:lnTo>
                    <a:pt x="0" y="980"/>
                  </a:lnTo>
                  <a:lnTo>
                    <a:pt x="622" y="1385"/>
                  </a:lnTo>
                  <a:lnTo>
                    <a:pt x="653" y="2147"/>
                  </a:lnTo>
                  <a:lnTo>
                    <a:pt x="1228" y="1665"/>
                  </a:lnTo>
                  <a:lnTo>
                    <a:pt x="1944" y="1882"/>
                  </a:lnTo>
                  <a:lnTo>
                    <a:pt x="1664" y="1183"/>
                  </a:lnTo>
                  <a:lnTo>
                    <a:pt x="2084" y="561"/>
                  </a:lnTo>
                  <a:lnTo>
                    <a:pt x="1337" y="592"/>
                  </a:lnTo>
                  <a:lnTo>
                    <a:pt x="886" y="1"/>
                  </a:lnTo>
                  <a:close/>
                </a:path>
              </a:pathLst>
            </a:custGeom>
            <a:solidFill>
              <a:srgbClr val="EB5E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35"/>
            <p:cNvSpPr/>
            <p:nvPr/>
          </p:nvSpPr>
          <p:spPr>
            <a:xfrm>
              <a:off x="3705553" y="3563207"/>
              <a:ext cx="70166" cy="71202"/>
            </a:xfrm>
            <a:custGeom>
              <a:rect b="b" l="l" r="r" t="t"/>
              <a:pathLst>
                <a:path extrusionOk="0" h="2131" w="2100">
                  <a:moveTo>
                    <a:pt x="949" y="1"/>
                  </a:moveTo>
                  <a:lnTo>
                    <a:pt x="700" y="716"/>
                  </a:lnTo>
                  <a:lnTo>
                    <a:pt x="0" y="918"/>
                  </a:lnTo>
                  <a:lnTo>
                    <a:pt x="591" y="1369"/>
                  </a:lnTo>
                  <a:lnTo>
                    <a:pt x="560" y="2131"/>
                  </a:lnTo>
                  <a:lnTo>
                    <a:pt x="560" y="2131"/>
                  </a:lnTo>
                  <a:lnTo>
                    <a:pt x="1166" y="1695"/>
                  </a:lnTo>
                  <a:lnTo>
                    <a:pt x="1866" y="1960"/>
                  </a:lnTo>
                  <a:lnTo>
                    <a:pt x="1648" y="1229"/>
                  </a:lnTo>
                  <a:lnTo>
                    <a:pt x="2099" y="638"/>
                  </a:lnTo>
                  <a:lnTo>
                    <a:pt x="1353" y="638"/>
                  </a:lnTo>
                  <a:lnTo>
                    <a:pt x="949" y="1"/>
                  </a:lnTo>
                  <a:close/>
                </a:path>
              </a:pathLst>
            </a:custGeom>
            <a:solidFill>
              <a:srgbClr val="EB5E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35"/>
            <p:cNvSpPr/>
            <p:nvPr/>
          </p:nvSpPr>
          <p:spPr>
            <a:xfrm>
              <a:off x="3791256" y="3430726"/>
              <a:ext cx="35384" cy="49384"/>
            </a:xfrm>
            <a:custGeom>
              <a:rect b="b" l="l" r="r" t="t"/>
              <a:pathLst>
                <a:path extrusionOk="0" h="1478" w="1059">
                  <a:moveTo>
                    <a:pt x="1027" y="0"/>
                  </a:moveTo>
                  <a:lnTo>
                    <a:pt x="1" y="140"/>
                  </a:lnTo>
                  <a:lnTo>
                    <a:pt x="32" y="311"/>
                  </a:lnTo>
                  <a:lnTo>
                    <a:pt x="452" y="265"/>
                  </a:lnTo>
                  <a:lnTo>
                    <a:pt x="623" y="1478"/>
                  </a:lnTo>
                  <a:lnTo>
                    <a:pt x="809" y="1447"/>
                  </a:lnTo>
                  <a:lnTo>
                    <a:pt x="638" y="234"/>
                  </a:lnTo>
                  <a:lnTo>
                    <a:pt x="1058" y="171"/>
                  </a:lnTo>
                  <a:lnTo>
                    <a:pt x="1027" y="0"/>
                  </a:lnTo>
                  <a:close/>
                </a:path>
              </a:pathLst>
            </a:custGeom>
            <a:solidFill>
              <a:srgbClr val="FBE3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35"/>
            <p:cNvSpPr/>
            <p:nvPr/>
          </p:nvSpPr>
          <p:spPr>
            <a:xfrm>
              <a:off x="3870745" y="3422941"/>
              <a:ext cx="13565" cy="47312"/>
            </a:xfrm>
            <a:custGeom>
              <a:rect b="b" l="l" r="r" t="t"/>
              <a:pathLst>
                <a:path extrusionOk="0" h="1416" w="406">
                  <a:moveTo>
                    <a:pt x="187" y="0"/>
                  </a:moveTo>
                  <a:lnTo>
                    <a:pt x="1" y="16"/>
                  </a:lnTo>
                  <a:lnTo>
                    <a:pt x="203" y="1415"/>
                  </a:lnTo>
                  <a:lnTo>
                    <a:pt x="405" y="1384"/>
                  </a:lnTo>
                  <a:lnTo>
                    <a:pt x="187" y="0"/>
                  </a:lnTo>
                  <a:close/>
                </a:path>
              </a:pathLst>
            </a:custGeom>
            <a:solidFill>
              <a:srgbClr val="FBE3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35"/>
            <p:cNvSpPr/>
            <p:nvPr/>
          </p:nvSpPr>
          <p:spPr>
            <a:xfrm>
              <a:off x="3927379" y="3410478"/>
              <a:ext cx="37957" cy="48849"/>
            </a:xfrm>
            <a:custGeom>
              <a:rect b="b" l="l" r="r" t="t"/>
              <a:pathLst>
                <a:path extrusionOk="0" h="1462" w="1136">
                  <a:moveTo>
                    <a:pt x="701" y="0"/>
                  </a:moveTo>
                  <a:cubicBezTo>
                    <a:pt x="654" y="0"/>
                    <a:pt x="592" y="16"/>
                    <a:pt x="561" y="16"/>
                  </a:cubicBezTo>
                  <a:cubicBezTo>
                    <a:pt x="483" y="31"/>
                    <a:pt x="421" y="47"/>
                    <a:pt x="343" y="78"/>
                  </a:cubicBezTo>
                  <a:cubicBezTo>
                    <a:pt x="281" y="109"/>
                    <a:pt x="203" y="156"/>
                    <a:pt x="156" y="218"/>
                  </a:cubicBezTo>
                  <a:cubicBezTo>
                    <a:pt x="94" y="295"/>
                    <a:pt x="63" y="373"/>
                    <a:pt x="32" y="467"/>
                  </a:cubicBezTo>
                  <a:cubicBezTo>
                    <a:pt x="1" y="591"/>
                    <a:pt x="1" y="715"/>
                    <a:pt x="32" y="840"/>
                  </a:cubicBezTo>
                  <a:cubicBezTo>
                    <a:pt x="47" y="917"/>
                    <a:pt x="63" y="1011"/>
                    <a:pt x="94" y="1088"/>
                  </a:cubicBezTo>
                  <a:cubicBezTo>
                    <a:pt x="125" y="1151"/>
                    <a:pt x="156" y="1213"/>
                    <a:pt x="203" y="1260"/>
                  </a:cubicBezTo>
                  <a:cubicBezTo>
                    <a:pt x="250" y="1306"/>
                    <a:pt x="296" y="1353"/>
                    <a:pt x="343" y="1384"/>
                  </a:cubicBezTo>
                  <a:cubicBezTo>
                    <a:pt x="390" y="1415"/>
                    <a:pt x="436" y="1431"/>
                    <a:pt x="498" y="1446"/>
                  </a:cubicBezTo>
                  <a:cubicBezTo>
                    <a:pt x="545" y="1462"/>
                    <a:pt x="592" y="1462"/>
                    <a:pt x="638" y="1462"/>
                  </a:cubicBezTo>
                  <a:lnTo>
                    <a:pt x="778" y="1462"/>
                  </a:lnTo>
                  <a:cubicBezTo>
                    <a:pt x="825" y="1446"/>
                    <a:pt x="872" y="1431"/>
                    <a:pt x="918" y="1431"/>
                  </a:cubicBezTo>
                  <a:cubicBezTo>
                    <a:pt x="965" y="1415"/>
                    <a:pt x="996" y="1399"/>
                    <a:pt x="1043" y="1384"/>
                  </a:cubicBezTo>
                  <a:cubicBezTo>
                    <a:pt x="1074" y="1368"/>
                    <a:pt x="1105" y="1353"/>
                    <a:pt x="1136" y="1337"/>
                  </a:cubicBezTo>
                  <a:lnTo>
                    <a:pt x="1105" y="1166"/>
                  </a:lnTo>
                  <a:cubicBezTo>
                    <a:pt x="1058" y="1197"/>
                    <a:pt x="996" y="1213"/>
                    <a:pt x="934" y="1244"/>
                  </a:cubicBezTo>
                  <a:cubicBezTo>
                    <a:pt x="887" y="1260"/>
                    <a:pt x="825" y="1275"/>
                    <a:pt x="763" y="1275"/>
                  </a:cubicBezTo>
                  <a:cubicBezTo>
                    <a:pt x="742" y="1280"/>
                    <a:pt x="721" y="1282"/>
                    <a:pt x="701" y="1282"/>
                  </a:cubicBezTo>
                  <a:cubicBezTo>
                    <a:pt x="661" y="1282"/>
                    <a:pt x="623" y="1275"/>
                    <a:pt x="592" y="1275"/>
                  </a:cubicBezTo>
                  <a:cubicBezTo>
                    <a:pt x="529" y="1260"/>
                    <a:pt x="467" y="1244"/>
                    <a:pt x="436" y="1197"/>
                  </a:cubicBezTo>
                  <a:cubicBezTo>
                    <a:pt x="374" y="1166"/>
                    <a:pt x="343" y="1104"/>
                    <a:pt x="312" y="1057"/>
                  </a:cubicBezTo>
                  <a:cubicBezTo>
                    <a:pt x="234" y="902"/>
                    <a:pt x="203" y="715"/>
                    <a:pt x="234" y="544"/>
                  </a:cubicBezTo>
                  <a:cubicBezTo>
                    <a:pt x="234" y="482"/>
                    <a:pt x="265" y="420"/>
                    <a:pt x="296" y="373"/>
                  </a:cubicBezTo>
                  <a:cubicBezTo>
                    <a:pt x="327" y="327"/>
                    <a:pt x="374" y="280"/>
                    <a:pt x="421" y="264"/>
                  </a:cubicBezTo>
                  <a:cubicBezTo>
                    <a:pt x="467" y="233"/>
                    <a:pt x="529" y="202"/>
                    <a:pt x="592" y="202"/>
                  </a:cubicBezTo>
                  <a:cubicBezTo>
                    <a:pt x="638" y="187"/>
                    <a:pt x="701" y="171"/>
                    <a:pt x="763" y="171"/>
                  </a:cubicBezTo>
                  <a:cubicBezTo>
                    <a:pt x="825" y="171"/>
                    <a:pt x="887" y="187"/>
                    <a:pt x="949" y="187"/>
                  </a:cubicBezTo>
                  <a:lnTo>
                    <a:pt x="918" y="16"/>
                  </a:lnTo>
                  <a:cubicBezTo>
                    <a:pt x="887" y="16"/>
                    <a:pt x="856" y="16"/>
                    <a:pt x="809" y="0"/>
                  </a:cubicBezTo>
                  <a:close/>
                </a:path>
              </a:pathLst>
            </a:custGeom>
            <a:solidFill>
              <a:srgbClr val="FBE3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35"/>
            <p:cNvSpPr/>
            <p:nvPr/>
          </p:nvSpPr>
          <p:spPr>
            <a:xfrm>
              <a:off x="4003760" y="3396946"/>
              <a:ext cx="42133" cy="51990"/>
            </a:xfrm>
            <a:custGeom>
              <a:rect b="b" l="l" r="r" t="t"/>
              <a:pathLst>
                <a:path extrusionOk="0" h="1556" w="1261">
                  <a:moveTo>
                    <a:pt x="1011" y="1"/>
                  </a:moveTo>
                  <a:lnTo>
                    <a:pt x="778" y="32"/>
                  </a:lnTo>
                  <a:lnTo>
                    <a:pt x="467" y="685"/>
                  </a:lnTo>
                  <a:lnTo>
                    <a:pt x="296" y="716"/>
                  </a:lnTo>
                  <a:lnTo>
                    <a:pt x="203" y="141"/>
                  </a:lnTo>
                  <a:lnTo>
                    <a:pt x="1" y="172"/>
                  </a:lnTo>
                  <a:lnTo>
                    <a:pt x="234" y="1556"/>
                  </a:lnTo>
                  <a:lnTo>
                    <a:pt x="436" y="1525"/>
                  </a:lnTo>
                  <a:lnTo>
                    <a:pt x="327" y="887"/>
                  </a:lnTo>
                  <a:lnTo>
                    <a:pt x="498" y="856"/>
                  </a:lnTo>
                  <a:lnTo>
                    <a:pt x="1042" y="1416"/>
                  </a:lnTo>
                  <a:lnTo>
                    <a:pt x="1260" y="1385"/>
                  </a:lnTo>
                  <a:lnTo>
                    <a:pt x="638" y="747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rgbClr val="FBE3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35"/>
            <p:cNvSpPr/>
            <p:nvPr/>
          </p:nvSpPr>
          <p:spPr>
            <a:xfrm>
              <a:off x="4083249" y="3383982"/>
              <a:ext cx="33279" cy="50921"/>
            </a:xfrm>
            <a:custGeom>
              <a:rect b="b" l="l" r="r" t="t"/>
              <a:pathLst>
                <a:path extrusionOk="0" h="1524" w="996">
                  <a:moveTo>
                    <a:pt x="747" y="0"/>
                  </a:moveTo>
                  <a:lnTo>
                    <a:pt x="1" y="140"/>
                  </a:lnTo>
                  <a:lnTo>
                    <a:pt x="249" y="1524"/>
                  </a:lnTo>
                  <a:lnTo>
                    <a:pt x="996" y="1384"/>
                  </a:lnTo>
                  <a:lnTo>
                    <a:pt x="965" y="1213"/>
                  </a:lnTo>
                  <a:lnTo>
                    <a:pt x="405" y="1322"/>
                  </a:lnTo>
                  <a:lnTo>
                    <a:pt x="327" y="855"/>
                  </a:lnTo>
                  <a:lnTo>
                    <a:pt x="840" y="777"/>
                  </a:lnTo>
                  <a:lnTo>
                    <a:pt x="809" y="591"/>
                  </a:lnTo>
                  <a:lnTo>
                    <a:pt x="296" y="684"/>
                  </a:lnTo>
                  <a:lnTo>
                    <a:pt x="218" y="280"/>
                  </a:lnTo>
                  <a:lnTo>
                    <a:pt x="747" y="187"/>
                  </a:lnTo>
                  <a:lnTo>
                    <a:pt x="747" y="0"/>
                  </a:lnTo>
                  <a:close/>
                </a:path>
              </a:pathLst>
            </a:custGeom>
            <a:solidFill>
              <a:srgbClr val="FBE3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35"/>
            <p:cNvSpPr/>
            <p:nvPr/>
          </p:nvSpPr>
          <p:spPr>
            <a:xfrm>
              <a:off x="4151845" y="3369948"/>
              <a:ext cx="35350" cy="49885"/>
            </a:xfrm>
            <a:custGeom>
              <a:rect b="b" l="l" r="r" t="t"/>
              <a:pathLst>
                <a:path extrusionOk="0" h="1493" w="1058">
                  <a:moveTo>
                    <a:pt x="1026" y="0"/>
                  </a:moveTo>
                  <a:lnTo>
                    <a:pt x="0" y="187"/>
                  </a:lnTo>
                  <a:lnTo>
                    <a:pt x="31" y="358"/>
                  </a:lnTo>
                  <a:lnTo>
                    <a:pt x="451" y="296"/>
                  </a:lnTo>
                  <a:lnTo>
                    <a:pt x="684" y="1493"/>
                  </a:lnTo>
                  <a:lnTo>
                    <a:pt x="871" y="1462"/>
                  </a:lnTo>
                  <a:lnTo>
                    <a:pt x="653" y="249"/>
                  </a:lnTo>
                  <a:lnTo>
                    <a:pt x="1057" y="187"/>
                  </a:lnTo>
                  <a:lnTo>
                    <a:pt x="1026" y="0"/>
                  </a:lnTo>
                  <a:close/>
                </a:path>
              </a:pathLst>
            </a:custGeom>
            <a:solidFill>
              <a:srgbClr val="FBE3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35"/>
            <p:cNvSpPr/>
            <p:nvPr/>
          </p:nvSpPr>
          <p:spPr>
            <a:xfrm>
              <a:off x="3816717" y="3701402"/>
              <a:ext cx="46811" cy="50419"/>
            </a:xfrm>
            <a:custGeom>
              <a:rect b="b" l="l" r="r" t="t"/>
              <a:pathLst>
                <a:path extrusionOk="0" h="1509" w="1401">
                  <a:moveTo>
                    <a:pt x="529" y="203"/>
                  </a:moveTo>
                  <a:lnTo>
                    <a:pt x="918" y="856"/>
                  </a:lnTo>
                  <a:lnTo>
                    <a:pt x="327" y="934"/>
                  </a:lnTo>
                  <a:lnTo>
                    <a:pt x="529" y="203"/>
                  </a:lnTo>
                  <a:close/>
                  <a:moveTo>
                    <a:pt x="607" y="1"/>
                  </a:moveTo>
                  <a:lnTo>
                    <a:pt x="405" y="32"/>
                  </a:lnTo>
                  <a:lnTo>
                    <a:pt x="1" y="1509"/>
                  </a:lnTo>
                  <a:lnTo>
                    <a:pt x="187" y="1478"/>
                  </a:lnTo>
                  <a:lnTo>
                    <a:pt x="296" y="1105"/>
                  </a:lnTo>
                  <a:lnTo>
                    <a:pt x="1011" y="1011"/>
                  </a:lnTo>
                  <a:lnTo>
                    <a:pt x="1198" y="1338"/>
                  </a:lnTo>
                  <a:lnTo>
                    <a:pt x="1400" y="1322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FBE3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35"/>
            <p:cNvSpPr/>
            <p:nvPr/>
          </p:nvSpPr>
          <p:spPr>
            <a:xfrm>
              <a:off x="3875957" y="3693283"/>
              <a:ext cx="42634" cy="49183"/>
            </a:xfrm>
            <a:custGeom>
              <a:rect b="b" l="l" r="r" t="t"/>
              <a:pathLst>
                <a:path extrusionOk="0" h="1472" w="1276">
                  <a:moveTo>
                    <a:pt x="568" y="175"/>
                  </a:moveTo>
                  <a:cubicBezTo>
                    <a:pt x="612" y="175"/>
                    <a:pt x="656" y="186"/>
                    <a:pt x="700" y="197"/>
                  </a:cubicBezTo>
                  <a:cubicBezTo>
                    <a:pt x="747" y="212"/>
                    <a:pt x="809" y="228"/>
                    <a:pt x="856" y="275"/>
                  </a:cubicBezTo>
                  <a:cubicBezTo>
                    <a:pt x="902" y="306"/>
                    <a:pt x="949" y="368"/>
                    <a:pt x="980" y="415"/>
                  </a:cubicBezTo>
                  <a:cubicBezTo>
                    <a:pt x="1011" y="477"/>
                    <a:pt x="1042" y="555"/>
                    <a:pt x="1042" y="617"/>
                  </a:cubicBezTo>
                  <a:cubicBezTo>
                    <a:pt x="1058" y="695"/>
                    <a:pt x="1058" y="757"/>
                    <a:pt x="1042" y="834"/>
                  </a:cubicBezTo>
                  <a:cubicBezTo>
                    <a:pt x="1027" y="897"/>
                    <a:pt x="1011" y="959"/>
                    <a:pt x="964" y="1021"/>
                  </a:cubicBezTo>
                  <a:cubicBezTo>
                    <a:pt x="933" y="1068"/>
                    <a:pt x="887" y="1114"/>
                    <a:pt x="840" y="1161"/>
                  </a:cubicBezTo>
                  <a:cubicBezTo>
                    <a:pt x="793" y="1192"/>
                    <a:pt x="731" y="1223"/>
                    <a:pt x="669" y="1223"/>
                  </a:cubicBezTo>
                  <a:lnTo>
                    <a:pt x="389" y="1270"/>
                  </a:lnTo>
                  <a:lnTo>
                    <a:pt x="234" y="228"/>
                  </a:lnTo>
                  <a:lnTo>
                    <a:pt x="514" y="181"/>
                  </a:lnTo>
                  <a:cubicBezTo>
                    <a:pt x="532" y="177"/>
                    <a:pt x="550" y="175"/>
                    <a:pt x="568" y="175"/>
                  </a:cubicBezTo>
                  <a:close/>
                  <a:moveTo>
                    <a:pt x="537" y="0"/>
                  </a:moveTo>
                  <a:cubicBezTo>
                    <a:pt x="498" y="0"/>
                    <a:pt x="459" y="4"/>
                    <a:pt x="420" y="10"/>
                  </a:cubicBezTo>
                  <a:lnTo>
                    <a:pt x="0" y="88"/>
                  </a:lnTo>
                  <a:lnTo>
                    <a:pt x="218" y="1472"/>
                  </a:lnTo>
                  <a:lnTo>
                    <a:pt x="700" y="1394"/>
                  </a:lnTo>
                  <a:cubicBezTo>
                    <a:pt x="793" y="1379"/>
                    <a:pt x="887" y="1348"/>
                    <a:pt x="964" y="1301"/>
                  </a:cubicBezTo>
                  <a:cubicBezTo>
                    <a:pt x="1042" y="1254"/>
                    <a:pt x="1104" y="1192"/>
                    <a:pt x="1151" y="1114"/>
                  </a:cubicBezTo>
                  <a:cubicBezTo>
                    <a:pt x="1198" y="1052"/>
                    <a:pt x="1229" y="959"/>
                    <a:pt x="1244" y="866"/>
                  </a:cubicBezTo>
                  <a:cubicBezTo>
                    <a:pt x="1275" y="772"/>
                    <a:pt x="1275" y="679"/>
                    <a:pt x="1260" y="586"/>
                  </a:cubicBezTo>
                  <a:cubicBezTo>
                    <a:pt x="1244" y="492"/>
                    <a:pt x="1213" y="399"/>
                    <a:pt x="1151" y="306"/>
                  </a:cubicBezTo>
                  <a:cubicBezTo>
                    <a:pt x="1104" y="228"/>
                    <a:pt x="1042" y="166"/>
                    <a:pt x="964" y="119"/>
                  </a:cubicBezTo>
                  <a:cubicBezTo>
                    <a:pt x="887" y="73"/>
                    <a:pt x="793" y="41"/>
                    <a:pt x="716" y="26"/>
                  </a:cubicBezTo>
                  <a:cubicBezTo>
                    <a:pt x="652" y="8"/>
                    <a:pt x="593" y="0"/>
                    <a:pt x="537" y="0"/>
                  </a:cubicBezTo>
                  <a:close/>
                </a:path>
              </a:pathLst>
            </a:custGeom>
            <a:solidFill>
              <a:srgbClr val="FBE3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35"/>
            <p:cNvSpPr/>
            <p:nvPr/>
          </p:nvSpPr>
          <p:spPr>
            <a:xfrm>
              <a:off x="3937770" y="3678548"/>
              <a:ext cx="57703" cy="54061"/>
            </a:xfrm>
            <a:custGeom>
              <a:rect b="b" l="l" r="r" t="t"/>
              <a:pathLst>
                <a:path extrusionOk="0" h="1618" w="1727">
                  <a:moveTo>
                    <a:pt x="1509" y="0"/>
                  </a:moveTo>
                  <a:lnTo>
                    <a:pt x="1183" y="47"/>
                  </a:lnTo>
                  <a:lnTo>
                    <a:pt x="934" y="1275"/>
                  </a:lnTo>
                  <a:lnTo>
                    <a:pt x="312" y="187"/>
                  </a:lnTo>
                  <a:lnTo>
                    <a:pt x="1" y="234"/>
                  </a:lnTo>
                  <a:lnTo>
                    <a:pt x="218" y="1618"/>
                  </a:lnTo>
                  <a:lnTo>
                    <a:pt x="421" y="1586"/>
                  </a:lnTo>
                  <a:lnTo>
                    <a:pt x="234" y="389"/>
                  </a:lnTo>
                  <a:lnTo>
                    <a:pt x="234" y="389"/>
                  </a:lnTo>
                  <a:lnTo>
                    <a:pt x="856" y="1524"/>
                  </a:lnTo>
                  <a:lnTo>
                    <a:pt x="1089" y="1493"/>
                  </a:lnTo>
                  <a:cubicBezTo>
                    <a:pt x="1136" y="1244"/>
                    <a:pt x="1183" y="1042"/>
                    <a:pt x="1214" y="856"/>
                  </a:cubicBezTo>
                  <a:cubicBezTo>
                    <a:pt x="1229" y="778"/>
                    <a:pt x="1245" y="700"/>
                    <a:pt x="1260" y="622"/>
                  </a:cubicBezTo>
                  <a:cubicBezTo>
                    <a:pt x="1276" y="545"/>
                    <a:pt x="1291" y="482"/>
                    <a:pt x="1291" y="420"/>
                  </a:cubicBezTo>
                  <a:cubicBezTo>
                    <a:pt x="1307" y="343"/>
                    <a:pt x="1322" y="280"/>
                    <a:pt x="1338" y="218"/>
                  </a:cubicBezTo>
                  <a:lnTo>
                    <a:pt x="1525" y="1415"/>
                  </a:lnTo>
                  <a:lnTo>
                    <a:pt x="1727" y="1384"/>
                  </a:lnTo>
                  <a:lnTo>
                    <a:pt x="1509" y="0"/>
                  </a:lnTo>
                  <a:close/>
                </a:path>
              </a:pathLst>
            </a:custGeom>
            <a:solidFill>
              <a:srgbClr val="FBE3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35"/>
            <p:cNvSpPr/>
            <p:nvPr/>
          </p:nvSpPr>
          <p:spPr>
            <a:xfrm>
              <a:off x="4013116" y="3673335"/>
              <a:ext cx="14568" cy="47312"/>
            </a:xfrm>
            <a:custGeom>
              <a:rect b="b" l="l" r="r" t="t"/>
              <a:pathLst>
                <a:path extrusionOk="0" h="1416" w="436">
                  <a:moveTo>
                    <a:pt x="203" y="1"/>
                  </a:moveTo>
                  <a:lnTo>
                    <a:pt x="0" y="32"/>
                  </a:lnTo>
                  <a:lnTo>
                    <a:pt x="234" y="1416"/>
                  </a:lnTo>
                  <a:lnTo>
                    <a:pt x="436" y="138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BE3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35"/>
            <p:cNvSpPr/>
            <p:nvPr/>
          </p:nvSpPr>
          <p:spPr>
            <a:xfrm>
              <a:off x="4039612" y="3664013"/>
              <a:ext cx="36386" cy="50419"/>
            </a:xfrm>
            <a:custGeom>
              <a:rect b="b" l="l" r="r" t="t"/>
              <a:pathLst>
                <a:path extrusionOk="0" h="1509" w="1089">
                  <a:moveTo>
                    <a:pt x="1058" y="0"/>
                  </a:moveTo>
                  <a:cubicBezTo>
                    <a:pt x="1058" y="0"/>
                    <a:pt x="793" y="47"/>
                    <a:pt x="529" y="93"/>
                  </a:cubicBezTo>
                  <a:lnTo>
                    <a:pt x="0" y="187"/>
                  </a:lnTo>
                  <a:lnTo>
                    <a:pt x="32" y="358"/>
                  </a:lnTo>
                  <a:lnTo>
                    <a:pt x="467" y="295"/>
                  </a:lnTo>
                  <a:lnTo>
                    <a:pt x="669" y="1508"/>
                  </a:lnTo>
                  <a:lnTo>
                    <a:pt x="871" y="1477"/>
                  </a:lnTo>
                  <a:lnTo>
                    <a:pt x="669" y="264"/>
                  </a:lnTo>
                  <a:lnTo>
                    <a:pt x="1089" y="187"/>
                  </a:lnTo>
                  <a:lnTo>
                    <a:pt x="1058" y="0"/>
                  </a:lnTo>
                  <a:close/>
                </a:path>
              </a:pathLst>
            </a:custGeom>
            <a:solidFill>
              <a:srgbClr val="FBE3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35"/>
            <p:cNvSpPr/>
            <p:nvPr/>
          </p:nvSpPr>
          <p:spPr>
            <a:xfrm>
              <a:off x="4127420" y="3650113"/>
              <a:ext cx="45742" cy="48715"/>
            </a:xfrm>
            <a:custGeom>
              <a:rect b="b" l="l" r="r" t="t"/>
              <a:pathLst>
                <a:path extrusionOk="0" h="1458" w="1369">
                  <a:moveTo>
                    <a:pt x="684" y="187"/>
                  </a:moveTo>
                  <a:cubicBezTo>
                    <a:pt x="716" y="187"/>
                    <a:pt x="747" y="191"/>
                    <a:pt x="778" y="198"/>
                  </a:cubicBezTo>
                  <a:cubicBezTo>
                    <a:pt x="840" y="198"/>
                    <a:pt x="887" y="229"/>
                    <a:pt x="933" y="261"/>
                  </a:cubicBezTo>
                  <a:cubicBezTo>
                    <a:pt x="995" y="307"/>
                    <a:pt x="1027" y="354"/>
                    <a:pt x="1058" y="416"/>
                  </a:cubicBezTo>
                  <a:cubicBezTo>
                    <a:pt x="1104" y="478"/>
                    <a:pt x="1135" y="572"/>
                    <a:pt x="1135" y="649"/>
                  </a:cubicBezTo>
                  <a:cubicBezTo>
                    <a:pt x="1151" y="727"/>
                    <a:pt x="1166" y="820"/>
                    <a:pt x="1151" y="898"/>
                  </a:cubicBezTo>
                  <a:cubicBezTo>
                    <a:pt x="1135" y="976"/>
                    <a:pt x="1120" y="1038"/>
                    <a:pt x="1089" y="1085"/>
                  </a:cubicBezTo>
                  <a:cubicBezTo>
                    <a:pt x="1058" y="1147"/>
                    <a:pt x="1011" y="1178"/>
                    <a:pt x="964" y="1209"/>
                  </a:cubicBezTo>
                  <a:cubicBezTo>
                    <a:pt x="885" y="1255"/>
                    <a:pt x="797" y="1283"/>
                    <a:pt x="706" y="1283"/>
                  </a:cubicBezTo>
                  <a:cubicBezTo>
                    <a:pt x="673" y="1283"/>
                    <a:pt x="640" y="1280"/>
                    <a:pt x="607" y="1271"/>
                  </a:cubicBezTo>
                  <a:cubicBezTo>
                    <a:pt x="544" y="1271"/>
                    <a:pt x="482" y="1240"/>
                    <a:pt x="436" y="1209"/>
                  </a:cubicBezTo>
                  <a:cubicBezTo>
                    <a:pt x="389" y="1162"/>
                    <a:pt x="342" y="1116"/>
                    <a:pt x="311" y="1054"/>
                  </a:cubicBezTo>
                  <a:cubicBezTo>
                    <a:pt x="234" y="898"/>
                    <a:pt x="202" y="727"/>
                    <a:pt x="218" y="556"/>
                  </a:cubicBezTo>
                  <a:cubicBezTo>
                    <a:pt x="234" y="494"/>
                    <a:pt x="265" y="432"/>
                    <a:pt x="296" y="369"/>
                  </a:cubicBezTo>
                  <a:cubicBezTo>
                    <a:pt x="327" y="323"/>
                    <a:pt x="373" y="276"/>
                    <a:pt x="420" y="261"/>
                  </a:cubicBezTo>
                  <a:cubicBezTo>
                    <a:pt x="467" y="229"/>
                    <a:pt x="529" y="198"/>
                    <a:pt x="591" y="198"/>
                  </a:cubicBezTo>
                  <a:cubicBezTo>
                    <a:pt x="622" y="191"/>
                    <a:pt x="653" y="187"/>
                    <a:pt x="684" y="187"/>
                  </a:cubicBezTo>
                  <a:close/>
                  <a:moveTo>
                    <a:pt x="675" y="0"/>
                  </a:moveTo>
                  <a:cubicBezTo>
                    <a:pt x="638" y="0"/>
                    <a:pt x="599" y="4"/>
                    <a:pt x="560" y="12"/>
                  </a:cubicBezTo>
                  <a:cubicBezTo>
                    <a:pt x="482" y="27"/>
                    <a:pt x="420" y="58"/>
                    <a:pt x="342" y="90"/>
                  </a:cubicBezTo>
                  <a:cubicBezTo>
                    <a:pt x="265" y="121"/>
                    <a:pt x="202" y="167"/>
                    <a:pt x="156" y="229"/>
                  </a:cubicBezTo>
                  <a:cubicBezTo>
                    <a:pt x="94" y="307"/>
                    <a:pt x="47" y="400"/>
                    <a:pt x="16" y="478"/>
                  </a:cubicBezTo>
                  <a:cubicBezTo>
                    <a:pt x="0" y="603"/>
                    <a:pt x="0" y="727"/>
                    <a:pt x="16" y="851"/>
                  </a:cubicBezTo>
                  <a:cubicBezTo>
                    <a:pt x="31" y="945"/>
                    <a:pt x="62" y="1022"/>
                    <a:pt x="94" y="1100"/>
                  </a:cubicBezTo>
                  <a:cubicBezTo>
                    <a:pt x="125" y="1162"/>
                    <a:pt x="171" y="1225"/>
                    <a:pt x="218" y="1271"/>
                  </a:cubicBezTo>
                  <a:cubicBezTo>
                    <a:pt x="249" y="1318"/>
                    <a:pt x="296" y="1365"/>
                    <a:pt x="358" y="1396"/>
                  </a:cubicBezTo>
                  <a:cubicBezTo>
                    <a:pt x="405" y="1411"/>
                    <a:pt x="451" y="1427"/>
                    <a:pt x="513" y="1442"/>
                  </a:cubicBezTo>
                  <a:cubicBezTo>
                    <a:pt x="560" y="1458"/>
                    <a:pt x="622" y="1458"/>
                    <a:pt x="669" y="1458"/>
                  </a:cubicBezTo>
                  <a:lnTo>
                    <a:pt x="809" y="1458"/>
                  </a:lnTo>
                  <a:cubicBezTo>
                    <a:pt x="871" y="1442"/>
                    <a:pt x="918" y="1427"/>
                    <a:pt x="964" y="1411"/>
                  </a:cubicBezTo>
                  <a:cubicBezTo>
                    <a:pt x="1011" y="1396"/>
                    <a:pt x="1058" y="1365"/>
                    <a:pt x="1104" y="1333"/>
                  </a:cubicBezTo>
                  <a:cubicBezTo>
                    <a:pt x="1151" y="1302"/>
                    <a:pt x="1182" y="1271"/>
                    <a:pt x="1229" y="1225"/>
                  </a:cubicBezTo>
                  <a:cubicBezTo>
                    <a:pt x="1260" y="1178"/>
                    <a:pt x="1291" y="1131"/>
                    <a:pt x="1322" y="1085"/>
                  </a:cubicBezTo>
                  <a:cubicBezTo>
                    <a:pt x="1338" y="1007"/>
                    <a:pt x="1353" y="945"/>
                    <a:pt x="1369" y="867"/>
                  </a:cubicBezTo>
                  <a:cubicBezTo>
                    <a:pt x="1369" y="789"/>
                    <a:pt x="1369" y="696"/>
                    <a:pt x="1353" y="618"/>
                  </a:cubicBezTo>
                  <a:cubicBezTo>
                    <a:pt x="1338" y="494"/>
                    <a:pt x="1291" y="369"/>
                    <a:pt x="1213" y="276"/>
                  </a:cubicBezTo>
                  <a:cubicBezTo>
                    <a:pt x="1166" y="198"/>
                    <a:pt x="1104" y="121"/>
                    <a:pt x="1011" y="74"/>
                  </a:cubicBezTo>
                  <a:cubicBezTo>
                    <a:pt x="949" y="43"/>
                    <a:pt x="871" y="12"/>
                    <a:pt x="778" y="12"/>
                  </a:cubicBezTo>
                  <a:cubicBezTo>
                    <a:pt x="747" y="4"/>
                    <a:pt x="712" y="0"/>
                    <a:pt x="675" y="0"/>
                  </a:cubicBezTo>
                  <a:close/>
                </a:path>
              </a:pathLst>
            </a:custGeom>
            <a:solidFill>
              <a:srgbClr val="FBE3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35"/>
            <p:cNvSpPr/>
            <p:nvPr/>
          </p:nvSpPr>
          <p:spPr>
            <a:xfrm>
              <a:off x="4190804" y="3636982"/>
              <a:ext cx="44706" cy="52491"/>
            </a:xfrm>
            <a:custGeom>
              <a:rect b="b" l="l" r="r" t="t"/>
              <a:pathLst>
                <a:path extrusionOk="0" h="1571" w="1338">
                  <a:moveTo>
                    <a:pt x="1073" y="0"/>
                  </a:moveTo>
                  <a:lnTo>
                    <a:pt x="887" y="32"/>
                  </a:lnTo>
                  <a:lnTo>
                    <a:pt x="1089" y="1151"/>
                  </a:lnTo>
                  <a:lnTo>
                    <a:pt x="265" y="140"/>
                  </a:lnTo>
                  <a:lnTo>
                    <a:pt x="0" y="187"/>
                  </a:lnTo>
                  <a:lnTo>
                    <a:pt x="249" y="1571"/>
                  </a:lnTo>
                  <a:lnTo>
                    <a:pt x="451" y="1540"/>
                  </a:lnTo>
                  <a:lnTo>
                    <a:pt x="249" y="405"/>
                  </a:lnTo>
                  <a:lnTo>
                    <a:pt x="249" y="405"/>
                  </a:lnTo>
                  <a:lnTo>
                    <a:pt x="1089" y="1431"/>
                  </a:lnTo>
                  <a:lnTo>
                    <a:pt x="1338" y="1384"/>
                  </a:lnTo>
                  <a:lnTo>
                    <a:pt x="1073" y="0"/>
                  </a:lnTo>
                  <a:close/>
                </a:path>
              </a:pathLst>
            </a:custGeom>
            <a:solidFill>
              <a:srgbClr val="FBE3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35"/>
            <p:cNvSpPr/>
            <p:nvPr/>
          </p:nvSpPr>
          <p:spPr>
            <a:xfrm>
              <a:off x="4252116" y="3627126"/>
              <a:ext cx="34315" cy="51455"/>
            </a:xfrm>
            <a:custGeom>
              <a:rect b="b" l="l" r="r" t="t"/>
              <a:pathLst>
                <a:path extrusionOk="0" h="1540" w="1027">
                  <a:moveTo>
                    <a:pt x="762" y="0"/>
                  </a:moveTo>
                  <a:lnTo>
                    <a:pt x="0" y="156"/>
                  </a:lnTo>
                  <a:lnTo>
                    <a:pt x="264" y="1539"/>
                  </a:lnTo>
                  <a:lnTo>
                    <a:pt x="1026" y="1384"/>
                  </a:lnTo>
                  <a:lnTo>
                    <a:pt x="995" y="1213"/>
                  </a:lnTo>
                  <a:lnTo>
                    <a:pt x="420" y="1322"/>
                  </a:lnTo>
                  <a:lnTo>
                    <a:pt x="342" y="871"/>
                  </a:lnTo>
                  <a:lnTo>
                    <a:pt x="855" y="762"/>
                  </a:lnTo>
                  <a:lnTo>
                    <a:pt x="824" y="591"/>
                  </a:lnTo>
                  <a:lnTo>
                    <a:pt x="296" y="700"/>
                  </a:lnTo>
                  <a:lnTo>
                    <a:pt x="218" y="295"/>
                  </a:lnTo>
                  <a:lnTo>
                    <a:pt x="762" y="187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rgbClr val="FBE3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35"/>
            <p:cNvSpPr/>
            <p:nvPr/>
          </p:nvSpPr>
          <p:spPr>
            <a:xfrm>
              <a:off x="3798005" y="3524382"/>
              <a:ext cx="66558" cy="120619"/>
            </a:xfrm>
            <a:custGeom>
              <a:rect b="b" l="l" r="r" t="t"/>
              <a:pathLst>
                <a:path extrusionOk="0" h="3610" w="1992">
                  <a:moveTo>
                    <a:pt x="1004" y="0"/>
                  </a:moveTo>
                  <a:cubicBezTo>
                    <a:pt x="965" y="0"/>
                    <a:pt x="926" y="4"/>
                    <a:pt x="887" y="12"/>
                  </a:cubicBezTo>
                  <a:cubicBezTo>
                    <a:pt x="810" y="27"/>
                    <a:pt x="732" y="43"/>
                    <a:pt x="654" y="74"/>
                  </a:cubicBezTo>
                  <a:cubicBezTo>
                    <a:pt x="576" y="105"/>
                    <a:pt x="499" y="167"/>
                    <a:pt x="421" y="230"/>
                  </a:cubicBezTo>
                  <a:cubicBezTo>
                    <a:pt x="343" y="292"/>
                    <a:pt x="281" y="369"/>
                    <a:pt x="219" y="463"/>
                  </a:cubicBezTo>
                  <a:cubicBezTo>
                    <a:pt x="156" y="572"/>
                    <a:pt x="110" y="696"/>
                    <a:pt x="79" y="820"/>
                  </a:cubicBezTo>
                  <a:cubicBezTo>
                    <a:pt x="32" y="991"/>
                    <a:pt x="17" y="1147"/>
                    <a:pt x="17" y="1318"/>
                  </a:cubicBezTo>
                  <a:cubicBezTo>
                    <a:pt x="1" y="1753"/>
                    <a:pt x="63" y="2173"/>
                    <a:pt x="188" y="2593"/>
                  </a:cubicBezTo>
                  <a:cubicBezTo>
                    <a:pt x="234" y="2749"/>
                    <a:pt x="312" y="2904"/>
                    <a:pt x="390" y="3044"/>
                  </a:cubicBezTo>
                  <a:cubicBezTo>
                    <a:pt x="452" y="3153"/>
                    <a:pt x="545" y="3262"/>
                    <a:pt x="639" y="3355"/>
                  </a:cubicBezTo>
                  <a:cubicBezTo>
                    <a:pt x="716" y="3417"/>
                    <a:pt x="794" y="3479"/>
                    <a:pt x="903" y="3526"/>
                  </a:cubicBezTo>
                  <a:cubicBezTo>
                    <a:pt x="981" y="3573"/>
                    <a:pt x="1074" y="3588"/>
                    <a:pt x="1152" y="3604"/>
                  </a:cubicBezTo>
                  <a:cubicBezTo>
                    <a:pt x="1192" y="3607"/>
                    <a:pt x="1232" y="3609"/>
                    <a:pt x="1270" y="3609"/>
                  </a:cubicBezTo>
                  <a:cubicBezTo>
                    <a:pt x="1396" y="3609"/>
                    <a:pt x="1515" y="3589"/>
                    <a:pt x="1634" y="3542"/>
                  </a:cubicBezTo>
                  <a:cubicBezTo>
                    <a:pt x="1696" y="3526"/>
                    <a:pt x="1758" y="3495"/>
                    <a:pt x="1820" y="3448"/>
                  </a:cubicBezTo>
                  <a:cubicBezTo>
                    <a:pt x="1882" y="3417"/>
                    <a:pt x="1929" y="3370"/>
                    <a:pt x="1991" y="3324"/>
                  </a:cubicBezTo>
                  <a:lnTo>
                    <a:pt x="1898" y="2780"/>
                  </a:lnTo>
                  <a:cubicBezTo>
                    <a:pt x="1820" y="2857"/>
                    <a:pt x="1743" y="2904"/>
                    <a:pt x="1649" y="2951"/>
                  </a:cubicBezTo>
                  <a:cubicBezTo>
                    <a:pt x="1571" y="2997"/>
                    <a:pt x="1478" y="3028"/>
                    <a:pt x="1385" y="3044"/>
                  </a:cubicBezTo>
                  <a:cubicBezTo>
                    <a:pt x="1360" y="3048"/>
                    <a:pt x="1335" y="3050"/>
                    <a:pt x="1310" y="3050"/>
                  </a:cubicBezTo>
                  <a:cubicBezTo>
                    <a:pt x="1242" y="3050"/>
                    <a:pt x="1173" y="3036"/>
                    <a:pt x="1105" y="3013"/>
                  </a:cubicBezTo>
                  <a:cubicBezTo>
                    <a:pt x="1012" y="2966"/>
                    <a:pt x="934" y="2904"/>
                    <a:pt x="872" y="2826"/>
                  </a:cubicBezTo>
                  <a:cubicBezTo>
                    <a:pt x="778" y="2717"/>
                    <a:pt x="716" y="2593"/>
                    <a:pt x="670" y="2469"/>
                  </a:cubicBezTo>
                  <a:cubicBezTo>
                    <a:pt x="607" y="2282"/>
                    <a:pt x="561" y="2080"/>
                    <a:pt x="530" y="1893"/>
                  </a:cubicBezTo>
                  <a:cubicBezTo>
                    <a:pt x="499" y="1707"/>
                    <a:pt x="499" y="1505"/>
                    <a:pt x="499" y="1318"/>
                  </a:cubicBezTo>
                  <a:cubicBezTo>
                    <a:pt x="514" y="1178"/>
                    <a:pt x="545" y="1038"/>
                    <a:pt x="592" y="914"/>
                  </a:cubicBezTo>
                  <a:cubicBezTo>
                    <a:pt x="639" y="820"/>
                    <a:pt x="701" y="743"/>
                    <a:pt x="778" y="680"/>
                  </a:cubicBezTo>
                  <a:cubicBezTo>
                    <a:pt x="841" y="618"/>
                    <a:pt x="934" y="587"/>
                    <a:pt x="1027" y="572"/>
                  </a:cubicBezTo>
                  <a:cubicBezTo>
                    <a:pt x="1074" y="564"/>
                    <a:pt x="1121" y="560"/>
                    <a:pt x="1167" y="560"/>
                  </a:cubicBezTo>
                  <a:cubicBezTo>
                    <a:pt x="1214" y="560"/>
                    <a:pt x="1260" y="564"/>
                    <a:pt x="1307" y="572"/>
                  </a:cubicBezTo>
                  <a:cubicBezTo>
                    <a:pt x="1400" y="587"/>
                    <a:pt x="1494" y="618"/>
                    <a:pt x="1587" y="649"/>
                  </a:cubicBezTo>
                  <a:lnTo>
                    <a:pt x="1509" y="105"/>
                  </a:lnTo>
                  <a:cubicBezTo>
                    <a:pt x="1447" y="90"/>
                    <a:pt x="1385" y="59"/>
                    <a:pt x="1323" y="43"/>
                  </a:cubicBezTo>
                  <a:cubicBezTo>
                    <a:pt x="1260" y="27"/>
                    <a:pt x="1183" y="12"/>
                    <a:pt x="1121" y="12"/>
                  </a:cubicBezTo>
                  <a:cubicBezTo>
                    <a:pt x="1082" y="4"/>
                    <a:pt x="1043" y="0"/>
                    <a:pt x="1004" y="0"/>
                  </a:cubicBezTo>
                  <a:close/>
                </a:path>
              </a:pathLst>
            </a:custGeom>
            <a:solidFill>
              <a:srgbClr val="EB5E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35"/>
            <p:cNvSpPr/>
            <p:nvPr/>
          </p:nvSpPr>
          <p:spPr>
            <a:xfrm>
              <a:off x="3868673" y="3518000"/>
              <a:ext cx="32778" cy="119015"/>
            </a:xfrm>
            <a:custGeom>
              <a:rect b="b" l="l" r="r" t="t"/>
              <a:pathLst>
                <a:path extrusionOk="0" h="3562" w="981">
                  <a:moveTo>
                    <a:pt x="452" y="1"/>
                  </a:moveTo>
                  <a:lnTo>
                    <a:pt x="1" y="78"/>
                  </a:lnTo>
                  <a:lnTo>
                    <a:pt x="514" y="3561"/>
                  </a:lnTo>
                  <a:lnTo>
                    <a:pt x="980" y="3484"/>
                  </a:lnTo>
                  <a:lnTo>
                    <a:pt x="452" y="1"/>
                  </a:lnTo>
                  <a:close/>
                </a:path>
              </a:pathLst>
            </a:custGeom>
            <a:solidFill>
              <a:srgbClr val="EB5E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35"/>
            <p:cNvSpPr/>
            <p:nvPr/>
          </p:nvSpPr>
          <p:spPr>
            <a:xfrm>
              <a:off x="3909737" y="3503966"/>
              <a:ext cx="81059" cy="126299"/>
            </a:xfrm>
            <a:custGeom>
              <a:rect b="b" l="l" r="r" t="t"/>
              <a:pathLst>
                <a:path extrusionOk="0" h="3780" w="2426">
                  <a:moveTo>
                    <a:pt x="1866" y="1"/>
                  </a:moveTo>
                  <a:lnTo>
                    <a:pt x="1431" y="63"/>
                  </a:lnTo>
                  <a:lnTo>
                    <a:pt x="1850" y="2675"/>
                  </a:lnTo>
                  <a:lnTo>
                    <a:pt x="591" y="203"/>
                  </a:lnTo>
                  <a:lnTo>
                    <a:pt x="0" y="296"/>
                  </a:lnTo>
                  <a:lnTo>
                    <a:pt x="544" y="3779"/>
                  </a:lnTo>
                  <a:lnTo>
                    <a:pt x="980" y="3702"/>
                  </a:lnTo>
                  <a:lnTo>
                    <a:pt x="575" y="1089"/>
                  </a:lnTo>
                  <a:lnTo>
                    <a:pt x="1819" y="3577"/>
                  </a:lnTo>
                  <a:lnTo>
                    <a:pt x="2426" y="3484"/>
                  </a:lnTo>
                  <a:lnTo>
                    <a:pt x="1866" y="1"/>
                  </a:lnTo>
                  <a:close/>
                </a:path>
              </a:pathLst>
            </a:custGeom>
            <a:solidFill>
              <a:srgbClr val="EB5E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35"/>
            <p:cNvSpPr/>
            <p:nvPr/>
          </p:nvSpPr>
          <p:spPr>
            <a:xfrm>
              <a:off x="3999617" y="3492539"/>
              <a:ext cx="64453" cy="123158"/>
            </a:xfrm>
            <a:custGeom>
              <a:rect b="b" l="l" r="r" t="t"/>
              <a:pathLst>
                <a:path extrusionOk="0" h="3686" w="1929">
                  <a:moveTo>
                    <a:pt x="1322" y="1"/>
                  </a:moveTo>
                  <a:lnTo>
                    <a:pt x="669" y="110"/>
                  </a:lnTo>
                  <a:lnTo>
                    <a:pt x="0" y="219"/>
                  </a:lnTo>
                  <a:lnTo>
                    <a:pt x="575" y="3686"/>
                  </a:lnTo>
                  <a:cubicBezTo>
                    <a:pt x="575" y="3686"/>
                    <a:pt x="902" y="3639"/>
                    <a:pt x="1244" y="3577"/>
                  </a:cubicBezTo>
                  <a:lnTo>
                    <a:pt x="1928" y="3468"/>
                  </a:lnTo>
                  <a:lnTo>
                    <a:pt x="1819" y="2909"/>
                  </a:lnTo>
                  <a:cubicBezTo>
                    <a:pt x="1819" y="2909"/>
                    <a:pt x="1602" y="2955"/>
                    <a:pt x="1384" y="2986"/>
                  </a:cubicBezTo>
                  <a:lnTo>
                    <a:pt x="933" y="3064"/>
                  </a:lnTo>
                  <a:lnTo>
                    <a:pt x="778" y="2100"/>
                  </a:lnTo>
                  <a:lnTo>
                    <a:pt x="1182" y="2038"/>
                  </a:lnTo>
                  <a:lnTo>
                    <a:pt x="1586" y="1960"/>
                  </a:lnTo>
                  <a:lnTo>
                    <a:pt x="1493" y="1416"/>
                  </a:lnTo>
                  <a:cubicBezTo>
                    <a:pt x="1493" y="1416"/>
                    <a:pt x="1291" y="1447"/>
                    <a:pt x="1089" y="1478"/>
                  </a:cubicBezTo>
                  <a:cubicBezTo>
                    <a:pt x="886" y="1509"/>
                    <a:pt x="684" y="1540"/>
                    <a:pt x="684" y="1540"/>
                  </a:cubicBezTo>
                  <a:lnTo>
                    <a:pt x="544" y="701"/>
                  </a:lnTo>
                  <a:lnTo>
                    <a:pt x="949" y="638"/>
                  </a:lnTo>
                  <a:cubicBezTo>
                    <a:pt x="1151" y="592"/>
                    <a:pt x="1353" y="561"/>
                    <a:pt x="1353" y="561"/>
                  </a:cubicBezTo>
                  <a:lnTo>
                    <a:pt x="1322" y="1"/>
                  </a:lnTo>
                  <a:close/>
                </a:path>
              </a:pathLst>
            </a:custGeom>
            <a:solidFill>
              <a:srgbClr val="EB5E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35"/>
            <p:cNvSpPr/>
            <p:nvPr/>
          </p:nvSpPr>
          <p:spPr>
            <a:xfrm>
              <a:off x="4070252" y="3472291"/>
              <a:ext cx="105517" cy="131478"/>
            </a:xfrm>
            <a:custGeom>
              <a:rect b="b" l="l" r="r" t="t"/>
              <a:pathLst>
                <a:path extrusionOk="0" h="3935" w="3158">
                  <a:moveTo>
                    <a:pt x="2520" y="0"/>
                  </a:moveTo>
                  <a:lnTo>
                    <a:pt x="1836" y="125"/>
                  </a:lnTo>
                  <a:lnTo>
                    <a:pt x="1727" y="2846"/>
                  </a:lnTo>
                  <a:lnTo>
                    <a:pt x="685" y="342"/>
                  </a:lnTo>
                  <a:lnTo>
                    <a:pt x="1" y="467"/>
                  </a:lnTo>
                  <a:lnTo>
                    <a:pt x="592" y="3934"/>
                  </a:lnTo>
                  <a:lnTo>
                    <a:pt x="1027" y="3857"/>
                  </a:lnTo>
                  <a:lnTo>
                    <a:pt x="545" y="1042"/>
                  </a:lnTo>
                  <a:lnTo>
                    <a:pt x="1665" y="3732"/>
                  </a:lnTo>
                  <a:lnTo>
                    <a:pt x="2084" y="3670"/>
                  </a:lnTo>
                  <a:lnTo>
                    <a:pt x="2209" y="747"/>
                  </a:lnTo>
                  <a:lnTo>
                    <a:pt x="2722" y="3546"/>
                  </a:lnTo>
                  <a:lnTo>
                    <a:pt x="3157" y="3468"/>
                  </a:lnTo>
                  <a:lnTo>
                    <a:pt x="2520" y="0"/>
                  </a:lnTo>
                  <a:close/>
                </a:path>
              </a:pathLst>
            </a:custGeom>
            <a:solidFill>
              <a:srgbClr val="EB5E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35"/>
            <p:cNvSpPr/>
            <p:nvPr/>
          </p:nvSpPr>
          <p:spPr>
            <a:xfrm>
              <a:off x="4196518" y="3460330"/>
              <a:ext cx="74844" cy="124228"/>
            </a:xfrm>
            <a:custGeom>
              <a:rect b="b" l="l" r="r" t="t"/>
              <a:pathLst>
                <a:path extrusionOk="0" h="3718" w="2240">
                  <a:moveTo>
                    <a:pt x="622" y="903"/>
                  </a:moveTo>
                  <a:cubicBezTo>
                    <a:pt x="669" y="996"/>
                    <a:pt x="716" y="1105"/>
                    <a:pt x="778" y="1245"/>
                  </a:cubicBezTo>
                  <a:lnTo>
                    <a:pt x="949" y="1602"/>
                  </a:lnTo>
                  <a:cubicBezTo>
                    <a:pt x="995" y="1727"/>
                    <a:pt x="1058" y="1867"/>
                    <a:pt x="1120" y="2022"/>
                  </a:cubicBezTo>
                  <a:lnTo>
                    <a:pt x="560" y="2131"/>
                  </a:lnTo>
                  <a:cubicBezTo>
                    <a:pt x="576" y="2053"/>
                    <a:pt x="576" y="1991"/>
                    <a:pt x="576" y="1944"/>
                  </a:cubicBezTo>
                  <a:cubicBezTo>
                    <a:pt x="576" y="1882"/>
                    <a:pt x="576" y="1820"/>
                    <a:pt x="591" y="1742"/>
                  </a:cubicBezTo>
                  <a:lnTo>
                    <a:pt x="591" y="1509"/>
                  </a:lnTo>
                  <a:lnTo>
                    <a:pt x="622" y="903"/>
                  </a:lnTo>
                  <a:close/>
                  <a:moveTo>
                    <a:pt x="747" y="1"/>
                  </a:moveTo>
                  <a:lnTo>
                    <a:pt x="187" y="110"/>
                  </a:lnTo>
                  <a:lnTo>
                    <a:pt x="0" y="3717"/>
                  </a:lnTo>
                  <a:lnTo>
                    <a:pt x="498" y="3624"/>
                  </a:lnTo>
                  <a:lnTo>
                    <a:pt x="529" y="2784"/>
                  </a:lnTo>
                  <a:lnTo>
                    <a:pt x="964" y="2706"/>
                  </a:lnTo>
                  <a:lnTo>
                    <a:pt x="1400" y="2613"/>
                  </a:lnTo>
                  <a:lnTo>
                    <a:pt x="1742" y="3390"/>
                  </a:lnTo>
                  <a:lnTo>
                    <a:pt x="2239" y="3297"/>
                  </a:lnTo>
                  <a:lnTo>
                    <a:pt x="747" y="1"/>
                  </a:lnTo>
                  <a:close/>
                </a:path>
              </a:pathLst>
            </a:custGeom>
            <a:solidFill>
              <a:srgbClr val="EB5E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35"/>
            <p:cNvSpPr/>
            <p:nvPr/>
          </p:nvSpPr>
          <p:spPr>
            <a:xfrm>
              <a:off x="4432377" y="3082098"/>
              <a:ext cx="871832" cy="584518"/>
            </a:xfrm>
            <a:custGeom>
              <a:rect b="b" l="l" r="r" t="t"/>
              <a:pathLst>
                <a:path extrusionOk="0" h="17494" w="26093">
                  <a:moveTo>
                    <a:pt x="19935" y="1"/>
                  </a:moveTo>
                  <a:lnTo>
                    <a:pt x="17229" y="716"/>
                  </a:lnTo>
                  <a:cubicBezTo>
                    <a:pt x="16436" y="918"/>
                    <a:pt x="15488" y="1167"/>
                    <a:pt x="14477" y="1431"/>
                  </a:cubicBezTo>
                  <a:lnTo>
                    <a:pt x="11352" y="2224"/>
                  </a:lnTo>
                  <a:cubicBezTo>
                    <a:pt x="9237" y="2769"/>
                    <a:pt x="7107" y="3282"/>
                    <a:pt x="5521" y="3655"/>
                  </a:cubicBezTo>
                  <a:cubicBezTo>
                    <a:pt x="4728" y="3842"/>
                    <a:pt x="4059" y="3997"/>
                    <a:pt x="3593" y="4106"/>
                  </a:cubicBezTo>
                  <a:lnTo>
                    <a:pt x="2862" y="4277"/>
                  </a:lnTo>
                  <a:cubicBezTo>
                    <a:pt x="3375" y="6345"/>
                    <a:pt x="2084" y="8429"/>
                    <a:pt x="1" y="8911"/>
                  </a:cubicBezTo>
                  <a:lnTo>
                    <a:pt x="110" y="9393"/>
                  </a:lnTo>
                  <a:cubicBezTo>
                    <a:pt x="163" y="9382"/>
                    <a:pt x="214" y="9377"/>
                    <a:pt x="263" y="9377"/>
                  </a:cubicBezTo>
                  <a:cubicBezTo>
                    <a:pt x="995" y="9377"/>
                    <a:pt x="1191" y="10509"/>
                    <a:pt x="389" y="10699"/>
                  </a:cubicBezTo>
                  <a:lnTo>
                    <a:pt x="467" y="11072"/>
                  </a:lnTo>
                  <a:cubicBezTo>
                    <a:pt x="521" y="11061"/>
                    <a:pt x="572" y="11056"/>
                    <a:pt x="621" y="11056"/>
                  </a:cubicBezTo>
                  <a:cubicBezTo>
                    <a:pt x="1353" y="11056"/>
                    <a:pt x="1549" y="12189"/>
                    <a:pt x="747" y="12378"/>
                  </a:cubicBezTo>
                  <a:lnTo>
                    <a:pt x="825" y="12751"/>
                  </a:lnTo>
                  <a:cubicBezTo>
                    <a:pt x="883" y="12739"/>
                    <a:pt x="938" y="12733"/>
                    <a:pt x="990" y="12733"/>
                  </a:cubicBezTo>
                  <a:cubicBezTo>
                    <a:pt x="1728" y="12733"/>
                    <a:pt x="1918" y="13883"/>
                    <a:pt x="1105" y="14057"/>
                  </a:cubicBezTo>
                  <a:lnTo>
                    <a:pt x="1198" y="14493"/>
                  </a:lnTo>
                  <a:cubicBezTo>
                    <a:pt x="1470" y="14437"/>
                    <a:pt x="1740" y="14410"/>
                    <a:pt x="2007" y="14410"/>
                  </a:cubicBezTo>
                  <a:cubicBezTo>
                    <a:pt x="3818" y="14410"/>
                    <a:pt x="5443" y="15651"/>
                    <a:pt x="5863" y="17494"/>
                  </a:cubicBezTo>
                  <a:lnTo>
                    <a:pt x="6625" y="17323"/>
                  </a:lnTo>
                  <a:cubicBezTo>
                    <a:pt x="7107" y="17198"/>
                    <a:pt x="7791" y="17043"/>
                    <a:pt x="8615" y="16841"/>
                  </a:cubicBezTo>
                  <a:cubicBezTo>
                    <a:pt x="10279" y="16452"/>
                    <a:pt x="12487" y="15939"/>
                    <a:pt x="14679" y="15364"/>
                  </a:cubicBezTo>
                  <a:cubicBezTo>
                    <a:pt x="15783" y="15084"/>
                    <a:pt x="16872" y="14804"/>
                    <a:pt x="17898" y="14539"/>
                  </a:cubicBezTo>
                  <a:cubicBezTo>
                    <a:pt x="18909" y="14275"/>
                    <a:pt x="19857" y="14026"/>
                    <a:pt x="20666" y="13824"/>
                  </a:cubicBezTo>
                  <a:lnTo>
                    <a:pt x="23356" y="13124"/>
                  </a:lnTo>
                  <a:cubicBezTo>
                    <a:pt x="22796" y="11056"/>
                    <a:pt x="24009" y="8911"/>
                    <a:pt x="26093" y="8351"/>
                  </a:cubicBezTo>
                  <a:lnTo>
                    <a:pt x="25968" y="7931"/>
                  </a:lnTo>
                  <a:cubicBezTo>
                    <a:pt x="25919" y="7942"/>
                    <a:pt x="25870" y="7947"/>
                    <a:pt x="25822" y="7947"/>
                  </a:cubicBezTo>
                  <a:cubicBezTo>
                    <a:pt x="25518" y="7947"/>
                    <a:pt x="25240" y="7742"/>
                    <a:pt x="25160" y="7433"/>
                  </a:cubicBezTo>
                  <a:lnTo>
                    <a:pt x="25175" y="7433"/>
                  </a:lnTo>
                  <a:cubicBezTo>
                    <a:pt x="25066" y="7076"/>
                    <a:pt x="25284" y="6718"/>
                    <a:pt x="25642" y="6625"/>
                  </a:cubicBezTo>
                  <a:lnTo>
                    <a:pt x="25548" y="6252"/>
                  </a:lnTo>
                  <a:cubicBezTo>
                    <a:pt x="25481" y="6269"/>
                    <a:pt x="25418" y="6277"/>
                    <a:pt x="25358" y="6277"/>
                  </a:cubicBezTo>
                  <a:cubicBezTo>
                    <a:pt x="24647" y="6277"/>
                    <a:pt x="24418" y="5176"/>
                    <a:pt x="25206" y="4961"/>
                  </a:cubicBezTo>
                  <a:lnTo>
                    <a:pt x="25113" y="4604"/>
                  </a:lnTo>
                  <a:cubicBezTo>
                    <a:pt x="25051" y="4618"/>
                    <a:pt x="24991" y="4625"/>
                    <a:pt x="24934" y="4625"/>
                  </a:cubicBezTo>
                  <a:cubicBezTo>
                    <a:pt x="24216" y="4625"/>
                    <a:pt x="23992" y="3514"/>
                    <a:pt x="24771" y="3297"/>
                  </a:cubicBezTo>
                  <a:lnTo>
                    <a:pt x="24646" y="2831"/>
                  </a:lnTo>
                  <a:cubicBezTo>
                    <a:pt x="24332" y="2908"/>
                    <a:pt x="24018" y="2945"/>
                    <a:pt x="23708" y="2945"/>
                  </a:cubicBezTo>
                  <a:cubicBezTo>
                    <a:pt x="21965" y="2945"/>
                    <a:pt x="20384" y="1770"/>
                    <a:pt x="19935" y="1"/>
                  </a:cubicBezTo>
                  <a:close/>
                </a:path>
              </a:pathLst>
            </a:custGeom>
            <a:solidFill>
              <a:srgbClr val="FBE3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35"/>
            <p:cNvSpPr/>
            <p:nvPr/>
          </p:nvSpPr>
          <p:spPr>
            <a:xfrm>
              <a:off x="4578391" y="3142909"/>
              <a:ext cx="516457" cy="209396"/>
            </a:xfrm>
            <a:custGeom>
              <a:rect b="b" l="l" r="r" t="t"/>
              <a:pathLst>
                <a:path extrusionOk="0" h="6267" w="15457">
                  <a:moveTo>
                    <a:pt x="14788" y="0"/>
                  </a:moveTo>
                  <a:lnTo>
                    <a:pt x="12455" y="622"/>
                  </a:lnTo>
                  <a:cubicBezTo>
                    <a:pt x="11056" y="995"/>
                    <a:pt x="9205" y="1462"/>
                    <a:pt x="7370" y="1928"/>
                  </a:cubicBezTo>
                  <a:cubicBezTo>
                    <a:pt x="6453" y="2162"/>
                    <a:pt x="5536" y="2395"/>
                    <a:pt x="4665" y="2612"/>
                  </a:cubicBezTo>
                  <a:lnTo>
                    <a:pt x="2301" y="3172"/>
                  </a:lnTo>
                  <a:cubicBezTo>
                    <a:pt x="918" y="3499"/>
                    <a:pt x="0" y="3716"/>
                    <a:pt x="0" y="3716"/>
                  </a:cubicBezTo>
                  <a:lnTo>
                    <a:pt x="591" y="6267"/>
                  </a:lnTo>
                  <a:lnTo>
                    <a:pt x="2908" y="5722"/>
                  </a:lnTo>
                  <a:cubicBezTo>
                    <a:pt x="3608" y="5551"/>
                    <a:pt x="4416" y="5365"/>
                    <a:pt x="5302" y="5147"/>
                  </a:cubicBezTo>
                  <a:cubicBezTo>
                    <a:pt x="6158" y="4929"/>
                    <a:pt x="7091" y="4696"/>
                    <a:pt x="8024" y="4463"/>
                  </a:cubicBezTo>
                  <a:cubicBezTo>
                    <a:pt x="9874" y="3996"/>
                    <a:pt x="11724" y="3530"/>
                    <a:pt x="13124" y="3157"/>
                  </a:cubicBezTo>
                  <a:lnTo>
                    <a:pt x="15456" y="2550"/>
                  </a:lnTo>
                  <a:lnTo>
                    <a:pt x="14788" y="0"/>
                  </a:lnTo>
                  <a:close/>
                </a:path>
              </a:pathLst>
            </a:custGeom>
            <a:solidFill>
              <a:srgbClr val="EB5E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35"/>
            <p:cNvSpPr/>
            <p:nvPr/>
          </p:nvSpPr>
          <p:spPr>
            <a:xfrm>
              <a:off x="4638634" y="3403194"/>
              <a:ext cx="523741" cy="210967"/>
            </a:xfrm>
            <a:custGeom>
              <a:rect b="b" l="l" r="r" t="t"/>
              <a:pathLst>
                <a:path extrusionOk="0" h="6314" w="15675">
                  <a:moveTo>
                    <a:pt x="15021" y="0"/>
                  </a:moveTo>
                  <a:cubicBezTo>
                    <a:pt x="15021" y="0"/>
                    <a:pt x="14089" y="234"/>
                    <a:pt x="12689" y="607"/>
                  </a:cubicBezTo>
                  <a:cubicBezTo>
                    <a:pt x="11305" y="964"/>
                    <a:pt x="9424" y="1446"/>
                    <a:pt x="7542" y="1928"/>
                  </a:cubicBezTo>
                  <a:cubicBezTo>
                    <a:pt x="6594" y="2162"/>
                    <a:pt x="5661" y="2395"/>
                    <a:pt x="4774" y="2628"/>
                  </a:cubicBezTo>
                  <a:cubicBezTo>
                    <a:pt x="3888" y="2830"/>
                    <a:pt x="3064" y="3032"/>
                    <a:pt x="2364" y="3203"/>
                  </a:cubicBezTo>
                  <a:cubicBezTo>
                    <a:pt x="949" y="3530"/>
                    <a:pt x="1" y="3748"/>
                    <a:pt x="1" y="3748"/>
                  </a:cubicBezTo>
                  <a:lnTo>
                    <a:pt x="592" y="6313"/>
                  </a:lnTo>
                  <a:cubicBezTo>
                    <a:pt x="592" y="6313"/>
                    <a:pt x="1540" y="6080"/>
                    <a:pt x="2971" y="5754"/>
                  </a:cubicBezTo>
                  <a:cubicBezTo>
                    <a:pt x="3686" y="5583"/>
                    <a:pt x="4510" y="5380"/>
                    <a:pt x="5412" y="5163"/>
                  </a:cubicBezTo>
                  <a:cubicBezTo>
                    <a:pt x="6298" y="4945"/>
                    <a:pt x="7231" y="4712"/>
                    <a:pt x="8180" y="4463"/>
                  </a:cubicBezTo>
                  <a:cubicBezTo>
                    <a:pt x="10077" y="3996"/>
                    <a:pt x="11958" y="3499"/>
                    <a:pt x="13358" y="3141"/>
                  </a:cubicBezTo>
                  <a:cubicBezTo>
                    <a:pt x="14742" y="2768"/>
                    <a:pt x="15675" y="2535"/>
                    <a:pt x="15675" y="2535"/>
                  </a:cubicBezTo>
                  <a:lnTo>
                    <a:pt x="15021" y="0"/>
                  </a:lnTo>
                  <a:close/>
                </a:path>
              </a:pathLst>
            </a:custGeom>
            <a:solidFill>
              <a:srgbClr val="EB5E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35"/>
            <p:cNvSpPr/>
            <p:nvPr/>
          </p:nvSpPr>
          <p:spPr>
            <a:xfrm>
              <a:off x="5117136" y="3268641"/>
              <a:ext cx="68629" cy="71703"/>
            </a:xfrm>
            <a:custGeom>
              <a:rect b="b" l="l" r="r" t="t"/>
              <a:pathLst>
                <a:path extrusionOk="0" h="2146" w="2054">
                  <a:moveTo>
                    <a:pt x="825" y="0"/>
                  </a:moveTo>
                  <a:lnTo>
                    <a:pt x="685" y="731"/>
                  </a:lnTo>
                  <a:lnTo>
                    <a:pt x="1" y="1026"/>
                  </a:lnTo>
                  <a:lnTo>
                    <a:pt x="654" y="1400"/>
                  </a:lnTo>
                  <a:lnTo>
                    <a:pt x="716" y="2146"/>
                  </a:lnTo>
                  <a:lnTo>
                    <a:pt x="1260" y="1648"/>
                  </a:lnTo>
                  <a:lnTo>
                    <a:pt x="1991" y="1819"/>
                  </a:lnTo>
                  <a:lnTo>
                    <a:pt x="1680" y="1135"/>
                  </a:lnTo>
                  <a:lnTo>
                    <a:pt x="2053" y="498"/>
                  </a:lnTo>
                  <a:lnTo>
                    <a:pt x="1322" y="575"/>
                  </a:lnTo>
                  <a:lnTo>
                    <a:pt x="825" y="0"/>
                  </a:lnTo>
                  <a:close/>
                </a:path>
              </a:pathLst>
            </a:custGeom>
            <a:solidFill>
              <a:srgbClr val="EB5E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35"/>
            <p:cNvSpPr/>
            <p:nvPr/>
          </p:nvSpPr>
          <p:spPr>
            <a:xfrm>
              <a:off x="4543575" y="3411514"/>
              <a:ext cx="69130" cy="71703"/>
            </a:xfrm>
            <a:custGeom>
              <a:rect b="b" l="l" r="r" t="t"/>
              <a:pathLst>
                <a:path extrusionOk="0" h="2146" w="2069">
                  <a:moveTo>
                    <a:pt x="871" y="0"/>
                  </a:moveTo>
                  <a:lnTo>
                    <a:pt x="700" y="731"/>
                  </a:lnTo>
                  <a:lnTo>
                    <a:pt x="0" y="995"/>
                  </a:lnTo>
                  <a:lnTo>
                    <a:pt x="638" y="1400"/>
                  </a:lnTo>
                  <a:lnTo>
                    <a:pt x="669" y="2146"/>
                  </a:lnTo>
                  <a:lnTo>
                    <a:pt x="1244" y="1664"/>
                  </a:lnTo>
                  <a:lnTo>
                    <a:pt x="1960" y="1866"/>
                  </a:lnTo>
                  <a:lnTo>
                    <a:pt x="1680" y="1166"/>
                  </a:lnTo>
                  <a:lnTo>
                    <a:pt x="2068" y="529"/>
                  </a:lnTo>
                  <a:lnTo>
                    <a:pt x="1338" y="591"/>
                  </a:lnTo>
                  <a:lnTo>
                    <a:pt x="871" y="0"/>
                  </a:lnTo>
                  <a:close/>
                </a:path>
              </a:pathLst>
            </a:custGeom>
            <a:solidFill>
              <a:srgbClr val="EB5E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35"/>
            <p:cNvSpPr/>
            <p:nvPr/>
          </p:nvSpPr>
          <p:spPr>
            <a:xfrm>
              <a:off x="4615278" y="3270713"/>
              <a:ext cx="35350" cy="50954"/>
            </a:xfrm>
            <a:custGeom>
              <a:rect b="b" l="l" r="r" t="t"/>
              <a:pathLst>
                <a:path extrusionOk="0" h="1525" w="1058">
                  <a:moveTo>
                    <a:pt x="1011" y="0"/>
                  </a:moveTo>
                  <a:lnTo>
                    <a:pt x="0" y="249"/>
                  </a:lnTo>
                  <a:lnTo>
                    <a:pt x="47" y="420"/>
                  </a:lnTo>
                  <a:lnTo>
                    <a:pt x="451" y="327"/>
                  </a:lnTo>
                  <a:lnTo>
                    <a:pt x="731" y="1524"/>
                  </a:lnTo>
                  <a:lnTo>
                    <a:pt x="933" y="1477"/>
                  </a:lnTo>
                  <a:lnTo>
                    <a:pt x="638" y="280"/>
                  </a:lnTo>
                  <a:lnTo>
                    <a:pt x="1057" y="187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rgbClr val="FBE3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35"/>
            <p:cNvSpPr/>
            <p:nvPr/>
          </p:nvSpPr>
          <p:spPr>
            <a:xfrm>
              <a:off x="4693731" y="3258751"/>
              <a:ext cx="17174" cy="47312"/>
            </a:xfrm>
            <a:custGeom>
              <a:rect b="b" l="l" r="r" t="t"/>
              <a:pathLst>
                <a:path extrusionOk="0" h="1416" w="514">
                  <a:moveTo>
                    <a:pt x="187" y="1"/>
                  </a:moveTo>
                  <a:lnTo>
                    <a:pt x="0" y="47"/>
                  </a:lnTo>
                  <a:lnTo>
                    <a:pt x="327" y="1416"/>
                  </a:lnTo>
                  <a:lnTo>
                    <a:pt x="513" y="1369"/>
                  </a:lnTo>
                  <a:lnTo>
                    <a:pt x="187" y="1"/>
                  </a:lnTo>
                  <a:close/>
                </a:path>
              </a:pathLst>
            </a:custGeom>
            <a:solidFill>
              <a:srgbClr val="FBE3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35"/>
            <p:cNvSpPr/>
            <p:nvPr/>
          </p:nvSpPr>
          <p:spPr>
            <a:xfrm>
              <a:off x="4751401" y="3240574"/>
              <a:ext cx="39494" cy="48882"/>
            </a:xfrm>
            <a:custGeom>
              <a:rect b="b" l="l" r="r" t="t"/>
              <a:pathLst>
                <a:path extrusionOk="0" h="1463" w="1182">
                  <a:moveTo>
                    <a:pt x="638" y="0"/>
                  </a:moveTo>
                  <a:cubicBezTo>
                    <a:pt x="591" y="16"/>
                    <a:pt x="544" y="16"/>
                    <a:pt x="498" y="32"/>
                  </a:cubicBezTo>
                  <a:cubicBezTo>
                    <a:pt x="420" y="47"/>
                    <a:pt x="358" y="78"/>
                    <a:pt x="295" y="109"/>
                  </a:cubicBezTo>
                  <a:cubicBezTo>
                    <a:pt x="233" y="156"/>
                    <a:pt x="171" y="203"/>
                    <a:pt x="124" y="280"/>
                  </a:cubicBezTo>
                  <a:cubicBezTo>
                    <a:pt x="62" y="358"/>
                    <a:pt x="31" y="436"/>
                    <a:pt x="16" y="529"/>
                  </a:cubicBezTo>
                  <a:cubicBezTo>
                    <a:pt x="0" y="654"/>
                    <a:pt x="0" y="778"/>
                    <a:pt x="47" y="902"/>
                  </a:cubicBezTo>
                  <a:cubicBezTo>
                    <a:pt x="62" y="980"/>
                    <a:pt x="93" y="1058"/>
                    <a:pt x="124" y="1136"/>
                  </a:cubicBezTo>
                  <a:cubicBezTo>
                    <a:pt x="156" y="1198"/>
                    <a:pt x="202" y="1260"/>
                    <a:pt x="249" y="1307"/>
                  </a:cubicBezTo>
                  <a:cubicBezTo>
                    <a:pt x="295" y="1353"/>
                    <a:pt x="342" y="1384"/>
                    <a:pt x="404" y="1415"/>
                  </a:cubicBezTo>
                  <a:cubicBezTo>
                    <a:pt x="451" y="1431"/>
                    <a:pt x="498" y="1447"/>
                    <a:pt x="560" y="1462"/>
                  </a:cubicBezTo>
                  <a:lnTo>
                    <a:pt x="700" y="1462"/>
                  </a:lnTo>
                  <a:cubicBezTo>
                    <a:pt x="746" y="1462"/>
                    <a:pt x="809" y="1462"/>
                    <a:pt x="840" y="1447"/>
                  </a:cubicBezTo>
                  <a:cubicBezTo>
                    <a:pt x="886" y="1431"/>
                    <a:pt x="933" y="1415"/>
                    <a:pt x="980" y="1400"/>
                  </a:cubicBezTo>
                  <a:lnTo>
                    <a:pt x="1088" y="1353"/>
                  </a:lnTo>
                  <a:cubicBezTo>
                    <a:pt x="1120" y="1338"/>
                    <a:pt x="1151" y="1307"/>
                    <a:pt x="1182" y="1291"/>
                  </a:cubicBezTo>
                  <a:lnTo>
                    <a:pt x="1151" y="1136"/>
                  </a:lnTo>
                  <a:cubicBezTo>
                    <a:pt x="1088" y="1167"/>
                    <a:pt x="1042" y="1182"/>
                    <a:pt x="980" y="1213"/>
                  </a:cubicBezTo>
                  <a:cubicBezTo>
                    <a:pt x="917" y="1229"/>
                    <a:pt x="871" y="1260"/>
                    <a:pt x="809" y="1260"/>
                  </a:cubicBezTo>
                  <a:cubicBezTo>
                    <a:pt x="746" y="1275"/>
                    <a:pt x="684" y="1275"/>
                    <a:pt x="638" y="1275"/>
                  </a:cubicBezTo>
                  <a:cubicBezTo>
                    <a:pt x="575" y="1275"/>
                    <a:pt x="513" y="1260"/>
                    <a:pt x="466" y="1229"/>
                  </a:cubicBezTo>
                  <a:cubicBezTo>
                    <a:pt x="420" y="1182"/>
                    <a:pt x="373" y="1136"/>
                    <a:pt x="342" y="1089"/>
                  </a:cubicBezTo>
                  <a:cubicBezTo>
                    <a:pt x="295" y="1011"/>
                    <a:pt x="264" y="933"/>
                    <a:pt x="233" y="840"/>
                  </a:cubicBezTo>
                  <a:cubicBezTo>
                    <a:pt x="218" y="762"/>
                    <a:pt x="202" y="685"/>
                    <a:pt x="218" y="591"/>
                  </a:cubicBezTo>
                  <a:cubicBezTo>
                    <a:pt x="218" y="529"/>
                    <a:pt x="233" y="467"/>
                    <a:pt x="264" y="405"/>
                  </a:cubicBezTo>
                  <a:cubicBezTo>
                    <a:pt x="295" y="358"/>
                    <a:pt x="342" y="311"/>
                    <a:pt x="389" y="280"/>
                  </a:cubicBezTo>
                  <a:cubicBezTo>
                    <a:pt x="435" y="249"/>
                    <a:pt x="482" y="218"/>
                    <a:pt x="544" y="203"/>
                  </a:cubicBezTo>
                  <a:cubicBezTo>
                    <a:pt x="606" y="187"/>
                    <a:pt x="653" y="171"/>
                    <a:pt x="715" y="171"/>
                  </a:cubicBezTo>
                  <a:cubicBezTo>
                    <a:pt x="777" y="171"/>
                    <a:pt x="840" y="156"/>
                    <a:pt x="902" y="156"/>
                  </a:cubicBezTo>
                  <a:lnTo>
                    <a:pt x="871" y="0"/>
                  </a:lnTo>
                  <a:close/>
                </a:path>
              </a:pathLst>
            </a:custGeom>
            <a:solidFill>
              <a:srgbClr val="FBE3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35"/>
            <p:cNvSpPr/>
            <p:nvPr/>
          </p:nvSpPr>
          <p:spPr>
            <a:xfrm>
              <a:off x="4825176" y="3219257"/>
              <a:ext cx="45207" cy="54095"/>
            </a:xfrm>
            <a:custGeom>
              <a:rect b="b" l="l" r="r" t="t"/>
              <a:pathLst>
                <a:path extrusionOk="0" h="1619" w="1353">
                  <a:moveTo>
                    <a:pt x="995" y="1"/>
                  </a:moveTo>
                  <a:lnTo>
                    <a:pt x="777" y="63"/>
                  </a:lnTo>
                  <a:lnTo>
                    <a:pt x="513" y="732"/>
                  </a:lnTo>
                  <a:lnTo>
                    <a:pt x="342" y="778"/>
                  </a:lnTo>
                  <a:lnTo>
                    <a:pt x="187" y="203"/>
                  </a:lnTo>
                  <a:lnTo>
                    <a:pt x="0" y="250"/>
                  </a:lnTo>
                  <a:lnTo>
                    <a:pt x="342" y="1618"/>
                  </a:lnTo>
                  <a:lnTo>
                    <a:pt x="544" y="1571"/>
                  </a:lnTo>
                  <a:lnTo>
                    <a:pt x="373" y="949"/>
                  </a:lnTo>
                  <a:lnTo>
                    <a:pt x="544" y="903"/>
                  </a:lnTo>
                  <a:lnTo>
                    <a:pt x="1135" y="1416"/>
                  </a:lnTo>
                  <a:lnTo>
                    <a:pt x="1353" y="1369"/>
                  </a:lnTo>
                  <a:lnTo>
                    <a:pt x="684" y="778"/>
                  </a:lnTo>
                  <a:lnTo>
                    <a:pt x="995" y="1"/>
                  </a:lnTo>
                  <a:close/>
                </a:path>
              </a:pathLst>
            </a:custGeom>
            <a:solidFill>
              <a:srgbClr val="FBE3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35"/>
            <p:cNvSpPr/>
            <p:nvPr/>
          </p:nvSpPr>
          <p:spPr>
            <a:xfrm>
              <a:off x="4903596" y="3201615"/>
              <a:ext cx="36921" cy="51990"/>
            </a:xfrm>
            <a:custGeom>
              <a:rect b="b" l="l" r="r" t="t"/>
              <a:pathLst>
                <a:path extrusionOk="0" h="1556" w="1105">
                  <a:moveTo>
                    <a:pt x="747" y="0"/>
                  </a:moveTo>
                  <a:lnTo>
                    <a:pt x="1" y="187"/>
                  </a:lnTo>
                  <a:lnTo>
                    <a:pt x="359" y="1555"/>
                  </a:lnTo>
                  <a:lnTo>
                    <a:pt x="1105" y="1369"/>
                  </a:lnTo>
                  <a:lnTo>
                    <a:pt x="1058" y="1198"/>
                  </a:lnTo>
                  <a:lnTo>
                    <a:pt x="514" y="1337"/>
                  </a:lnTo>
                  <a:lnTo>
                    <a:pt x="390" y="887"/>
                  </a:lnTo>
                  <a:lnTo>
                    <a:pt x="887" y="762"/>
                  </a:lnTo>
                  <a:lnTo>
                    <a:pt x="856" y="591"/>
                  </a:lnTo>
                  <a:lnTo>
                    <a:pt x="343" y="716"/>
                  </a:lnTo>
                  <a:lnTo>
                    <a:pt x="250" y="311"/>
                  </a:lnTo>
                  <a:lnTo>
                    <a:pt x="763" y="187"/>
                  </a:lnTo>
                  <a:lnTo>
                    <a:pt x="747" y="0"/>
                  </a:lnTo>
                  <a:close/>
                </a:path>
              </a:pathLst>
            </a:custGeom>
            <a:solidFill>
              <a:srgbClr val="FBE3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35"/>
            <p:cNvSpPr/>
            <p:nvPr/>
          </p:nvSpPr>
          <p:spPr>
            <a:xfrm>
              <a:off x="4972192" y="3181334"/>
              <a:ext cx="35885" cy="50954"/>
            </a:xfrm>
            <a:custGeom>
              <a:rect b="b" l="l" r="r" t="t"/>
              <a:pathLst>
                <a:path extrusionOk="0" h="1525" w="1074">
                  <a:moveTo>
                    <a:pt x="1027" y="1"/>
                  </a:moveTo>
                  <a:lnTo>
                    <a:pt x="0" y="265"/>
                  </a:lnTo>
                  <a:lnTo>
                    <a:pt x="47" y="436"/>
                  </a:lnTo>
                  <a:lnTo>
                    <a:pt x="467" y="327"/>
                  </a:lnTo>
                  <a:lnTo>
                    <a:pt x="778" y="1525"/>
                  </a:lnTo>
                  <a:lnTo>
                    <a:pt x="965" y="1462"/>
                  </a:lnTo>
                  <a:lnTo>
                    <a:pt x="654" y="281"/>
                  </a:lnTo>
                  <a:lnTo>
                    <a:pt x="1073" y="172"/>
                  </a:lnTo>
                  <a:lnTo>
                    <a:pt x="1027" y="1"/>
                  </a:lnTo>
                  <a:close/>
                </a:path>
              </a:pathLst>
            </a:custGeom>
            <a:solidFill>
              <a:srgbClr val="FBE3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35"/>
            <p:cNvSpPr/>
            <p:nvPr/>
          </p:nvSpPr>
          <p:spPr>
            <a:xfrm>
              <a:off x="4668772" y="3539818"/>
              <a:ext cx="45241" cy="51990"/>
            </a:xfrm>
            <a:custGeom>
              <a:rect b="b" l="l" r="r" t="t"/>
              <a:pathLst>
                <a:path extrusionOk="0" h="1556" w="1354">
                  <a:moveTo>
                    <a:pt x="405" y="218"/>
                  </a:moveTo>
                  <a:lnTo>
                    <a:pt x="840" y="825"/>
                  </a:lnTo>
                  <a:lnTo>
                    <a:pt x="265" y="949"/>
                  </a:lnTo>
                  <a:lnTo>
                    <a:pt x="265" y="949"/>
                  </a:lnTo>
                  <a:lnTo>
                    <a:pt x="405" y="218"/>
                  </a:lnTo>
                  <a:close/>
                  <a:moveTo>
                    <a:pt x="467" y="1"/>
                  </a:moveTo>
                  <a:lnTo>
                    <a:pt x="249" y="47"/>
                  </a:lnTo>
                  <a:lnTo>
                    <a:pt x="1" y="1556"/>
                  </a:lnTo>
                  <a:lnTo>
                    <a:pt x="187" y="1525"/>
                  </a:lnTo>
                  <a:lnTo>
                    <a:pt x="249" y="1136"/>
                  </a:lnTo>
                  <a:lnTo>
                    <a:pt x="949" y="965"/>
                  </a:lnTo>
                  <a:lnTo>
                    <a:pt x="1167" y="1276"/>
                  </a:lnTo>
                  <a:lnTo>
                    <a:pt x="1353" y="1245"/>
                  </a:lnTo>
                  <a:lnTo>
                    <a:pt x="467" y="1"/>
                  </a:lnTo>
                  <a:close/>
                </a:path>
              </a:pathLst>
            </a:custGeom>
            <a:solidFill>
              <a:srgbClr val="FBE3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35"/>
            <p:cNvSpPr/>
            <p:nvPr/>
          </p:nvSpPr>
          <p:spPr>
            <a:xfrm>
              <a:off x="4722299" y="3526854"/>
              <a:ext cx="44171" cy="49885"/>
            </a:xfrm>
            <a:custGeom>
              <a:rect b="b" l="l" r="r" t="t"/>
              <a:pathLst>
                <a:path extrusionOk="0" h="1493" w="1322">
                  <a:moveTo>
                    <a:pt x="700" y="171"/>
                  </a:moveTo>
                  <a:cubicBezTo>
                    <a:pt x="762" y="187"/>
                    <a:pt x="824" y="218"/>
                    <a:pt x="871" y="249"/>
                  </a:cubicBezTo>
                  <a:cubicBezTo>
                    <a:pt x="918" y="280"/>
                    <a:pt x="964" y="327"/>
                    <a:pt x="995" y="373"/>
                  </a:cubicBezTo>
                  <a:cubicBezTo>
                    <a:pt x="1042" y="435"/>
                    <a:pt x="1073" y="513"/>
                    <a:pt x="1089" y="575"/>
                  </a:cubicBezTo>
                  <a:cubicBezTo>
                    <a:pt x="1104" y="653"/>
                    <a:pt x="1104" y="715"/>
                    <a:pt x="1104" y="793"/>
                  </a:cubicBezTo>
                  <a:cubicBezTo>
                    <a:pt x="1089" y="855"/>
                    <a:pt x="1073" y="917"/>
                    <a:pt x="1042" y="980"/>
                  </a:cubicBezTo>
                  <a:cubicBezTo>
                    <a:pt x="1011" y="1042"/>
                    <a:pt x="980" y="1089"/>
                    <a:pt x="933" y="1120"/>
                  </a:cubicBezTo>
                  <a:cubicBezTo>
                    <a:pt x="887" y="1166"/>
                    <a:pt x="824" y="1197"/>
                    <a:pt x="762" y="1213"/>
                  </a:cubicBezTo>
                  <a:lnTo>
                    <a:pt x="482" y="1275"/>
                  </a:lnTo>
                  <a:lnTo>
                    <a:pt x="249" y="249"/>
                  </a:lnTo>
                  <a:lnTo>
                    <a:pt x="529" y="187"/>
                  </a:lnTo>
                  <a:cubicBezTo>
                    <a:pt x="576" y="171"/>
                    <a:pt x="638" y="171"/>
                    <a:pt x="700" y="171"/>
                  </a:cubicBezTo>
                  <a:close/>
                  <a:moveTo>
                    <a:pt x="700" y="0"/>
                  </a:moveTo>
                  <a:cubicBezTo>
                    <a:pt x="607" y="0"/>
                    <a:pt x="498" y="0"/>
                    <a:pt x="405" y="31"/>
                  </a:cubicBezTo>
                  <a:lnTo>
                    <a:pt x="0" y="124"/>
                  </a:lnTo>
                  <a:lnTo>
                    <a:pt x="327" y="1493"/>
                  </a:lnTo>
                  <a:lnTo>
                    <a:pt x="809" y="1384"/>
                  </a:lnTo>
                  <a:cubicBezTo>
                    <a:pt x="902" y="1353"/>
                    <a:pt x="995" y="1322"/>
                    <a:pt x="1073" y="1260"/>
                  </a:cubicBezTo>
                  <a:cubicBezTo>
                    <a:pt x="1135" y="1213"/>
                    <a:pt x="1198" y="1135"/>
                    <a:pt x="1244" y="1057"/>
                  </a:cubicBezTo>
                  <a:cubicBezTo>
                    <a:pt x="1275" y="980"/>
                    <a:pt x="1306" y="902"/>
                    <a:pt x="1322" y="809"/>
                  </a:cubicBezTo>
                  <a:cubicBezTo>
                    <a:pt x="1322" y="715"/>
                    <a:pt x="1322" y="622"/>
                    <a:pt x="1291" y="529"/>
                  </a:cubicBezTo>
                  <a:cubicBezTo>
                    <a:pt x="1275" y="435"/>
                    <a:pt x="1229" y="342"/>
                    <a:pt x="1166" y="264"/>
                  </a:cubicBezTo>
                  <a:cubicBezTo>
                    <a:pt x="1120" y="187"/>
                    <a:pt x="1042" y="124"/>
                    <a:pt x="964" y="78"/>
                  </a:cubicBezTo>
                  <a:cubicBezTo>
                    <a:pt x="887" y="47"/>
                    <a:pt x="793" y="16"/>
                    <a:pt x="700" y="0"/>
                  </a:cubicBezTo>
                  <a:close/>
                </a:path>
              </a:pathLst>
            </a:custGeom>
            <a:solidFill>
              <a:srgbClr val="FBE3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35"/>
            <p:cNvSpPr/>
            <p:nvPr/>
          </p:nvSpPr>
          <p:spPr>
            <a:xfrm>
              <a:off x="4783076" y="3504501"/>
              <a:ext cx="60310" cy="57703"/>
            </a:xfrm>
            <a:custGeom>
              <a:rect b="b" l="l" r="r" t="t"/>
              <a:pathLst>
                <a:path extrusionOk="0" h="1727" w="1805">
                  <a:moveTo>
                    <a:pt x="1478" y="0"/>
                  </a:moveTo>
                  <a:lnTo>
                    <a:pt x="1167" y="78"/>
                  </a:lnTo>
                  <a:lnTo>
                    <a:pt x="1011" y="1322"/>
                  </a:lnTo>
                  <a:lnTo>
                    <a:pt x="312" y="280"/>
                  </a:lnTo>
                  <a:lnTo>
                    <a:pt x="1" y="358"/>
                  </a:lnTo>
                  <a:lnTo>
                    <a:pt x="327" y="1726"/>
                  </a:lnTo>
                  <a:lnTo>
                    <a:pt x="529" y="1680"/>
                  </a:lnTo>
                  <a:lnTo>
                    <a:pt x="234" y="498"/>
                  </a:lnTo>
                  <a:lnTo>
                    <a:pt x="965" y="1586"/>
                  </a:lnTo>
                  <a:lnTo>
                    <a:pt x="1182" y="1524"/>
                  </a:lnTo>
                  <a:cubicBezTo>
                    <a:pt x="1213" y="1291"/>
                    <a:pt x="1229" y="1073"/>
                    <a:pt x="1260" y="887"/>
                  </a:cubicBezTo>
                  <a:cubicBezTo>
                    <a:pt x="1260" y="793"/>
                    <a:pt x="1276" y="716"/>
                    <a:pt x="1276" y="638"/>
                  </a:cubicBezTo>
                  <a:cubicBezTo>
                    <a:pt x="1291" y="576"/>
                    <a:pt x="1291" y="498"/>
                    <a:pt x="1307" y="436"/>
                  </a:cubicBezTo>
                  <a:cubicBezTo>
                    <a:pt x="1307" y="374"/>
                    <a:pt x="1322" y="296"/>
                    <a:pt x="1322" y="234"/>
                  </a:cubicBezTo>
                  <a:lnTo>
                    <a:pt x="1618" y="1415"/>
                  </a:lnTo>
                  <a:lnTo>
                    <a:pt x="1804" y="1369"/>
                  </a:lnTo>
                  <a:lnTo>
                    <a:pt x="1478" y="0"/>
                  </a:lnTo>
                  <a:close/>
                </a:path>
              </a:pathLst>
            </a:custGeom>
            <a:solidFill>
              <a:srgbClr val="FBE3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35"/>
            <p:cNvSpPr/>
            <p:nvPr/>
          </p:nvSpPr>
          <p:spPr>
            <a:xfrm>
              <a:off x="4856851" y="3496716"/>
              <a:ext cx="18210" cy="47312"/>
            </a:xfrm>
            <a:custGeom>
              <a:rect b="b" l="l" r="r" t="t"/>
              <a:pathLst>
                <a:path extrusionOk="0" h="1416" w="545">
                  <a:moveTo>
                    <a:pt x="203" y="0"/>
                  </a:moveTo>
                  <a:lnTo>
                    <a:pt x="1" y="47"/>
                  </a:lnTo>
                  <a:lnTo>
                    <a:pt x="343" y="1415"/>
                  </a:lnTo>
                  <a:lnTo>
                    <a:pt x="545" y="1369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FBE3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35"/>
            <p:cNvSpPr/>
            <p:nvPr/>
          </p:nvSpPr>
          <p:spPr>
            <a:xfrm>
              <a:off x="4882813" y="3482683"/>
              <a:ext cx="35885" cy="50954"/>
            </a:xfrm>
            <a:custGeom>
              <a:rect b="b" l="l" r="r" t="t"/>
              <a:pathLst>
                <a:path extrusionOk="0" h="1525" w="1074">
                  <a:moveTo>
                    <a:pt x="1027" y="0"/>
                  </a:moveTo>
                  <a:lnTo>
                    <a:pt x="1" y="265"/>
                  </a:lnTo>
                  <a:lnTo>
                    <a:pt x="48" y="436"/>
                  </a:lnTo>
                  <a:lnTo>
                    <a:pt x="467" y="327"/>
                  </a:lnTo>
                  <a:lnTo>
                    <a:pt x="763" y="1524"/>
                  </a:lnTo>
                  <a:lnTo>
                    <a:pt x="965" y="1478"/>
                  </a:lnTo>
                  <a:lnTo>
                    <a:pt x="654" y="280"/>
                  </a:lnTo>
                  <a:lnTo>
                    <a:pt x="1074" y="171"/>
                  </a:lnTo>
                  <a:lnTo>
                    <a:pt x="1027" y="0"/>
                  </a:lnTo>
                  <a:close/>
                </a:path>
              </a:pathLst>
            </a:custGeom>
            <a:solidFill>
              <a:srgbClr val="FBE3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35"/>
            <p:cNvSpPr/>
            <p:nvPr/>
          </p:nvSpPr>
          <p:spPr>
            <a:xfrm>
              <a:off x="4969586" y="3463470"/>
              <a:ext cx="46276" cy="48849"/>
            </a:xfrm>
            <a:custGeom>
              <a:rect b="b" l="l" r="r" t="t"/>
              <a:pathLst>
                <a:path extrusionOk="0" h="1462" w="1385">
                  <a:moveTo>
                    <a:pt x="747" y="187"/>
                  </a:moveTo>
                  <a:cubicBezTo>
                    <a:pt x="809" y="187"/>
                    <a:pt x="856" y="218"/>
                    <a:pt x="918" y="249"/>
                  </a:cubicBezTo>
                  <a:cubicBezTo>
                    <a:pt x="965" y="280"/>
                    <a:pt x="1011" y="327"/>
                    <a:pt x="1043" y="389"/>
                  </a:cubicBezTo>
                  <a:cubicBezTo>
                    <a:pt x="1089" y="451"/>
                    <a:pt x="1120" y="529"/>
                    <a:pt x="1151" y="622"/>
                  </a:cubicBezTo>
                  <a:cubicBezTo>
                    <a:pt x="1167" y="700"/>
                    <a:pt x="1182" y="778"/>
                    <a:pt x="1182" y="871"/>
                  </a:cubicBezTo>
                  <a:cubicBezTo>
                    <a:pt x="1167" y="933"/>
                    <a:pt x="1151" y="995"/>
                    <a:pt x="1120" y="1057"/>
                  </a:cubicBezTo>
                  <a:cubicBezTo>
                    <a:pt x="1105" y="1120"/>
                    <a:pt x="1058" y="1151"/>
                    <a:pt x="1011" y="1197"/>
                  </a:cubicBezTo>
                  <a:cubicBezTo>
                    <a:pt x="921" y="1249"/>
                    <a:pt x="820" y="1279"/>
                    <a:pt x="718" y="1279"/>
                  </a:cubicBezTo>
                  <a:cubicBezTo>
                    <a:pt x="696" y="1279"/>
                    <a:pt x="675" y="1278"/>
                    <a:pt x="654" y="1275"/>
                  </a:cubicBezTo>
                  <a:cubicBezTo>
                    <a:pt x="607" y="1275"/>
                    <a:pt x="545" y="1260"/>
                    <a:pt x="498" y="1228"/>
                  </a:cubicBezTo>
                  <a:cubicBezTo>
                    <a:pt x="436" y="1182"/>
                    <a:pt x="389" y="1135"/>
                    <a:pt x="358" y="1089"/>
                  </a:cubicBezTo>
                  <a:cubicBezTo>
                    <a:pt x="312" y="1011"/>
                    <a:pt x="281" y="933"/>
                    <a:pt x="265" y="840"/>
                  </a:cubicBezTo>
                  <a:cubicBezTo>
                    <a:pt x="234" y="762"/>
                    <a:pt x="218" y="684"/>
                    <a:pt x="234" y="591"/>
                  </a:cubicBezTo>
                  <a:cubicBezTo>
                    <a:pt x="234" y="529"/>
                    <a:pt x="250" y="467"/>
                    <a:pt x="281" y="404"/>
                  </a:cubicBezTo>
                  <a:cubicBezTo>
                    <a:pt x="312" y="358"/>
                    <a:pt x="343" y="311"/>
                    <a:pt x="405" y="280"/>
                  </a:cubicBezTo>
                  <a:cubicBezTo>
                    <a:pt x="452" y="233"/>
                    <a:pt x="498" y="218"/>
                    <a:pt x="561" y="202"/>
                  </a:cubicBezTo>
                  <a:cubicBezTo>
                    <a:pt x="623" y="187"/>
                    <a:pt x="685" y="187"/>
                    <a:pt x="747" y="187"/>
                  </a:cubicBezTo>
                  <a:close/>
                  <a:moveTo>
                    <a:pt x="747" y="0"/>
                  </a:moveTo>
                  <a:cubicBezTo>
                    <a:pt x="669" y="0"/>
                    <a:pt x="592" y="16"/>
                    <a:pt x="514" y="31"/>
                  </a:cubicBezTo>
                  <a:cubicBezTo>
                    <a:pt x="452" y="47"/>
                    <a:pt x="374" y="78"/>
                    <a:pt x="312" y="109"/>
                  </a:cubicBezTo>
                  <a:cubicBezTo>
                    <a:pt x="250" y="156"/>
                    <a:pt x="187" y="202"/>
                    <a:pt x="125" y="280"/>
                  </a:cubicBezTo>
                  <a:cubicBezTo>
                    <a:pt x="78" y="358"/>
                    <a:pt x="47" y="435"/>
                    <a:pt x="32" y="529"/>
                  </a:cubicBezTo>
                  <a:cubicBezTo>
                    <a:pt x="1" y="653"/>
                    <a:pt x="16" y="778"/>
                    <a:pt x="47" y="902"/>
                  </a:cubicBezTo>
                  <a:cubicBezTo>
                    <a:pt x="78" y="980"/>
                    <a:pt x="110" y="1057"/>
                    <a:pt x="141" y="1135"/>
                  </a:cubicBezTo>
                  <a:cubicBezTo>
                    <a:pt x="187" y="1197"/>
                    <a:pt x="218" y="1260"/>
                    <a:pt x="281" y="1306"/>
                  </a:cubicBezTo>
                  <a:cubicBezTo>
                    <a:pt x="312" y="1353"/>
                    <a:pt x="374" y="1384"/>
                    <a:pt x="421" y="1415"/>
                  </a:cubicBezTo>
                  <a:cubicBezTo>
                    <a:pt x="483" y="1431"/>
                    <a:pt x="529" y="1446"/>
                    <a:pt x="592" y="1462"/>
                  </a:cubicBezTo>
                  <a:lnTo>
                    <a:pt x="747" y="1462"/>
                  </a:lnTo>
                  <a:cubicBezTo>
                    <a:pt x="794" y="1462"/>
                    <a:pt x="840" y="1446"/>
                    <a:pt x="887" y="1431"/>
                  </a:cubicBezTo>
                  <a:cubicBezTo>
                    <a:pt x="934" y="1431"/>
                    <a:pt x="980" y="1415"/>
                    <a:pt x="1027" y="1384"/>
                  </a:cubicBezTo>
                  <a:cubicBezTo>
                    <a:pt x="1120" y="1337"/>
                    <a:pt x="1214" y="1275"/>
                    <a:pt x="1276" y="1182"/>
                  </a:cubicBezTo>
                  <a:cubicBezTo>
                    <a:pt x="1307" y="1135"/>
                    <a:pt x="1338" y="1089"/>
                    <a:pt x="1354" y="1026"/>
                  </a:cubicBezTo>
                  <a:cubicBezTo>
                    <a:pt x="1369" y="964"/>
                    <a:pt x="1385" y="886"/>
                    <a:pt x="1385" y="824"/>
                  </a:cubicBezTo>
                  <a:cubicBezTo>
                    <a:pt x="1385" y="731"/>
                    <a:pt x="1369" y="653"/>
                    <a:pt x="1354" y="560"/>
                  </a:cubicBezTo>
                  <a:cubicBezTo>
                    <a:pt x="1322" y="435"/>
                    <a:pt x="1276" y="327"/>
                    <a:pt x="1198" y="233"/>
                  </a:cubicBezTo>
                  <a:cubicBezTo>
                    <a:pt x="1136" y="156"/>
                    <a:pt x="1058" y="93"/>
                    <a:pt x="980" y="62"/>
                  </a:cubicBezTo>
                  <a:cubicBezTo>
                    <a:pt x="903" y="16"/>
                    <a:pt x="825" y="0"/>
                    <a:pt x="747" y="0"/>
                  </a:cubicBezTo>
                  <a:close/>
                </a:path>
              </a:pathLst>
            </a:custGeom>
            <a:solidFill>
              <a:srgbClr val="FBE3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35"/>
            <p:cNvSpPr/>
            <p:nvPr/>
          </p:nvSpPr>
          <p:spPr>
            <a:xfrm>
              <a:off x="5030396" y="3444759"/>
              <a:ext cx="46778" cy="54563"/>
            </a:xfrm>
            <a:custGeom>
              <a:rect b="b" l="l" r="r" t="t"/>
              <a:pathLst>
                <a:path extrusionOk="0" h="1633" w="1400">
                  <a:moveTo>
                    <a:pt x="1057" y="0"/>
                  </a:moveTo>
                  <a:lnTo>
                    <a:pt x="855" y="47"/>
                  </a:lnTo>
                  <a:lnTo>
                    <a:pt x="1151" y="1135"/>
                  </a:lnTo>
                  <a:lnTo>
                    <a:pt x="1151" y="1135"/>
                  </a:lnTo>
                  <a:lnTo>
                    <a:pt x="264" y="202"/>
                  </a:lnTo>
                  <a:lnTo>
                    <a:pt x="0" y="265"/>
                  </a:lnTo>
                  <a:lnTo>
                    <a:pt x="358" y="1633"/>
                  </a:lnTo>
                  <a:lnTo>
                    <a:pt x="560" y="1586"/>
                  </a:lnTo>
                  <a:lnTo>
                    <a:pt x="264" y="467"/>
                  </a:lnTo>
                  <a:lnTo>
                    <a:pt x="1166" y="1431"/>
                  </a:lnTo>
                  <a:lnTo>
                    <a:pt x="1399" y="1369"/>
                  </a:lnTo>
                  <a:lnTo>
                    <a:pt x="1057" y="0"/>
                  </a:lnTo>
                  <a:close/>
                </a:path>
              </a:pathLst>
            </a:custGeom>
            <a:solidFill>
              <a:srgbClr val="FBE3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35"/>
            <p:cNvSpPr/>
            <p:nvPr/>
          </p:nvSpPr>
          <p:spPr>
            <a:xfrm>
              <a:off x="5090138" y="3431762"/>
              <a:ext cx="36921" cy="51990"/>
            </a:xfrm>
            <a:custGeom>
              <a:rect b="b" l="l" r="r" t="t"/>
              <a:pathLst>
                <a:path extrusionOk="0" h="1556" w="1105">
                  <a:moveTo>
                    <a:pt x="747" y="1"/>
                  </a:moveTo>
                  <a:lnTo>
                    <a:pt x="0" y="203"/>
                  </a:lnTo>
                  <a:lnTo>
                    <a:pt x="342" y="1555"/>
                  </a:lnTo>
                  <a:lnTo>
                    <a:pt x="1104" y="1369"/>
                  </a:lnTo>
                  <a:lnTo>
                    <a:pt x="1058" y="1198"/>
                  </a:lnTo>
                  <a:lnTo>
                    <a:pt x="498" y="1338"/>
                  </a:lnTo>
                  <a:lnTo>
                    <a:pt x="373" y="887"/>
                  </a:lnTo>
                  <a:lnTo>
                    <a:pt x="886" y="762"/>
                  </a:lnTo>
                  <a:lnTo>
                    <a:pt x="840" y="591"/>
                  </a:lnTo>
                  <a:lnTo>
                    <a:pt x="342" y="716"/>
                  </a:lnTo>
                  <a:lnTo>
                    <a:pt x="233" y="327"/>
                  </a:lnTo>
                  <a:lnTo>
                    <a:pt x="762" y="187"/>
                  </a:lnTo>
                  <a:lnTo>
                    <a:pt x="747" y="1"/>
                  </a:lnTo>
                  <a:close/>
                </a:path>
              </a:pathLst>
            </a:custGeom>
            <a:solidFill>
              <a:srgbClr val="FBE3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35"/>
            <p:cNvSpPr/>
            <p:nvPr/>
          </p:nvSpPr>
          <p:spPr>
            <a:xfrm>
              <a:off x="4633455" y="3363700"/>
              <a:ext cx="72238" cy="119750"/>
            </a:xfrm>
            <a:custGeom>
              <a:rect b="b" l="l" r="r" t="t"/>
              <a:pathLst>
                <a:path extrusionOk="0" h="3584" w="2162">
                  <a:moveTo>
                    <a:pt x="1011" y="1"/>
                  </a:moveTo>
                  <a:cubicBezTo>
                    <a:pt x="918" y="1"/>
                    <a:pt x="840" y="16"/>
                    <a:pt x="762" y="32"/>
                  </a:cubicBezTo>
                  <a:cubicBezTo>
                    <a:pt x="684" y="47"/>
                    <a:pt x="622" y="78"/>
                    <a:pt x="545" y="109"/>
                  </a:cubicBezTo>
                  <a:cubicBezTo>
                    <a:pt x="467" y="156"/>
                    <a:pt x="389" y="218"/>
                    <a:pt x="327" y="280"/>
                  </a:cubicBezTo>
                  <a:cubicBezTo>
                    <a:pt x="265" y="358"/>
                    <a:pt x="202" y="452"/>
                    <a:pt x="156" y="545"/>
                  </a:cubicBezTo>
                  <a:cubicBezTo>
                    <a:pt x="94" y="669"/>
                    <a:pt x="63" y="794"/>
                    <a:pt x="47" y="918"/>
                  </a:cubicBezTo>
                  <a:cubicBezTo>
                    <a:pt x="16" y="1074"/>
                    <a:pt x="0" y="1245"/>
                    <a:pt x="16" y="1416"/>
                  </a:cubicBezTo>
                  <a:cubicBezTo>
                    <a:pt x="47" y="1835"/>
                    <a:pt x="156" y="2271"/>
                    <a:pt x="311" y="2660"/>
                  </a:cubicBezTo>
                  <a:cubicBezTo>
                    <a:pt x="374" y="2815"/>
                    <a:pt x="451" y="2971"/>
                    <a:pt x="545" y="3095"/>
                  </a:cubicBezTo>
                  <a:cubicBezTo>
                    <a:pt x="622" y="3204"/>
                    <a:pt x="716" y="3297"/>
                    <a:pt x="824" y="3375"/>
                  </a:cubicBezTo>
                  <a:cubicBezTo>
                    <a:pt x="902" y="3453"/>
                    <a:pt x="995" y="3499"/>
                    <a:pt x="1089" y="3530"/>
                  </a:cubicBezTo>
                  <a:cubicBezTo>
                    <a:pt x="1182" y="3561"/>
                    <a:pt x="1275" y="3577"/>
                    <a:pt x="1353" y="3577"/>
                  </a:cubicBezTo>
                  <a:cubicBezTo>
                    <a:pt x="1380" y="3581"/>
                    <a:pt x="1406" y="3583"/>
                    <a:pt x="1431" y="3583"/>
                  </a:cubicBezTo>
                  <a:cubicBezTo>
                    <a:pt x="1492" y="3583"/>
                    <a:pt x="1547" y="3572"/>
                    <a:pt x="1602" y="3561"/>
                  </a:cubicBezTo>
                  <a:cubicBezTo>
                    <a:pt x="1680" y="3546"/>
                    <a:pt x="1757" y="3515"/>
                    <a:pt x="1820" y="3484"/>
                  </a:cubicBezTo>
                  <a:cubicBezTo>
                    <a:pt x="1882" y="3453"/>
                    <a:pt x="1944" y="3406"/>
                    <a:pt x="2006" y="3375"/>
                  </a:cubicBezTo>
                  <a:cubicBezTo>
                    <a:pt x="2053" y="3328"/>
                    <a:pt x="2115" y="3281"/>
                    <a:pt x="2162" y="3235"/>
                  </a:cubicBezTo>
                  <a:lnTo>
                    <a:pt x="2022" y="2691"/>
                  </a:lnTo>
                  <a:cubicBezTo>
                    <a:pt x="1960" y="2768"/>
                    <a:pt x="1882" y="2831"/>
                    <a:pt x="1788" y="2893"/>
                  </a:cubicBezTo>
                  <a:cubicBezTo>
                    <a:pt x="1711" y="2939"/>
                    <a:pt x="1617" y="2971"/>
                    <a:pt x="1524" y="3002"/>
                  </a:cubicBezTo>
                  <a:cubicBezTo>
                    <a:pt x="1486" y="3008"/>
                    <a:pt x="1450" y="3012"/>
                    <a:pt x="1414" y="3012"/>
                  </a:cubicBezTo>
                  <a:cubicBezTo>
                    <a:pt x="1364" y="3012"/>
                    <a:pt x="1314" y="3004"/>
                    <a:pt x="1260" y="2986"/>
                  </a:cubicBezTo>
                  <a:cubicBezTo>
                    <a:pt x="1167" y="2971"/>
                    <a:pt x="1073" y="2908"/>
                    <a:pt x="995" y="2831"/>
                  </a:cubicBezTo>
                  <a:cubicBezTo>
                    <a:pt x="902" y="2737"/>
                    <a:pt x="824" y="2613"/>
                    <a:pt x="762" y="2488"/>
                  </a:cubicBezTo>
                  <a:cubicBezTo>
                    <a:pt x="684" y="2317"/>
                    <a:pt x="622" y="2131"/>
                    <a:pt x="576" y="1929"/>
                  </a:cubicBezTo>
                  <a:cubicBezTo>
                    <a:pt x="529" y="1742"/>
                    <a:pt x="513" y="1556"/>
                    <a:pt x="498" y="1353"/>
                  </a:cubicBezTo>
                  <a:cubicBezTo>
                    <a:pt x="498" y="1229"/>
                    <a:pt x="513" y="1089"/>
                    <a:pt x="560" y="949"/>
                  </a:cubicBezTo>
                  <a:cubicBezTo>
                    <a:pt x="591" y="856"/>
                    <a:pt x="638" y="763"/>
                    <a:pt x="716" y="700"/>
                  </a:cubicBezTo>
                  <a:cubicBezTo>
                    <a:pt x="793" y="638"/>
                    <a:pt x="871" y="591"/>
                    <a:pt x="949" y="560"/>
                  </a:cubicBezTo>
                  <a:cubicBezTo>
                    <a:pt x="1015" y="549"/>
                    <a:pt x="1081" y="538"/>
                    <a:pt x="1147" y="538"/>
                  </a:cubicBezTo>
                  <a:cubicBezTo>
                    <a:pt x="1174" y="538"/>
                    <a:pt x="1201" y="540"/>
                    <a:pt x="1229" y="545"/>
                  </a:cubicBezTo>
                  <a:cubicBezTo>
                    <a:pt x="1338" y="545"/>
                    <a:pt x="1431" y="560"/>
                    <a:pt x="1524" y="591"/>
                  </a:cubicBezTo>
                  <a:lnTo>
                    <a:pt x="1400" y="63"/>
                  </a:lnTo>
                  <a:cubicBezTo>
                    <a:pt x="1338" y="47"/>
                    <a:pt x="1275" y="32"/>
                    <a:pt x="1213" y="16"/>
                  </a:cubicBezTo>
                  <a:cubicBezTo>
                    <a:pt x="1135" y="1"/>
                    <a:pt x="1073" y="1"/>
                    <a:pt x="1011" y="1"/>
                  </a:cubicBezTo>
                  <a:close/>
                </a:path>
              </a:pathLst>
            </a:custGeom>
            <a:solidFill>
              <a:srgbClr val="EB5E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35"/>
            <p:cNvSpPr/>
            <p:nvPr/>
          </p:nvSpPr>
          <p:spPr>
            <a:xfrm>
              <a:off x="4699946" y="3353309"/>
              <a:ext cx="42133" cy="117980"/>
            </a:xfrm>
            <a:custGeom>
              <a:rect b="b" l="l" r="r" t="t"/>
              <a:pathLst>
                <a:path extrusionOk="0" h="3531" w="1261">
                  <a:moveTo>
                    <a:pt x="436" y="1"/>
                  </a:moveTo>
                  <a:lnTo>
                    <a:pt x="1" y="109"/>
                  </a:lnTo>
                  <a:lnTo>
                    <a:pt x="809" y="3530"/>
                  </a:lnTo>
                  <a:lnTo>
                    <a:pt x="1260" y="3421"/>
                  </a:lnTo>
                  <a:lnTo>
                    <a:pt x="436" y="1"/>
                  </a:lnTo>
                  <a:close/>
                </a:path>
              </a:pathLst>
            </a:custGeom>
            <a:solidFill>
              <a:srgbClr val="EB5E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35"/>
            <p:cNvSpPr/>
            <p:nvPr/>
          </p:nvSpPr>
          <p:spPr>
            <a:xfrm>
              <a:off x="4740475" y="3332025"/>
              <a:ext cx="89378" cy="129373"/>
            </a:xfrm>
            <a:custGeom>
              <a:rect b="b" l="l" r="r" t="t"/>
              <a:pathLst>
                <a:path extrusionOk="0" h="3872" w="2675">
                  <a:moveTo>
                    <a:pt x="1835" y="0"/>
                  </a:moveTo>
                  <a:lnTo>
                    <a:pt x="1400" y="109"/>
                  </a:lnTo>
                  <a:lnTo>
                    <a:pt x="2037" y="2675"/>
                  </a:lnTo>
                  <a:lnTo>
                    <a:pt x="591" y="311"/>
                  </a:lnTo>
                  <a:lnTo>
                    <a:pt x="0" y="451"/>
                  </a:lnTo>
                  <a:lnTo>
                    <a:pt x="840" y="3872"/>
                  </a:lnTo>
                  <a:lnTo>
                    <a:pt x="1260" y="3779"/>
                  </a:lnTo>
                  <a:lnTo>
                    <a:pt x="638" y="1197"/>
                  </a:lnTo>
                  <a:lnTo>
                    <a:pt x="2084" y="3561"/>
                  </a:lnTo>
                  <a:lnTo>
                    <a:pt x="2675" y="3421"/>
                  </a:lnTo>
                  <a:lnTo>
                    <a:pt x="1835" y="0"/>
                  </a:lnTo>
                  <a:close/>
                </a:path>
              </a:pathLst>
            </a:custGeom>
            <a:solidFill>
              <a:srgbClr val="EB5E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35"/>
            <p:cNvSpPr/>
            <p:nvPr/>
          </p:nvSpPr>
          <p:spPr>
            <a:xfrm>
              <a:off x="4828785" y="3313815"/>
              <a:ext cx="72772" cy="125263"/>
            </a:xfrm>
            <a:custGeom>
              <a:rect b="b" l="l" r="r" t="t"/>
              <a:pathLst>
                <a:path extrusionOk="0" h="3749" w="2178">
                  <a:moveTo>
                    <a:pt x="1307" y="1"/>
                  </a:moveTo>
                  <a:lnTo>
                    <a:pt x="1" y="343"/>
                  </a:lnTo>
                  <a:lnTo>
                    <a:pt x="856" y="3748"/>
                  </a:lnTo>
                  <a:lnTo>
                    <a:pt x="2178" y="3422"/>
                  </a:lnTo>
                  <a:lnTo>
                    <a:pt x="2038" y="2877"/>
                  </a:lnTo>
                  <a:lnTo>
                    <a:pt x="1167" y="3095"/>
                  </a:lnTo>
                  <a:lnTo>
                    <a:pt x="934" y="2147"/>
                  </a:lnTo>
                  <a:lnTo>
                    <a:pt x="1727" y="1945"/>
                  </a:lnTo>
                  <a:lnTo>
                    <a:pt x="1587" y="1400"/>
                  </a:lnTo>
                  <a:lnTo>
                    <a:pt x="794" y="1602"/>
                  </a:lnTo>
                  <a:lnTo>
                    <a:pt x="576" y="763"/>
                  </a:lnTo>
                  <a:lnTo>
                    <a:pt x="1369" y="561"/>
                  </a:lnTo>
                  <a:lnTo>
                    <a:pt x="1307" y="1"/>
                  </a:lnTo>
                  <a:close/>
                </a:path>
              </a:pathLst>
            </a:custGeom>
            <a:solidFill>
              <a:srgbClr val="EB5E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35"/>
            <p:cNvSpPr/>
            <p:nvPr/>
          </p:nvSpPr>
          <p:spPr>
            <a:xfrm>
              <a:off x="4898417" y="3286283"/>
              <a:ext cx="112767" cy="135120"/>
            </a:xfrm>
            <a:custGeom>
              <a:rect b="b" l="l" r="r" t="t"/>
              <a:pathLst>
                <a:path extrusionOk="0" h="4044" w="3375">
                  <a:moveTo>
                    <a:pt x="2488" y="1"/>
                  </a:moveTo>
                  <a:lnTo>
                    <a:pt x="1820" y="172"/>
                  </a:lnTo>
                  <a:lnTo>
                    <a:pt x="1913" y="2877"/>
                  </a:lnTo>
                  <a:lnTo>
                    <a:pt x="669" y="467"/>
                  </a:lnTo>
                  <a:lnTo>
                    <a:pt x="0" y="638"/>
                  </a:lnTo>
                  <a:lnTo>
                    <a:pt x="871" y="4044"/>
                  </a:lnTo>
                  <a:lnTo>
                    <a:pt x="1307" y="3935"/>
                  </a:lnTo>
                  <a:lnTo>
                    <a:pt x="591" y="1183"/>
                  </a:lnTo>
                  <a:lnTo>
                    <a:pt x="1929" y="3779"/>
                  </a:lnTo>
                  <a:lnTo>
                    <a:pt x="2333" y="3670"/>
                  </a:lnTo>
                  <a:lnTo>
                    <a:pt x="2240" y="763"/>
                  </a:lnTo>
                  <a:lnTo>
                    <a:pt x="2955" y="3515"/>
                  </a:lnTo>
                  <a:lnTo>
                    <a:pt x="3375" y="3406"/>
                  </a:lnTo>
                  <a:lnTo>
                    <a:pt x="2488" y="1"/>
                  </a:lnTo>
                  <a:close/>
                </a:path>
              </a:pathLst>
            </a:custGeom>
            <a:solidFill>
              <a:srgbClr val="EB5E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35"/>
            <p:cNvSpPr/>
            <p:nvPr/>
          </p:nvSpPr>
          <p:spPr>
            <a:xfrm>
              <a:off x="5029327" y="3268641"/>
              <a:ext cx="75913" cy="126266"/>
            </a:xfrm>
            <a:custGeom>
              <a:rect b="b" l="l" r="r" t="t"/>
              <a:pathLst>
                <a:path extrusionOk="0" h="3779" w="2272">
                  <a:moveTo>
                    <a:pt x="498" y="918"/>
                  </a:moveTo>
                  <a:lnTo>
                    <a:pt x="498" y="918"/>
                  </a:lnTo>
                  <a:cubicBezTo>
                    <a:pt x="545" y="1011"/>
                    <a:pt x="607" y="1120"/>
                    <a:pt x="670" y="1244"/>
                  </a:cubicBezTo>
                  <a:cubicBezTo>
                    <a:pt x="732" y="1368"/>
                    <a:pt x="809" y="1493"/>
                    <a:pt x="856" y="1602"/>
                  </a:cubicBezTo>
                  <a:cubicBezTo>
                    <a:pt x="918" y="1711"/>
                    <a:pt x="996" y="1850"/>
                    <a:pt x="1074" y="1990"/>
                  </a:cubicBezTo>
                  <a:lnTo>
                    <a:pt x="514" y="2146"/>
                  </a:lnTo>
                  <a:cubicBezTo>
                    <a:pt x="514" y="2068"/>
                    <a:pt x="514" y="2006"/>
                    <a:pt x="514" y="1944"/>
                  </a:cubicBezTo>
                  <a:cubicBezTo>
                    <a:pt x="514" y="1897"/>
                    <a:pt x="514" y="1835"/>
                    <a:pt x="514" y="1757"/>
                  </a:cubicBezTo>
                  <a:lnTo>
                    <a:pt x="514" y="1524"/>
                  </a:lnTo>
                  <a:lnTo>
                    <a:pt x="498" y="918"/>
                  </a:lnTo>
                  <a:close/>
                  <a:moveTo>
                    <a:pt x="561" y="0"/>
                  </a:moveTo>
                  <a:lnTo>
                    <a:pt x="1" y="156"/>
                  </a:lnTo>
                  <a:lnTo>
                    <a:pt x="63" y="3779"/>
                  </a:lnTo>
                  <a:lnTo>
                    <a:pt x="561" y="3639"/>
                  </a:lnTo>
                  <a:lnTo>
                    <a:pt x="530" y="2799"/>
                  </a:lnTo>
                  <a:lnTo>
                    <a:pt x="1385" y="2566"/>
                  </a:lnTo>
                  <a:lnTo>
                    <a:pt x="1789" y="3328"/>
                  </a:lnTo>
                  <a:lnTo>
                    <a:pt x="2271" y="3203"/>
                  </a:lnTo>
                  <a:lnTo>
                    <a:pt x="561" y="0"/>
                  </a:lnTo>
                  <a:close/>
                </a:path>
              </a:pathLst>
            </a:custGeom>
            <a:solidFill>
              <a:srgbClr val="EB5E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7"/>
          <p:cNvSpPr txBox="1"/>
          <p:nvPr>
            <p:ph type="title"/>
          </p:nvPr>
        </p:nvSpPr>
        <p:spPr>
          <a:xfrm>
            <a:off x="720000" y="284675"/>
            <a:ext cx="7704000" cy="121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- Movies on Netflix, Prime Video, Hulu and Disney+</a:t>
            </a:r>
            <a:endParaRPr sz="3800"/>
          </a:p>
        </p:txBody>
      </p:sp>
      <p:sp>
        <p:nvSpPr>
          <p:cNvPr id="329" name="Google Shape;329;p27"/>
          <p:cNvSpPr txBox="1"/>
          <p:nvPr>
            <p:ph idx="1" type="body"/>
          </p:nvPr>
        </p:nvSpPr>
        <p:spPr>
          <a:xfrm>
            <a:off x="720000" y="1180775"/>
            <a:ext cx="7704000" cy="357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Know in which streaming platform(s) a movie can be found</a:t>
            </a:r>
            <a:endParaRPr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IMDb and Rotten Tomatoes scores for the movies of each platform</a:t>
            </a:r>
            <a:endParaRPr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Target age group movies</a:t>
            </a:r>
            <a:endParaRPr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Year of production of each movie</a:t>
            </a:r>
            <a:endParaRPr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Who directed the movie</a:t>
            </a:r>
            <a:endParaRPr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Get to know the genres of movies in each platform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8"/>
          <p:cNvSpPr txBox="1"/>
          <p:nvPr>
            <p:ph idx="1" type="body"/>
          </p:nvPr>
        </p:nvSpPr>
        <p:spPr>
          <a:xfrm>
            <a:off x="720000" y="1023725"/>
            <a:ext cx="7704000" cy="357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MovieDB should answer to a </a:t>
            </a:r>
            <a:r>
              <a:rPr b="1" lang="en">
                <a:solidFill>
                  <a:schemeClr val="dk2"/>
                </a:solidFill>
              </a:rPr>
              <a:t>main question</a:t>
            </a:r>
            <a:r>
              <a:rPr lang="en">
                <a:solidFill>
                  <a:schemeClr val="dk2"/>
                </a:solidFill>
              </a:rPr>
              <a:t>:</a:t>
            </a:r>
            <a:endParaRPr>
              <a:solidFill>
                <a:schemeClr val="dk2"/>
              </a:solidFill>
            </a:endParaRPr>
          </a:p>
          <a:p>
            <a:pPr indent="-3048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en">
                <a:solidFill>
                  <a:schemeClr val="dk2"/>
                </a:solidFill>
              </a:rPr>
              <a:t>Which platform should I choose - which one matches my taste and my personal expenses.</a:t>
            </a:r>
            <a:endParaRPr>
              <a:solidFill>
                <a:schemeClr val="dk2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Thus, the </a:t>
            </a:r>
            <a:r>
              <a:rPr b="1" lang="en">
                <a:solidFill>
                  <a:schemeClr val="dk2"/>
                </a:solidFill>
              </a:rPr>
              <a:t>target users</a:t>
            </a:r>
            <a:r>
              <a:rPr lang="en">
                <a:solidFill>
                  <a:schemeClr val="dk2"/>
                </a:solidFill>
              </a:rPr>
              <a:t> will be </a:t>
            </a:r>
            <a:r>
              <a:rPr b="1" lang="en">
                <a:solidFill>
                  <a:schemeClr val="dk2"/>
                </a:solidFill>
              </a:rPr>
              <a:t>people who are trying to decide which platform to use</a:t>
            </a:r>
            <a:r>
              <a:rPr lang="en">
                <a:solidFill>
                  <a:schemeClr val="dk2"/>
                </a:solidFill>
              </a:rPr>
              <a:t>.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28"/>
          <p:cNvSpPr txBox="1"/>
          <p:nvPr>
            <p:ph type="title"/>
          </p:nvPr>
        </p:nvSpPr>
        <p:spPr>
          <a:xfrm>
            <a:off x="720000" y="540000"/>
            <a:ext cx="7704000" cy="84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TARGET USERS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9"/>
          <p:cNvSpPr txBox="1"/>
          <p:nvPr>
            <p:ph type="title"/>
          </p:nvPr>
        </p:nvSpPr>
        <p:spPr>
          <a:xfrm rot="-422627">
            <a:off x="2971912" y="2651211"/>
            <a:ext cx="2020751" cy="1028087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goals</a:t>
            </a:r>
            <a:endParaRPr/>
          </a:p>
        </p:txBody>
      </p:sp>
      <p:sp>
        <p:nvSpPr>
          <p:cNvPr id="341" name="Google Shape;341;p29"/>
          <p:cNvSpPr txBox="1"/>
          <p:nvPr>
            <p:ph idx="2" type="title"/>
          </p:nvPr>
        </p:nvSpPr>
        <p:spPr>
          <a:xfrm rot="-425470">
            <a:off x="6076362" y="1137535"/>
            <a:ext cx="755781" cy="729473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02.</a:t>
            </a:r>
            <a:endParaRPr/>
          </a:p>
        </p:txBody>
      </p:sp>
      <p:sp>
        <p:nvSpPr>
          <p:cNvPr id="342" name="Google Shape;342;p29"/>
          <p:cNvSpPr txBox="1"/>
          <p:nvPr>
            <p:ph idx="3" type="title"/>
          </p:nvPr>
        </p:nvSpPr>
        <p:spPr>
          <a:xfrm rot="-425292">
            <a:off x="6664476" y="1000493"/>
            <a:ext cx="1563247" cy="70711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ANSWER TO ALL USER QUESTIONS</a:t>
            </a:r>
            <a:endParaRPr/>
          </a:p>
        </p:txBody>
      </p:sp>
      <p:sp>
        <p:nvSpPr>
          <p:cNvPr id="343" name="Google Shape;343;p29"/>
          <p:cNvSpPr txBox="1"/>
          <p:nvPr>
            <p:ph idx="1" type="subTitle"/>
          </p:nvPr>
        </p:nvSpPr>
        <p:spPr>
          <a:xfrm rot="-425654">
            <a:off x="6181235" y="1612231"/>
            <a:ext cx="2008879" cy="556854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the questions regarding to which movie platform to choose should be answered</a:t>
            </a:r>
            <a:endParaRPr/>
          </a:p>
        </p:txBody>
      </p:sp>
      <p:sp>
        <p:nvSpPr>
          <p:cNvPr id="344" name="Google Shape;344;p29"/>
          <p:cNvSpPr txBox="1"/>
          <p:nvPr>
            <p:ph idx="4" type="title"/>
          </p:nvPr>
        </p:nvSpPr>
        <p:spPr>
          <a:xfrm rot="-426647">
            <a:off x="4203922" y="1377167"/>
            <a:ext cx="748860" cy="729473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01.</a:t>
            </a:r>
            <a:endParaRPr/>
          </a:p>
        </p:txBody>
      </p:sp>
      <p:sp>
        <p:nvSpPr>
          <p:cNvPr id="345" name="Google Shape;345;p29"/>
          <p:cNvSpPr txBox="1"/>
          <p:nvPr>
            <p:ph idx="5" type="title"/>
          </p:nvPr>
        </p:nvSpPr>
        <p:spPr>
          <a:xfrm rot="-425752">
            <a:off x="4787643" y="1282013"/>
            <a:ext cx="1170566" cy="689881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MINIMALIST PLATFORM</a:t>
            </a:r>
            <a:endParaRPr/>
          </a:p>
        </p:txBody>
      </p:sp>
      <p:sp>
        <p:nvSpPr>
          <p:cNvPr id="346" name="Google Shape;346;p29"/>
          <p:cNvSpPr txBox="1"/>
          <p:nvPr>
            <p:ph idx="6" type="subTitle"/>
          </p:nvPr>
        </p:nvSpPr>
        <p:spPr>
          <a:xfrm rot="-425717">
            <a:off x="4303236" y="1874628"/>
            <a:ext cx="1649129" cy="556854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Easy to use and intuitive</a:t>
            </a:r>
            <a:endParaRPr/>
          </a:p>
        </p:txBody>
      </p:sp>
      <p:sp>
        <p:nvSpPr>
          <p:cNvPr id="347" name="Google Shape;347;p29"/>
          <p:cNvSpPr txBox="1"/>
          <p:nvPr>
            <p:ph idx="7" type="title"/>
          </p:nvPr>
        </p:nvSpPr>
        <p:spPr>
          <a:xfrm rot="-425444">
            <a:off x="6812197" y="2046527"/>
            <a:ext cx="746106" cy="729473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04.</a:t>
            </a:r>
            <a:endParaRPr/>
          </a:p>
        </p:txBody>
      </p:sp>
      <p:sp>
        <p:nvSpPr>
          <p:cNvPr id="348" name="Google Shape;348;p29"/>
          <p:cNvSpPr txBox="1"/>
          <p:nvPr>
            <p:ph idx="8" type="title"/>
          </p:nvPr>
        </p:nvSpPr>
        <p:spPr>
          <a:xfrm rot="-424993">
            <a:off x="7391030" y="1917269"/>
            <a:ext cx="1479189" cy="705286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TAKE ADVANTAGE OF THE DATASET</a:t>
            </a:r>
            <a:endParaRPr/>
          </a:p>
        </p:txBody>
      </p:sp>
      <p:sp>
        <p:nvSpPr>
          <p:cNvPr id="349" name="Google Shape;349;p29"/>
          <p:cNvSpPr txBox="1"/>
          <p:nvPr>
            <p:ph idx="9" type="subTitle"/>
          </p:nvPr>
        </p:nvSpPr>
        <p:spPr>
          <a:xfrm rot="-425878">
            <a:off x="6906618" y="2509529"/>
            <a:ext cx="2206913" cy="556854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dataset should be carefully explored so that the user is not overloaded with information</a:t>
            </a:r>
            <a:endParaRPr/>
          </a:p>
        </p:txBody>
      </p:sp>
      <p:sp>
        <p:nvSpPr>
          <p:cNvPr id="350" name="Google Shape;350;p29"/>
          <p:cNvSpPr txBox="1"/>
          <p:nvPr>
            <p:ph idx="13" type="title"/>
          </p:nvPr>
        </p:nvSpPr>
        <p:spPr>
          <a:xfrm rot="-425437">
            <a:off x="4935257" y="2286551"/>
            <a:ext cx="743688" cy="729473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03.</a:t>
            </a:r>
            <a:endParaRPr/>
          </a:p>
        </p:txBody>
      </p:sp>
      <p:sp>
        <p:nvSpPr>
          <p:cNvPr id="351" name="Google Shape;351;p29"/>
          <p:cNvSpPr txBox="1"/>
          <p:nvPr>
            <p:ph idx="14" type="title"/>
          </p:nvPr>
        </p:nvSpPr>
        <p:spPr>
          <a:xfrm rot="-425006">
            <a:off x="5512887" y="2177962"/>
            <a:ext cx="1333175" cy="693491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CLEAR INFORMATION</a:t>
            </a:r>
            <a:endParaRPr/>
          </a:p>
        </p:txBody>
      </p:sp>
      <p:sp>
        <p:nvSpPr>
          <p:cNvPr id="352" name="Google Shape;352;p29"/>
          <p:cNvSpPr txBox="1"/>
          <p:nvPr>
            <p:ph idx="15" type="subTitle"/>
          </p:nvPr>
        </p:nvSpPr>
        <p:spPr>
          <a:xfrm rot="-425717">
            <a:off x="5029386" y="2784194"/>
            <a:ext cx="1649129" cy="556854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Information visualization should be clear and easily analized</a:t>
            </a:r>
            <a:endParaRPr/>
          </a:p>
        </p:txBody>
      </p:sp>
      <p:grpSp>
        <p:nvGrpSpPr>
          <p:cNvPr id="353" name="Google Shape;353;p29"/>
          <p:cNvGrpSpPr/>
          <p:nvPr/>
        </p:nvGrpSpPr>
        <p:grpSpPr>
          <a:xfrm>
            <a:off x="371571" y="1764085"/>
            <a:ext cx="2318904" cy="3102941"/>
            <a:chOff x="371571" y="1764085"/>
            <a:chExt cx="2318904" cy="3102941"/>
          </a:xfrm>
        </p:grpSpPr>
        <p:sp>
          <p:nvSpPr>
            <p:cNvPr id="354" name="Google Shape;354;p29"/>
            <p:cNvSpPr/>
            <p:nvPr/>
          </p:nvSpPr>
          <p:spPr>
            <a:xfrm>
              <a:off x="1462999" y="2701093"/>
              <a:ext cx="1030130" cy="1797339"/>
            </a:xfrm>
            <a:custGeom>
              <a:rect b="b" l="l" r="r" t="t"/>
              <a:pathLst>
                <a:path extrusionOk="0" h="55857" w="32014">
                  <a:moveTo>
                    <a:pt x="0" y="0"/>
                  </a:moveTo>
                  <a:lnTo>
                    <a:pt x="67" y="1003"/>
                  </a:lnTo>
                  <a:lnTo>
                    <a:pt x="3392" y="50694"/>
                  </a:lnTo>
                  <a:cubicBezTo>
                    <a:pt x="3576" y="53585"/>
                    <a:pt x="9224" y="55857"/>
                    <a:pt x="16007" y="55857"/>
                  </a:cubicBezTo>
                  <a:cubicBezTo>
                    <a:pt x="17511" y="55857"/>
                    <a:pt x="19015" y="55740"/>
                    <a:pt x="20502" y="55506"/>
                  </a:cubicBezTo>
                  <a:cubicBezTo>
                    <a:pt x="25113" y="54771"/>
                    <a:pt x="28472" y="52916"/>
                    <a:pt x="28622" y="50694"/>
                  </a:cubicBezTo>
                  <a:lnTo>
                    <a:pt x="32014" y="0"/>
                  </a:lnTo>
                  <a:close/>
                </a:path>
              </a:pathLst>
            </a:custGeom>
            <a:solidFill>
              <a:srgbClr val="EB5E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29"/>
            <p:cNvSpPr/>
            <p:nvPr/>
          </p:nvSpPr>
          <p:spPr>
            <a:xfrm>
              <a:off x="1465155" y="2733335"/>
              <a:ext cx="657547" cy="1765097"/>
            </a:xfrm>
            <a:custGeom>
              <a:rect b="b" l="l" r="r" t="t"/>
              <a:pathLst>
                <a:path extrusionOk="0" h="54855" w="20435">
                  <a:moveTo>
                    <a:pt x="0" y="1"/>
                  </a:moveTo>
                  <a:lnTo>
                    <a:pt x="3325" y="49692"/>
                  </a:lnTo>
                  <a:cubicBezTo>
                    <a:pt x="3509" y="52583"/>
                    <a:pt x="9157" y="54855"/>
                    <a:pt x="15940" y="54855"/>
                  </a:cubicBezTo>
                  <a:cubicBezTo>
                    <a:pt x="17444" y="54855"/>
                    <a:pt x="18948" y="54738"/>
                    <a:pt x="20435" y="54504"/>
                  </a:cubicBezTo>
                  <a:lnTo>
                    <a:pt x="13568" y="44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634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29"/>
            <p:cNvSpPr/>
            <p:nvPr/>
          </p:nvSpPr>
          <p:spPr>
            <a:xfrm>
              <a:off x="1536107" y="2562376"/>
              <a:ext cx="883916" cy="180162"/>
            </a:xfrm>
            <a:custGeom>
              <a:rect b="b" l="l" r="r" t="t"/>
              <a:pathLst>
                <a:path extrusionOk="0" h="5599" w="27470">
                  <a:moveTo>
                    <a:pt x="1" y="1"/>
                  </a:moveTo>
                  <a:lnTo>
                    <a:pt x="1" y="5598"/>
                  </a:lnTo>
                  <a:lnTo>
                    <a:pt x="27470" y="5598"/>
                  </a:lnTo>
                  <a:lnTo>
                    <a:pt x="274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29"/>
            <p:cNvSpPr/>
            <p:nvPr/>
          </p:nvSpPr>
          <p:spPr>
            <a:xfrm>
              <a:off x="1372677" y="2701093"/>
              <a:ext cx="1210260" cy="180130"/>
            </a:xfrm>
            <a:custGeom>
              <a:rect b="b" l="l" r="r" t="t"/>
              <a:pathLst>
                <a:path extrusionOk="0" h="5598" w="37612">
                  <a:moveTo>
                    <a:pt x="0" y="0"/>
                  </a:moveTo>
                  <a:lnTo>
                    <a:pt x="0" y="5598"/>
                  </a:lnTo>
                  <a:lnTo>
                    <a:pt x="37611" y="5598"/>
                  </a:lnTo>
                  <a:lnTo>
                    <a:pt x="376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29"/>
            <p:cNvSpPr/>
            <p:nvPr/>
          </p:nvSpPr>
          <p:spPr>
            <a:xfrm>
              <a:off x="1372677" y="2562376"/>
              <a:ext cx="880151" cy="318847"/>
            </a:xfrm>
            <a:custGeom>
              <a:rect b="b" l="l" r="r" t="t"/>
              <a:pathLst>
                <a:path extrusionOk="0" h="9909" w="27353">
                  <a:moveTo>
                    <a:pt x="5080" y="1"/>
                  </a:moveTo>
                  <a:lnTo>
                    <a:pt x="5080" y="4311"/>
                  </a:lnTo>
                  <a:lnTo>
                    <a:pt x="0" y="4311"/>
                  </a:lnTo>
                  <a:lnTo>
                    <a:pt x="0" y="9909"/>
                  </a:lnTo>
                  <a:lnTo>
                    <a:pt x="27352" y="9909"/>
                  </a:lnTo>
                  <a:lnTo>
                    <a:pt x="27352" y="6417"/>
                  </a:lnTo>
                  <a:lnTo>
                    <a:pt x="14169" y="6417"/>
                  </a:lnTo>
                  <a:lnTo>
                    <a:pt x="14169" y="4311"/>
                  </a:lnTo>
                  <a:lnTo>
                    <a:pt x="21872" y="4311"/>
                  </a:lnTo>
                  <a:lnTo>
                    <a:pt x="18814" y="1"/>
                  </a:lnTo>
                  <a:close/>
                </a:path>
              </a:pathLst>
            </a:custGeom>
            <a:solidFill>
              <a:srgbClr val="F39B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29"/>
            <p:cNvSpPr/>
            <p:nvPr/>
          </p:nvSpPr>
          <p:spPr>
            <a:xfrm>
              <a:off x="1536107" y="2672584"/>
              <a:ext cx="883916" cy="28541"/>
            </a:xfrm>
            <a:custGeom>
              <a:rect b="b" l="l" r="r" t="t"/>
              <a:pathLst>
                <a:path extrusionOk="0" h="887" w="27470">
                  <a:moveTo>
                    <a:pt x="1" y="1"/>
                  </a:moveTo>
                  <a:lnTo>
                    <a:pt x="1" y="886"/>
                  </a:lnTo>
                  <a:lnTo>
                    <a:pt x="27470" y="886"/>
                  </a:lnTo>
                  <a:lnTo>
                    <a:pt x="27470" y="1"/>
                  </a:lnTo>
                  <a:close/>
                </a:path>
              </a:pathLst>
            </a:custGeom>
            <a:solidFill>
              <a:srgbClr val="F39B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29"/>
            <p:cNvSpPr/>
            <p:nvPr/>
          </p:nvSpPr>
          <p:spPr>
            <a:xfrm>
              <a:off x="1918922" y="1764085"/>
              <a:ext cx="563460" cy="798324"/>
            </a:xfrm>
            <a:custGeom>
              <a:rect b="b" l="l" r="r" t="t"/>
              <a:pathLst>
                <a:path extrusionOk="0" h="24810" w="17511">
                  <a:moveTo>
                    <a:pt x="2873" y="1"/>
                  </a:moveTo>
                  <a:cubicBezTo>
                    <a:pt x="1360" y="1"/>
                    <a:pt x="0" y="1223"/>
                    <a:pt x="0" y="2888"/>
                  </a:cubicBezTo>
                  <a:lnTo>
                    <a:pt x="0" y="24810"/>
                  </a:lnTo>
                  <a:lnTo>
                    <a:pt x="3492" y="24810"/>
                  </a:lnTo>
                  <a:lnTo>
                    <a:pt x="2674" y="4442"/>
                  </a:lnTo>
                  <a:cubicBezTo>
                    <a:pt x="2634" y="3628"/>
                    <a:pt x="3297" y="3016"/>
                    <a:pt x="4043" y="3016"/>
                  </a:cubicBezTo>
                  <a:cubicBezTo>
                    <a:pt x="4231" y="3016"/>
                    <a:pt x="4424" y="3055"/>
                    <a:pt x="4612" y="3139"/>
                  </a:cubicBezTo>
                  <a:lnTo>
                    <a:pt x="15422" y="8018"/>
                  </a:lnTo>
                  <a:cubicBezTo>
                    <a:pt x="15596" y="8090"/>
                    <a:pt x="15778" y="8124"/>
                    <a:pt x="15957" y="8124"/>
                  </a:cubicBezTo>
                  <a:cubicBezTo>
                    <a:pt x="16482" y="8124"/>
                    <a:pt x="16986" y="7827"/>
                    <a:pt x="17210" y="7316"/>
                  </a:cubicBezTo>
                  <a:cubicBezTo>
                    <a:pt x="17511" y="6631"/>
                    <a:pt x="17193" y="5829"/>
                    <a:pt x="16508" y="5528"/>
                  </a:cubicBezTo>
                  <a:lnTo>
                    <a:pt x="3994" y="231"/>
                  </a:lnTo>
                  <a:cubicBezTo>
                    <a:pt x="3623" y="74"/>
                    <a:pt x="3243" y="1"/>
                    <a:pt x="28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29"/>
            <p:cNvSpPr/>
            <p:nvPr/>
          </p:nvSpPr>
          <p:spPr>
            <a:xfrm>
              <a:off x="462987" y="2618108"/>
              <a:ext cx="1131232" cy="801799"/>
            </a:xfrm>
            <a:custGeom>
              <a:rect b="b" l="l" r="r" t="t"/>
              <a:pathLst>
                <a:path extrusionOk="0" h="24918" w="35156">
                  <a:moveTo>
                    <a:pt x="20415" y="0"/>
                  </a:moveTo>
                  <a:cubicBezTo>
                    <a:pt x="19329" y="0"/>
                    <a:pt x="18249" y="660"/>
                    <a:pt x="17661" y="1577"/>
                  </a:cubicBezTo>
                  <a:cubicBezTo>
                    <a:pt x="16778" y="676"/>
                    <a:pt x="15664" y="263"/>
                    <a:pt x="14567" y="263"/>
                  </a:cubicBezTo>
                  <a:cubicBezTo>
                    <a:pt x="12595" y="263"/>
                    <a:pt x="10678" y="1599"/>
                    <a:pt x="10259" y="3833"/>
                  </a:cubicBezTo>
                  <a:cubicBezTo>
                    <a:pt x="9890" y="2941"/>
                    <a:pt x="9035" y="2399"/>
                    <a:pt x="8131" y="2399"/>
                  </a:cubicBezTo>
                  <a:cubicBezTo>
                    <a:pt x="7850" y="2399"/>
                    <a:pt x="7563" y="2452"/>
                    <a:pt x="7285" y="2563"/>
                  </a:cubicBezTo>
                  <a:cubicBezTo>
                    <a:pt x="6116" y="3014"/>
                    <a:pt x="5531" y="4334"/>
                    <a:pt x="5965" y="5520"/>
                  </a:cubicBezTo>
                  <a:cubicBezTo>
                    <a:pt x="5568" y="5414"/>
                    <a:pt x="5153" y="5361"/>
                    <a:pt x="4739" y="5361"/>
                  </a:cubicBezTo>
                  <a:cubicBezTo>
                    <a:pt x="3518" y="5361"/>
                    <a:pt x="2303" y="5825"/>
                    <a:pt x="1554" y="6773"/>
                  </a:cubicBezTo>
                  <a:cubicBezTo>
                    <a:pt x="1487" y="6840"/>
                    <a:pt x="1437" y="6924"/>
                    <a:pt x="1371" y="7007"/>
                  </a:cubicBezTo>
                  <a:cubicBezTo>
                    <a:pt x="569" y="8277"/>
                    <a:pt x="752" y="10215"/>
                    <a:pt x="2022" y="11051"/>
                  </a:cubicBezTo>
                  <a:cubicBezTo>
                    <a:pt x="0" y="12220"/>
                    <a:pt x="17" y="14994"/>
                    <a:pt x="869" y="16899"/>
                  </a:cubicBezTo>
                  <a:cubicBezTo>
                    <a:pt x="1621" y="18586"/>
                    <a:pt x="1788" y="20424"/>
                    <a:pt x="3259" y="21727"/>
                  </a:cubicBezTo>
                  <a:cubicBezTo>
                    <a:pt x="4579" y="22914"/>
                    <a:pt x="6467" y="23231"/>
                    <a:pt x="8254" y="23281"/>
                  </a:cubicBezTo>
                  <a:cubicBezTo>
                    <a:pt x="8622" y="23292"/>
                    <a:pt x="8991" y="23293"/>
                    <a:pt x="9361" y="23293"/>
                  </a:cubicBezTo>
                  <a:cubicBezTo>
                    <a:pt x="9551" y="23293"/>
                    <a:pt x="9740" y="23293"/>
                    <a:pt x="9930" y="23293"/>
                  </a:cubicBezTo>
                  <a:cubicBezTo>
                    <a:pt x="11153" y="23293"/>
                    <a:pt x="12376" y="23312"/>
                    <a:pt x="13568" y="23599"/>
                  </a:cubicBezTo>
                  <a:cubicBezTo>
                    <a:pt x="14637" y="23866"/>
                    <a:pt x="15640" y="24367"/>
                    <a:pt x="16692" y="24651"/>
                  </a:cubicBezTo>
                  <a:cubicBezTo>
                    <a:pt x="17434" y="24847"/>
                    <a:pt x="18179" y="24918"/>
                    <a:pt x="18926" y="24918"/>
                  </a:cubicBezTo>
                  <a:cubicBezTo>
                    <a:pt x="20667" y="24918"/>
                    <a:pt x="22418" y="24533"/>
                    <a:pt x="24161" y="24451"/>
                  </a:cubicBezTo>
                  <a:cubicBezTo>
                    <a:pt x="24405" y="24441"/>
                    <a:pt x="24651" y="24437"/>
                    <a:pt x="24899" y="24437"/>
                  </a:cubicBezTo>
                  <a:cubicBezTo>
                    <a:pt x="25656" y="24437"/>
                    <a:pt x="26432" y="24472"/>
                    <a:pt x="27205" y="24472"/>
                  </a:cubicBezTo>
                  <a:cubicBezTo>
                    <a:pt x="28756" y="24472"/>
                    <a:pt x="30293" y="24333"/>
                    <a:pt x="31630" y="23498"/>
                  </a:cubicBezTo>
                  <a:cubicBezTo>
                    <a:pt x="32833" y="22747"/>
                    <a:pt x="33685" y="21092"/>
                    <a:pt x="32883" y="19940"/>
                  </a:cubicBezTo>
                  <a:cubicBezTo>
                    <a:pt x="33819" y="19087"/>
                    <a:pt x="34738" y="18085"/>
                    <a:pt x="34921" y="16832"/>
                  </a:cubicBezTo>
                  <a:cubicBezTo>
                    <a:pt x="35072" y="15796"/>
                    <a:pt x="35155" y="14777"/>
                    <a:pt x="34604" y="13824"/>
                  </a:cubicBezTo>
                  <a:cubicBezTo>
                    <a:pt x="34387" y="13557"/>
                    <a:pt x="34136" y="13306"/>
                    <a:pt x="33869" y="13089"/>
                  </a:cubicBezTo>
                  <a:cubicBezTo>
                    <a:pt x="33451" y="12705"/>
                    <a:pt x="33000" y="12371"/>
                    <a:pt x="32515" y="12103"/>
                  </a:cubicBezTo>
                  <a:cubicBezTo>
                    <a:pt x="32410" y="12058"/>
                    <a:pt x="32322" y="12033"/>
                    <a:pt x="32252" y="12033"/>
                  </a:cubicBezTo>
                  <a:cubicBezTo>
                    <a:pt x="32166" y="12033"/>
                    <a:pt x="32108" y="12071"/>
                    <a:pt x="32081" y="12153"/>
                  </a:cubicBezTo>
                  <a:cubicBezTo>
                    <a:pt x="32515" y="10691"/>
                    <a:pt x="31393" y="9329"/>
                    <a:pt x="29999" y="9329"/>
                  </a:cubicBezTo>
                  <a:cubicBezTo>
                    <a:pt x="29784" y="9329"/>
                    <a:pt x="29563" y="9361"/>
                    <a:pt x="29341" y="9430"/>
                  </a:cubicBezTo>
                  <a:cubicBezTo>
                    <a:pt x="30489" y="7905"/>
                    <a:pt x="29383" y="5735"/>
                    <a:pt x="27492" y="5735"/>
                  </a:cubicBezTo>
                  <a:cubicBezTo>
                    <a:pt x="27457" y="5735"/>
                    <a:pt x="27422" y="5736"/>
                    <a:pt x="27386" y="5737"/>
                  </a:cubicBezTo>
                  <a:cubicBezTo>
                    <a:pt x="28338" y="4802"/>
                    <a:pt x="27720" y="3014"/>
                    <a:pt x="26500" y="2462"/>
                  </a:cubicBezTo>
                  <a:cubicBezTo>
                    <a:pt x="26105" y="2282"/>
                    <a:pt x="25684" y="2203"/>
                    <a:pt x="25254" y="2203"/>
                  </a:cubicBezTo>
                  <a:cubicBezTo>
                    <a:pt x="24375" y="2203"/>
                    <a:pt x="23465" y="2531"/>
                    <a:pt x="22691" y="2980"/>
                  </a:cubicBezTo>
                  <a:cubicBezTo>
                    <a:pt x="23159" y="1777"/>
                    <a:pt x="22206" y="341"/>
                    <a:pt x="20953" y="56"/>
                  </a:cubicBezTo>
                  <a:cubicBezTo>
                    <a:pt x="20775" y="18"/>
                    <a:pt x="20595" y="0"/>
                    <a:pt x="20415" y="0"/>
                  </a:cubicBezTo>
                  <a:close/>
                </a:path>
              </a:pathLst>
            </a:custGeom>
            <a:solidFill>
              <a:srgbClr val="FBE3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29"/>
            <p:cNvSpPr/>
            <p:nvPr/>
          </p:nvSpPr>
          <p:spPr>
            <a:xfrm>
              <a:off x="544718" y="2827969"/>
              <a:ext cx="310223" cy="245868"/>
            </a:xfrm>
            <a:custGeom>
              <a:rect b="b" l="l" r="r" t="t"/>
              <a:pathLst>
                <a:path extrusionOk="0" h="7641" w="9641">
                  <a:moveTo>
                    <a:pt x="2645" y="0"/>
                  </a:moveTo>
                  <a:cubicBezTo>
                    <a:pt x="2632" y="0"/>
                    <a:pt x="2619" y="0"/>
                    <a:pt x="2607" y="1"/>
                  </a:cubicBezTo>
                  <a:cubicBezTo>
                    <a:pt x="1587" y="84"/>
                    <a:pt x="735" y="786"/>
                    <a:pt x="451" y="1755"/>
                  </a:cubicBezTo>
                  <a:cubicBezTo>
                    <a:pt x="0" y="3309"/>
                    <a:pt x="1003" y="5197"/>
                    <a:pt x="2673" y="5398"/>
                  </a:cubicBezTo>
                  <a:cubicBezTo>
                    <a:pt x="2222" y="5949"/>
                    <a:pt x="2239" y="6851"/>
                    <a:pt x="2757" y="7336"/>
                  </a:cubicBezTo>
                  <a:cubicBezTo>
                    <a:pt x="2976" y="7540"/>
                    <a:pt x="3274" y="7640"/>
                    <a:pt x="3572" y="7640"/>
                  </a:cubicBezTo>
                  <a:cubicBezTo>
                    <a:pt x="3980" y="7640"/>
                    <a:pt x="4385" y="7452"/>
                    <a:pt x="4578" y="7085"/>
                  </a:cubicBezTo>
                  <a:cubicBezTo>
                    <a:pt x="4829" y="6651"/>
                    <a:pt x="4745" y="6083"/>
                    <a:pt x="5029" y="5682"/>
                  </a:cubicBezTo>
                  <a:cubicBezTo>
                    <a:pt x="5247" y="6133"/>
                    <a:pt x="5597" y="6517"/>
                    <a:pt x="6032" y="6768"/>
                  </a:cubicBezTo>
                  <a:cubicBezTo>
                    <a:pt x="6224" y="6875"/>
                    <a:pt x="6435" y="6927"/>
                    <a:pt x="6645" y="6927"/>
                  </a:cubicBezTo>
                  <a:cubicBezTo>
                    <a:pt x="6926" y="6927"/>
                    <a:pt x="7206" y="6833"/>
                    <a:pt x="7435" y="6651"/>
                  </a:cubicBezTo>
                  <a:cubicBezTo>
                    <a:pt x="7586" y="6500"/>
                    <a:pt x="7703" y="6316"/>
                    <a:pt x="7786" y="6099"/>
                  </a:cubicBezTo>
                  <a:cubicBezTo>
                    <a:pt x="8004" y="5531"/>
                    <a:pt x="7970" y="4813"/>
                    <a:pt x="7502" y="4395"/>
                  </a:cubicBezTo>
                  <a:lnTo>
                    <a:pt x="7502" y="4395"/>
                  </a:lnTo>
                  <a:cubicBezTo>
                    <a:pt x="7624" y="4502"/>
                    <a:pt x="7773" y="4547"/>
                    <a:pt x="7933" y="4547"/>
                  </a:cubicBezTo>
                  <a:cubicBezTo>
                    <a:pt x="8501" y="4547"/>
                    <a:pt x="9214" y="3980"/>
                    <a:pt x="9357" y="3576"/>
                  </a:cubicBezTo>
                  <a:cubicBezTo>
                    <a:pt x="9641" y="2774"/>
                    <a:pt x="8989" y="1939"/>
                    <a:pt x="8237" y="1538"/>
                  </a:cubicBezTo>
                  <a:cubicBezTo>
                    <a:pt x="7947" y="1383"/>
                    <a:pt x="7640" y="1290"/>
                    <a:pt x="7365" y="1290"/>
                  </a:cubicBezTo>
                  <a:cubicBezTo>
                    <a:pt x="6963" y="1290"/>
                    <a:pt x="6626" y="1487"/>
                    <a:pt x="6504" y="1973"/>
                  </a:cubicBezTo>
                  <a:lnTo>
                    <a:pt x="6504" y="1973"/>
                  </a:lnTo>
                  <a:cubicBezTo>
                    <a:pt x="6660" y="1328"/>
                    <a:pt x="6644" y="179"/>
                    <a:pt x="5774" y="179"/>
                  </a:cubicBezTo>
                  <a:cubicBezTo>
                    <a:pt x="5739" y="179"/>
                    <a:pt x="5702" y="181"/>
                    <a:pt x="5664" y="184"/>
                  </a:cubicBezTo>
                  <a:cubicBezTo>
                    <a:pt x="5046" y="235"/>
                    <a:pt x="4628" y="920"/>
                    <a:pt x="4745" y="1521"/>
                  </a:cubicBezTo>
                  <a:cubicBezTo>
                    <a:pt x="4449" y="614"/>
                    <a:pt x="3599" y="0"/>
                    <a:pt x="2645" y="0"/>
                  </a:cubicBezTo>
                  <a:close/>
                </a:path>
              </a:pathLst>
            </a:custGeom>
            <a:solidFill>
              <a:srgbClr val="F9CD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29"/>
            <p:cNvSpPr/>
            <p:nvPr/>
          </p:nvSpPr>
          <p:spPr>
            <a:xfrm>
              <a:off x="1272122" y="2726160"/>
              <a:ext cx="271546" cy="284803"/>
            </a:xfrm>
            <a:custGeom>
              <a:rect b="b" l="l" r="r" t="t"/>
              <a:pathLst>
                <a:path extrusionOk="0" h="8851" w="8439">
                  <a:moveTo>
                    <a:pt x="4645" y="1"/>
                  </a:moveTo>
                  <a:cubicBezTo>
                    <a:pt x="4502" y="1"/>
                    <a:pt x="4357" y="14"/>
                    <a:pt x="4211" y="40"/>
                  </a:cubicBezTo>
                  <a:cubicBezTo>
                    <a:pt x="2624" y="308"/>
                    <a:pt x="1371" y="2028"/>
                    <a:pt x="1906" y="3616"/>
                  </a:cubicBezTo>
                  <a:cubicBezTo>
                    <a:pt x="1809" y="3595"/>
                    <a:pt x="1710" y="3584"/>
                    <a:pt x="1610" y="3584"/>
                  </a:cubicBezTo>
                  <a:cubicBezTo>
                    <a:pt x="1006" y="3584"/>
                    <a:pt x="388" y="3963"/>
                    <a:pt x="201" y="4551"/>
                  </a:cubicBezTo>
                  <a:cubicBezTo>
                    <a:pt x="1" y="5220"/>
                    <a:pt x="519" y="6055"/>
                    <a:pt x="1221" y="6089"/>
                  </a:cubicBezTo>
                  <a:cubicBezTo>
                    <a:pt x="1233" y="6089"/>
                    <a:pt x="1246" y="6089"/>
                    <a:pt x="1259" y="6089"/>
                  </a:cubicBezTo>
                  <a:cubicBezTo>
                    <a:pt x="1688" y="6089"/>
                    <a:pt x="2092" y="5857"/>
                    <a:pt x="2505" y="5857"/>
                  </a:cubicBezTo>
                  <a:cubicBezTo>
                    <a:pt x="2561" y="5857"/>
                    <a:pt x="2618" y="5862"/>
                    <a:pt x="2674" y="5871"/>
                  </a:cubicBezTo>
                  <a:cubicBezTo>
                    <a:pt x="2373" y="6272"/>
                    <a:pt x="2190" y="6740"/>
                    <a:pt x="2140" y="7242"/>
                  </a:cubicBezTo>
                  <a:cubicBezTo>
                    <a:pt x="2123" y="7759"/>
                    <a:pt x="2390" y="8244"/>
                    <a:pt x="2858" y="8461"/>
                  </a:cubicBezTo>
                  <a:cubicBezTo>
                    <a:pt x="3005" y="8510"/>
                    <a:pt x="3169" y="8541"/>
                    <a:pt x="3332" y="8541"/>
                  </a:cubicBezTo>
                  <a:cubicBezTo>
                    <a:pt x="3392" y="8541"/>
                    <a:pt x="3451" y="8537"/>
                    <a:pt x="3510" y="8528"/>
                  </a:cubicBezTo>
                  <a:cubicBezTo>
                    <a:pt x="4110" y="8478"/>
                    <a:pt x="4759" y="8129"/>
                    <a:pt x="4929" y="7547"/>
                  </a:cubicBezTo>
                  <a:lnTo>
                    <a:pt x="4929" y="7547"/>
                  </a:lnTo>
                  <a:cubicBezTo>
                    <a:pt x="4743" y="8199"/>
                    <a:pt x="5812" y="8850"/>
                    <a:pt x="6388" y="8850"/>
                  </a:cubicBezTo>
                  <a:cubicBezTo>
                    <a:pt x="6416" y="8850"/>
                    <a:pt x="6442" y="8849"/>
                    <a:pt x="6467" y="8846"/>
                  </a:cubicBezTo>
                  <a:cubicBezTo>
                    <a:pt x="7302" y="8745"/>
                    <a:pt x="7770" y="7793"/>
                    <a:pt x="7804" y="6941"/>
                  </a:cubicBezTo>
                  <a:cubicBezTo>
                    <a:pt x="7834" y="6210"/>
                    <a:pt x="7557" y="5558"/>
                    <a:pt x="6902" y="5558"/>
                  </a:cubicBezTo>
                  <a:cubicBezTo>
                    <a:pt x="6824" y="5558"/>
                    <a:pt x="6740" y="5568"/>
                    <a:pt x="6651" y="5587"/>
                  </a:cubicBezTo>
                  <a:cubicBezTo>
                    <a:pt x="7319" y="5437"/>
                    <a:pt x="8439" y="4886"/>
                    <a:pt x="7921" y="4034"/>
                  </a:cubicBezTo>
                  <a:cubicBezTo>
                    <a:pt x="7724" y="3728"/>
                    <a:pt x="7364" y="3574"/>
                    <a:pt x="7003" y="3574"/>
                  </a:cubicBezTo>
                  <a:cubicBezTo>
                    <a:pt x="6751" y="3574"/>
                    <a:pt x="6499" y="3649"/>
                    <a:pt x="6300" y="3800"/>
                  </a:cubicBezTo>
                  <a:cubicBezTo>
                    <a:pt x="7002" y="3131"/>
                    <a:pt x="7169" y="2079"/>
                    <a:pt x="6734" y="1210"/>
                  </a:cubicBezTo>
                  <a:cubicBezTo>
                    <a:pt x="6291" y="452"/>
                    <a:pt x="5494" y="1"/>
                    <a:pt x="4645" y="1"/>
                  </a:cubicBezTo>
                  <a:close/>
                </a:path>
              </a:pathLst>
            </a:custGeom>
            <a:solidFill>
              <a:srgbClr val="F9CD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29"/>
            <p:cNvSpPr/>
            <p:nvPr/>
          </p:nvSpPr>
          <p:spPr>
            <a:xfrm>
              <a:off x="925378" y="2641115"/>
              <a:ext cx="289276" cy="191874"/>
            </a:xfrm>
            <a:custGeom>
              <a:rect b="b" l="l" r="r" t="t"/>
              <a:pathLst>
                <a:path extrusionOk="0" h="5963" w="8990">
                  <a:moveTo>
                    <a:pt x="6014" y="0"/>
                  </a:moveTo>
                  <a:cubicBezTo>
                    <a:pt x="5806" y="0"/>
                    <a:pt x="5597" y="60"/>
                    <a:pt x="5413" y="177"/>
                  </a:cubicBezTo>
                  <a:cubicBezTo>
                    <a:pt x="5062" y="411"/>
                    <a:pt x="4845" y="795"/>
                    <a:pt x="4795" y="1196"/>
                  </a:cubicBezTo>
                  <a:cubicBezTo>
                    <a:pt x="4695" y="895"/>
                    <a:pt x="4478" y="645"/>
                    <a:pt x="4177" y="511"/>
                  </a:cubicBezTo>
                  <a:cubicBezTo>
                    <a:pt x="3849" y="338"/>
                    <a:pt x="3525" y="261"/>
                    <a:pt x="3215" y="261"/>
                  </a:cubicBezTo>
                  <a:cubicBezTo>
                    <a:pt x="1345" y="261"/>
                    <a:pt x="1" y="3071"/>
                    <a:pt x="1621" y="4504"/>
                  </a:cubicBezTo>
                  <a:cubicBezTo>
                    <a:pt x="2036" y="4858"/>
                    <a:pt x="2555" y="5039"/>
                    <a:pt x="3077" y="5039"/>
                  </a:cubicBezTo>
                  <a:cubicBezTo>
                    <a:pt x="3542" y="5039"/>
                    <a:pt x="4010" y="4896"/>
                    <a:pt x="4411" y="4605"/>
                  </a:cubicBezTo>
                  <a:cubicBezTo>
                    <a:pt x="4549" y="5432"/>
                    <a:pt x="5144" y="5963"/>
                    <a:pt x="5817" y="5963"/>
                  </a:cubicBezTo>
                  <a:cubicBezTo>
                    <a:pt x="6205" y="5963"/>
                    <a:pt x="6618" y="5787"/>
                    <a:pt x="6984" y="5390"/>
                  </a:cubicBezTo>
                  <a:cubicBezTo>
                    <a:pt x="7402" y="4889"/>
                    <a:pt x="7585" y="4237"/>
                    <a:pt x="7452" y="3602"/>
                  </a:cubicBezTo>
                  <a:cubicBezTo>
                    <a:pt x="8003" y="3519"/>
                    <a:pt x="8605" y="3301"/>
                    <a:pt x="8839" y="2800"/>
                  </a:cubicBezTo>
                  <a:cubicBezTo>
                    <a:pt x="8989" y="2449"/>
                    <a:pt x="8956" y="2032"/>
                    <a:pt x="8722" y="1731"/>
                  </a:cubicBezTo>
                  <a:cubicBezTo>
                    <a:pt x="8488" y="1413"/>
                    <a:pt x="8120" y="1246"/>
                    <a:pt x="7736" y="1246"/>
                  </a:cubicBezTo>
                  <a:cubicBezTo>
                    <a:pt x="7452" y="1246"/>
                    <a:pt x="7118" y="1413"/>
                    <a:pt x="7068" y="1681"/>
                  </a:cubicBezTo>
                  <a:cubicBezTo>
                    <a:pt x="7118" y="1179"/>
                    <a:pt x="7084" y="645"/>
                    <a:pt x="6750" y="294"/>
                  </a:cubicBezTo>
                  <a:cubicBezTo>
                    <a:pt x="6544" y="97"/>
                    <a:pt x="6280" y="0"/>
                    <a:pt x="6014" y="0"/>
                  </a:cubicBezTo>
                  <a:close/>
                </a:path>
              </a:pathLst>
            </a:custGeom>
            <a:solidFill>
              <a:srgbClr val="F9CD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29"/>
            <p:cNvSpPr/>
            <p:nvPr/>
          </p:nvSpPr>
          <p:spPr>
            <a:xfrm>
              <a:off x="1025353" y="2884602"/>
              <a:ext cx="243584" cy="264016"/>
            </a:xfrm>
            <a:custGeom>
              <a:rect b="b" l="l" r="r" t="t"/>
              <a:pathLst>
                <a:path extrusionOk="0" h="8205" w="7570">
                  <a:moveTo>
                    <a:pt x="2689" y="1"/>
                  </a:moveTo>
                  <a:cubicBezTo>
                    <a:pt x="1903" y="1"/>
                    <a:pt x="1148" y="256"/>
                    <a:pt x="686" y="897"/>
                  </a:cubicBezTo>
                  <a:cubicBezTo>
                    <a:pt x="235" y="1549"/>
                    <a:pt x="84" y="2384"/>
                    <a:pt x="301" y="3153"/>
                  </a:cubicBezTo>
                  <a:cubicBezTo>
                    <a:pt x="519" y="3905"/>
                    <a:pt x="1087" y="4323"/>
                    <a:pt x="1638" y="4807"/>
                  </a:cubicBezTo>
                  <a:cubicBezTo>
                    <a:pt x="1037" y="5375"/>
                    <a:pt x="1" y="5693"/>
                    <a:pt x="535" y="6812"/>
                  </a:cubicBezTo>
                  <a:cubicBezTo>
                    <a:pt x="796" y="7284"/>
                    <a:pt x="1277" y="7581"/>
                    <a:pt x="1812" y="7581"/>
                  </a:cubicBezTo>
                  <a:cubicBezTo>
                    <a:pt x="1826" y="7581"/>
                    <a:pt x="1841" y="7581"/>
                    <a:pt x="1855" y="7581"/>
                  </a:cubicBezTo>
                  <a:cubicBezTo>
                    <a:pt x="2373" y="7547"/>
                    <a:pt x="2824" y="7297"/>
                    <a:pt x="3108" y="6879"/>
                  </a:cubicBezTo>
                  <a:lnTo>
                    <a:pt x="3108" y="6879"/>
                  </a:lnTo>
                  <a:cubicBezTo>
                    <a:pt x="3092" y="6929"/>
                    <a:pt x="3075" y="6996"/>
                    <a:pt x="3075" y="7063"/>
                  </a:cubicBezTo>
                  <a:cubicBezTo>
                    <a:pt x="3058" y="7547"/>
                    <a:pt x="3392" y="7998"/>
                    <a:pt x="3860" y="8149"/>
                  </a:cubicBezTo>
                  <a:cubicBezTo>
                    <a:pt x="3989" y="8187"/>
                    <a:pt x="4113" y="8205"/>
                    <a:pt x="4232" y="8205"/>
                  </a:cubicBezTo>
                  <a:cubicBezTo>
                    <a:pt x="4841" y="8205"/>
                    <a:pt x="5319" y="7744"/>
                    <a:pt x="5598" y="7213"/>
                  </a:cubicBezTo>
                  <a:cubicBezTo>
                    <a:pt x="5678" y="7068"/>
                    <a:pt x="6115" y="5686"/>
                    <a:pt x="5760" y="5686"/>
                  </a:cubicBezTo>
                  <a:cubicBezTo>
                    <a:pt x="5752" y="5686"/>
                    <a:pt x="5743" y="5687"/>
                    <a:pt x="5733" y="5689"/>
                  </a:cubicBezTo>
                  <a:lnTo>
                    <a:pt x="5733" y="5689"/>
                  </a:lnTo>
                  <a:cubicBezTo>
                    <a:pt x="6261" y="5569"/>
                    <a:pt x="6738" y="5270"/>
                    <a:pt x="7085" y="4857"/>
                  </a:cubicBezTo>
                  <a:cubicBezTo>
                    <a:pt x="7169" y="4757"/>
                    <a:pt x="7235" y="4640"/>
                    <a:pt x="7286" y="4523"/>
                  </a:cubicBezTo>
                  <a:cubicBezTo>
                    <a:pt x="7286" y="4490"/>
                    <a:pt x="7302" y="4473"/>
                    <a:pt x="7302" y="4456"/>
                  </a:cubicBezTo>
                  <a:cubicBezTo>
                    <a:pt x="7570" y="3821"/>
                    <a:pt x="7286" y="2936"/>
                    <a:pt x="6634" y="2735"/>
                  </a:cubicBezTo>
                  <a:cubicBezTo>
                    <a:pt x="6523" y="2700"/>
                    <a:pt x="6413" y="2684"/>
                    <a:pt x="6303" y="2684"/>
                  </a:cubicBezTo>
                  <a:cubicBezTo>
                    <a:pt x="5686" y="2684"/>
                    <a:pt x="5106" y="3203"/>
                    <a:pt x="4779" y="3771"/>
                  </a:cubicBezTo>
                  <a:cubicBezTo>
                    <a:pt x="4996" y="2819"/>
                    <a:pt x="5214" y="1749"/>
                    <a:pt x="4662" y="931"/>
                  </a:cubicBezTo>
                  <a:cubicBezTo>
                    <a:pt x="4278" y="379"/>
                    <a:pt x="3643" y="45"/>
                    <a:pt x="2975" y="12"/>
                  </a:cubicBezTo>
                  <a:cubicBezTo>
                    <a:pt x="2879" y="5"/>
                    <a:pt x="2784" y="1"/>
                    <a:pt x="2689" y="1"/>
                  </a:cubicBezTo>
                  <a:close/>
                </a:path>
              </a:pathLst>
            </a:custGeom>
            <a:solidFill>
              <a:srgbClr val="F9CD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29"/>
            <p:cNvSpPr/>
            <p:nvPr/>
          </p:nvSpPr>
          <p:spPr>
            <a:xfrm>
              <a:off x="653317" y="2537407"/>
              <a:ext cx="251113" cy="266880"/>
            </a:xfrm>
            <a:custGeom>
              <a:rect b="b" l="l" r="r" t="t"/>
              <a:pathLst>
                <a:path extrusionOk="0" h="8294" w="7804">
                  <a:moveTo>
                    <a:pt x="4391" y="1"/>
                  </a:moveTo>
                  <a:cubicBezTo>
                    <a:pt x="4195" y="1"/>
                    <a:pt x="3995" y="30"/>
                    <a:pt x="3793" y="92"/>
                  </a:cubicBezTo>
                  <a:cubicBezTo>
                    <a:pt x="3041" y="326"/>
                    <a:pt x="2423" y="894"/>
                    <a:pt x="2122" y="1629"/>
                  </a:cubicBezTo>
                  <a:cubicBezTo>
                    <a:pt x="1838" y="2381"/>
                    <a:pt x="2039" y="3032"/>
                    <a:pt x="2189" y="3767"/>
                  </a:cubicBezTo>
                  <a:cubicBezTo>
                    <a:pt x="2087" y="3778"/>
                    <a:pt x="1982" y="3781"/>
                    <a:pt x="1876" y="3781"/>
                  </a:cubicBezTo>
                  <a:cubicBezTo>
                    <a:pt x="1698" y="3781"/>
                    <a:pt x="1517" y="3772"/>
                    <a:pt x="1343" y="3772"/>
                  </a:cubicBezTo>
                  <a:cubicBezTo>
                    <a:pt x="775" y="3772"/>
                    <a:pt x="269" y="3868"/>
                    <a:pt x="101" y="4686"/>
                  </a:cubicBezTo>
                  <a:cubicBezTo>
                    <a:pt x="0" y="5221"/>
                    <a:pt x="217" y="5773"/>
                    <a:pt x="669" y="6107"/>
                  </a:cubicBezTo>
                  <a:cubicBezTo>
                    <a:pt x="942" y="6292"/>
                    <a:pt x="1265" y="6385"/>
                    <a:pt x="1587" y="6385"/>
                  </a:cubicBezTo>
                  <a:cubicBezTo>
                    <a:pt x="1757" y="6385"/>
                    <a:pt x="1927" y="6359"/>
                    <a:pt x="2089" y="6307"/>
                  </a:cubicBezTo>
                  <a:lnTo>
                    <a:pt x="2089" y="6307"/>
                  </a:lnTo>
                  <a:cubicBezTo>
                    <a:pt x="2039" y="6341"/>
                    <a:pt x="1989" y="6374"/>
                    <a:pt x="1955" y="6424"/>
                  </a:cubicBezTo>
                  <a:cubicBezTo>
                    <a:pt x="1638" y="6808"/>
                    <a:pt x="1621" y="7360"/>
                    <a:pt x="1922" y="7761"/>
                  </a:cubicBezTo>
                  <a:cubicBezTo>
                    <a:pt x="2192" y="8147"/>
                    <a:pt x="2579" y="8293"/>
                    <a:pt x="2984" y="8293"/>
                  </a:cubicBezTo>
                  <a:cubicBezTo>
                    <a:pt x="3280" y="8293"/>
                    <a:pt x="3585" y="8215"/>
                    <a:pt x="3860" y="8095"/>
                  </a:cubicBezTo>
                  <a:cubicBezTo>
                    <a:pt x="4009" y="8029"/>
                    <a:pt x="5274" y="7142"/>
                    <a:pt x="4890" y="6963"/>
                  </a:cubicBezTo>
                  <a:lnTo>
                    <a:pt x="4890" y="6963"/>
                  </a:lnTo>
                  <a:cubicBezTo>
                    <a:pt x="5213" y="7102"/>
                    <a:pt x="5556" y="7171"/>
                    <a:pt x="5902" y="7171"/>
                  </a:cubicBezTo>
                  <a:cubicBezTo>
                    <a:pt x="6090" y="7171"/>
                    <a:pt x="6279" y="7150"/>
                    <a:pt x="6466" y="7109"/>
                  </a:cubicBezTo>
                  <a:cubicBezTo>
                    <a:pt x="6600" y="7076"/>
                    <a:pt x="6717" y="7026"/>
                    <a:pt x="6834" y="6959"/>
                  </a:cubicBezTo>
                  <a:cubicBezTo>
                    <a:pt x="6851" y="6959"/>
                    <a:pt x="6867" y="6942"/>
                    <a:pt x="6884" y="6942"/>
                  </a:cubicBezTo>
                  <a:cubicBezTo>
                    <a:pt x="7486" y="6591"/>
                    <a:pt x="7803" y="5722"/>
                    <a:pt x="7402" y="5154"/>
                  </a:cubicBezTo>
                  <a:cubicBezTo>
                    <a:pt x="7153" y="4790"/>
                    <a:pt x="6733" y="4646"/>
                    <a:pt x="6285" y="4646"/>
                  </a:cubicBezTo>
                  <a:cubicBezTo>
                    <a:pt x="5952" y="4646"/>
                    <a:pt x="5603" y="4725"/>
                    <a:pt x="5297" y="4854"/>
                  </a:cubicBezTo>
                  <a:cubicBezTo>
                    <a:pt x="6049" y="4235"/>
                    <a:pt x="6884" y="3500"/>
                    <a:pt x="6951" y="2531"/>
                  </a:cubicBezTo>
                  <a:cubicBezTo>
                    <a:pt x="6968" y="1846"/>
                    <a:pt x="6667" y="1211"/>
                    <a:pt x="6149" y="777"/>
                  </a:cubicBezTo>
                  <a:cubicBezTo>
                    <a:pt x="5649" y="315"/>
                    <a:pt x="5040" y="1"/>
                    <a:pt x="4391" y="1"/>
                  </a:cubicBezTo>
                  <a:close/>
                </a:path>
              </a:pathLst>
            </a:custGeom>
            <a:solidFill>
              <a:srgbClr val="F9CD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29"/>
            <p:cNvSpPr/>
            <p:nvPr/>
          </p:nvSpPr>
          <p:spPr>
            <a:xfrm>
              <a:off x="462987" y="2842964"/>
              <a:ext cx="1131232" cy="576943"/>
            </a:xfrm>
            <a:custGeom>
              <a:rect b="b" l="l" r="r" t="t"/>
              <a:pathLst>
                <a:path extrusionOk="0" h="17930" w="35156">
                  <a:moveTo>
                    <a:pt x="1675" y="0"/>
                  </a:moveTo>
                  <a:cubicBezTo>
                    <a:pt x="1573" y="0"/>
                    <a:pt x="1471" y="6"/>
                    <a:pt x="1371" y="19"/>
                  </a:cubicBezTo>
                  <a:cubicBezTo>
                    <a:pt x="569" y="1289"/>
                    <a:pt x="752" y="3227"/>
                    <a:pt x="2022" y="4063"/>
                  </a:cubicBezTo>
                  <a:cubicBezTo>
                    <a:pt x="0" y="5232"/>
                    <a:pt x="17" y="8006"/>
                    <a:pt x="869" y="9911"/>
                  </a:cubicBezTo>
                  <a:cubicBezTo>
                    <a:pt x="1621" y="11598"/>
                    <a:pt x="1788" y="13436"/>
                    <a:pt x="3259" y="14739"/>
                  </a:cubicBezTo>
                  <a:cubicBezTo>
                    <a:pt x="4579" y="15926"/>
                    <a:pt x="6467" y="16243"/>
                    <a:pt x="8254" y="16293"/>
                  </a:cubicBezTo>
                  <a:cubicBezTo>
                    <a:pt x="8622" y="16304"/>
                    <a:pt x="8991" y="16305"/>
                    <a:pt x="9361" y="16305"/>
                  </a:cubicBezTo>
                  <a:cubicBezTo>
                    <a:pt x="9551" y="16305"/>
                    <a:pt x="9740" y="16305"/>
                    <a:pt x="9930" y="16305"/>
                  </a:cubicBezTo>
                  <a:cubicBezTo>
                    <a:pt x="11153" y="16305"/>
                    <a:pt x="12376" y="16324"/>
                    <a:pt x="13568" y="16611"/>
                  </a:cubicBezTo>
                  <a:cubicBezTo>
                    <a:pt x="14637" y="16878"/>
                    <a:pt x="15640" y="17379"/>
                    <a:pt x="16692" y="17663"/>
                  </a:cubicBezTo>
                  <a:cubicBezTo>
                    <a:pt x="17434" y="17859"/>
                    <a:pt x="18179" y="17930"/>
                    <a:pt x="18926" y="17930"/>
                  </a:cubicBezTo>
                  <a:cubicBezTo>
                    <a:pt x="20667" y="17930"/>
                    <a:pt x="22418" y="17545"/>
                    <a:pt x="24161" y="17463"/>
                  </a:cubicBezTo>
                  <a:cubicBezTo>
                    <a:pt x="24405" y="17453"/>
                    <a:pt x="24651" y="17449"/>
                    <a:pt x="24899" y="17449"/>
                  </a:cubicBezTo>
                  <a:cubicBezTo>
                    <a:pt x="25656" y="17449"/>
                    <a:pt x="26432" y="17484"/>
                    <a:pt x="27205" y="17484"/>
                  </a:cubicBezTo>
                  <a:cubicBezTo>
                    <a:pt x="28756" y="17484"/>
                    <a:pt x="30293" y="17345"/>
                    <a:pt x="31630" y="16510"/>
                  </a:cubicBezTo>
                  <a:cubicBezTo>
                    <a:pt x="32833" y="15759"/>
                    <a:pt x="33685" y="14104"/>
                    <a:pt x="32883" y="12952"/>
                  </a:cubicBezTo>
                  <a:cubicBezTo>
                    <a:pt x="33819" y="12099"/>
                    <a:pt x="34738" y="11097"/>
                    <a:pt x="34921" y="9844"/>
                  </a:cubicBezTo>
                  <a:cubicBezTo>
                    <a:pt x="35072" y="8808"/>
                    <a:pt x="35155" y="7789"/>
                    <a:pt x="34604" y="6836"/>
                  </a:cubicBezTo>
                  <a:cubicBezTo>
                    <a:pt x="34387" y="6569"/>
                    <a:pt x="34136" y="6318"/>
                    <a:pt x="33869" y="6101"/>
                  </a:cubicBezTo>
                  <a:cubicBezTo>
                    <a:pt x="33852" y="6102"/>
                    <a:pt x="33836" y="6103"/>
                    <a:pt x="33820" y="6103"/>
                  </a:cubicBezTo>
                  <a:cubicBezTo>
                    <a:pt x="33359" y="6103"/>
                    <a:pt x="33005" y="5654"/>
                    <a:pt x="32682" y="5299"/>
                  </a:cubicBezTo>
                  <a:cubicBezTo>
                    <a:pt x="32632" y="5232"/>
                    <a:pt x="32565" y="5165"/>
                    <a:pt x="32515" y="5115"/>
                  </a:cubicBezTo>
                  <a:cubicBezTo>
                    <a:pt x="32398" y="4998"/>
                    <a:pt x="32281" y="4898"/>
                    <a:pt x="32164" y="4798"/>
                  </a:cubicBezTo>
                  <a:cubicBezTo>
                    <a:pt x="31273" y="4080"/>
                    <a:pt x="30114" y="3716"/>
                    <a:pt x="28958" y="3716"/>
                  </a:cubicBezTo>
                  <a:cubicBezTo>
                    <a:pt x="27664" y="3716"/>
                    <a:pt x="26373" y="4172"/>
                    <a:pt x="25464" y="5099"/>
                  </a:cubicBezTo>
                  <a:cubicBezTo>
                    <a:pt x="25013" y="4056"/>
                    <a:pt x="24058" y="3542"/>
                    <a:pt x="23103" y="3542"/>
                  </a:cubicBezTo>
                  <a:cubicBezTo>
                    <a:pt x="22115" y="3542"/>
                    <a:pt x="21127" y="4094"/>
                    <a:pt x="20702" y="5182"/>
                  </a:cubicBezTo>
                  <a:cubicBezTo>
                    <a:pt x="19594" y="4318"/>
                    <a:pt x="18263" y="3677"/>
                    <a:pt x="16881" y="3677"/>
                  </a:cubicBezTo>
                  <a:cubicBezTo>
                    <a:pt x="16846" y="3677"/>
                    <a:pt x="16811" y="3678"/>
                    <a:pt x="16776" y="3678"/>
                  </a:cubicBezTo>
                  <a:cubicBezTo>
                    <a:pt x="15339" y="3712"/>
                    <a:pt x="13885" y="4564"/>
                    <a:pt x="13417" y="5917"/>
                  </a:cubicBezTo>
                  <a:cubicBezTo>
                    <a:pt x="13183" y="4297"/>
                    <a:pt x="11747" y="2977"/>
                    <a:pt x="10126" y="2709"/>
                  </a:cubicBezTo>
                  <a:cubicBezTo>
                    <a:pt x="9902" y="2672"/>
                    <a:pt x="9677" y="2655"/>
                    <a:pt x="9452" y="2655"/>
                  </a:cubicBezTo>
                  <a:cubicBezTo>
                    <a:pt x="8047" y="2655"/>
                    <a:pt x="6656" y="3350"/>
                    <a:pt x="5748" y="4430"/>
                  </a:cubicBezTo>
                  <a:cubicBezTo>
                    <a:pt x="5330" y="3211"/>
                    <a:pt x="4896" y="1924"/>
                    <a:pt x="3977" y="1005"/>
                  </a:cubicBezTo>
                  <a:cubicBezTo>
                    <a:pt x="3382" y="410"/>
                    <a:pt x="2509" y="0"/>
                    <a:pt x="1675" y="0"/>
                  </a:cubicBezTo>
                  <a:close/>
                </a:path>
              </a:pathLst>
            </a:custGeom>
            <a:solidFill>
              <a:srgbClr val="F9CD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29"/>
            <p:cNvSpPr/>
            <p:nvPr/>
          </p:nvSpPr>
          <p:spPr>
            <a:xfrm>
              <a:off x="450631" y="3089251"/>
              <a:ext cx="1139277" cy="1741446"/>
            </a:xfrm>
            <a:custGeom>
              <a:rect b="b" l="l" r="r" t="t"/>
              <a:pathLst>
                <a:path extrusionOk="0" h="54120" w="35406">
                  <a:moveTo>
                    <a:pt x="251" y="1"/>
                  </a:moveTo>
                  <a:cubicBezTo>
                    <a:pt x="167" y="201"/>
                    <a:pt x="100" y="419"/>
                    <a:pt x="67" y="636"/>
                  </a:cubicBezTo>
                  <a:cubicBezTo>
                    <a:pt x="17" y="903"/>
                    <a:pt x="0" y="1187"/>
                    <a:pt x="17" y="1455"/>
                  </a:cubicBezTo>
                  <a:lnTo>
                    <a:pt x="67" y="2140"/>
                  </a:lnTo>
                  <a:lnTo>
                    <a:pt x="134" y="3042"/>
                  </a:lnTo>
                  <a:lnTo>
                    <a:pt x="184" y="3811"/>
                  </a:lnTo>
                  <a:lnTo>
                    <a:pt x="1554" y="22090"/>
                  </a:lnTo>
                  <a:lnTo>
                    <a:pt x="3359" y="46250"/>
                  </a:lnTo>
                  <a:lnTo>
                    <a:pt x="3609" y="49525"/>
                  </a:lnTo>
                  <a:cubicBezTo>
                    <a:pt x="3609" y="49608"/>
                    <a:pt x="3626" y="49692"/>
                    <a:pt x="3643" y="49776"/>
                  </a:cubicBezTo>
                  <a:cubicBezTo>
                    <a:pt x="3659" y="49842"/>
                    <a:pt x="3676" y="49926"/>
                    <a:pt x="3709" y="50009"/>
                  </a:cubicBezTo>
                  <a:cubicBezTo>
                    <a:pt x="3760" y="50126"/>
                    <a:pt x="3810" y="50243"/>
                    <a:pt x="3877" y="50344"/>
                  </a:cubicBezTo>
                  <a:cubicBezTo>
                    <a:pt x="3943" y="50461"/>
                    <a:pt x="4027" y="50578"/>
                    <a:pt x="4127" y="50678"/>
                  </a:cubicBezTo>
                  <a:cubicBezTo>
                    <a:pt x="4795" y="51480"/>
                    <a:pt x="6082" y="52198"/>
                    <a:pt x="7803" y="52766"/>
                  </a:cubicBezTo>
                  <a:cubicBezTo>
                    <a:pt x="8104" y="52867"/>
                    <a:pt x="8405" y="52950"/>
                    <a:pt x="8705" y="53050"/>
                  </a:cubicBezTo>
                  <a:cubicBezTo>
                    <a:pt x="9173" y="53167"/>
                    <a:pt x="9674" y="53284"/>
                    <a:pt x="10192" y="53401"/>
                  </a:cubicBezTo>
                  <a:cubicBezTo>
                    <a:pt x="10359" y="53435"/>
                    <a:pt x="10527" y="53468"/>
                    <a:pt x="10710" y="53502"/>
                  </a:cubicBezTo>
                  <a:cubicBezTo>
                    <a:pt x="11061" y="53568"/>
                    <a:pt x="11429" y="53635"/>
                    <a:pt x="11796" y="53702"/>
                  </a:cubicBezTo>
                  <a:cubicBezTo>
                    <a:pt x="12481" y="53802"/>
                    <a:pt x="13183" y="53886"/>
                    <a:pt x="13918" y="53953"/>
                  </a:cubicBezTo>
                  <a:cubicBezTo>
                    <a:pt x="14520" y="54003"/>
                    <a:pt x="15121" y="54053"/>
                    <a:pt x="15740" y="54086"/>
                  </a:cubicBezTo>
                  <a:cubicBezTo>
                    <a:pt x="16057" y="54086"/>
                    <a:pt x="16375" y="54103"/>
                    <a:pt x="16692" y="54120"/>
                  </a:cubicBezTo>
                  <a:lnTo>
                    <a:pt x="18697" y="54120"/>
                  </a:lnTo>
                  <a:cubicBezTo>
                    <a:pt x="19031" y="54103"/>
                    <a:pt x="19349" y="54086"/>
                    <a:pt x="19666" y="54086"/>
                  </a:cubicBezTo>
                  <a:cubicBezTo>
                    <a:pt x="20986" y="54020"/>
                    <a:pt x="22306" y="53886"/>
                    <a:pt x="23609" y="53702"/>
                  </a:cubicBezTo>
                  <a:cubicBezTo>
                    <a:pt x="23977" y="53635"/>
                    <a:pt x="24345" y="53568"/>
                    <a:pt x="24695" y="53502"/>
                  </a:cubicBezTo>
                  <a:cubicBezTo>
                    <a:pt x="24879" y="53468"/>
                    <a:pt x="25046" y="53435"/>
                    <a:pt x="25213" y="53401"/>
                  </a:cubicBezTo>
                  <a:cubicBezTo>
                    <a:pt x="25731" y="53284"/>
                    <a:pt x="26233" y="53167"/>
                    <a:pt x="26700" y="53050"/>
                  </a:cubicBezTo>
                  <a:cubicBezTo>
                    <a:pt x="27001" y="52950"/>
                    <a:pt x="27302" y="52867"/>
                    <a:pt x="27603" y="52766"/>
                  </a:cubicBezTo>
                  <a:cubicBezTo>
                    <a:pt x="29157" y="52265"/>
                    <a:pt x="30376" y="51614"/>
                    <a:pt x="31095" y="50895"/>
                  </a:cubicBezTo>
                  <a:cubicBezTo>
                    <a:pt x="31479" y="50544"/>
                    <a:pt x="31730" y="50060"/>
                    <a:pt x="31797" y="49525"/>
                  </a:cubicBezTo>
                  <a:lnTo>
                    <a:pt x="32047" y="46250"/>
                  </a:lnTo>
                  <a:lnTo>
                    <a:pt x="35205" y="3811"/>
                  </a:lnTo>
                  <a:lnTo>
                    <a:pt x="35339" y="2140"/>
                  </a:lnTo>
                  <a:lnTo>
                    <a:pt x="35372" y="1722"/>
                  </a:lnTo>
                  <a:lnTo>
                    <a:pt x="35372" y="1705"/>
                  </a:lnTo>
                  <a:lnTo>
                    <a:pt x="35389" y="1455"/>
                  </a:lnTo>
                  <a:cubicBezTo>
                    <a:pt x="35406" y="1187"/>
                    <a:pt x="35389" y="903"/>
                    <a:pt x="35339" y="636"/>
                  </a:cubicBezTo>
                  <a:cubicBezTo>
                    <a:pt x="35305" y="419"/>
                    <a:pt x="35239" y="218"/>
                    <a:pt x="35155" y="18"/>
                  </a:cubicBezTo>
                  <a:cubicBezTo>
                    <a:pt x="35088" y="1"/>
                    <a:pt x="35021" y="1"/>
                    <a:pt x="34954" y="1"/>
                  </a:cubicBezTo>
                  <a:close/>
                </a:path>
              </a:pathLst>
            </a:custGeom>
            <a:solidFill>
              <a:srgbClr val="F39B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29"/>
            <p:cNvSpPr/>
            <p:nvPr/>
          </p:nvSpPr>
          <p:spPr>
            <a:xfrm>
              <a:off x="457613" y="3136037"/>
              <a:ext cx="251113" cy="1651124"/>
            </a:xfrm>
            <a:custGeom>
              <a:rect b="b" l="l" r="r" t="t"/>
              <a:pathLst>
                <a:path extrusionOk="0" h="51313" w="7804">
                  <a:moveTo>
                    <a:pt x="0" y="1"/>
                  </a:moveTo>
                  <a:lnTo>
                    <a:pt x="67" y="686"/>
                  </a:lnTo>
                  <a:lnTo>
                    <a:pt x="1554" y="20636"/>
                  </a:lnTo>
                  <a:lnTo>
                    <a:pt x="3359" y="44796"/>
                  </a:lnTo>
                  <a:lnTo>
                    <a:pt x="3593" y="48071"/>
                  </a:lnTo>
                  <a:cubicBezTo>
                    <a:pt x="3609" y="48154"/>
                    <a:pt x="3609" y="48238"/>
                    <a:pt x="3626" y="48322"/>
                  </a:cubicBezTo>
                  <a:cubicBezTo>
                    <a:pt x="3660" y="48388"/>
                    <a:pt x="3676" y="48472"/>
                    <a:pt x="3710" y="48555"/>
                  </a:cubicBezTo>
                  <a:cubicBezTo>
                    <a:pt x="3743" y="48672"/>
                    <a:pt x="3810" y="48789"/>
                    <a:pt x="3877" y="48890"/>
                  </a:cubicBezTo>
                  <a:cubicBezTo>
                    <a:pt x="3944" y="49007"/>
                    <a:pt x="4027" y="49124"/>
                    <a:pt x="4111" y="49224"/>
                  </a:cubicBezTo>
                  <a:cubicBezTo>
                    <a:pt x="4779" y="50026"/>
                    <a:pt x="6082" y="50744"/>
                    <a:pt x="7803" y="51312"/>
                  </a:cubicBezTo>
                  <a:lnTo>
                    <a:pt x="7569" y="46951"/>
                  </a:lnTo>
                  <a:lnTo>
                    <a:pt x="6985" y="35957"/>
                  </a:lnTo>
                  <a:lnTo>
                    <a:pt x="6066" y="18764"/>
                  </a:lnTo>
                  <a:lnTo>
                    <a:pt x="5414" y="6667"/>
                  </a:lnTo>
                  <a:lnTo>
                    <a:pt x="5096" y="686"/>
                  </a:lnTo>
                  <a:lnTo>
                    <a:pt x="5063" y="1"/>
                  </a:lnTo>
                  <a:close/>
                </a:path>
              </a:pathLst>
            </a:custGeom>
            <a:solidFill>
              <a:srgbClr val="E634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29"/>
            <p:cNvSpPr/>
            <p:nvPr/>
          </p:nvSpPr>
          <p:spPr>
            <a:xfrm>
              <a:off x="782896" y="3136037"/>
              <a:ext cx="180677" cy="1693598"/>
            </a:xfrm>
            <a:custGeom>
              <a:rect b="b" l="l" r="r" t="t"/>
              <a:pathLst>
                <a:path extrusionOk="0" h="52633" w="5615">
                  <a:moveTo>
                    <a:pt x="0" y="1"/>
                  </a:moveTo>
                  <a:lnTo>
                    <a:pt x="33" y="686"/>
                  </a:lnTo>
                  <a:lnTo>
                    <a:pt x="234" y="7202"/>
                  </a:lnTo>
                  <a:lnTo>
                    <a:pt x="468" y="14570"/>
                  </a:lnTo>
                  <a:lnTo>
                    <a:pt x="1270" y="39399"/>
                  </a:lnTo>
                  <a:lnTo>
                    <a:pt x="1537" y="47837"/>
                  </a:lnTo>
                  <a:lnTo>
                    <a:pt x="1671" y="52248"/>
                  </a:lnTo>
                  <a:cubicBezTo>
                    <a:pt x="2356" y="52348"/>
                    <a:pt x="3074" y="52432"/>
                    <a:pt x="3810" y="52499"/>
                  </a:cubicBezTo>
                  <a:cubicBezTo>
                    <a:pt x="4394" y="52549"/>
                    <a:pt x="4996" y="52599"/>
                    <a:pt x="5614" y="52632"/>
                  </a:cubicBezTo>
                  <a:lnTo>
                    <a:pt x="5581" y="48221"/>
                  </a:lnTo>
                  <a:lnTo>
                    <a:pt x="5547" y="45398"/>
                  </a:lnTo>
                  <a:lnTo>
                    <a:pt x="5497" y="40736"/>
                  </a:lnTo>
                  <a:lnTo>
                    <a:pt x="5196" y="12849"/>
                  </a:lnTo>
                  <a:lnTo>
                    <a:pt x="5146" y="7937"/>
                  </a:lnTo>
                  <a:lnTo>
                    <a:pt x="5063" y="686"/>
                  </a:lnTo>
                  <a:lnTo>
                    <a:pt x="5063" y="1"/>
                  </a:lnTo>
                  <a:close/>
                </a:path>
              </a:pathLst>
            </a:custGeom>
            <a:solidFill>
              <a:srgbClr val="E634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29"/>
            <p:cNvSpPr/>
            <p:nvPr/>
          </p:nvSpPr>
          <p:spPr>
            <a:xfrm>
              <a:off x="1090416" y="3136037"/>
              <a:ext cx="180677" cy="1693598"/>
            </a:xfrm>
            <a:custGeom>
              <a:rect b="b" l="l" r="r" t="t"/>
              <a:pathLst>
                <a:path extrusionOk="0" h="52633" w="5615">
                  <a:moveTo>
                    <a:pt x="552" y="1"/>
                  </a:moveTo>
                  <a:lnTo>
                    <a:pt x="0" y="52632"/>
                  </a:lnTo>
                  <a:cubicBezTo>
                    <a:pt x="1320" y="52566"/>
                    <a:pt x="2624" y="52432"/>
                    <a:pt x="3944" y="52248"/>
                  </a:cubicBezTo>
                  <a:lnTo>
                    <a:pt x="5614" y="1"/>
                  </a:lnTo>
                  <a:close/>
                </a:path>
              </a:pathLst>
            </a:custGeom>
            <a:solidFill>
              <a:srgbClr val="E634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29"/>
            <p:cNvSpPr/>
            <p:nvPr/>
          </p:nvSpPr>
          <p:spPr>
            <a:xfrm>
              <a:off x="1338794" y="3136037"/>
              <a:ext cx="250566" cy="1651124"/>
            </a:xfrm>
            <a:custGeom>
              <a:rect b="b" l="l" r="r" t="t"/>
              <a:pathLst>
                <a:path extrusionOk="0" h="51313" w="7787">
                  <a:moveTo>
                    <a:pt x="2741" y="1"/>
                  </a:moveTo>
                  <a:lnTo>
                    <a:pt x="1" y="51312"/>
                  </a:lnTo>
                  <a:cubicBezTo>
                    <a:pt x="2507" y="50494"/>
                    <a:pt x="4094" y="49358"/>
                    <a:pt x="4195" y="48071"/>
                  </a:cubicBezTo>
                  <a:lnTo>
                    <a:pt x="7787" y="1"/>
                  </a:lnTo>
                  <a:close/>
                </a:path>
              </a:pathLst>
            </a:custGeom>
            <a:solidFill>
              <a:srgbClr val="E634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29"/>
            <p:cNvSpPr/>
            <p:nvPr/>
          </p:nvSpPr>
          <p:spPr>
            <a:xfrm>
              <a:off x="558683" y="4577460"/>
              <a:ext cx="923172" cy="253237"/>
            </a:xfrm>
            <a:custGeom>
              <a:rect b="b" l="l" r="r" t="t"/>
              <a:pathLst>
                <a:path extrusionOk="0" h="7870" w="28690">
                  <a:moveTo>
                    <a:pt x="1" y="0"/>
                  </a:moveTo>
                  <a:lnTo>
                    <a:pt x="251" y="3275"/>
                  </a:lnTo>
                  <a:cubicBezTo>
                    <a:pt x="251" y="3358"/>
                    <a:pt x="268" y="3442"/>
                    <a:pt x="285" y="3526"/>
                  </a:cubicBezTo>
                  <a:cubicBezTo>
                    <a:pt x="301" y="3592"/>
                    <a:pt x="318" y="3676"/>
                    <a:pt x="351" y="3743"/>
                  </a:cubicBezTo>
                  <a:lnTo>
                    <a:pt x="351" y="3759"/>
                  </a:lnTo>
                  <a:cubicBezTo>
                    <a:pt x="402" y="3876"/>
                    <a:pt x="452" y="3993"/>
                    <a:pt x="519" y="4094"/>
                  </a:cubicBezTo>
                  <a:cubicBezTo>
                    <a:pt x="585" y="4211"/>
                    <a:pt x="669" y="4328"/>
                    <a:pt x="769" y="4428"/>
                  </a:cubicBezTo>
                  <a:cubicBezTo>
                    <a:pt x="1437" y="5230"/>
                    <a:pt x="2724" y="5948"/>
                    <a:pt x="4445" y="6516"/>
                  </a:cubicBezTo>
                  <a:cubicBezTo>
                    <a:pt x="4746" y="6617"/>
                    <a:pt x="5047" y="6700"/>
                    <a:pt x="5347" y="6800"/>
                  </a:cubicBezTo>
                  <a:cubicBezTo>
                    <a:pt x="5815" y="6917"/>
                    <a:pt x="6316" y="7051"/>
                    <a:pt x="6834" y="7151"/>
                  </a:cubicBezTo>
                  <a:cubicBezTo>
                    <a:pt x="7001" y="7185"/>
                    <a:pt x="7169" y="7218"/>
                    <a:pt x="7352" y="7252"/>
                  </a:cubicBezTo>
                  <a:cubicBezTo>
                    <a:pt x="7703" y="7318"/>
                    <a:pt x="8071" y="7385"/>
                    <a:pt x="8438" y="7452"/>
                  </a:cubicBezTo>
                  <a:cubicBezTo>
                    <a:pt x="9123" y="7552"/>
                    <a:pt x="9825" y="7636"/>
                    <a:pt x="10560" y="7703"/>
                  </a:cubicBezTo>
                  <a:cubicBezTo>
                    <a:pt x="11162" y="7753"/>
                    <a:pt x="11763" y="7803"/>
                    <a:pt x="12382" y="7836"/>
                  </a:cubicBezTo>
                  <a:cubicBezTo>
                    <a:pt x="12699" y="7836"/>
                    <a:pt x="13017" y="7853"/>
                    <a:pt x="13334" y="7870"/>
                  </a:cubicBezTo>
                  <a:lnTo>
                    <a:pt x="15339" y="7870"/>
                  </a:lnTo>
                  <a:cubicBezTo>
                    <a:pt x="15673" y="7853"/>
                    <a:pt x="15991" y="7836"/>
                    <a:pt x="16308" y="7836"/>
                  </a:cubicBezTo>
                  <a:cubicBezTo>
                    <a:pt x="17628" y="7770"/>
                    <a:pt x="18948" y="7636"/>
                    <a:pt x="20251" y="7452"/>
                  </a:cubicBezTo>
                  <a:cubicBezTo>
                    <a:pt x="20619" y="7385"/>
                    <a:pt x="20987" y="7318"/>
                    <a:pt x="21337" y="7252"/>
                  </a:cubicBezTo>
                  <a:cubicBezTo>
                    <a:pt x="21521" y="7218"/>
                    <a:pt x="21688" y="7185"/>
                    <a:pt x="21855" y="7151"/>
                  </a:cubicBezTo>
                  <a:cubicBezTo>
                    <a:pt x="22373" y="7051"/>
                    <a:pt x="22875" y="6917"/>
                    <a:pt x="23342" y="6800"/>
                  </a:cubicBezTo>
                  <a:cubicBezTo>
                    <a:pt x="23643" y="6700"/>
                    <a:pt x="23961" y="6617"/>
                    <a:pt x="24245" y="6516"/>
                  </a:cubicBezTo>
                  <a:cubicBezTo>
                    <a:pt x="25799" y="6015"/>
                    <a:pt x="27018" y="5364"/>
                    <a:pt x="27737" y="4645"/>
                  </a:cubicBezTo>
                  <a:cubicBezTo>
                    <a:pt x="28121" y="4294"/>
                    <a:pt x="28372" y="3810"/>
                    <a:pt x="28439" y="3275"/>
                  </a:cubicBezTo>
                  <a:lnTo>
                    <a:pt x="28689" y="0"/>
                  </a:lnTo>
                  <a:lnTo>
                    <a:pt x="28689" y="0"/>
                  </a:lnTo>
                  <a:cubicBezTo>
                    <a:pt x="27921" y="769"/>
                    <a:pt x="26617" y="1454"/>
                    <a:pt x="24946" y="2022"/>
                  </a:cubicBezTo>
                  <a:cubicBezTo>
                    <a:pt x="24796" y="2072"/>
                    <a:pt x="24629" y="2105"/>
                    <a:pt x="24479" y="2155"/>
                  </a:cubicBezTo>
                  <a:cubicBezTo>
                    <a:pt x="23225" y="2523"/>
                    <a:pt x="21956" y="2807"/>
                    <a:pt x="20669" y="3008"/>
                  </a:cubicBezTo>
                  <a:cubicBezTo>
                    <a:pt x="20586" y="3008"/>
                    <a:pt x="20485" y="3024"/>
                    <a:pt x="20385" y="3041"/>
                  </a:cubicBezTo>
                  <a:cubicBezTo>
                    <a:pt x="19082" y="3225"/>
                    <a:pt x="17762" y="3358"/>
                    <a:pt x="16442" y="3409"/>
                  </a:cubicBezTo>
                  <a:cubicBezTo>
                    <a:pt x="16425" y="3409"/>
                    <a:pt x="16392" y="3425"/>
                    <a:pt x="16358" y="3425"/>
                  </a:cubicBezTo>
                  <a:cubicBezTo>
                    <a:pt x="15690" y="3442"/>
                    <a:pt x="15022" y="3459"/>
                    <a:pt x="14353" y="3459"/>
                  </a:cubicBezTo>
                  <a:cubicBezTo>
                    <a:pt x="13668" y="3459"/>
                    <a:pt x="12983" y="3442"/>
                    <a:pt x="12331" y="3425"/>
                  </a:cubicBezTo>
                  <a:cubicBezTo>
                    <a:pt x="12298" y="3425"/>
                    <a:pt x="12265" y="3409"/>
                    <a:pt x="12248" y="3409"/>
                  </a:cubicBezTo>
                  <a:cubicBezTo>
                    <a:pt x="12031" y="3409"/>
                    <a:pt x="11830" y="3392"/>
                    <a:pt x="11630" y="3375"/>
                  </a:cubicBezTo>
                  <a:cubicBezTo>
                    <a:pt x="10460" y="3308"/>
                    <a:pt x="9341" y="3191"/>
                    <a:pt x="8288" y="3041"/>
                  </a:cubicBezTo>
                  <a:cubicBezTo>
                    <a:pt x="8204" y="3024"/>
                    <a:pt x="8104" y="3008"/>
                    <a:pt x="8021" y="3008"/>
                  </a:cubicBezTo>
                  <a:cubicBezTo>
                    <a:pt x="6734" y="2807"/>
                    <a:pt x="5464" y="2523"/>
                    <a:pt x="4211" y="2155"/>
                  </a:cubicBezTo>
                  <a:cubicBezTo>
                    <a:pt x="4061" y="2105"/>
                    <a:pt x="3894" y="2055"/>
                    <a:pt x="3743" y="2005"/>
                  </a:cubicBezTo>
                  <a:cubicBezTo>
                    <a:pt x="2072" y="1454"/>
                    <a:pt x="769" y="769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29"/>
            <p:cNvSpPr/>
            <p:nvPr/>
          </p:nvSpPr>
          <p:spPr>
            <a:xfrm>
              <a:off x="371571" y="3055947"/>
              <a:ext cx="1276417" cy="102164"/>
            </a:xfrm>
            <a:custGeom>
              <a:rect b="b" l="l" r="r" t="t"/>
              <a:pathLst>
                <a:path extrusionOk="0" h="3175" w="39668">
                  <a:moveTo>
                    <a:pt x="2039" y="0"/>
                  </a:moveTo>
                  <a:cubicBezTo>
                    <a:pt x="118" y="100"/>
                    <a:pt x="1" y="2907"/>
                    <a:pt x="1922" y="3158"/>
                  </a:cubicBezTo>
                  <a:cubicBezTo>
                    <a:pt x="1989" y="3158"/>
                    <a:pt x="2056" y="3175"/>
                    <a:pt x="2123" y="3175"/>
                  </a:cubicBezTo>
                  <a:lnTo>
                    <a:pt x="38080" y="3175"/>
                  </a:lnTo>
                  <a:cubicBezTo>
                    <a:pt x="38180" y="3175"/>
                    <a:pt x="38297" y="3158"/>
                    <a:pt x="38397" y="3141"/>
                  </a:cubicBezTo>
                  <a:cubicBezTo>
                    <a:pt x="38698" y="3074"/>
                    <a:pt x="38982" y="2924"/>
                    <a:pt x="39199" y="2707"/>
                  </a:cubicBezTo>
                  <a:cubicBezTo>
                    <a:pt x="39500" y="2406"/>
                    <a:pt x="39667" y="2005"/>
                    <a:pt x="39667" y="1587"/>
                  </a:cubicBezTo>
                  <a:cubicBezTo>
                    <a:pt x="39650" y="785"/>
                    <a:pt x="39066" y="117"/>
                    <a:pt x="38280" y="17"/>
                  </a:cubicBezTo>
                  <a:cubicBezTo>
                    <a:pt x="38213" y="0"/>
                    <a:pt x="38147" y="0"/>
                    <a:pt x="380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29"/>
            <p:cNvSpPr/>
            <p:nvPr/>
          </p:nvSpPr>
          <p:spPr>
            <a:xfrm>
              <a:off x="845771" y="3211815"/>
              <a:ext cx="1699004" cy="624694"/>
            </a:xfrm>
            <a:custGeom>
              <a:rect b="b" l="l" r="r" t="t"/>
              <a:pathLst>
                <a:path extrusionOk="0" h="19414" w="52801">
                  <a:moveTo>
                    <a:pt x="49003" y="0"/>
                  </a:moveTo>
                  <a:cubicBezTo>
                    <a:pt x="48751" y="0"/>
                    <a:pt x="48494" y="33"/>
                    <a:pt x="48239" y="102"/>
                  </a:cubicBezTo>
                  <a:lnTo>
                    <a:pt x="2323" y="12048"/>
                  </a:lnTo>
                  <a:cubicBezTo>
                    <a:pt x="2273" y="12065"/>
                    <a:pt x="2206" y="12082"/>
                    <a:pt x="2156" y="12098"/>
                  </a:cubicBezTo>
                  <a:cubicBezTo>
                    <a:pt x="853" y="12516"/>
                    <a:pt x="1" y="13753"/>
                    <a:pt x="84" y="15123"/>
                  </a:cubicBezTo>
                  <a:cubicBezTo>
                    <a:pt x="101" y="15323"/>
                    <a:pt x="118" y="15524"/>
                    <a:pt x="168" y="15708"/>
                  </a:cubicBezTo>
                  <a:lnTo>
                    <a:pt x="937" y="18648"/>
                  </a:lnTo>
                  <a:cubicBezTo>
                    <a:pt x="1064" y="19115"/>
                    <a:pt x="1478" y="19414"/>
                    <a:pt x="1937" y="19414"/>
                  </a:cubicBezTo>
                  <a:cubicBezTo>
                    <a:pt x="2020" y="19414"/>
                    <a:pt x="2105" y="19404"/>
                    <a:pt x="2190" y="19383"/>
                  </a:cubicBezTo>
                  <a:lnTo>
                    <a:pt x="51931" y="6434"/>
                  </a:lnTo>
                  <a:cubicBezTo>
                    <a:pt x="52466" y="6284"/>
                    <a:pt x="52800" y="5733"/>
                    <a:pt x="52666" y="5181"/>
                  </a:cubicBezTo>
                  <a:lnTo>
                    <a:pt x="51898" y="2240"/>
                  </a:lnTo>
                  <a:cubicBezTo>
                    <a:pt x="51864" y="2157"/>
                    <a:pt x="51831" y="2057"/>
                    <a:pt x="51798" y="1956"/>
                  </a:cubicBezTo>
                  <a:cubicBezTo>
                    <a:pt x="51355" y="766"/>
                    <a:pt x="50224" y="0"/>
                    <a:pt x="490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29"/>
            <p:cNvSpPr/>
            <p:nvPr/>
          </p:nvSpPr>
          <p:spPr>
            <a:xfrm>
              <a:off x="915145" y="3562389"/>
              <a:ext cx="294102" cy="235507"/>
            </a:xfrm>
            <a:custGeom>
              <a:rect b="b" l="l" r="r" t="t"/>
              <a:pathLst>
                <a:path extrusionOk="0" h="7319" w="9140">
                  <a:moveTo>
                    <a:pt x="4595" y="0"/>
                  </a:moveTo>
                  <a:lnTo>
                    <a:pt x="167" y="1153"/>
                  </a:lnTo>
                  <a:cubicBezTo>
                    <a:pt x="117" y="1170"/>
                    <a:pt x="50" y="1187"/>
                    <a:pt x="0" y="1203"/>
                  </a:cubicBezTo>
                  <a:lnTo>
                    <a:pt x="4528" y="7319"/>
                  </a:lnTo>
                  <a:lnTo>
                    <a:pt x="9140" y="6116"/>
                  </a:lnTo>
                  <a:lnTo>
                    <a:pt x="45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29"/>
            <p:cNvSpPr/>
            <p:nvPr/>
          </p:nvSpPr>
          <p:spPr>
            <a:xfrm>
              <a:off x="1226430" y="3481205"/>
              <a:ext cx="294649" cy="235507"/>
            </a:xfrm>
            <a:custGeom>
              <a:rect b="b" l="l" r="r" t="t"/>
              <a:pathLst>
                <a:path extrusionOk="0" h="7319" w="9157">
                  <a:moveTo>
                    <a:pt x="4612" y="0"/>
                  </a:moveTo>
                  <a:lnTo>
                    <a:pt x="1" y="1203"/>
                  </a:lnTo>
                  <a:lnTo>
                    <a:pt x="4545" y="7319"/>
                  </a:lnTo>
                  <a:lnTo>
                    <a:pt x="9157" y="6116"/>
                  </a:lnTo>
                  <a:lnTo>
                    <a:pt x="46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29"/>
            <p:cNvSpPr/>
            <p:nvPr/>
          </p:nvSpPr>
          <p:spPr>
            <a:xfrm>
              <a:off x="1538262" y="3400021"/>
              <a:ext cx="294649" cy="235507"/>
            </a:xfrm>
            <a:custGeom>
              <a:rect b="b" l="l" r="r" t="t"/>
              <a:pathLst>
                <a:path extrusionOk="0" h="7319" w="9157">
                  <a:moveTo>
                    <a:pt x="4612" y="0"/>
                  </a:moveTo>
                  <a:lnTo>
                    <a:pt x="1" y="1204"/>
                  </a:lnTo>
                  <a:lnTo>
                    <a:pt x="4545" y="7319"/>
                  </a:lnTo>
                  <a:lnTo>
                    <a:pt x="9157" y="6116"/>
                  </a:lnTo>
                  <a:lnTo>
                    <a:pt x="46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29"/>
            <p:cNvSpPr/>
            <p:nvPr/>
          </p:nvSpPr>
          <p:spPr>
            <a:xfrm>
              <a:off x="1850095" y="3318837"/>
              <a:ext cx="294135" cy="235507"/>
            </a:xfrm>
            <a:custGeom>
              <a:rect b="b" l="l" r="r" t="t"/>
              <a:pathLst>
                <a:path extrusionOk="0" h="7319" w="9141">
                  <a:moveTo>
                    <a:pt x="4612" y="1"/>
                  </a:moveTo>
                  <a:lnTo>
                    <a:pt x="1" y="1204"/>
                  </a:lnTo>
                  <a:lnTo>
                    <a:pt x="4545" y="7319"/>
                  </a:lnTo>
                  <a:lnTo>
                    <a:pt x="9140" y="6116"/>
                  </a:lnTo>
                  <a:lnTo>
                    <a:pt x="461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29"/>
            <p:cNvSpPr/>
            <p:nvPr/>
          </p:nvSpPr>
          <p:spPr>
            <a:xfrm>
              <a:off x="2161927" y="3237653"/>
              <a:ext cx="294135" cy="235507"/>
            </a:xfrm>
            <a:custGeom>
              <a:rect b="b" l="l" r="r" t="t"/>
              <a:pathLst>
                <a:path extrusionOk="0" h="7319" w="9141">
                  <a:moveTo>
                    <a:pt x="4612" y="1"/>
                  </a:moveTo>
                  <a:lnTo>
                    <a:pt x="1" y="1204"/>
                  </a:lnTo>
                  <a:lnTo>
                    <a:pt x="4545" y="7319"/>
                  </a:lnTo>
                  <a:lnTo>
                    <a:pt x="9140" y="6116"/>
                  </a:lnTo>
                  <a:lnTo>
                    <a:pt x="461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29"/>
            <p:cNvSpPr/>
            <p:nvPr/>
          </p:nvSpPr>
          <p:spPr>
            <a:xfrm>
              <a:off x="879653" y="3670183"/>
              <a:ext cx="1810821" cy="1196842"/>
            </a:xfrm>
            <a:custGeom>
              <a:rect b="b" l="l" r="r" t="t"/>
              <a:pathLst>
                <a:path extrusionOk="0" h="37195" w="56276">
                  <a:moveTo>
                    <a:pt x="49313" y="0"/>
                  </a:moveTo>
                  <a:cubicBezTo>
                    <a:pt x="49162" y="0"/>
                    <a:pt x="49010" y="8"/>
                    <a:pt x="48856" y="26"/>
                  </a:cubicBezTo>
                  <a:lnTo>
                    <a:pt x="3877" y="5005"/>
                  </a:lnTo>
                  <a:cubicBezTo>
                    <a:pt x="1621" y="5255"/>
                    <a:pt x="1" y="7277"/>
                    <a:pt x="251" y="9516"/>
                  </a:cubicBezTo>
                  <a:lnTo>
                    <a:pt x="2908" y="33543"/>
                  </a:lnTo>
                  <a:cubicBezTo>
                    <a:pt x="3141" y="35644"/>
                    <a:pt x="4912" y="37194"/>
                    <a:pt x="6976" y="37194"/>
                  </a:cubicBezTo>
                  <a:cubicBezTo>
                    <a:pt x="7128" y="37194"/>
                    <a:pt x="7281" y="37186"/>
                    <a:pt x="7436" y="37169"/>
                  </a:cubicBezTo>
                  <a:lnTo>
                    <a:pt x="52415" y="32189"/>
                  </a:lnTo>
                  <a:cubicBezTo>
                    <a:pt x="54654" y="31939"/>
                    <a:pt x="56275" y="29917"/>
                    <a:pt x="56024" y="27678"/>
                  </a:cubicBezTo>
                  <a:lnTo>
                    <a:pt x="53368" y="3651"/>
                  </a:lnTo>
                  <a:cubicBezTo>
                    <a:pt x="53134" y="1550"/>
                    <a:pt x="51364" y="0"/>
                    <a:pt x="49313" y="0"/>
                  </a:cubicBezTo>
                  <a:close/>
                </a:path>
              </a:pathLst>
            </a:custGeom>
            <a:solidFill>
              <a:srgbClr val="4329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29"/>
            <p:cNvSpPr/>
            <p:nvPr/>
          </p:nvSpPr>
          <p:spPr>
            <a:xfrm>
              <a:off x="878592" y="3666612"/>
              <a:ext cx="1726934" cy="386130"/>
            </a:xfrm>
            <a:custGeom>
              <a:rect b="b" l="l" r="r" t="t"/>
              <a:pathLst>
                <a:path extrusionOk="0" h="12000" w="53669">
                  <a:moveTo>
                    <a:pt x="50316" y="0"/>
                  </a:moveTo>
                  <a:cubicBezTo>
                    <a:pt x="50203" y="0"/>
                    <a:pt x="50090" y="7"/>
                    <a:pt x="49975" y="20"/>
                  </a:cubicBezTo>
                  <a:lnTo>
                    <a:pt x="2824" y="5233"/>
                  </a:lnTo>
                  <a:cubicBezTo>
                    <a:pt x="2724" y="5249"/>
                    <a:pt x="2623" y="5266"/>
                    <a:pt x="2523" y="5283"/>
                  </a:cubicBezTo>
                  <a:cubicBezTo>
                    <a:pt x="1019" y="5600"/>
                    <a:pt x="0" y="7020"/>
                    <a:pt x="167" y="8541"/>
                  </a:cubicBezTo>
                  <a:lnTo>
                    <a:pt x="552" y="12000"/>
                  </a:lnTo>
                  <a:lnTo>
                    <a:pt x="53668" y="6118"/>
                  </a:lnTo>
                  <a:lnTo>
                    <a:pt x="53284" y="2676"/>
                  </a:lnTo>
                  <a:cubicBezTo>
                    <a:pt x="53284" y="2643"/>
                    <a:pt x="53284" y="2609"/>
                    <a:pt x="53267" y="2576"/>
                  </a:cubicBezTo>
                  <a:cubicBezTo>
                    <a:pt x="53050" y="1086"/>
                    <a:pt x="51780" y="0"/>
                    <a:pt x="503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29"/>
            <p:cNvSpPr/>
            <p:nvPr/>
          </p:nvSpPr>
          <p:spPr>
            <a:xfrm>
              <a:off x="959775" y="3819390"/>
              <a:ext cx="258611" cy="214527"/>
            </a:xfrm>
            <a:custGeom>
              <a:rect b="b" l="l" r="r" t="t"/>
              <a:pathLst>
                <a:path extrusionOk="0" h="6667" w="8037">
                  <a:moveTo>
                    <a:pt x="4729" y="0"/>
                  </a:moveTo>
                  <a:lnTo>
                    <a:pt x="301" y="485"/>
                  </a:lnTo>
                  <a:cubicBezTo>
                    <a:pt x="201" y="501"/>
                    <a:pt x="100" y="518"/>
                    <a:pt x="0" y="535"/>
                  </a:cubicBezTo>
                  <a:lnTo>
                    <a:pt x="3308" y="6667"/>
                  </a:lnTo>
                  <a:lnTo>
                    <a:pt x="8037" y="6149"/>
                  </a:lnTo>
                  <a:lnTo>
                    <a:pt x="472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29"/>
            <p:cNvSpPr/>
            <p:nvPr/>
          </p:nvSpPr>
          <p:spPr>
            <a:xfrm>
              <a:off x="1279652" y="3783899"/>
              <a:ext cx="259190" cy="214560"/>
            </a:xfrm>
            <a:custGeom>
              <a:rect b="b" l="l" r="r" t="t"/>
              <a:pathLst>
                <a:path extrusionOk="0" h="6668" w="8055">
                  <a:moveTo>
                    <a:pt x="4746" y="0"/>
                  </a:moveTo>
                  <a:lnTo>
                    <a:pt x="1" y="518"/>
                  </a:lnTo>
                  <a:lnTo>
                    <a:pt x="3326" y="6667"/>
                  </a:lnTo>
                  <a:lnTo>
                    <a:pt x="8054" y="6149"/>
                  </a:lnTo>
                  <a:lnTo>
                    <a:pt x="47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29"/>
            <p:cNvSpPr/>
            <p:nvPr/>
          </p:nvSpPr>
          <p:spPr>
            <a:xfrm>
              <a:off x="1600108" y="3748407"/>
              <a:ext cx="258611" cy="214560"/>
            </a:xfrm>
            <a:custGeom>
              <a:rect b="b" l="l" r="r" t="t"/>
              <a:pathLst>
                <a:path extrusionOk="0" h="6668" w="8037">
                  <a:moveTo>
                    <a:pt x="4729" y="1"/>
                  </a:moveTo>
                  <a:lnTo>
                    <a:pt x="0" y="519"/>
                  </a:lnTo>
                  <a:lnTo>
                    <a:pt x="3308" y="6667"/>
                  </a:lnTo>
                  <a:lnTo>
                    <a:pt x="8037" y="6149"/>
                  </a:lnTo>
                  <a:lnTo>
                    <a:pt x="472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29"/>
            <p:cNvSpPr/>
            <p:nvPr/>
          </p:nvSpPr>
          <p:spPr>
            <a:xfrm>
              <a:off x="1920531" y="3712915"/>
              <a:ext cx="258643" cy="214560"/>
            </a:xfrm>
            <a:custGeom>
              <a:rect b="b" l="l" r="r" t="t"/>
              <a:pathLst>
                <a:path extrusionOk="0" h="6668" w="8038">
                  <a:moveTo>
                    <a:pt x="4729" y="1"/>
                  </a:moveTo>
                  <a:lnTo>
                    <a:pt x="0" y="519"/>
                  </a:lnTo>
                  <a:lnTo>
                    <a:pt x="3309" y="6668"/>
                  </a:lnTo>
                  <a:lnTo>
                    <a:pt x="8037" y="6150"/>
                  </a:lnTo>
                  <a:lnTo>
                    <a:pt x="472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29"/>
            <p:cNvSpPr/>
            <p:nvPr/>
          </p:nvSpPr>
          <p:spPr>
            <a:xfrm>
              <a:off x="2240408" y="3677455"/>
              <a:ext cx="258643" cy="214527"/>
            </a:xfrm>
            <a:custGeom>
              <a:rect b="b" l="l" r="r" t="t"/>
              <a:pathLst>
                <a:path extrusionOk="0" h="6667" w="8038">
                  <a:moveTo>
                    <a:pt x="4729" y="0"/>
                  </a:moveTo>
                  <a:lnTo>
                    <a:pt x="1" y="535"/>
                  </a:lnTo>
                  <a:lnTo>
                    <a:pt x="3309" y="6667"/>
                  </a:lnTo>
                  <a:lnTo>
                    <a:pt x="8038" y="6149"/>
                  </a:lnTo>
                  <a:lnTo>
                    <a:pt x="472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29"/>
            <p:cNvSpPr/>
            <p:nvPr/>
          </p:nvSpPr>
          <p:spPr>
            <a:xfrm>
              <a:off x="998968" y="3931078"/>
              <a:ext cx="1595843" cy="887938"/>
            </a:xfrm>
            <a:custGeom>
              <a:rect b="b" l="l" r="r" t="t"/>
              <a:pathLst>
                <a:path extrusionOk="0" h="27595" w="49595">
                  <a:moveTo>
                    <a:pt x="36226" y="5669"/>
                  </a:moveTo>
                  <a:lnTo>
                    <a:pt x="36878" y="11550"/>
                  </a:lnTo>
                  <a:cubicBezTo>
                    <a:pt x="37245" y="14775"/>
                    <a:pt x="37596" y="18000"/>
                    <a:pt x="37947" y="21224"/>
                  </a:cubicBezTo>
                  <a:cubicBezTo>
                    <a:pt x="38031" y="21909"/>
                    <a:pt x="38097" y="22594"/>
                    <a:pt x="38181" y="23279"/>
                  </a:cubicBezTo>
                  <a:lnTo>
                    <a:pt x="33519" y="23797"/>
                  </a:lnTo>
                  <a:lnTo>
                    <a:pt x="20052" y="25284"/>
                  </a:lnTo>
                  <a:lnTo>
                    <a:pt x="15658" y="25769"/>
                  </a:lnTo>
                  <a:lnTo>
                    <a:pt x="15023" y="19888"/>
                  </a:lnTo>
                  <a:cubicBezTo>
                    <a:pt x="14655" y="16663"/>
                    <a:pt x="14304" y="13438"/>
                    <a:pt x="13954" y="10213"/>
                  </a:cubicBezTo>
                  <a:lnTo>
                    <a:pt x="13720" y="8158"/>
                  </a:lnTo>
                  <a:lnTo>
                    <a:pt x="16527" y="7841"/>
                  </a:lnTo>
                  <a:lnTo>
                    <a:pt x="29994" y="6354"/>
                  </a:lnTo>
                  <a:lnTo>
                    <a:pt x="36226" y="5669"/>
                  </a:lnTo>
                  <a:close/>
                  <a:moveTo>
                    <a:pt x="46897" y="0"/>
                  </a:moveTo>
                  <a:cubicBezTo>
                    <a:pt x="46883" y="0"/>
                    <a:pt x="46868" y="2"/>
                    <a:pt x="46853" y="4"/>
                  </a:cubicBezTo>
                  <a:lnTo>
                    <a:pt x="42208" y="522"/>
                  </a:lnTo>
                  <a:lnTo>
                    <a:pt x="31080" y="1759"/>
                  </a:lnTo>
                  <a:lnTo>
                    <a:pt x="17613" y="3246"/>
                  </a:lnTo>
                  <a:lnTo>
                    <a:pt x="6017" y="4516"/>
                  </a:lnTo>
                  <a:lnTo>
                    <a:pt x="2174" y="4950"/>
                  </a:lnTo>
                  <a:cubicBezTo>
                    <a:pt x="1572" y="4984"/>
                    <a:pt x="954" y="5050"/>
                    <a:pt x="353" y="5151"/>
                  </a:cubicBezTo>
                  <a:lnTo>
                    <a:pt x="269" y="5151"/>
                  </a:lnTo>
                  <a:cubicBezTo>
                    <a:pt x="1" y="5166"/>
                    <a:pt x="31" y="5556"/>
                    <a:pt x="275" y="5556"/>
                  </a:cubicBezTo>
                  <a:cubicBezTo>
                    <a:pt x="289" y="5556"/>
                    <a:pt x="304" y="5554"/>
                    <a:pt x="319" y="5552"/>
                  </a:cubicBezTo>
                  <a:lnTo>
                    <a:pt x="4948" y="5034"/>
                  </a:lnTo>
                  <a:lnTo>
                    <a:pt x="16092" y="3797"/>
                  </a:lnTo>
                  <a:lnTo>
                    <a:pt x="23394" y="2995"/>
                  </a:lnTo>
                  <a:cubicBezTo>
                    <a:pt x="23511" y="4182"/>
                    <a:pt x="23645" y="5385"/>
                    <a:pt x="23778" y="6571"/>
                  </a:cubicBezTo>
                  <a:cubicBezTo>
                    <a:pt x="23778" y="6604"/>
                    <a:pt x="23795" y="6638"/>
                    <a:pt x="23812" y="6654"/>
                  </a:cubicBezTo>
                  <a:lnTo>
                    <a:pt x="18064" y="7289"/>
                  </a:lnTo>
                  <a:lnTo>
                    <a:pt x="6468" y="8576"/>
                  </a:lnTo>
                  <a:lnTo>
                    <a:pt x="2625" y="8994"/>
                  </a:lnTo>
                  <a:cubicBezTo>
                    <a:pt x="2024" y="9027"/>
                    <a:pt x="1405" y="9094"/>
                    <a:pt x="804" y="9194"/>
                  </a:cubicBezTo>
                  <a:cubicBezTo>
                    <a:pt x="770" y="9211"/>
                    <a:pt x="754" y="9211"/>
                    <a:pt x="720" y="9211"/>
                  </a:cubicBezTo>
                  <a:cubicBezTo>
                    <a:pt x="452" y="9211"/>
                    <a:pt x="482" y="9599"/>
                    <a:pt x="726" y="9599"/>
                  </a:cubicBezTo>
                  <a:cubicBezTo>
                    <a:pt x="740" y="9599"/>
                    <a:pt x="755" y="9598"/>
                    <a:pt x="770" y="9595"/>
                  </a:cubicBezTo>
                  <a:lnTo>
                    <a:pt x="5399" y="9077"/>
                  </a:lnTo>
                  <a:lnTo>
                    <a:pt x="13285" y="8208"/>
                  </a:lnTo>
                  <a:lnTo>
                    <a:pt x="13937" y="14090"/>
                  </a:lnTo>
                  <a:cubicBezTo>
                    <a:pt x="14288" y="17314"/>
                    <a:pt x="14655" y="20539"/>
                    <a:pt x="15006" y="23764"/>
                  </a:cubicBezTo>
                  <a:cubicBezTo>
                    <a:pt x="15073" y="24449"/>
                    <a:pt x="15157" y="25134"/>
                    <a:pt x="15223" y="25819"/>
                  </a:cubicBezTo>
                  <a:lnTo>
                    <a:pt x="8456" y="26571"/>
                  </a:lnTo>
                  <a:lnTo>
                    <a:pt x="4613" y="26989"/>
                  </a:lnTo>
                  <a:cubicBezTo>
                    <a:pt x="4012" y="27022"/>
                    <a:pt x="3394" y="27089"/>
                    <a:pt x="2792" y="27189"/>
                  </a:cubicBezTo>
                  <a:cubicBezTo>
                    <a:pt x="2759" y="27189"/>
                    <a:pt x="2742" y="27189"/>
                    <a:pt x="2709" y="27206"/>
                  </a:cubicBezTo>
                  <a:cubicBezTo>
                    <a:pt x="2440" y="27206"/>
                    <a:pt x="2470" y="27594"/>
                    <a:pt x="2714" y="27594"/>
                  </a:cubicBezTo>
                  <a:cubicBezTo>
                    <a:pt x="2728" y="27594"/>
                    <a:pt x="2743" y="27593"/>
                    <a:pt x="2759" y="27590"/>
                  </a:cubicBezTo>
                  <a:lnTo>
                    <a:pt x="7387" y="27072"/>
                  </a:lnTo>
                  <a:lnTo>
                    <a:pt x="18532" y="25836"/>
                  </a:lnTo>
                  <a:lnTo>
                    <a:pt x="31982" y="24349"/>
                  </a:lnTo>
                  <a:lnTo>
                    <a:pt x="43578" y="23062"/>
                  </a:lnTo>
                  <a:lnTo>
                    <a:pt x="47421" y="22644"/>
                  </a:lnTo>
                  <a:cubicBezTo>
                    <a:pt x="48039" y="22611"/>
                    <a:pt x="48641" y="22544"/>
                    <a:pt x="49242" y="22444"/>
                  </a:cubicBezTo>
                  <a:cubicBezTo>
                    <a:pt x="49275" y="22444"/>
                    <a:pt x="49309" y="22427"/>
                    <a:pt x="49326" y="22427"/>
                  </a:cubicBezTo>
                  <a:cubicBezTo>
                    <a:pt x="49594" y="22427"/>
                    <a:pt x="49564" y="22039"/>
                    <a:pt x="49334" y="22039"/>
                  </a:cubicBezTo>
                  <a:cubicBezTo>
                    <a:pt x="49321" y="22039"/>
                    <a:pt x="49307" y="22040"/>
                    <a:pt x="49292" y="22043"/>
                  </a:cubicBezTo>
                  <a:lnTo>
                    <a:pt x="44647" y="22561"/>
                  </a:lnTo>
                  <a:lnTo>
                    <a:pt x="38615" y="23229"/>
                  </a:lnTo>
                  <a:lnTo>
                    <a:pt x="37964" y="17348"/>
                  </a:lnTo>
                  <a:cubicBezTo>
                    <a:pt x="37613" y="14123"/>
                    <a:pt x="37262" y="10898"/>
                    <a:pt x="36894" y="7674"/>
                  </a:cubicBezTo>
                  <a:lnTo>
                    <a:pt x="36677" y="5619"/>
                  </a:lnTo>
                  <a:lnTo>
                    <a:pt x="41590" y="5084"/>
                  </a:lnTo>
                  <a:lnTo>
                    <a:pt x="45432" y="4649"/>
                  </a:lnTo>
                  <a:cubicBezTo>
                    <a:pt x="46051" y="4616"/>
                    <a:pt x="46652" y="4549"/>
                    <a:pt x="47254" y="4449"/>
                  </a:cubicBezTo>
                  <a:lnTo>
                    <a:pt x="47337" y="4449"/>
                  </a:lnTo>
                  <a:cubicBezTo>
                    <a:pt x="47601" y="4433"/>
                    <a:pt x="47577" y="4058"/>
                    <a:pt x="47358" y="4058"/>
                  </a:cubicBezTo>
                  <a:cubicBezTo>
                    <a:pt x="47341" y="4058"/>
                    <a:pt x="47323" y="4060"/>
                    <a:pt x="47304" y="4065"/>
                  </a:cubicBezTo>
                  <a:lnTo>
                    <a:pt x="42659" y="4566"/>
                  </a:lnTo>
                  <a:lnTo>
                    <a:pt x="31531" y="5802"/>
                  </a:lnTo>
                  <a:lnTo>
                    <a:pt x="24213" y="6604"/>
                  </a:lnTo>
                  <a:cubicBezTo>
                    <a:pt x="24213" y="6588"/>
                    <a:pt x="24229" y="6554"/>
                    <a:pt x="24213" y="6521"/>
                  </a:cubicBezTo>
                  <a:lnTo>
                    <a:pt x="23828" y="2945"/>
                  </a:lnTo>
                  <a:lnTo>
                    <a:pt x="29559" y="2310"/>
                  </a:lnTo>
                  <a:lnTo>
                    <a:pt x="41138" y="1024"/>
                  </a:lnTo>
                  <a:lnTo>
                    <a:pt x="44981" y="606"/>
                  </a:lnTo>
                  <a:cubicBezTo>
                    <a:pt x="45600" y="573"/>
                    <a:pt x="46201" y="506"/>
                    <a:pt x="46819" y="405"/>
                  </a:cubicBezTo>
                  <a:cubicBezTo>
                    <a:pt x="46836" y="405"/>
                    <a:pt x="46869" y="389"/>
                    <a:pt x="46886" y="389"/>
                  </a:cubicBezTo>
                  <a:cubicBezTo>
                    <a:pt x="47155" y="389"/>
                    <a:pt x="47139" y="0"/>
                    <a:pt x="46897" y="0"/>
                  </a:cubicBezTo>
                  <a:close/>
                </a:path>
              </a:pathLst>
            </a:custGeom>
            <a:solidFill>
              <a:srgbClr val="D6D8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29"/>
            <p:cNvSpPr/>
            <p:nvPr/>
          </p:nvSpPr>
          <p:spPr>
            <a:xfrm>
              <a:off x="887537" y="3688203"/>
              <a:ext cx="346455" cy="301246"/>
            </a:xfrm>
            <a:custGeom>
              <a:rect b="b" l="l" r="r" t="t"/>
              <a:pathLst>
                <a:path extrusionOk="0" h="9362" w="10767">
                  <a:moveTo>
                    <a:pt x="1085" y="0"/>
                  </a:moveTo>
                  <a:cubicBezTo>
                    <a:pt x="520" y="0"/>
                    <a:pt x="0" y="480"/>
                    <a:pt x="73" y="1136"/>
                  </a:cubicBezTo>
                  <a:lnTo>
                    <a:pt x="892" y="8455"/>
                  </a:lnTo>
                  <a:cubicBezTo>
                    <a:pt x="939" y="8975"/>
                    <a:pt x="1388" y="9361"/>
                    <a:pt x="1915" y="9361"/>
                  </a:cubicBezTo>
                  <a:cubicBezTo>
                    <a:pt x="1947" y="9361"/>
                    <a:pt x="1979" y="9360"/>
                    <a:pt x="2011" y="9357"/>
                  </a:cubicBezTo>
                  <a:lnTo>
                    <a:pt x="9547" y="8522"/>
                  </a:lnTo>
                  <a:cubicBezTo>
                    <a:pt x="10449" y="8421"/>
                    <a:pt x="10767" y="7268"/>
                    <a:pt x="10048" y="6700"/>
                  </a:cubicBezTo>
                  <a:lnTo>
                    <a:pt x="6623" y="4044"/>
                  </a:lnTo>
                  <a:lnTo>
                    <a:pt x="1710" y="217"/>
                  </a:lnTo>
                  <a:cubicBezTo>
                    <a:pt x="1515" y="67"/>
                    <a:pt x="1297" y="0"/>
                    <a:pt x="1085" y="0"/>
                  </a:cubicBezTo>
                  <a:close/>
                </a:path>
              </a:pathLst>
            </a:custGeom>
            <a:solidFill>
              <a:srgbClr val="4329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29"/>
            <p:cNvSpPr/>
            <p:nvPr/>
          </p:nvSpPr>
          <p:spPr>
            <a:xfrm>
              <a:off x="941273" y="3777849"/>
              <a:ext cx="55828" cy="38484"/>
            </a:xfrm>
            <a:custGeom>
              <a:rect b="b" l="l" r="r" t="t"/>
              <a:pathLst>
                <a:path extrusionOk="0" h="1196" w="1735">
                  <a:moveTo>
                    <a:pt x="938" y="0"/>
                  </a:moveTo>
                  <a:cubicBezTo>
                    <a:pt x="912" y="0"/>
                    <a:pt x="886" y="2"/>
                    <a:pt x="859" y="5"/>
                  </a:cubicBezTo>
                  <a:lnTo>
                    <a:pt x="759" y="21"/>
                  </a:lnTo>
                  <a:cubicBezTo>
                    <a:pt x="1" y="102"/>
                    <a:pt x="99" y="1195"/>
                    <a:pt x="814" y="1195"/>
                  </a:cubicBezTo>
                  <a:cubicBezTo>
                    <a:pt x="839" y="1195"/>
                    <a:pt x="866" y="1194"/>
                    <a:pt x="893" y="1191"/>
                  </a:cubicBezTo>
                  <a:lnTo>
                    <a:pt x="993" y="1174"/>
                  </a:lnTo>
                  <a:cubicBezTo>
                    <a:pt x="1735" y="1093"/>
                    <a:pt x="1652" y="0"/>
                    <a:pt x="938" y="0"/>
                  </a:cubicBezTo>
                  <a:close/>
                </a:path>
              </a:pathLst>
            </a:custGeom>
            <a:solidFill>
              <a:srgbClr val="6954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29"/>
            <p:cNvSpPr/>
            <p:nvPr/>
          </p:nvSpPr>
          <p:spPr>
            <a:xfrm>
              <a:off x="940726" y="3914410"/>
              <a:ext cx="55828" cy="38484"/>
            </a:xfrm>
            <a:custGeom>
              <a:rect b="b" l="l" r="r" t="t"/>
              <a:pathLst>
                <a:path extrusionOk="0" h="1196" w="1735">
                  <a:moveTo>
                    <a:pt x="922" y="0"/>
                  </a:moveTo>
                  <a:cubicBezTo>
                    <a:pt x="896" y="0"/>
                    <a:pt x="870" y="2"/>
                    <a:pt x="843" y="5"/>
                  </a:cubicBezTo>
                  <a:lnTo>
                    <a:pt x="759" y="21"/>
                  </a:lnTo>
                  <a:cubicBezTo>
                    <a:pt x="1" y="102"/>
                    <a:pt x="99" y="1195"/>
                    <a:pt x="799" y="1195"/>
                  </a:cubicBezTo>
                  <a:cubicBezTo>
                    <a:pt x="824" y="1195"/>
                    <a:pt x="850" y="1194"/>
                    <a:pt x="876" y="1191"/>
                  </a:cubicBezTo>
                  <a:lnTo>
                    <a:pt x="976" y="1174"/>
                  </a:lnTo>
                  <a:cubicBezTo>
                    <a:pt x="1735" y="1093"/>
                    <a:pt x="1636" y="0"/>
                    <a:pt x="922" y="0"/>
                  </a:cubicBezTo>
                  <a:close/>
                </a:path>
              </a:pathLst>
            </a:custGeom>
            <a:solidFill>
              <a:srgbClr val="6954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29"/>
            <p:cNvSpPr/>
            <p:nvPr/>
          </p:nvSpPr>
          <p:spPr>
            <a:xfrm>
              <a:off x="1108661" y="3883230"/>
              <a:ext cx="55667" cy="38002"/>
            </a:xfrm>
            <a:custGeom>
              <a:rect b="b" l="l" r="r" t="t"/>
              <a:pathLst>
                <a:path extrusionOk="0" h="1181" w="1730">
                  <a:moveTo>
                    <a:pt x="932" y="0"/>
                  </a:moveTo>
                  <a:cubicBezTo>
                    <a:pt x="907" y="0"/>
                    <a:pt x="881" y="2"/>
                    <a:pt x="854" y="4"/>
                  </a:cubicBezTo>
                  <a:lnTo>
                    <a:pt x="753" y="4"/>
                  </a:lnTo>
                  <a:cubicBezTo>
                    <a:pt x="0" y="101"/>
                    <a:pt x="92" y="1180"/>
                    <a:pt x="794" y="1180"/>
                  </a:cubicBezTo>
                  <a:cubicBezTo>
                    <a:pt x="824" y="1180"/>
                    <a:pt x="855" y="1178"/>
                    <a:pt x="887" y="1174"/>
                  </a:cubicBezTo>
                  <a:lnTo>
                    <a:pt x="987" y="1174"/>
                  </a:lnTo>
                  <a:cubicBezTo>
                    <a:pt x="1729" y="1093"/>
                    <a:pt x="1646" y="0"/>
                    <a:pt x="932" y="0"/>
                  </a:cubicBezTo>
                  <a:close/>
                </a:path>
              </a:pathLst>
            </a:custGeom>
            <a:solidFill>
              <a:srgbClr val="6954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0"/>
          <p:cNvSpPr/>
          <p:nvPr/>
        </p:nvSpPr>
        <p:spPr>
          <a:xfrm>
            <a:off x="202050" y="4215825"/>
            <a:ext cx="4239600" cy="3894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8" name="Google Shape;398;p30"/>
          <p:cNvGrpSpPr/>
          <p:nvPr/>
        </p:nvGrpSpPr>
        <p:grpSpPr>
          <a:xfrm>
            <a:off x="2518326" y="1514453"/>
            <a:ext cx="2096739" cy="4252587"/>
            <a:chOff x="1535551" y="614328"/>
            <a:chExt cx="2096739" cy="4252587"/>
          </a:xfrm>
        </p:grpSpPr>
        <p:sp>
          <p:nvSpPr>
            <p:cNvPr id="399" name="Google Shape;399;p30"/>
            <p:cNvSpPr/>
            <p:nvPr/>
          </p:nvSpPr>
          <p:spPr>
            <a:xfrm>
              <a:off x="1620638" y="1219465"/>
              <a:ext cx="1768278" cy="2054260"/>
            </a:xfrm>
            <a:custGeom>
              <a:rect b="b" l="l" r="r" t="t"/>
              <a:pathLst>
                <a:path extrusionOk="0" h="47682" w="41044">
                  <a:moveTo>
                    <a:pt x="11259" y="1"/>
                  </a:moveTo>
                  <a:cubicBezTo>
                    <a:pt x="8402" y="1"/>
                    <a:pt x="5798" y="1723"/>
                    <a:pt x="4663" y="4370"/>
                  </a:cubicBezTo>
                  <a:lnTo>
                    <a:pt x="589" y="14116"/>
                  </a:lnTo>
                  <a:cubicBezTo>
                    <a:pt x="210" y="14998"/>
                    <a:pt x="0" y="15922"/>
                    <a:pt x="0" y="16889"/>
                  </a:cubicBezTo>
                  <a:lnTo>
                    <a:pt x="0" y="47682"/>
                  </a:lnTo>
                  <a:lnTo>
                    <a:pt x="41044" y="47682"/>
                  </a:lnTo>
                  <a:lnTo>
                    <a:pt x="41044" y="16889"/>
                  </a:lnTo>
                  <a:cubicBezTo>
                    <a:pt x="41044" y="15922"/>
                    <a:pt x="40834" y="14998"/>
                    <a:pt x="40456" y="14116"/>
                  </a:cubicBezTo>
                  <a:lnTo>
                    <a:pt x="36381" y="4370"/>
                  </a:lnTo>
                  <a:cubicBezTo>
                    <a:pt x="35247" y="1723"/>
                    <a:pt x="32642" y="1"/>
                    <a:pt x="29785" y="1"/>
                  </a:cubicBezTo>
                  <a:close/>
                </a:path>
              </a:pathLst>
            </a:custGeom>
            <a:solidFill>
              <a:srgbClr val="EB5E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30"/>
            <p:cNvSpPr/>
            <p:nvPr/>
          </p:nvSpPr>
          <p:spPr>
            <a:xfrm>
              <a:off x="1535551" y="2386225"/>
              <a:ext cx="1985500" cy="1093822"/>
            </a:xfrm>
            <a:custGeom>
              <a:rect b="b" l="l" r="r" t="t"/>
              <a:pathLst>
                <a:path extrusionOk="0" h="25389" w="46086">
                  <a:moveTo>
                    <a:pt x="2868" y="1"/>
                  </a:moveTo>
                  <a:cubicBezTo>
                    <a:pt x="1309" y="1"/>
                    <a:pt x="1" y="1289"/>
                    <a:pt x="1" y="2914"/>
                  </a:cubicBezTo>
                  <a:lnTo>
                    <a:pt x="1" y="22952"/>
                  </a:lnTo>
                  <a:cubicBezTo>
                    <a:pt x="1" y="24297"/>
                    <a:pt x="1093" y="25389"/>
                    <a:pt x="2437" y="25389"/>
                  </a:cubicBezTo>
                  <a:lnTo>
                    <a:pt x="43649" y="25389"/>
                  </a:lnTo>
                  <a:cubicBezTo>
                    <a:pt x="44993" y="25389"/>
                    <a:pt x="46086" y="24297"/>
                    <a:pt x="46086" y="22952"/>
                  </a:cubicBezTo>
                  <a:lnTo>
                    <a:pt x="46086" y="2914"/>
                  </a:lnTo>
                  <a:cubicBezTo>
                    <a:pt x="46086" y="1289"/>
                    <a:pt x="44777" y="1"/>
                    <a:pt x="43183" y="1"/>
                  </a:cubicBezTo>
                  <a:cubicBezTo>
                    <a:pt x="43088" y="1"/>
                    <a:pt x="42991" y="5"/>
                    <a:pt x="42893" y="15"/>
                  </a:cubicBezTo>
                  <a:cubicBezTo>
                    <a:pt x="41380" y="183"/>
                    <a:pt x="40246" y="1485"/>
                    <a:pt x="40288" y="3040"/>
                  </a:cubicBezTo>
                  <a:lnTo>
                    <a:pt x="40288" y="12072"/>
                  </a:lnTo>
                  <a:cubicBezTo>
                    <a:pt x="40288" y="15096"/>
                    <a:pt x="37852" y="17533"/>
                    <a:pt x="34827" y="17533"/>
                  </a:cubicBezTo>
                  <a:lnTo>
                    <a:pt x="11260" y="17533"/>
                  </a:lnTo>
                  <a:cubicBezTo>
                    <a:pt x="8235" y="17533"/>
                    <a:pt x="5798" y="15096"/>
                    <a:pt x="5798" y="12072"/>
                  </a:cubicBezTo>
                  <a:lnTo>
                    <a:pt x="5798" y="3040"/>
                  </a:lnTo>
                  <a:cubicBezTo>
                    <a:pt x="5798" y="1485"/>
                    <a:pt x="4664" y="183"/>
                    <a:pt x="3152" y="15"/>
                  </a:cubicBezTo>
                  <a:cubicBezTo>
                    <a:pt x="3056" y="5"/>
                    <a:pt x="2962" y="1"/>
                    <a:pt x="286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30"/>
            <p:cNvSpPr/>
            <p:nvPr/>
          </p:nvSpPr>
          <p:spPr>
            <a:xfrm>
              <a:off x="2181702" y="1294945"/>
              <a:ext cx="586439" cy="349270"/>
            </a:xfrm>
            <a:custGeom>
              <a:rect b="b" l="l" r="r" t="t"/>
              <a:pathLst>
                <a:path extrusionOk="0" h="8107" w="13612">
                  <a:moveTo>
                    <a:pt x="3275" y="1"/>
                  </a:moveTo>
                  <a:cubicBezTo>
                    <a:pt x="2949" y="1"/>
                    <a:pt x="2886" y="170"/>
                    <a:pt x="2731" y="727"/>
                  </a:cubicBezTo>
                  <a:cubicBezTo>
                    <a:pt x="2311" y="2114"/>
                    <a:pt x="0" y="5853"/>
                    <a:pt x="1849" y="6987"/>
                  </a:cubicBezTo>
                  <a:cubicBezTo>
                    <a:pt x="2689" y="7491"/>
                    <a:pt x="3991" y="7701"/>
                    <a:pt x="5000" y="7827"/>
                  </a:cubicBezTo>
                  <a:lnTo>
                    <a:pt x="5504" y="7911"/>
                  </a:lnTo>
                  <a:cubicBezTo>
                    <a:pt x="5420" y="7953"/>
                    <a:pt x="5336" y="8037"/>
                    <a:pt x="5210" y="8079"/>
                  </a:cubicBezTo>
                  <a:cubicBezTo>
                    <a:pt x="5436" y="8096"/>
                    <a:pt x="5655" y="8107"/>
                    <a:pt x="5873" y="8107"/>
                  </a:cubicBezTo>
                  <a:cubicBezTo>
                    <a:pt x="6181" y="8107"/>
                    <a:pt x="6486" y="8086"/>
                    <a:pt x="6806" y="8037"/>
                  </a:cubicBezTo>
                  <a:cubicBezTo>
                    <a:pt x="7126" y="8086"/>
                    <a:pt x="7431" y="8107"/>
                    <a:pt x="7739" y="8107"/>
                  </a:cubicBezTo>
                  <a:cubicBezTo>
                    <a:pt x="7957" y="8107"/>
                    <a:pt x="8176" y="8096"/>
                    <a:pt x="8402" y="8079"/>
                  </a:cubicBezTo>
                  <a:cubicBezTo>
                    <a:pt x="8318" y="8037"/>
                    <a:pt x="8192" y="7953"/>
                    <a:pt x="8108" y="7911"/>
                  </a:cubicBezTo>
                  <a:lnTo>
                    <a:pt x="8654" y="7827"/>
                  </a:lnTo>
                  <a:cubicBezTo>
                    <a:pt x="9621" y="7701"/>
                    <a:pt x="10965" y="7491"/>
                    <a:pt x="11805" y="6987"/>
                  </a:cubicBezTo>
                  <a:cubicBezTo>
                    <a:pt x="13612" y="5853"/>
                    <a:pt x="11343" y="2114"/>
                    <a:pt x="10923" y="727"/>
                  </a:cubicBezTo>
                  <a:cubicBezTo>
                    <a:pt x="10737" y="170"/>
                    <a:pt x="10665" y="1"/>
                    <a:pt x="10338" y="1"/>
                  </a:cubicBezTo>
                  <a:cubicBezTo>
                    <a:pt x="10221" y="1"/>
                    <a:pt x="10071" y="22"/>
                    <a:pt x="9873" y="55"/>
                  </a:cubicBezTo>
                  <a:cubicBezTo>
                    <a:pt x="9327" y="181"/>
                    <a:pt x="8444" y="223"/>
                    <a:pt x="8108" y="727"/>
                  </a:cubicBezTo>
                  <a:lnTo>
                    <a:pt x="7898" y="1063"/>
                  </a:lnTo>
                  <a:cubicBezTo>
                    <a:pt x="8528" y="1694"/>
                    <a:pt x="7898" y="4424"/>
                    <a:pt x="7562" y="5264"/>
                  </a:cubicBezTo>
                  <a:cubicBezTo>
                    <a:pt x="7394" y="5769"/>
                    <a:pt x="7142" y="6231"/>
                    <a:pt x="6806" y="6651"/>
                  </a:cubicBezTo>
                  <a:cubicBezTo>
                    <a:pt x="6470" y="6231"/>
                    <a:pt x="6218" y="5769"/>
                    <a:pt x="6050" y="5264"/>
                  </a:cubicBezTo>
                  <a:cubicBezTo>
                    <a:pt x="5756" y="4424"/>
                    <a:pt x="5084" y="1694"/>
                    <a:pt x="5714" y="1063"/>
                  </a:cubicBezTo>
                  <a:lnTo>
                    <a:pt x="5504" y="727"/>
                  </a:lnTo>
                  <a:cubicBezTo>
                    <a:pt x="5168" y="223"/>
                    <a:pt x="4285" y="181"/>
                    <a:pt x="3739" y="55"/>
                  </a:cubicBezTo>
                  <a:cubicBezTo>
                    <a:pt x="3541" y="22"/>
                    <a:pt x="3391" y="1"/>
                    <a:pt x="3275" y="1"/>
                  </a:cubicBezTo>
                  <a:close/>
                </a:path>
              </a:pathLst>
            </a:custGeom>
            <a:solidFill>
              <a:srgbClr val="E634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30"/>
            <p:cNvSpPr/>
            <p:nvPr/>
          </p:nvSpPr>
          <p:spPr>
            <a:xfrm>
              <a:off x="1600734" y="1554302"/>
              <a:ext cx="568344" cy="776476"/>
            </a:xfrm>
            <a:custGeom>
              <a:rect b="b" l="l" r="r" t="t"/>
              <a:pathLst>
                <a:path extrusionOk="0" h="18023" w="13192">
                  <a:moveTo>
                    <a:pt x="13191" y="1"/>
                  </a:moveTo>
                  <a:lnTo>
                    <a:pt x="10881" y="337"/>
                  </a:lnTo>
                  <a:cubicBezTo>
                    <a:pt x="9032" y="589"/>
                    <a:pt x="7394" y="1681"/>
                    <a:pt x="6470" y="3319"/>
                  </a:cubicBezTo>
                  <a:lnTo>
                    <a:pt x="0" y="14998"/>
                  </a:lnTo>
                  <a:lnTo>
                    <a:pt x="5504" y="18023"/>
                  </a:lnTo>
                  <a:lnTo>
                    <a:pt x="12771" y="5126"/>
                  </a:lnTo>
                  <a:lnTo>
                    <a:pt x="13191" y="1"/>
                  </a:lnTo>
                  <a:close/>
                </a:path>
              </a:pathLst>
            </a:custGeom>
            <a:solidFill>
              <a:srgbClr val="FFAE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30"/>
            <p:cNvSpPr/>
            <p:nvPr/>
          </p:nvSpPr>
          <p:spPr>
            <a:xfrm>
              <a:off x="2150941" y="1346170"/>
              <a:ext cx="619009" cy="574117"/>
            </a:xfrm>
            <a:custGeom>
              <a:rect b="b" l="l" r="r" t="t"/>
              <a:pathLst>
                <a:path extrusionOk="0" h="13326" w="14368">
                  <a:moveTo>
                    <a:pt x="5209" y="0"/>
                  </a:moveTo>
                  <a:cubicBezTo>
                    <a:pt x="5209" y="0"/>
                    <a:pt x="4957" y="3571"/>
                    <a:pt x="4915" y="3655"/>
                  </a:cubicBezTo>
                  <a:cubicBezTo>
                    <a:pt x="4915" y="4117"/>
                    <a:pt x="4579" y="4495"/>
                    <a:pt x="4117" y="4538"/>
                  </a:cubicBezTo>
                  <a:lnTo>
                    <a:pt x="3193" y="4664"/>
                  </a:lnTo>
                  <a:lnTo>
                    <a:pt x="0" y="11427"/>
                  </a:lnTo>
                  <a:cubicBezTo>
                    <a:pt x="467" y="12606"/>
                    <a:pt x="4981" y="13325"/>
                    <a:pt x="8836" y="13325"/>
                  </a:cubicBezTo>
                  <a:cubicBezTo>
                    <a:pt x="11576" y="13325"/>
                    <a:pt x="13984" y="12962"/>
                    <a:pt x="14368" y="12141"/>
                  </a:cubicBezTo>
                  <a:lnTo>
                    <a:pt x="11721" y="4958"/>
                  </a:lnTo>
                  <a:lnTo>
                    <a:pt x="10923" y="4874"/>
                  </a:lnTo>
                  <a:cubicBezTo>
                    <a:pt x="9957" y="4664"/>
                    <a:pt x="9494" y="4285"/>
                    <a:pt x="9284" y="3277"/>
                  </a:cubicBezTo>
                  <a:cubicBezTo>
                    <a:pt x="9200" y="2311"/>
                    <a:pt x="9200" y="1345"/>
                    <a:pt x="9242" y="379"/>
                  </a:cubicBezTo>
                  <a:lnTo>
                    <a:pt x="5209" y="0"/>
                  </a:lnTo>
                  <a:close/>
                </a:path>
              </a:pathLst>
            </a:custGeom>
            <a:solidFill>
              <a:srgbClr val="FFAE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30"/>
            <p:cNvSpPr/>
            <p:nvPr/>
          </p:nvSpPr>
          <p:spPr>
            <a:xfrm>
              <a:off x="2031473" y="1545729"/>
              <a:ext cx="946609" cy="1592286"/>
            </a:xfrm>
            <a:custGeom>
              <a:rect b="b" l="l" r="r" t="t"/>
              <a:pathLst>
                <a:path extrusionOk="0" h="36959" w="21972">
                  <a:moveTo>
                    <a:pt x="5179" y="0"/>
                  </a:moveTo>
                  <a:cubicBezTo>
                    <a:pt x="4393" y="0"/>
                    <a:pt x="3613" y="95"/>
                    <a:pt x="2857" y="284"/>
                  </a:cubicBezTo>
                  <a:cubicBezTo>
                    <a:pt x="1933" y="1754"/>
                    <a:pt x="2437" y="5451"/>
                    <a:pt x="1219" y="7887"/>
                  </a:cubicBezTo>
                  <a:cubicBezTo>
                    <a:pt x="1" y="10408"/>
                    <a:pt x="841" y="13727"/>
                    <a:pt x="2185" y="16289"/>
                  </a:cubicBezTo>
                  <a:lnTo>
                    <a:pt x="3529" y="18936"/>
                  </a:lnTo>
                  <a:lnTo>
                    <a:pt x="4664" y="21162"/>
                  </a:lnTo>
                  <a:cubicBezTo>
                    <a:pt x="4832" y="21667"/>
                    <a:pt x="4916" y="22171"/>
                    <a:pt x="4874" y="22675"/>
                  </a:cubicBezTo>
                  <a:cubicBezTo>
                    <a:pt x="4874" y="22969"/>
                    <a:pt x="4874" y="23221"/>
                    <a:pt x="4874" y="23515"/>
                  </a:cubicBezTo>
                  <a:cubicBezTo>
                    <a:pt x="4832" y="23977"/>
                    <a:pt x="4664" y="24439"/>
                    <a:pt x="4412" y="24817"/>
                  </a:cubicBezTo>
                  <a:lnTo>
                    <a:pt x="1" y="31917"/>
                  </a:lnTo>
                  <a:cubicBezTo>
                    <a:pt x="3130" y="35344"/>
                    <a:pt x="6571" y="36959"/>
                    <a:pt x="10298" y="36959"/>
                  </a:cubicBezTo>
                  <a:cubicBezTo>
                    <a:pt x="13927" y="36959"/>
                    <a:pt x="17827" y="35428"/>
                    <a:pt x="21972" y="32547"/>
                  </a:cubicBezTo>
                  <a:lnTo>
                    <a:pt x="16510" y="23767"/>
                  </a:lnTo>
                  <a:cubicBezTo>
                    <a:pt x="16090" y="22801"/>
                    <a:pt x="15922" y="21751"/>
                    <a:pt x="15964" y="20742"/>
                  </a:cubicBezTo>
                  <a:cubicBezTo>
                    <a:pt x="16006" y="19986"/>
                    <a:pt x="16174" y="19272"/>
                    <a:pt x="16468" y="18600"/>
                  </a:cubicBezTo>
                  <a:lnTo>
                    <a:pt x="16678" y="18096"/>
                  </a:lnTo>
                  <a:lnTo>
                    <a:pt x="18107" y="14651"/>
                  </a:lnTo>
                  <a:cubicBezTo>
                    <a:pt x="18947" y="12634"/>
                    <a:pt x="18989" y="10324"/>
                    <a:pt x="18275" y="8223"/>
                  </a:cubicBezTo>
                  <a:cubicBezTo>
                    <a:pt x="17771" y="6753"/>
                    <a:pt x="17603" y="5199"/>
                    <a:pt x="17729" y="3686"/>
                  </a:cubicBezTo>
                  <a:lnTo>
                    <a:pt x="18023" y="704"/>
                  </a:lnTo>
                  <a:cubicBezTo>
                    <a:pt x="17030" y="446"/>
                    <a:pt x="15973" y="318"/>
                    <a:pt x="14937" y="318"/>
                  </a:cubicBezTo>
                  <a:cubicBezTo>
                    <a:pt x="14789" y="318"/>
                    <a:pt x="14641" y="320"/>
                    <a:pt x="14494" y="326"/>
                  </a:cubicBezTo>
                  <a:lnTo>
                    <a:pt x="14830" y="1334"/>
                  </a:lnTo>
                  <a:cubicBezTo>
                    <a:pt x="15880" y="4485"/>
                    <a:pt x="13612" y="7719"/>
                    <a:pt x="10293" y="7761"/>
                  </a:cubicBezTo>
                  <a:lnTo>
                    <a:pt x="10125" y="7761"/>
                  </a:lnTo>
                  <a:cubicBezTo>
                    <a:pt x="10104" y="7762"/>
                    <a:pt x="10083" y="7762"/>
                    <a:pt x="10063" y="7762"/>
                  </a:cubicBezTo>
                  <a:cubicBezTo>
                    <a:pt x="6610" y="7762"/>
                    <a:pt x="4251" y="4297"/>
                    <a:pt x="5546" y="1082"/>
                  </a:cubicBezTo>
                  <a:lnTo>
                    <a:pt x="5966" y="32"/>
                  </a:lnTo>
                  <a:cubicBezTo>
                    <a:pt x="5703" y="11"/>
                    <a:pt x="5441" y="0"/>
                    <a:pt x="5179" y="0"/>
                  </a:cubicBezTo>
                  <a:close/>
                </a:path>
              </a:pathLst>
            </a:custGeom>
            <a:solidFill>
              <a:srgbClr val="17B1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30"/>
            <p:cNvSpPr/>
            <p:nvPr/>
          </p:nvSpPr>
          <p:spPr>
            <a:xfrm>
              <a:off x="1984427" y="2859228"/>
              <a:ext cx="1026225" cy="394593"/>
            </a:xfrm>
            <a:custGeom>
              <a:rect b="b" l="l" r="r" t="t"/>
              <a:pathLst>
                <a:path extrusionOk="0" h="9159" w="23820">
                  <a:moveTo>
                    <a:pt x="4579" y="1"/>
                  </a:moveTo>
                  <a:cubicBezTo>
                    <a:pt x="2059" y="1"/>
                    <a:pt x="0" y="1639"/>
                    <a:pt x="0" y="4580"/>
                  </a:cubicBezTo>
                  <a:cubicBezTo>
                    <a:pt x="42" y="7100"/>
                    <a:pt x="2059" y="9117"/>
                    <a:pt x="4579" y="9159"/>
                  </a:cubicBezTo>
                  <a:lnTo>
                    <a:pt x="19241" y="9159"/>
                  </a:lnTo>
                  <a:cubicBezTo>
                    <a:pt x="21761" y="9159"/>
                    <a:pt x="23820" y="7100"/>
                    <a:pt x="23820" y="4580"/>
                  </a:cubicBezTo>
                  <a:cubicBezTo>
                    <a:pt x="23820" y="2059"/>
                    <a:pt x="21761" y="1"/>
                    <a:pt x="19241" y="1"/>
                  </a:cubicBezTo>
                  <a:close/>
                </a:path>
              </a:pathLst>
            </a:custGeom>
            <a:solidFill>
              <a:srgbClr val="F6B8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30"/>
            <p:cNvSpPr/>
            <p:nvPr/>
          </p:nvSpPr>
          <p:spPr>
            <a:xfrm>
              <a:off x="2100233" y="714969"/>
              <a:ext cx="725811" cy="710861"/>
            </a:xfrm>
            <a:custGeom>
              <a:rect b="b" l="l" r="r" t="t"/>
              <a:pathLst>
                <a:path extrusionOk="0" h="16500" w="16847">
                  <a:moveTo>
                    <a:pt x="8424" y="1"/>
                  </a:moveTo>
                  <a:cubicBezTo>
                    <a:pt x="8182" y="1"/>
                    <a:pt x="7941" y="11"/>
                    <a:pt x="7689" y="32"/>
                  </a:cubicBezTo>
                  <a:cubicBezTo>
                    <a:pt x="7311" y="74"/>
                    <a:pt x="6975" y="200"/>
                    <a:pt x="6638" y="368"/>
                  </a:cubicBezTo>
                  <a:cubicBezTo>
                    <a:pt x="5924" y="662"/>
                    <a:pt x="5294" y="1166"/>
                    <a:pt x="4874" y="1797"/>
                  </a:cubicBezTo>
                  <a:cubicBezTo>
                    <a:pt x="3572" y="3309"/>
                    <a:pt x="2648" y="5157"/>
                    <a:pt x="2185" y="7132"/>
                  </a:cubicBezTo>
                  <a:cubicBezTo>
                    <a:pt x="1933" y="6964"/>
                    <a:pt x="1597" y="6838"/>
                    <a:pt x="1261" y="6838"/>
                  </a:cubicBezTo>
                  <a:cubicBezTo>
                    <a:pt x="337" y="6922"/>
                    <a:pt x="1" y="8434"/>
                    <a:pt x="253" y="9610"/>
                  </a:cubicBezTo>
                  <a:cubicBezTo>
                    <a:pt x="589" y="11039"/>
                    <a:pt x="1681" y="11501"/>
                    <a:pt x="2732" y="11795"/>
                  </a:cubicBezTo>
                  <a:cubicBezTo>
                    <a:pt x="3194" y="12761"/>
                    <a:pt x="3824" y="13685"/>
                    <a:pt x="4580" y="14483"/>
                  </a:cubicBezTo>
                  <a:cubicBezTo>
                    <a:pt x="5378" y="15408"/>
                    <a:pt x="6428" y="16080"/>
                    <a:pt x="7605" y="16374"/>
                  </a:cubicBezTo>
                  <a:cubicBezTo>
                    <a:pt x="7605" y="16374"/>
                    <a:pt x="7647" y="16416"/>
                    <a:pt x="7689" y="16416"/>
                  </a:cubicBezTo>
                  <a:cubicBezTo>
                    <a:pt x="7773" y="16416"/>
                    <a:pt x="7815" y="16458"/>
                    <a:pt x="7899" y="16458"/>
                  </a:cubicBezTo>
                  <a:lnTo>
                    <a:pt x="8025" y="16458"/>
                  </a:lnTo>
                  <a:cubicBezTo>
                    <a:pt x="8067" y="16458"/>
                    <a:pt x="8109" y="16458"/>
                    <a:pt x="8151" y="16500"/>
                  </a:cubicBezTo>
                  <a:lnTo>
                    <a:pt x="8697" y="16500"/>
                  </a:lnTo>
                  <a:cubicBezTo>
                    <a:pt x="8739" y="16458"/>
                    <a:pt x="8781" y="16458"/>
                    <a:pt x="8823" y="16458"/>
                  </a:cubicBezTo>
                  <a:lnTo>
                    <a:pt x="8949" y="16458"/>
                  </a:lnTo>
                  <a:cubicBezTo>
                    <a:pt x="9033" y="16458"/>
                    <a:pt x="9075" y="16416"/>
                    <a:pt x="9159" y="16416"/>
                  </a:cubicBezTo>
                  <a:cubicBezTo>
                    <a:pt x="9201" y="16416"/>
                    <a:pt x="9243" y="16374"/>
                    <a:pt x="9243" y="16374"/>
                  </a:cubicBezTo>
                  <a:cubicBezTo>
                    <a:pt x="10419" y="16080"/>
                    <a:pt x="11470" y="15408"/>
                    <a:pt x="12268" y="14483"/>
                  </a:cubicBezTo>
                  <a:cubicBezTo>
                    <a:pt x="13024" y="13685"/>
                    <a:pt x="13654" y="12761"/>
                    <a:pt x="14116" y="11795"/>
                  </a:cubicBezTo>
                  <a:cubicBezTo>
                    <a:pt x="15166" y="11501"/>
                    <a:pt x="16259" y="11039"/>
                    <a:pt x="16595" y="9610"/>
                  </a:cubicBezTo>
                  <a:cubicBezTo>
                    <a:pt x="16847" y="8434"/>
                    <a:pt x="16511" y="6922"/>
                    <a:pt x="15587" y="6838"/>
                  </a:cubicBezTo>
                  <a:cubicBezTo>
                    <a:pt x="15250" y="6838"/>
                    <a:pt x="14914" y="6964"/>
                    <a:pt x="14662" y="7132"/>
                  </a:cubicBezTo>
                  <a:cubicBezTo>
                    <a:pt x="14200" y="5157"/>
                    <a:pt x="13276" y="3309"/>
                    <a:pt x="11974" y="1797"/>
                  </a:cubicBezTo>
                  <a:cubicBezTo>
                    <a:pt x="11554" y="1166"/>
                    <a:pt x="10923" y="662"/>
                    <a:pt x="10209" y="368"/>
                  </a:cubicBezTo>
                  <a:cubicBezTo>
                    <a:pt x="9873" y="200"/>
                    <a:pt x="9537" y="74"/>
                    <a:pt x="9159" y="32"/>
                  </a:cubicBezTo>
                  <a:cubicBezTo>
                    <a:pt x="8907" y="11"/>
                    <a:pt x="8665" y="1"/>
                    <a:pt x="8424" y="1"/>
                  </a:cubicBezTo>
                  <a:close/>
                </a:path>
              </a:pathLst>
            </a:custGeom>
            <a:solidFill>
              <a:srgbClr val="FFBE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30"/>
            <p:cNvSpPr/>
            <p:nvPr/>
          </p:nvSpPr>
          <p:spPr>
            <a:xfrm>
              <a:off x="2333740" y="1081859"/>
              <a:ext cx="61134" cy="53121"/>
            </a:xfrm>
            <a:custGeom>
              <a:rect b="b" l="l" r="r" t="t"/>
              <a:pathLst>
                <a:path extrusionOk="0" h="1233" w="1419">
                  <a:moveTo>
                    <a:pt x="637" y="0"/>
                  </a:moveTo>
                  <a:cubicBezTo>
                    <a:pt x="621" y="0"/>
                    <a:pt x="605" y="1"/>
                    <a:pt x="588" y="2"/>
                  </a:cubicBezTo>
                  <a:cubicBezTo>
                    <a:pt x="252" y="44"/>
                    <a:pt x="0" y="338"/>
                    <a:pt x="0" y="674"/>
                  </a:cubicBezTo>
                  <a:cubicBezTo>
                    <a:pt x="27" y="1021"/>
                    <a:pt x="308" y="1233"/>
                    <a:pt x="607" y="1233"/>
                  </a:cubicBezTo>
                  <a:cubicBezTo>
                    <a:pt x="778" y="1233"/>
                    <a:pt x="955" y="1163"/>
                    <a:pt x="1092" y="1010"/>
                  </a:cubicBezTo>
                  <a:cubicBezTo>
                    <a:pt x="1418" y="644"/>
                    <a:pt x="1152" y="0"/>
                    <a:pt x="637" y="0"/>
                  </a:cubicBezTo>
                  <a:close/>
                </a:path>
              </a:pathLst>
            </a:custGeom>
            <a:solidFill>
              <a:srgbClr val="4329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30"/>
            <p:cNvSpPr/>
            <p:nvPr/>
          </p:nvSpPr>
          <p:spPr>
            <a:xfrm>
              <a:off x="2547300" y="1081859"/>
              <a:ext cx="62900" cy="53121"/>
            </a:xfrm>
            <a:custGeom>
              <a:rect b="b" l="l" r="r" t="t"/>
              <a:pathLst>
                <a:path extrusionOk="0" h="1233" w="1460">
                  <a:moveTo>
                    <a:pt x="637" y="0"/>
                  </a:moveTo>
                  <a:cubicBezTo>
                    <a:pt x="621" y="0"/>
                    <a:pt x="605" y="1"/>
                    <a:pt x="588" y="2"/>
                  </a:cubicBezTo>
                  <a:cubicBezTo>
                    <a:pt x="252" y="44"/>
                    <a:pt x="0" y="338"/>
                    <a:pt x="42" y="674"/>
                  </a:cubicBezTo>
                  <a:cubicBezTo>
                    <a:pt x="69" y="1021"/>
                    <a:pt x="350" y="1233"/>
                    <a:pt x="638" y="1233"/>
                  </a:cubicBezTo>
                  <a:cubicBezTo>
                    <a:pt x="803" y="1233"/>
                    <a:pt x="970" y="1163"/>
                    <a:pt x="1093" y="1010"/>
                  </a:cubicBezTo>
                  <a:cubicBezTo>
                    <a:pt x="1459" y="644"/>
                    <a:pt x="1154" y="0"/>
                    <a:pt x="637" y="0"/>
                  </a:cubicBezTo>
                  <a:close/>
                </a:path>
              </a:pathLst>
            </a:custGeom>
            <a:solidFill>
              <a:srgbClr val="4329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30"/>
            <p:cNvSpPr/>
            <p:nvPr/>
          </p:nvSpPr>
          <p:spPr>
            <a:xfrm>
              <a:off x="2426023" y="1259230"/>
              <a:ext cx="61134" cy="52604"/>
            </a:xfrm>
            <a:custGeom>
              <a:rect b="b" l="l" r="r" t="t"/>
              <a:pathLst>
                <a:path extrusionOk="0" h="1221" w="1419">
                  <a:moveTo>
                    <a:pt x="640" y="0"/>
                  </a:moveTo>
                  <a:cubicBezTo>
                    <a:pt x="623" y="0"/>
                    <a:pt x="606" y="1"/>
                    <a:pt x="589" y="2"/>
                  </a:cubicBezTo>
                  <a:cubicBezTo>
                    <a:pt x="253" y="2"/>
                    <a:pt x="1" y="296"/>
                    <a:pt x="1" y="632"/>
                  </a:cubicBezTo>
                  <a:cubicBezTo>
                    <a:pt x="28" y="989"/>
                    <a:pt x="325" y="1221"/>
                    <a:pt x="633" y="1221"/>
                  </a:cubicBezTo>
                  <a:cubicBezTo>
                    <a:pt x="796" y="1221"/>
                    <a:pt x="962" y="1156"/>
                    <a:pt x="1093" y="1010"/>
                  </a:cubicBezTo>
                  <a:cubicBezTo>
                    <a:pt x="1418" y="604"/>
                    <a:pt x="1153" y="0"/>
                    <a:pt x="640" y="0"/>
                  </a:cubicBezTo>
                  <a:close/>
                </a:path>
              </a:pathLst>
            </a:custGeom>
            <a:solidFill>
              <a:srgbClr val="4329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30"/>
            <p:cNvSpPr/>
            <p:nvPr/>
          </p:nvSpPr>
          <p:spPr>
            <a:xfrm>
              <a:off x="2295741" y="990998"/>
              <a:ext cx="90516" cy="53681"/>
            </a:xfrm>
            <a:custGeom>
              <a:rect b="b" l="l" r="r" t="t"/>
              <a:pathLst>
                <a:path extrusionOk="0" h="1246" w="2101">
                  <a:moveTo>
                    <a:pt x="1451" y="0"/>
                  </a:moveTo>
                  <a:cubicBezTo>
                    <a:pt x="835" y="0"/>
                    <a:pt x="272" y="386"/>
                    <a:pt x="42" y="977"/>
                  </a:cubicBezTo>
                  <a:cubicBezTo>
                    <a:pt x="0" y="1061"/>
                    <a:pt x="42" y="1187"/>
                    <a:pt x="126" y="1229"/>
                  </a:cubicBezTo>
                  <a:lnTo>
                    <a:pt x="168" y="1229"/>
                  </a:lnTo>
                  <a:cubicBezTo>
                    <a:pt x="191" y="1240"/>
                    <a:pt x="213" y="1245"/>
                    <a:pt x="235" y="1245"/>
                  </a:cubicBezTo>
                  <a:cubicBezTo>
                    <a:pt x="294" y="1245"/>
                    <a:pt x="347" y="1206"/>
                    <a:pt x="378" y="1145"/>
                  </a:cubicBezTo>
                  <a:cubicBezTo>
                    <a:pt x="543" y="651"/>
                    <a:pt x="991" y="363"/>
                    <a:pt x="1461" y="363"/>
                  </a:cubicBezTo>
                  <a:cubicBezTo>
                    <a:pt x="1590" y="363"/>
                    <a:pt x="1721" y="385"/>
                    <a:pt x="1848" y="431"/>
                  </a:cubicBezTo>
                  <a:cubicBezTo>
                    <a:pt x="1871" y="442"/>
                    <a:pt x="1893" y="447"/>
                    <a:pt x="1915" y="447"/>
                  </a:cubicBezTo>
                  <a:cubicBezTo>
                    <a:pt x="1974" y="447"/>
                    <a:pt x="2028" y="408"/>
                    <a:pt x="2058" y="347"/>
                  </a:cubicBezTo>
                  <a:cubicBezTo>
                    <a:pt x="2100" y="221"/>
                    <a:pt x="2058" y="137"/>
                    <a:pt x="1974" y="95"/>
                  </a:cubicBezTo>
                  <a:cubicBezTo>
                    <a:pt x="1800" y="30"/>
                    <a:pt x="1624" y="0"/>
                    <a:pt x="1451" y="0"/>
                  </a:cubicBezTo>
                  <a:close/>
                </a:path>
              </a:pathLst>
            </a:custGeom>
            <a:solidFill>
              <a:srgbClr val="4329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30"/>
            <p:cNvSpPr/>
            <p:nvPr/>
          </p:nvSpPr>
          <p:spPr>
            <a:xfrm>
              <a:off x="2534634" y="993497"/>
              <a:ext cx="95945" cy="43944"/>
            </a:xfrm>
            <a:custGeom>
              <a:rect b="b" l="l" r="r" t="t"/>
              <a:pathLst>
                <a:path extrusionOk="0" h="1020" w="2227">
                  <a:moveTo>
                    <a:pt x="875" y="1"/>
                  </a:moveTo>
                  <a:cubicBezTo>
                    <a:pt x="620" y="1"/>
                    <a:pt x="362" y="66"/>
                    <a:pt x="126" y="205"/>
                  </a:cubicBezTo>
                  <a:cubicBezTo>
                    <a:pt x="42" y="247"/>
                    <a:pt x="0" y="373"/>
                    <a:pt x="42" y="457"/>
                  </a:cubicBezTo>
                  <a:cubicBezTo>
                    <a:pt x="104" y="518"/>
                    <a:pt x="165" y="557"/>
                    <a:pt x="227" y="557"/>
                  </a:cubicBezTo>
                  <a:cubicBezTo>
                    <a:pt x="249" y="557"/>
                    <a:pt x="272" y="552"/>
                    <a:pt x="294" y="541"/>
                  </a:cubicBezTo>
                  <a:cubicBezTo>
                    <a:pt x="485" y="424"/>
                    <a:pt x="695" y="368"/>
                    <a:pt x="902" y="368"/>
                  </a:cubicBezTo>
                  <a:cubicBezTo>
                    <a:pt x="1287" y="368"/>
                    <a:pt x="1657" y="563"/>
                    <a:pt x="1849" y="919"/>
                  </a:cubicBezTo>
                  <a:cubicBezTo>
                    <a:pt x="1910" y="980"/>
                    <a:pt x="1972" y="1019"/>
                    <a:pt x="2033" y="1019"/>
                  </a:cubicBezTo>
                  <a:cubicBezTo>
                    <a:pt x="2056" y="1019"/>
                    <a:pt x="2078" y="1014"/>
                    <a:pt x="2101" y="1003"/>
                  </a:cubicBezTo>
                  <a:cubicBezTo>
                    <a:pt x="2185" y="961"/>
                    <a:pt x="2227" y="835"/>
                    <a:pt x="2185" y="751"/>
                  </a:cubicBezTo>
                  <a:cubicBezTo>
                    <a:pt x="1903" y="272"/>
                    <a:pt x="1395" y="1"/>
                    <a:pt x="875" y="1"/>
                  </a:cubicBezTo>
                  <a:close/>
                </a:path>
              </a:pathLst>
            </a:custGeom>
            <a:solidFill>
              <a:srgbClr val="4329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30"/>
            <p:cNvSpPr/>
            <p:nvPr/>
          </p:nvSpPr>
          <p:spPr>
            <a:xfrm>
              <a:off x="2480307" y="1142649"/>
              <a:ext cx="47132" cy="76859"/>
            </a:xfrm>
            <a:custGeom>
              <a:rect b="b" l="l" r="r" t="t"/>
              <a:pathLst>
                <a:path extrusionOk="0" h="1784" w="1094">
                  <a:moveTo>
                    <a:pt x="387" y="0"/>
                  </a:moveTo>
                  <a:cubicBezTo>
                    <a:pt x="259" y="0"/>
                    <a:pt x="128" y="157"/>
                    <a:pt x="253" y="313"/>
                  </a:cubicBezTo>
                  <a:cubicBezTo>
                    <a:pt x="715" y="902"/>
                    <a:pt x="673" y="1154"/>
                    <a:pt x="631" y="1238"/>
                  </a:cubicBezTo>
                  <a:cubicBezTo>
                    <a:pt x="547" y="1406"/>
                    <a:pt x="211" y="1448"/>
                    <a:pt x="211" y="1448"/>
                  </a:cubicBezTo>
                  <a:cubicBezTo>
                    <a:pt x="1" y="1448"/>
                    <a:pt x="1" y="1784"/>
                    <a:pt x="211" y="1784"/>
                  </a:cubicBezTo>
                  <a:cubicBezTo>
                    <a:pt x="505" y="1784"/>
                    <a:pt x="799" y="1658"/>
                    <a:pt x="967" y="1406"/>
                  </a:cubicBezTo>
                  <a:cubicBezTo>
                    <a:pt x="1093" y="1070"/>
                    <a:pt x="967" y="650"/>
                    <a:pt x="505" y="61"/>
                  </a:cubicBezTo>
                  <a:cubicBezTo>
                    <a:pt x="473" y="19"/>
                    <a:pt x="430" y="0"/>
                    <a:pt x="387" y="0"/>
                  </a:cubicBezTo>
                  <a:close/>
                </a:path>
              </a:pathLst>
            </a:custGeom>
            <a:solidFill>
              <a:srgbClr val="4329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30"/>
            <p:cNvSpPr/>
            <p:nvPr/>
          </p:nvSpPr>
          <p:spPr>
            <a:xfrm>
              <a:off x="2413356" y="2911702"/>
              <a:ext cx="942990" cy="1525767"/>
            </a:xfrm>
            <a:custGeom>
              <a:rect b="b" l="l" r="r" t="t"/>
              <a:pathLst>
                <a:path extrusionOk="0" h="35415" w="21888">
                  <a:moveTo>
                    <a:pt x="4160" y="1"/>
                  </a:moveTo>
                  <a:cubicBezTo>
                    <a:pt x="3109" y="1"/>
                    <a:pt x="2101" y="379"/>
                    <a:pt x="1387" y="1135"/>
                  </a:cubicBezTo>
                  <a:cubicBezTo>
                    <a:pt x="589" y="1849"/>
                    <a:pt x="169" y="2857"/>
                    <a:pt x="127" y="3908"/>
                  </a:cubicBezTo>
                  <a:cubicBezTo>
                    <a:pt x="1" y="10041"/>
                    <a:pt x="5588" y="17771"/>
                    <a:pt x="11889" y="25753"/>
                  </a:cubicBezTo>
                  <a:cubicBezTo>
                    <a:pt x="14452" y="28945"/>
                    <a:pt x="17141" y="32222"/>
                    <a:pt x="19577" y="35415"/>
                  </a:cubicBezTo>
                  <a:lnTo>
                    <a:pt x="21888" y="33567"/>
                  </a:lnTo>
                  <a:lnTo>
                    <a:pt x="17099" y="21888"/>
                  </a:lnTo>
                  <a:lnTo>
                    <a:pt x="9579" y="3572"/>
                  </a:lnTo>
                  <a:cubicBezTo>
                    <a:pt x="8655" y="1387"/>
                    <a:pt x="6554" y="1"/>
                    <a:pt x="4160" y="1"/>
                  </a:cubicBezTo>
                  <a:close/>
                </a:path>
              </a:pathLst>
            </a:custGeom>
            <a:solidFill>
              <a:srgbClr val="F6B8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30"/>
            <p:cNvSpPr/>
            <p:nvPr/>
          </p:nvSpPr>
          <p:spPr>
            <a:xfrm>
              <a:off x="3256783" y="4357810"/>
              <a:ext cx="375507" cy="469298"/>
            </a:xfrm>
            <a:custGeom>
              <a:rect b="b" l="l" r="r" t="t"/>
              <a:pathLst>
                <a:path extrusionOk="0" h="10893" w="8716">
                  <a:moveTo>
                    <a:pt x="2311" y="1"/>
                  </a:moveTo>
                  <a:cubicBezTo>
                    <a:pt x="3655" y="1429"/>
                    <a:pt x="4831" y="2983"/>
                    <a:pt x="5840" y="4664"/>
                  </a:cubicBezTo>
                  <a:cubicBezTo>
                    <a:pt x="6563" y="5930"/>
                    <a:pt x="5470" y="7152"/>
                    <a:pt x="4329" y="7152"/>
                  </a:cubicBezTo>
                  <a:cubicBezTo>
                    <a:pt x="3879" y="7152"/>
                    <a:pt x="3423" y="6963"/>
                    <a:pt x="3067" y="6512"/>
                  </a:cubicBezTo>
                  <a:cubicBezTo>
                    <a:pt x="1933" y="5042"/>
                    <a:pt x="924" y="3445"/>
                    <a:pt x="0" y="1849"/>
                  </a:cubicBezTo>
                  <a:lnTo>
                    <a:pt x="0" y="1849"/>
                  </a:lnTo>
                  <a:cubicBezTo>
                    <a:pt x="1176" y="6218"/>
                    <a:pt x="3403" y="8444"/>
                    <a:pt x="4999" y="10125"/>
                  </a:cubicBezTo>
                  <a:lnTo>
                    <a:pt x="5041" y="10125"/>
                  </a:lnTo>
                  <a:cubicBezTo>
                    <a:pt x="5546" y="10657"/>
                    <a:pt x="6131" y="10892"/>
                    <a:pt x="6671" y="10892"/>
                  </a:cubicBezTo>
                  <a:cubicBezTo>
                    <a:pt x="7791" y="10892"/>
                    <a:pt x="8715" y="9877"/>
                    <a:pt x="8318" y="8402"/>
                  </a:cubicBezTo>
                  <a:cubicBezTo>
                    <a:pt x="7268" y="4580"/>
                    <a:pt x="5924" y="3025"/>
                    <a:pt x="2311" y="1"/>
                  </a:cubicBezTo>
                  <a:close/>
                </a:path>
              </a:pathLst>
            </a:custGeom>
            <a:solidFill>
              <a:srgbClr val="4329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30"/>
            <p:cNvSpPr/>
            <p:nvPr/>
          </p:nvSpPr>
          <p:spPr>
            <a:xfrm>
              <a:off x="3256783" y="4357810"/>
              <a:ext cx="281372" cy="308471"/>
            </a:xfrm>
            <a:custGeom>
              <a:rect b="b" l="l" r="r" t="t"/>
              <a:pathLst>
                <a:path extrusionOk="0" h="7160" w="6531">
                  <a:moveTo>
                    <a:pt x="2311" y="1"/>
                  </a:moveTo>
                  <a:lnTo>
                    <a:pt x="0" y="1849"/>
                  </a:lnTo>
                  <a:cubicBezTo>
                    <a:pt x="924" y="3487"/>
                    <a:pt x="1933" y="5042"/>
                    <a:pt x="3067" y="6512"/>
                  </a:cubicBezTo>
                  <a:cubicBezTo>
                    <a:pt x="3426" y="6968"/>
                    <a:pt x="3885" y="7160"/>
                    <a:pt x="4335" y="7160"/>
                  </a:cubicBezTo>
                  <a:cubicBezTo>
                    <a:pt x="5461" y="7160"/>
                    <a:pt x="6530" y="5955"/>
                    <a:pt x="5840" y="4664"/>
                  </a:cubicBezTo>
                  <a:cubicBezTo>
                    <a:pt x="4831" y="2983"/>
                    <a:pt x="3655" y="1429"/>
                    <a:pt x="2311" y="1"/>
                  </a:cubicBezTo>
                  <a:close/>
                </a:path>
              </a:pathLst>
            </a:custGeom>
            <a:solidFill>
              <a:srgbClr val="FFBE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30"/>
            <p:cNvSpPr/>
            <p:nvPr/>
          </p:nvSpPr>
          <p:spPr>
            <a:xfrm>
              <a:off x="1875816" y="2951554"/>
              <a:ext cx="942990" cy="1525767"/>
            </a:xfrm>
            <a:custGeom>
              <a:rect b="b" l="l" r="r" t="t"/>
              <a:pathLst>
                <a:path extrusionOk="0" h="35415" w="21888">
                  <a:moveTo>
                    <a:pt x="4202" y="0"/>
                  </a:moveTo>
                  <a:cubicBezTo>
                    <a:pt x="3151" y="0"/>
                    <a:pt x="2143" y="420"/>
                    <a:pt x="1387" y="1134"/>
                  </a:cubicBezTo>
                  <a:cubicBezTo>
                    <a:pt x="631" y="1848"/>
                    <a:pt x="169" y="2857"/>
                    <a:pt x="169" y="3907"/>
                  </a:cubicBezTo>
                  <a:cubicBezTo>
                    <a:pt x="1" y="10040"/>
                    <a:pt x="5630" y="17770"/>
                    <a:pt x="11932" y="25752"/>
                  </a:cubicBezTo>
                  <a:cubicBezTo>
                    <a:pt x="14494" y="28945"/>
                    <a:pt x="17141" y="32221"/>
                    <a:pt x="19577" y="35414"/>
                  </a:cubicBezTo>
                  <a:lnTo>
                    <a:pt x="21888" y="33566"/>
                  </a:lnTo>
                  <a:lnTo>
                    <a:pt x="17099" y="21887"/>
                  </a:lnTo>
                  <a:lnTo>
                    <a:pt x="9579" y="3613"/>
                  </a:lnTo>
                  <a:cubicBezTo>
                    <a:pt x="8697" y="1428"/>
                    <a:pt x="6554" y="0"/>
                    <a:pt x="4202" y="0"/>
                  </a:cubicBezTo>
                  <a:close/>
                </a:path>
              </a:pathLst>
            </a:custGeom>
            <a:solidFill>
              <a:srgbClr val="F6B8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30"/>
            <p:cNvSpPr/>
            <p:nvPr/>
          </p:nvSpPr>
          <p:spPr>
            <a:xfrm>
              <a:off x="2719242" y="4397618"/>
              <a:ext cx="375507" cy="469298"/>
            </a:xfrm>
            <a:custGeom>
              <a:rect b="b" l="l" r="r" t="t"/>
              <a:pathLst>
                <a:path extrusionOk="0" h="10893" w="8716">
                  <a:moveTo>
                    <a:pt x="2311" y="1"/>
                  </a:moveTo>
                  <a:cubicBezTo>
                    <a:pt x="3655" y="1429"/>
                    <a:pt x="4873" y="2983"/>
                    <a:pt x="5882" y="4664"/>
                  </a:cubicBezTo>
                  <a:cubicBezTo>
                    <a:pt x="6572" y="5955"/>
                    <a:pt x="5482" y="7160"/>
                    <a:pt x="4343" y="7160"/>
                  </a:cubicBezTo>
                  <a:cubicBezTo>
                    <a:pt x="3889" y="7160"/>
                    <a:pt x="3427" y="6968"/>
                    <a:pt x="3067" y="6512"/>
                  </a:cubicBezTo>
                  <a:cubicBezTo>
                    <a:pt x="1933" y="5042"/>
                    <a:pt x="924" y="3488"/>
                    <a:pt x="0" y="1849"/>
                  </a:cubicBezTo>
                  <a:lnTo>
                    <a:pt x="0" y="1849"/>
                  </a:lnTo>
                  <a:cubicBezTo>
                    <a:pt x="1219" y="6218"/>
                    <a:pt x="3403" y="8445"/>
                    <a:pt x="5041" y="10125"/>
                  </a:cubicBezTo>
                  <a:cubicBezTo>
                    <a:pt x="5546" y="10657"/>
                    <a:pt x="6131" y="10893"/>
                    <a:pt x="6671" y="10893"/>
                  </a:cubicBezTo>
                  <a:cubicBezTo>
                    <a:pt x="7791" y="10893"/>
                    <a:pt x="8715" y="9877"/>
                    <a:pt x="8318" y="8403"/>
                  </a:cubicBezTo>
                  <a:cubicBezTo>
                    <a:pt x="7268" y="4580"/>
                    <a:pt x="5966" y="3025"/>
                    <a:pt x="2353" y="1"/>
                  </a:cubicBezTo>
                  <a:close/>
                </a:path>
              </a:pathLst>
            </a:custGeom>
            <a:solidFill>
              <a:srgbClr val="4329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30"/>
            <p:cNvSpPr/>
            <p:nvPr/>
          </p:nvSpPr>
          <p:spPr>
            <a:xfrm>
              <a:off x="2719242" y="4397618"/>
              <a:ext cx="283138" cy="308514"/>
            </a:xfrm>
            <a:custGeom>
              <a:rect b="b" l="l" r="r" t="t"/>
              <a:pathLst>
                <a:path extrusionOk="0" h="7161" w="6572">
                  <a:moveTo>
                    <a:pt x="2311" y="1"/>
                  </a:moveTo>
                  <a:lnTo>
                    <a:pt x="0" y="1849"/>
                  </a:lnTo>
                  <a:cubicBezTo>
                    <a:pt x="924" y="3488"/>
                    <a:pt x="1933" y="5042"/>
                    <a:pt x="3067" y="6512"/>
                  </a:cubicBezTo>
                  <a:cubicBezTo>
                    <a:pt x="3428" y="6969"/>
                    <a:pt x="3891" y="7161"/>
                    <a:pt x="4347" y="7161"/>
                  </a:cubicBezTo>
                  <a:cubicBezTo>
                    <a:pt x="5484" y="7161"/>
                    <a:pt x="6571" y="5965"/>
                    <a:pt x="5882" y="4706"/>
                  </a:cubicBezTo>
                  <a:cubicBezTo>
                    <a:pt x="4873" y="2983"/>
                    <a:pt x="3655" y="1429"/>
                    <a:pt x="2311" y="1"/>
                  </a:cubicBezTo>
                  <a:close/>
                </a:path>
              </a:pathLst>
            </a:custGeom>
            <a:solidFill>
              <a:srgbClr val="FFBE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30"/>
            <p:cNvSpPr/>
            <p:nvPr/>
          </p:nvSpPr>
          <p:spPr>
            <a:xfrm>
              <a:off x="2657677" y="2266370"/>
              <a:ext cx="796423" cy="930065"/>
            </a:xfrm>
            <a:custGeom>
              <a:rect b="b" l="l" r="r" t="t"/>
              <a:pathLst>
                <a:path extrusionOk="0" h="21588" w="18486">
                  <a:moveTo>
                    <a:pt x="16564" y="1"/>
                  </a:moveTo>
                  <a:cubicBezTo>
                    <a:pt x="15109" y="1"/>
                    <a:pt x="13707" y="402"/>
                    <a:pt x="12730" y="781"/>
                  </a:cubicBezTo>
                  <a:lnTo>
                    <a:pt x="12898" y="991"/>
                  </a:lnTo>
                  <a:cubicBezTo>
                    <a:pt x="9033" y="3091"/>
                    <a:pt x="4202" y="6788"/>
                    <a:pt x="2942" y="7796"/>
                  </a:cubicBezTo>
                  <a:cubicBezTo>
                    <a:pt x="2732" y="7964"/>
                    <a:pt x="2522" y="8174"/>
                    <a:pt x="2395" y="8426"/>
                  </a:cubicBezTo>
                  <a:cubicBezTo>
                    <a:pt x="1891" y="9435"/>
                    <a:pt x="505" y="12123"/>
                    <a:pt x="421" y="13425"/>
                  </a:cubicBezTo>
                  <a:cubicBezTo>
                    <a:pt x="1" y="19433"/>
                    <a:pt x="2984" y="21113"/>
                    <a:pt x="4454" y="21575"/>
                  </a:cubicBezTo>
                  <a:cubicBezTo>
                    <a:pt x="4486" y="21583"/>
                    <a:pt x="4518" y="21587"/>
                    <a:pt x="4550" y="21587"/>
                  </a:cubicBezTo>
                  <a:cubicBezTo>
                    <a:pt x="4842" y="21587"/>
                    <a:pt x="5060" y="21253"/>
                    <a:pt x="4832" y="20987"/>
                  </a:cubicBezTo>
                  <a:cubicBezTo>
                    <a:pt x="4370" y="20357"/>
                    <a:pt x="3824" y="19769"/>
                    <a:pt x="3278" y="19181"/>
                  </a:cubicBezTo>
                  <a:lnTo>
                    <a:pt x="3278" y="19181"/>
                  </a:lnTo>
                  <a:cubicBezTo>
                    <a:pt x="4220" y="20029"/>
                    <a:pt x="4805" y="20282"/>
                    <a:pt x="5168" y="20282"/>
                  </a:cubicBezTo>
                  <a:cubicBezTo>
                    <a:pt x="5452" y="20282"/>
                    <a:pt x="5598" y="20127"/>
                    <a:pt x="5672" y="19979"/>
                  </a:cubicBezTo>
                  <a:cubicBezTo>
                    <a:pt x="5714" y="19853"/>
                    <a:pt x="5672" y="19685"/>
                    <a:pt x="5588" y="19643"/>
                  </a:cubicBezTo>
                  <a:cubicBezTo>
                    <a:pt x="4832" y="18971"/>
                    <a:pt x="4202" y="18215"/>
                    <a:pt x="3782" y="17332"/>
                  </a:cubicBezTo>
                  <a:lnTo>
                    <a:pt x="3782" y="17332"/>
                  </a:lnTo>
                  <a:cubicBezTo>
                    <a:pt x="4664" y="18425"/>
                    <a:pt x="5294" y="18719"/>
                    <a:pt x="5672" y="18719"/>
                  </a:cubicBezTo>
                  <a:cubicBezTo>
                    <a:pt x="5924" y="18719"/>
                    <a:pt x="6176" y="18593"/>
                    <a:pt x="6302" y="18341"/>
                  </a:cubicBezTo>
                  <a:cubicBezTo>
                    <a:pt x="4748" y="17206"/>
                    <a:pt x="3950" y="15316"/>
                    <a:pt x="4286" y="13425"/>
                  </a:cubicBezTo>
                  <a:cubicBezTo>
                    <a:pt x="4496" y="12291"/>
                    <a:pt x="4832" y="11199"/>
                    <a:pt x="5336" y="10191"/>
                  </a:cubicBezTo>
                  <a:cubicBezTo>
                    <a:pt x="10251" y="7922"/>
                    <a:pt x="16469" y="5990"/>
                    <a:pt x="18065" y="2839"/>
                  </a:cubicBezTo>
                  <a:cubicBezTo>
                    <a:pt x="18485" y="1957"/>
                    <a:pt x="18485" y="991"/>
                    <a:pt x="18023" y="150"/>
                  </a:cubicBezTo>
                  <a:cubicBezTo>
                    <a:pt x="17540" y="45"/>
                    <a:pt x="17049" y="1"/>
                    <a:pt x="16564" y="1"/>
                  </a:cubicBezTo>
                  <a:close/>
                </a:path>
              </a:pathLst>
            </a:custGeom>
            <a:solidFill>
              <a:srgbClr val="FFBE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30"/>
            <p:cNvSpPr/>
            <p:nvPr/>
          </p:nvSpPr>
          <p:spPr>
            <a:xfrm>
              <a:off x="2386214" y="1267588"/>
              <a:ext cx="79660" cy="344660"/>
            </a:xfrm>
            <a:custGeom>
              <a:rect b="b" l="l" r="r" t="t"/>
              <a:pathLst>
                <a:path extrusionOk="0" h="8000" w="1849">
                  <a:moveTo>
                    <a:pt x="1374" y="1"/>
                  </a:moveTo>
                  <a:cubicBezTo>
                    <a:pt x="1297" y="1"/>
                    <a:pt x="1216" y="19"/>
                    <a:pt x="1135" y="60"/>
                  </a:cubicBezTo>
                  <a:lnTo>
                    <a:pt x="253" y="816"/>
                  </a:lnTo>
                  <a:cubicBezTo>
                    <a:pt x="85" y="984"/>
                    <a:pt x="0" y="1236"/>
                    <a:pt x="42" y="1446"/>
                  </a:cubicBezTo>
                  <a:cubicBezTo>
                    <a:pt x="169" y="2875"/>
                    <a:pt x="757" y="7874"/>
                    <a:pt x="715" y="8000"/>
                  </a:cubicBezTo>
                  <a:lnTo>
                    <a:pt x="1429" y="7832"/>
                  </a:lnTo>
                  <a:lnTo>
                    <a:pt x="757" y="1908"/>
                  </a:lnTo>
                  <a:cubicBezTo>
                    <a:pt x="715" y="1572"/>
                    <a:pt x="883" y="1236"/>
                    <a:pt x="1177" y="1110"/>
                  </a:cubicBezTo>
                  <a:lnTo>
                    <a:pt x="1639" y="816"/>
                  </a:lnTo>
                  <a:cubicBezTo>
                    <a:pt x="1765" y="732"/>
                    <a:pt x="1849" y="606"/>
                    <a:pt x="1849" y="438"/>
                  </a:cubicBezTo>
                  <a:cubicBezTo>
                    <a:pt x="1817" y="183"/>
                    <a:pt x="1616" y="1"/>
                    <a:pt x="13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30"/>
            <p:cNvSpPr/>
            <p:nvPr/>
          </p:nvSpPr>
          <p:spPr>
            <a:xfrm>
              <a:off x="2297551" y="1547064"/>
              <a:ext cx="340266" cy="525607"/>
            </a:xfrm>
            <a:custGeom>
              <a:rect b="b" l="l" r="r" t="t"/>
              <a:pathLst>
                <a:path extrusionOk="0" h="12200" w="7898">
                  <a:moveTo>
                    <a:pt x="6427" y="1"/>
                  </a:moveTo>
                  <a:lnTo>
                    <a:pt x="0" y="1555"/>
                  </a:lnTo>
                  <a:lnTo>
                    <a:pt x="3151" y="11595"/>
                  </a:lnTo>
                  <a:cubicBezTo>
                    <a:pt x="3260" y="11961"/>
                    <a:pt x="3625" y="12199"/>
                    <a:pt x="4023" y="12199"/>
                  </a:cubicBezTo>
                  <a:cubicBezTo>
                    <a:pt x="4082" y="12199"/>
                    <a:pt x="4141" y="12194"/>
                    <a:pt x="4201" y="12183"/>
                  </a:cubicBezTo>
                  <a:lnTo>
                    <a:pt x="7184" y="11385"/>
                  </a:lnTo>
                  <a:cubicBezTo>
                    <a:pt x="7604" y="11301"/>
                    <a:pt x="7898" y="10881"/>
                    <a:pt x="7856" y="10461"/>
                  </a:cubicBezTo>
                  <a:lnTo>
                    <a:pt x="6427" y="1"/>
                  </a:lnTo>
                  <a:close/>
                </a:path>
              </a:pathLst>
            </a:custGeom>
            <a:solidFill>
              <a:srgbClr val="E634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30"/>
            <p:cNvSpPr/>
            <p:nvPr/>
          </p:nvSpPr>
          <p:spPr>
            <a:xfrm>
              <a:off x="2260457" y="1531942"/>
              <a:ext cx="360601" cy="122914"/>
            </a:xfrm>
            <a:custGeom>
              <a:rect b="b" l="l" r="r" t="t"/>
              <a:pathLst>
                <a:path extrusionOk="0" h="2853" w="8370">
                  <a:moveTo>
                    <a:pt x="7400" y="1"/>
                  </a:moveTo>
                  <a:cubicBezTo>
                    <a:pt x="7351" y="1"/>
                    <a:pt x="7300" y="5"/>
                    <a:pt x="7246" y="15"/>
                  </a:cubicBezTo>
                  <a:lnTo>
                    <a:pt x="819" y="1486"/>
                  </a:lnTo>
                  <a:cubicBezTo>
                    <a:pt x="0" y="1681"/>
                    <a:pt x="195" y="2852"/>
                    <a:pt x="932" y="2852"/>
                  </a:cubicBezTo>
                  <a:cubicBezTo>
                    <a:pt x="989" y="2852"/>
                    <a:pt x="1050" y="2845"/>
                    <a:pt x="1113" y="2830"/>
                  </a:cubicBezTo>
                  <a:lnTo>
                    <a:pt x="7541" y="1360"/>
                  </a:lnTo>
                  <a:cubicBezTo>
                    <a:pt x="8370" y="1162"/>
                    <a:pt x="8160" y="1"/>
                    <a:pt x="7400" y="1"/>
                  </a:cubicBezTo>
                  <a:close/>
                </a:path>
              </a:pathLst>
            </a:custGeom>
            <a:solidFill>
              <a:srgbClr val="4329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30"/>
            <p:cNvSpPr/>
            <p:nvPr/>
          </p:nvSpPr>
          <p:spPr>
            <a:xfrm>
              <a:off x="1560926" y="1634306"/>
              <a:ext cx="1118551" cy="779018"/>
            </a:xfrm>
            <a:custGeom>
              <a:rect b="b" l="l" r="r" t="t"/>
              <a:pathLst>
                <a:path extrusionOk="0" h="18082" w="25963">
                  <a:moveTo>
                    <a:pt x="23663" y="0"/>
                  </a:moveTo>
                  <a:cubicBezTo>
                    <a:pt x="18759" y="0"/>
                    <a:pt x="15082" y="4865"/>
                    <a:pt x="15082" y="4865"/>
                  </a:cubicBezTo>
                  <a:lnTo>
                    <a:pt x="2269" y="11797"/>
                  </a:lnTo>
                  <a:cubicBezTo>
                    <a:pt x="504" y="12721"/>
                    <a:pt x="0" y="15031"/>
                    <a:pt x="1134" y="16670"/>
                  </a:cubicBezTo>
                  <a:cubicBezTo>
                    <a:pt x="1801" y="17598"/>
                    <a:pt x="2831" y="18081"/>
                    <a:pt x="3875" y="18081"/>
                  </a:cubicBezTo>
                  <a:cubicBezTo>
                    <a:pt x="4673" y="18081"/>
                    <a:pt x="5478" y="17799"/>
                    <a:pt x="6133" y="17216"/>
                  </a:cubicBezTo>
                  <a:lnTo>
                    <a:pt x="17056" y="7386"/>
                  </a:lnTo>
                  <a:lnTo>
                    <a:pt x="21887" y="6419"/>
                  </a:lnTo>
                  <a:cubicBezTo>
                    <a:pt x="24408" y="6251"/>
                    <a:pt x="23862" y="5201"/>
                    <a:pt x="23862" y="5201"/>
                  </a:cubicBezTo>
                  <a:cubicBezTo>
                    <a:pt x="25332" y="5117"/>
                    <a:pt x="25080" y="3983"/>
                    <a:pt x="25080" y="3983"/>
                  </a:cubicBezTo>
                  <a:cubicBezTo>
                    <a:pt x="25206" y="3899"/>
                    <a:pt x="25332" y="3815"/>
                    <a:pt x="25458" y="3731"/>
                  </a:cubicBezTo>
                  <a:cubicBezTo>
                    <a:pt x="25962" y="3353"/>
                    <a:pt x="25836" y="2513"/>
                    <a:pt x="25206" y="2303"/>
                  </a:cubicBezTo>
                  <a:cubicBezTo>
                    <a:pt x="24520" y="2147"/>
                    <a:pt x="23812" y="2060"/>
                    <a:pt x="23097" y="2060"/>
                  </a:cubicBezTo>
                  <a:cubicBezTo>
                    <a:pt x="22848" y="2060"/>
                    <a:pt x="22599" y="2071"/>
                    <a:pt x="22349" y="2092"/>
                  </a:cubicBezTo>
                  <a:lnTo>
                    <a:pt x="22601" y="1462"/>
                  </a:lnTo>
                  <a:cubicBezTo>
                    <a:pt x="25836" y="1294"/>
                    <a:pt x="24408" y="34"/>
                    <a:pt x="24408" y="34"/>
                  </a:cubicBezTo>
                  <a:lnTo>
                    <a:pt x="24366" y="34"/>
                  </a:lnTo>
                  <a:cubicBezTo>
                    <a:pt x="24129" y="11"/>
                    <a:pt x="23894" y="0"/>
                    <a:pt x="23663" y="0"/>
                  </a:cubicBezTo>
                  <a:close/>
                </a:path>
              </a:pathLst>
            </a:custGeom>
            <a:solidFill>
              <a:srgbClr val="FFBE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30"/>
            <p:cNvSpPr/>
            <p:nvPr/>
          </p:nvSpPr>
          <p:spPr>
            <a:xfrm>
              <a:off x="2721052" y="1576016"/>
              <a:ext cx="713145" cy="724001"/>
            </a:xfrm>
            <a:custGeom>
              <a:rect b="b" l="l" r="r" t="t"/>
              <a:pathLst>
                <a:path extrusionOk="0" h="16805" w="16553">
                  <a:moveTo>
                    <a:pt x="2017" y="1"/>
                  </a:moveTo>
                  <a:cubicBezTo>
                    <a:pt x="0" y="505"/>
                    <a:pt x="882" y="4790"/>
                    <a:pt x="1387" y="6722"/>
                  </a:cubicBezTo>
                  <a:cubicBezTo>
                    <a:pt x="1555" y="7352"/>
                    <a:pt x="1849" y="7941"/>
                    <a:pt x="2269" y="8403"/>
                  </a:cubicBezTo>
                  <a:lnTo>
                    <a:pt x="11259" y="16805"/>
                  </a:lnTo>
                  <a:cubicBezTo>
                    <a:pt x="12236" y="16426"/>
                    <a:pt x="13638" y="16025"/>
                    <a:pt x="15093" y="16025"/>
                  </a:cubicBezTo>
                  <a:cubicBezTo>
                    <a:pt x="15578" y="16025"/>
                    <a:pt x="16069" y="16069"/>
                    <a:pt x="16552" y="16174"/>
                  </a:cubicBezTo>
                  <a:cubicBezTo>
                    <a:pt x="16552" y="16132"/>
                    <a:pt x="16510" y="16090"/>
                    <a:pt x="16468" y="16048"/>
                  </a:cubicBezTo>
                  <a:cubicBezTo>
                    <a:pt x="11343" y="7142"/>
                    <a:pt x="2017" y="1"/>
                    <a:pt x="2017" y="1"/>
                  </a:cubicBezTo>
                  <a:close/>
                </a:path>
              </a:pathLst>
            </a:custGeom>
            <a:solidFill>
              <a:srgbClr val="FFBE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30"/>
            <p:cNvSpPr/>
            <p:nvPr/>
          </p:nvSpPr>
          <p:spPr>
            <a:xfrm>
              <a:off x="2051377" y="614328"/>
              <a:ext cx="767429" cy="753599"/>
            </a:xfrm>
            <a:custGeom>
              <a:rect b="b" l="l" r="r" t="t"/>
              <a:pathLst>
                <a:path extrusionOk="0" h="17492" w="17813">
                  <a:moveTo>
                    <a:pt x="9867" y="1"/>
                  </a:moveTo>
                  <a:cubicBezTo>
                    <a:pt x="6610" y="1"/>
                    <a:pt x="3576" y="2957"/>
                    <a:pt x="2101" y="5939"/>
                  </a:cubicBezTo>
                  <a:cubicBezTo>
                    <a:pt x="925" y="8333"/>
                    <a:pt x="1" y="12072"/>
                    <a:pt x="1429" y="14551"/>
                  </a:cubicBezTo>
                  <a:cubicBezTo>
                    <a:pt x="2550" y="16457"/>
                    <a:pt x="4769" y="17233"/>
                    <a:pt x="6842" y="17233"/>
                  </a:cubicBezTo>
                  <a:cubicBezTo>
                    <a:pt x="7099" y="17233"/>
                    <a:pt x="7354" y="17221"/>
                    <a:pt x="7604" y="17198"/>
                  </a:cubicBezTo>
                  <a:cubicBezTo>
                    <a:pt x="7058" y="16819"/>
                    <a:pt x="6344" y="16693"/>
                    <a:pt x="5756" y="16273"/>
                  </a:cubicBezTo>
                  <a:cubicBezTo>
                    <a:pt x="5126" y="15853"/>
                    <a:pt x="4622" y="15265"/>
                    <a:pt x="4202" y="14635"/>
                  </a:cubicBezTo>
                  <a:cubicBezTo>
                    <a:pt x="3614" y="13627"/>
                    <a:pt x="3656" y="12324"/>
                    <a:pt x="3866" y="11190"/>
                  </a:cubicBezTo>
                  <a:cubicBezTo>
                    <a:pt x="4076" y="9888"/>
                    <a:pt x="5000" y="8838"/>
                    <a:pt x="6218" y="8460"/>
                  </a:cubicBezTo>
                  <a:cubicBezTo>
                    <a:pt x="7352" y="8123"/>
                    <a:pt x="8487" y="8165"/>
                    <a:pt x="9663" y="7997"/>
                  </a:cubicBezTo>
                  <a:cubicBezTo>
                    <a:pt x="10755" y="7787"/>
                    <a:pt x="12520" y="6821"/>
                    <a:pt x="12478" y="5435"/>
                  </a:cubicBezTo>
                  <a:lnTo>
                    <a:pt x="12310" y="5183"/>
                  </a:lnTo>
                  <a:lnTo>
                    <a:pt x="12310" y="5183"/>
                  </a:lnTo>
                  <a:cubicBezTo>
                    <a:pt x="13024" y="5435"/>
                    <a:pt x="13696" y="6989"/>
                    <a:pt x="14032" y="7661"/>
                  </a:cubicBezTo>
                  <a:cubicBezTo>
                    <a:pt x="15670" y="10728"/>
                    <a:pt x="15754" y="15391"/>
                    <a:pt x="12730" y="17492"/>
                  </a:cubicBezTo>
                  <a:cubicBezTo>
                    <a:pt x="13066" y="17408"/>
                    <a:pt x="13402" y="17366"/>
                    <a:pt x="13696" y="17282"/>
                  </a:cubicBezTo>
                  <a:cubicBezTo>
                    <a:pt x="14662" y="17155"/>
                    <a:pt x="15502" y="16735"/>
                    <a:pt x="16132" y="16021"/>
                  </a:cubicBezTo>
                  <a:cubicBezTo>
                    <a:pt x="17813" y="14257"/>
                    <a:pt x="17603" y="11232"/>
                    <a:pt x="17183" y="8922"/>
                  </a:cubicBezTo>
                  <a:cubicBezTo>
                    <a:pt x="17141" y="8670"/>
                    <a:pt x="17099" y="8460"/>
                    <a:pt x="17057" y="8249"/>
                  </a:cubicBezTo>
                  <a:cubicBezTo>
                    <a:pt x="16426" y="5351"/>
                    <a:pt x="15292" y="2284"/>
                    <a:pt x="12646" y="772"/>
                  </a:cubicBezTo>
                  <a:cubicBezTo>
                    <a:pt x="11721" y="236"/>
                    <a:pt x="10785" y="1"/>
                    <a:pt x="9867" y="1"/>
                  </a:cubicBezTo>
                  <a:close/>
                </a:path>
              </a:pathLst>
            </a:custGeom>
            <a:solidFill>
              <a:srgbClr val="E634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6" name="Google Shape;426;p30"/>
          <p:cNvGrpSpPr/>
          <p:nvPr/>
        </p:nvGrpSpPr>
        <p:grpSpPr>
          <a:xfrm>
            <a:off x="549301" y="2119590"/>
            <a:ext cx="1985500" cy="2260582"/>
            <a:chOff x="-433474" y="1219465"/>
            <a:chExt cx="1985500" cy="2260582"/>
          </a:xfrm>
        </p:grpSpPr>
        <p:sp>
          <p:nvSpPr>
            <p:cNvPr id="427" name="Google Shape;427;p30"/>
            <p:cNvSpPr/>
            <p:nvPr/>
          </p:nvSpPr>
          <p:spPr>
            <a:xfrm>
              <a:off x="-348387" y="1219465"/>
              <a:ext cx="1768278" cy="2054260"/>
            </a:xfrm>
            <a:custGeom>
              <a:rect b="b" l="l" r="r" t="t"/>
              <a:pathLst>
                <a:path extrusionOk="0" h="47682" w="41044">
                  <a:moveTo>
                    <a:pt x="11259" y="1"/>
                  </a:moveTo>
                  <a:cubicBezTo>
                    <a:pt x="8402" y="1"/>
                    <a:pt x="5798" y="1723"/>
                    <a:pt x="4663" y="4370"/>
                  </a:cubicBezTo>
                  <a:lnTo>
                    <a:pt x="589" y="14116"/>
                  </a:lnTo>
                  <a:cubicBezTo>
                    <a:pt x="210" y="14998"/>
                    <a:pt x="0" y="15922"/>
                    <a:pt x="0" y="16889"/>
                  </a:cubicBezTo>
                  <a:lnTo>
                    <a:pt x="0" y="47682"/>
                  </a:lnTo>
                  <a:lnTo>
                    <a:pt x="41044" y="47682"/>
                  </a:lnTo>
                  <a:lnTo>
                    <a:pt x="41044" y="16889"/>
                  </a:lnTo>
                  <a:cubicBezTo>
                    <a:pt x="41044" y="15922"/>
                    <a:pt x="40834" y="14998"/>
                    <a:pt x="40456" y="14116"/>
                  </a:cubicBezTo>
                  <a:lnTo>
                    <a:pt x="36381" y="4370"/>
                  </a:lnTo>
                  <a:cubicBezTo>
                    <a:pt x="35247" y="1723"/>
                    <a:pt x="32642" y="1"/>
                    <a:pt x="2978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30"/>
            <p:cNvSpPr/>
            <p:nvPr/>
          </p:nvSpPr>
          <p:spPr>
            <a:xfrm>
              <a:off x="-433474" y="2386225"/>
              <a:ext cx="1985500" cy="1093822"/>
            </a:xfrm>
            <a:custGeom>
              <a:rect b="b" l="l" r="r" t="t"/>
              <a:pathLst>
                <a:path extrusionOk="0" h="25389" w="46086">
                  <a:moveTo>
                    <a:pt x="2868" y="1"/>
                  </a:moveTo>
                  <a:cubicBezTo>
                    <a:pt x="1309" y="1"/>
                    <a:pt x="1" y="1289"/>
                    <a:pt x="1" y="2914"/>
                  </a:cubicBezTo>
                  <a:lnTo>
                    <a:pt x="1" y="22952"/>
                  </a:lnTo>
                  <a:cubicBezTo>
                    <a:pt x="1" y="24297"/>
                    <a:pt x="1093" y="25389"/>
                    <a:pt x="2437" y="25389"/>
                  </a:cubicBezTo>
                  <a:lnTo>
                    <a:pt x="43649" y="25389"/>
                  </a:lnTo>
                  <a:cubicBezTo>
                    <a:pt x="44993" y="25389"/>
                    <a:pt x="46086" y="24297"/>
                    <a:pt x="46086" y="22952"/>
                  </a:cubicBezTo>
                  <a:lnTo>
                    <a:pt x="46086" y="2914"/>
                  </a:lnTo>
                  <a:cubicBezTo>
                    <a:pt x="46086" y="1289"/>
                    <a:pt x="44777" y="1"/>
                    <a:pt x="43183" y="1"/>
                  </a:cubicBezTo>
                  <a:cubicBezTo>
                    <a:pt x="43088" y="1"/>
                    <a:pt x="42991" y="5"/>
                    <a:pt x="42893" y="15"/>
                  </a:cubicBezTo>
                  <a:cubicBezTo>
                    <a:pt x="41380" y="183"/>
                    <a:pt x="40246" y="1485"/>
                    <a:pt x="40288" y="3040"/>
                  </a:cubicBezTo>
                  <a:lnTo>
                    <a:pt x="40288" y="12072"/>
                  </a:lnTo>
                  <a:cubicBezTo>
                    <a:pt x="40288" y="15096"/>
                    <a:pt x="37852" y="17533"/>
                    <a:pt x="34827" y="17533"/>
                  </a:cubicBezTo>
                  <a:lnTo>
                    <a:pt x="11260" y="17533"/>
                  </a:lnTo>
                  <a:cubicBezTo>
                    <a:pt x="8235" y="17533"/>
                    <a:pt x="5798" y="15096"/>
                    <a:pt x="5798" y="12072"/>
                  </a:cubicBezTo>
                  <a:lnTo>
                    <a:pt x="5798" y="3040"/>
                  </a:lnTo>
                  <a:cubicBezTo>
                    <a:pt x="5798" y="1485"/>
                    <a:pt x="4664" y="183"/>
                    <a:pt x="3152" y="15"/>
                  </a:cubicBezTo>
                  <a:cubicBezTo>
                    <a:pt x="3056" y="5"/>
                    <a:pt x="2962" y="1"/>
                    <a:pt x="2868" y="1"/>
                  </a:cubicBezTo>
                  <a:close/>
                </a:path>
              </a:pathLst>
            </a:custGeom>
            <a:solidFill>
              <a:srgbClr val="EB5E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9" name="Google Shape;429;p30"/>
          <p:cNvSpPr txBox="1"/>
          <p:nvPr>
            <p:ph type="title"/>
          </p:nvPr>
        </p:nvSpPr>
        <p:spPr>
          <a:xfrm>
            <a:off x="4716100" y="1868525"/>
            <a:ext cx="3289500" cy="187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MOVIEDB WEBSITE</a:t>
            </a:r>
            <a:endParaRPr/>
          </a:p>
        </p:txBody>
      </p:sp>
      <p:sp>
        <p:nvSpPr>
          <p:cNvPr id="430" name="Google Shape;430;p30"/>
          <p:cNvSpPr txBox="1"/>
          <p:nvPr>
            <p:ph idx="1" type="subTitle"/>
          </p:nvPr>
        </p:nvSpPr>
        <p:spPr>
          <a:xfrm>
            <a:off x="4716100" y="3804925"/>
            <a:ext cx="3289500" cy="6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https://tinyurl.com/ycpx3jm7</a:t>
            </a:r>
            <a:endParaRPr/>
          </a:p>
        </p:txBody>
      </p:sp>
      <p:grpSp>
        <p:nvGrpSpPr>
          <p:cNvPr id="431" name="Google Shape;431;p30"/>
          <p:cNvGrpSpPr/>
          <p:nvPr/>
        </p:nvGrpSpPr>
        <p:grpSpPr>
          <a:xfrm>
            <a:off x="-1436199" y="2119590"/>
            <a:ext cx="1985500" cy="2260582"/>
            <a:chOff x="5486451" y="1219465"/>
            <a:chExt cx="1985500" cy="2260582"/>
          </a:xfrm>
        </p:grpSpPr>
        <p:sp>
          <p:nvSpPr>
            <p:cNvPr id="432" name="Google Shape;432;p30"/>
            <p:cNvSpPr/>
            <p:nvPr/>
          </p:nvSpPr>
          <p:spPr>
            <a:xfrm>
              <a:off x="5571538" y="1219465"/>
              <a:ext cx="1768278" cy="2054260"/>
            </a:xfrm>
            <a:custGeom>
              <a:rect b="b" l="l" r="r" t="t"/>
              <a:pathLst>
                <a:path extrusionOk="0" h="47682" w="41044">
                  <a:moveTo>
                    <a:pt x="11259" y="1"/>
                  </a:moveTo>
                  <a:cubicBezTo>
                    <a:pt x="8402" y="1"/>
                    <a:pt x="5798" y="1723"/>
                    <a:pt x="4663" y="4370"/>
                  </a:cubicBezTo>
                  <a:lnTo>
                    <a:pt x="589" y="14116"/>
                  </a:lnTo>
                  <a:cubicBezTo>
                    <a:pt x="210" y="14998"/>
                    <a:pt x="0" y="15922"/>
                    <a:pt x="0" y="16889"/>
                  </a:cubicBezTo>
                  <a:lnTo>
                    <a:pt x="0" y="47682"/>
                  </a:lnTo>
                  <a:lnTo>
                    <a:pt x="41044" y="47682"/>
                  </a:lnTo>
                  <a:lnTo>
                    <a:pt x="41044" y="16889"/>
                  </a:lnTo>
                  <a:cubicBezTo>
                    <a:pt x="41044" y="15922"/>
                    <a:pt x="40834" y="14998"/>
                    <a:pt x="40456" y="14116"/>
                  </a:cubicBezTo>
                  <a:lnTo>
                    <a:pt x="36381" y="4370"/>
                  </a:lnTo>
                  <a:cubicBezTo>
                    <a:pt x="35247" y="1723"/>
                    <a:pt x="32642" y="1"/>
                    <a:pt x="29785" y="1"/>
                  </a:cubicBezTo>
                  <a:close/>
                </a:path>
              </a:pathLst>
            </a:custGeom>
            <a:solidFill>
              <a:srgbClr val="EB5E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30"/>
            <p:cNvSpPr/>
            <p:nvPr/>
          </p:nvSpPr>
          <p:spPr>
            <a:xfrm>
              <a:off x="5486451" y="2386225"/>
              <a:ext cx="1985500" cy="1093822"/>
            </a:xfrm>
            <a:custGeom>
              <a:rect b="b" l="l" r="r" t="t"/>
              <a:pathLst>
                <a:path extrusionOk="0" h="25389" w="46086">
                  <a:moveTo>
                    <a:pt x="2868" y="1"/>
                  </a:moveTo>
                  <a:cubicBezTo>
                    <a:pt x="1309" y="1"/>
                    <a:pt x="1" y="1289"/>
                    <a:pt x="1" y="2914"/>
                  </a:cubicBezTo>
                  <a:lnTo>
                    <a:pt x="1" y="22952"/>
                  </a:lnTo>
                  <a:cubicBezTo>
                    <a:pt x="1" y="24297"/>
                    <a:pt x="1093" y="25389"/>
                    <a:pt x="2437" y="25389"/>
                  </a:cubicBezTo>
                  <a:lnTo>
                    <a:pt x="43649" y="25389"/>
                  </a:lnTo>
                  <a:cubicBezTo>
                    <a:pt x="44993" y="25389"/>
                    <a:pt x="46086" y="24297"/>
                    <a:pt x="46086" y="22952"/>
                  </a:cubicBezTo>
                  <a:lnTo>
                    <a:pt x="46086" y="2914"/>
                  </a:lnTo>
                  <a:cubicBezTo>
                    <a:pt x="46086" y="1289"/>
                    <a:pt x="44777" y="1"/>
                    <a:pt x="43183" y="1"/>
                  </a:cubicBezTo>
                  <a:cubicBezTo>
                    <a:pt x="43088" y="1"/>
                    <a:pt x="42991" y="5"/>
                    <a:pt x="42893" y="15"/>
                  </a:cubicBezTo>
                  <a:cubicBezTo>
                    <a:pt x="41380" y="183"/>
                    <a:pt x="40246" y="1485"/>
                    <a:pt x="40288" y="3040"/>
                  </a:cubicBezTo>
                  <a:lnTo>
                    <a:pt x="40288" y="12072"/>
                  </a:lnTo>
                  <a:cubicBezTo>
                    <a:pt x="40288" y="15096"/>
                    <a:pt x="37852" y="17533"/>
                    <a:pt x="34827" y="17533"/>
                  </a:cubicBezTo>
                  <a:lnTo>
                    <a:pt x="11260" y="17533"/>
                  </a:lnTo>
                  <a:cubicBezTo>
                    <a:pt x="8235" y="17533"/>
                    <a:pt x="5798" y="15096"/>
                    <a:pt x="5798" y="12072"/>
                  </a:cubicBezTo>
                  <a:lnTo>
                    <a:pt x="5798" y="3040"/>
                  </a:lnTo>
                  <a:cubicBezTo>
                    <a:pt x="5798" y="1485"/>
                    <a:pt x="4664" y="183"/>
                    <a:pt x="3152" y="15"/>
                  </a:cubicBezTo>
                  <a:cubicBezTo>
                    <a:pt x="3056" y="5"/>
                    <a:pt x="2962" y="1"/>
                    <a:pt x="286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31"/>
          <p:cNvSpPr txBox="1"/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CHALLENGES</a:t>
            </a:r>
            <a:endParaRPr/>
          </a:p>
        </p:txBody>
      </p:sp>
      <p:sp>
        <p:nvSpPr>
          <p:cNvPr id="439" name="Google Shape;439;p31"/>
          <p:cNvSpPr txBox="1"/>
          <p:nvPr>
            <p:ph idx="2" type="subTitle"/>
          </p:nvPr>
        </p:nvSpPr>
        <p:spPr>
          <a:xfrm>
            <a:off x="3637200" y="1636713"/>
            <a:ext cx="1869600" cy="25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Difficulties to find the best charts</a:t>
            </a:r>
            <a:endParaRPr/>
          </a:p>
        </p:txBody>
      </p:sp>
      <p:sp>
        <p:nvSpPr>
          <p:cNvPr id="440" name="Google Shape;440;p31"/>
          <p:cNvSpPr txBox="1"/>
          <p:nvPr>
            <p:ph idx="4" type="subTitle"/>
          </p:nvPr>
        </p:nvSpPr>
        <p:spPr>
          <a:xfrm>
            <a:off x="6172200" y="1636700"/>
            <a:ext cx="1869600" cy="25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Javascript challenges</a:t>
            </a:r>
            <a:endParaRPr/>
          </a:p>
        </p:txBody>
      </p:sp>
      <p:sp>
        <p:nvSpPr>
          <p:cNvPr id="441" name="Google Shape;441;p31"/>
          <p:cNvSpPr txBox="1"/>
          <p:nvPr>
            <p:ph idx="6" type="subTitle"/>
          </p:nvPr>
        </p:nvSpPr>
        <p:spPr>
          <a:xfrm>
            <a:off x="1102200" y="1680225"/>
            <a:ext cx="1869600" cy="25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Very large dataset</a:t>
            </a:r>
            <a:endParaRPr/>
          </a:p>
        </p:txBody>
      </p:sp>
      <p:grpSp>
        <p:nvGrpSpPr>
          <p:cNvPr id="442" name="Google Shape;442;p31"/>
          <p:cNvGrpSpPr/>
          <p:nvPr/>
        </p:nvGrpSpPr>
        <p:grpSpPr>
          <a:xfrm>
            <a:off x="998000" y="2668600"/>
            <a:ext cx="2078250" cy="2579800"/>
            <a:chOff x="1005338" y="2744800"/>
            <a:chExt cx="2078250" cy="2579800"/>
          </a:xfrm>
        </p:grpSpPr>
        <p:sp>
          <p:nvSpPr>
            <p:cNvPr id="443" name="Google Shape;443;p31"/>
            <p:cNvSpPr/>
            <p:nvPr/>
          </p:nvSpPr>
          <p:spPr>
            <a:xfrm>
              <a:off x="1106713" y="2745400"/>
              <a:ext cx="130400" cy="1513350"/>
            </a:xfrm>
            <a:custGeom>
              <a:rect b="b" l="l" r="r" t="t"/>
              <a:pathLst>
                <a:path extrusionOk="0" h="60534" w="5216">
                  <a:moveTo>
                    <a:pt x="2619" y="0"/>
                  </a:moveTo>
                  <a:cubicBezTo>
                    <a:pt x="1183" y="0"/>
                    <a:pt x="1" y="1159"/>
                    <a:pt x="1" y="2596"/>
                  </a:cubicBezTo>
                  <a:lnTo>
                    <a:pt x="1" y="57938"/>
                  </a:lnTo>
                  <a:cubicBezTo>
                    <a:pt x="1" y="59375"/>
                    <a:pt x="1183" y="60534"/>
                    <a:pt x="2619" y="60534"/>
                  </a:cubicBezTo>
                  <a:cubicBezTo>
                    <a:pt x="4033" y="60534"/>
                    <a:pt x="5215" y="59375"/>
                    <a:pt x="5215" y="57938"/>
                  </a:cubicBezTo>
                  <a:lnTo>
                    <a:pt x="5215" y="2596"/>
                  </a:lnTo>
                  <a:cubicBezTo>
                    <a:pt x="5215" y="1159"/>
                    <a:pt x="4033" y="0"/>
                    <a:pt x="2619" y="0"/>
                  </a:cubicBezTo>
                  <a:close/>
                </a:path>
              </a:pathLst>
            </a:custGeom>
            <a:solidFill>
              <a:srgbClr val="4329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31"/>
            <p:cNvSpPr/>
            <p:nvPr/>
          </p:nvSpPr>
          <p:spPr>
            <a:xfrm>
              <a:off x="2851813" y="2744800"/>
              <a:ext cx="130375" cy="1515100"/>
            </a:xfrm>
            <a:custGeom>
              <a:rect b="b" l="l" r="r" t="t"/>
              <a:pathLst>
                <a:path extrusionOk="0" h="60604" w="5215">
                  <a:moveTo>
                    <a:pt x="2619" y="1"/>
                  </a:moveTo>
                  <a:cubicBezTo>
                    <a:pt x="1159" y="1"/>
                    <a:pt x="0" y="1183"/>
                    <a:pt x="0" y="2620"/>
                  </a:cubicBezTo>
                  <a:lnTo>
                    <a:pt x="0" y="57962"/>
                  </a:lnTo>
                  <a:cubicBezTo>
                    <a:pt x="0" y="59422"/>
                    <a:pt x="1159" y="60604"/>
                    <a:pt x="2619" y="60604"/>
                  </a:cubicBezTo>
                  <a:cubicBezTo>
                    <a:pt x="4056" y="60604"/>
                    <a:pt x="5215" y="59422"/>
                    <a:pt x="5215" y="57962"/>
                  </a:cubicBezTo>
                  <a:lnTo>
                    <a:pt x="5215" y="2620"/>
                  </a:lnTo>
                  <a:cubicBezTo>
                    <a:pt x="5215" y="1183"/>
                    <a:pt x="4056" y="1"/>
                    <a:pt x="2619" y="1"/>
                  </a:cubicBezTo>
                  <a:close/>
                </a:path>
              </a:pathLst>
            </a:custGeom>
            <a:solidFill>
              <a:srgbClr val="4329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31"/>
            <p:cNvSpPr/>
            <p:nvPr/>
          </p:nvSpPr>
          <p:spPr>
            <a:xfrm>
              <a:off x="1291538" y="4258925"/>
              <a:ext cx="1506425" cy="1065675"/>
            </a:xfrm>
            <a:custGeom>
              <a:rect b="b" l="l" r="r" t="t"/>
              <a:pathLst>
                <a:path extrusionOk="0" h="42627" w="60257">
                  <a:moveTo>
                    <a:pt x="2959" y="1"/>
                  </a:moveTo>
                  <a:cubicBezTo>
                    <a:pt x="2130" y="1"/>
                    <a:pt x="1315" y="395"/>
                    <a:pt x="812" y="1128"/>
                  </a:cubicBezTo>
                  <a:cubicBezTo>
                    <a:pt x="1" y="2310"/>
                    <a:pt x="302" y="3932"/>
                    <a:pt x="1484" y="4743"/>
                  </a:cubicBezTo>
                  <a:lnTo>
                    <a:pt x="55806" y="42171"/>
                  </a:lnTo>
                  <a:cubicBezTo>
                    <a:pt x="56255" y="42479"/>
                    <a:pt x="56767" y="42627"/>
                    <a:pt x="57274" y="42627"/>
                  </a:cubicBezTo>
                  <a:cubicBezTo>
                    <a:pt x="58103" y="42627"/>
                    <a:pt x="58918" y="42233"/>
                    <a:pt x="59422" y="41499"/>
                  </a:cubicBezTo>
                  <a:cubicBezTo>
                    <a:pt x="60256" y="40317"/>
                    <a:pt x="59955" y="38695"/>
                    <a:pt x="58750" y="37884"/>
                  </a:cubicBezTo>
                  <a:lnTo>
                    <a:pt x="4427" y="456"/>
                  </a:lnTo>
                  <a:cubicBezTo>
                    <a:pt x="3978" y="148"/>
                    <a:pt x="3466" y="1"/>
                    <a:pt x="2959" y="1"/>
                  </a:cubicBezTo>
                  <a:close/>
                </a:path>
              </a:pathLst>
            </a:custGeom>
            <a:solidFill>
              <a:srgbClr val="4329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31"/>
            <p:cNvSpPr/>
            <p:nvPr/>
          </p:nvSpPr>
          <p:spPr>
            <a:xfrm>
              <a:off x="1291538" y="4258925"/>
              <a:ext cx="1505825" cy="1065675"/>
            </a:xfrm>
            <a:custGeom>
              <a:rect b="b" l="l" r="r" t="t"/>
              <a:pathLst>
                <a:path extrusionOk="0" h="42627" w="60233">
                  <a:moveTo>
                    <a:pt x="57274" y="1"/>
                  </a:moveTo>
                  <a:cubicBezTo>
                    <a:pt x="56767" y="1"/>
                    <a:pt x="56255" y="148"/>
                    <a:pt x="55806" y="456"/>
                  </a:cubicBezTo>
                  <a:lnTo>
                    <a:pt x="1484" y="37884"/>
                  </a:lnTo>
                  <a:cubicBezTo>
                    <a:pt x="302" y="38695"/>
                    <a:pt x="1" y="40317"/>
                    <a:pt x="812" y="41499"/>
                  </a:cubicBezTo>
                  <a:cubicBezTo>
                    <a:pt x="1315" y="42233"/>
                    <a:pt x="2130" y="42627"/>
                    <a:pt x="2959" y="42627"/>
                  </a:cubicBezTo>
                  <a:cubicBezTo>
                    <a:pt x="3466" y="42627"/>
                    <a:pt x="3978" y="42479"/>
                    <a:pt x="4427" y="42171"/>
                  </a:cubicBezTo>
                  <a:lnTo>
                    <a:pt x="58750" y="4743"/>
                  </a:lnTo>
                  <a:cubicBezTo>
                    <a:pt x="59932" y="3932"/>
                    <a:pt x="60233" y="2310"/>
                    <a:pt x="59422" y="1128"/>
                  </a:cubicBezTo>
                  <a:cubicBezTo>
                    <a:pt x="58918" y="395"/>
                    <a:pt x="58103" y="1"/>
                    <a:pt x="57274" y="1"/>
                  </a:cubicBezTo>
                  <a:close/>
                </a:path>
              </a:pathLst>
            </a:custGeom>
            <a:solidFill>
              <a:srgbClr val="4329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31"/>
            <p:cNvSpPr/>
            <p:nvPr/>
          </p:nvSpPr>
          <p:spPr>
            <a:xfrm>
              <a:off x="1005338" y="2942950"/>
              <a:ext cx="2078250" cy="875475"/>
            </a:xfrm>
            <a:custGeom>
              <a:rect b="b" l="l" r="r" t="t"/>
              <a:pathLst>
                <a:path extrusionOk="0" h="35019" w="83130">
                  <a:moveTo>
                    <a:pt x="2711" y="1"/>
                  </a:moveTo>
                  <a:cubicBezTo>
                    <a:pt x="1205" y="1"/>
                    <a:pt x="0" y="1229"/>
                    <a:pt x="0" y="2712"/>
                  </a:cubicBezTo>
                  <a:lnTo>
                    <a:pt x="0" y="32307"/>
                  </a:lnTo>
                  <a:cubicBezTo>
                    <a:pt x="0" y="33813"/>
                    <a:pt x="1205" y="35018"/>
                    <a:pt x="2711" y="35018"/>
                  </a:cubicBezTo>
                  <a:lnTo>
                    <a:pt x="80418" y="35018"/>
                  </a:lnTo>
                  <a:cubicBezTo>
                    <a:pt x="81924" y="35018"/>
                    <a:pt x="83129" y="33813"/>
                    <a:pt x="83129" y="32307"/>
                  </a:cubicBezTo>
                  <a:lnTo>
                    <a:pt x="83129" y="2712"/>
                  </a:lnTo>
                  <a:cubicBezTo>
                    <a:pt x="83129" y="1229"/>
                    <a:pt x="81924" y="1"/>
                    <a:pt x="80418" y="1"/>
                  </a:cubicBezTo>
                  <a:close/>
                </a:path>
              </a:pathLst>
            </a:custGeom>
            <a:solidFill>
              <a:srgbClr val="EB5E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31"/>
            <p:cNvSpPr/>
            <p:nvPr/>
          </p:nvSpPr>
          <p:spPr>
            <a:xfrm>
              <a:off x="1005338" y="4134750"/>
              <a:ext cx="2078250" cy="248575"/>
            </a:xfrm>
            <a:custGeom>
              <a:rect b="b" l="l" r="r" t="t"/>
              <a:pathLst>
                <a:path extrusionOk="0" h="9943" w="83130">
                  <a:moveTo>
                    <a:pt x="2711" y="0"/>
                  </a:moveTo>
                  <a:cubicBezTo>
                    <a:pt x="1205" y="0"/>
                    <a:pt x="0" y="1205"/>
                    <a:pt x="0" y="2712"/>
                  </a:cubicBezTo>
                  <a:lnTo>
                    <a:pt x="0" y="7231"/>
                  </a:lnTo>
                  <a:cubicBezTo>
                    <a:pt x="0" y="8714"/>
                    <a:pt x="1205" y="9942"/>
                    <a:pt x="2711" y="9942"/>
                  </a:cubicBezTo>
                  <a:lnTo>
                    <a:pt x="80418" y="9942"/>
                  </a:lnTo>
                  <a:cubicBezTo>
                    <a:pt x="81924" y="9942"/>
                    <a:pt x="83129" y="8714"/>
                    <a:pt x="83129" y="7231"/>
                  </a:cubicBezTo>
                  <a:lnTo>
                    <a:pt x="83129" y="2712"/>
                  </a:lnTo>
                  <a:cubicBezTo>
                    <a:pt x="83129" y="1205"/>
                    <a:pt x="81924" y="0"/>
                    <a:pt x="80418" y="0"/>
                  </a:cubicBezTo>
                  <a:close/>
                </a:path>
              </a:pathLst>
            </a:custGeom>
            <a:solidFill>
              <a:srgbClr val="EB5E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31"/>
            <p:cNvSpPr/>
            <p:nvPr/>
          </p:nvSpPr>
          <p:spPr>
            <a:xfrm>
              <a:off x="2041263" y="2942950"/>
              <a:ext cx="1042325" cy="875475"/>
            </a:xfrm>
            <a:custGeom>
              <a:rect b="b" l="l" r="r" t="t"/>
              <a:pathLst>
                <a:path extrusionOk="0" h="35019" w="41693">
                  <a:moveTo>
                    <a:pt x="0" y="1"/>
                  </a:moveTo>
                  <a:lnTo>
                    <a:pt x="0" y="35018"/>
                  </a:lnTo>
                  <a:lnTo>
                    <a:pt x="38981" y="35018"/>
                  </a:lnTo>
                  <a:cubicBezTo>
                    <a:pt x="40487" y="35018"/>
                    <a:pt x="41692" y="33813"/>
                    <a:pt x="41692" y="32307"/>
                  </a:cubicBezTo>
                  <a:lnTo>
                    <a:pt x="41692" y="2712"/>
                  </a:lnTo>
                  <a:cubicBezTo>
                    <a:pt x="41692" y="1229"/>
                    <a:pt x="40487" y="1"/>
                    <a:pt x="38981" y="1"/>
                  </a:cubicBezTo>
                  <a:close/>
                </a:path>
              </a:pathLst>
            </a:custGeom>
            <a:solidFill>
              <a:srgbClr val="E456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31"/>
            <p:cNvSpPr/>
            <p:nvPr/>
          </p:nvSpPr>
          <p:spPr>
            <a:xfrm>
              <a:off x="2041263" y="4134750"/>
              <a:ext cx="1042325" cy="248575"/>
            </a:xfrm>
            <a:custGeom>
              <a:rect b="b" l="l" r="r" t="t"/>
              <a:pathLst>
                <a:path extrusionOk="0" h="9943" w="41693">
                  <a:moveTo>
                    <a:pt x="0" y="0"/>
                  </a:moveTo>
                  <a:lnTo>
                    <a:pt x="0" y="9942"/>
                  </a:lnTo>
                  <a:lnTo>
                    <a:pt x="38981" y="9942"/>
                  </a:lnTo>
                  <a:cubicBezTo>
                    <a:pt x="40487" y="9942"/>
                    <a:pt x="41692" y="8714"/>
                    <a:pt x="41692" y="7231"/>
                  </a:cubicBezTo>
                  <a:lnTo>
                    <a:pt x="41692" y="2712"/>
                  </a:lnTo>
                  <a:cubicBezTo>
                    <a:pt x="41692" y="1205"/>
                    <a:pt x="40487" y="0"/>
                    <a:pt x="38981" y="0"/>
                  </a:cubicBezTo>
                  <a:close/>
                </a:path>
              </a:pathLst>
            </a:custGeom>
            <a:solidFill>
              <a:srgbClr val="E456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31"/>
            <p:cNvSpPr/>
            <p:nvPr/>
          </p:nvSpPr>
          <p:spPr>
            <a:xfrm>
              <a:off x="1299063" y="3227425"/>
              <a:ext cx="1489625" cy="107225"/>
            </a:xfrm>
            <a:custGeom>
              <a:rect b="b" l="l" r="r" t="t"/>
              <a:pathLst>
                <a:path extrusionOk="0" h="4289" w="59585">
                  <a:moveTo>
                    <a:pt x="2133" y="1"/>
                  </a:moveTo>
                  <a:cubicBezTo>
                    <a:pt x="951" y="1"/>
                    <a:pt x="1" y="951"/>
                    <a:pt x="1" y="2156"/>
                  </a:cubicBezTo>
                  <a:cubicBezTo>
                    <a:pt x="1" y="3338"/>
                    <a:pt x="951" y="4288"/>
                    <a:pt x="2133" y="4288"/>
                  </a:cubicBezTo>
                  <a:lnTo>
                    <a:pt x="57429" y="4288"/>
                  </a:lnTo>
                  <a:cubicBezTo>
                    <a:pt x="58634" y="4288"/>
                    <a:pt x="59584" y="3338"/>
                    <a:pt x="59584" y="2133"/>
                  </a:cubicBezTo>
                  <a:cubicBezTo>
                    <a:pt x="59584" y="951"/>
                    <a:pt x="58634" y="1"/>
                    <a:pt x="574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31"/>
            <p:cNvSpPr/>
            <p:nvPr/>
          </p:nvSpPr>
          <p:spPr>
            <a:xfrm>
              <a:off x="1299063" y="3430800"/>
              <a:ext cx="1489625" cy="107200"/>
            </a:xfrm>
            <a:custGeom>
              <a:rect b="b" l="l" r="r" t="t"/>
              <a:pathLst>
                <a:path extrusionOk="0" h="4288" w="59585">
                  <a:moveTo>
                    <a:pt x="2133" y="0"/>
                  </a:moveTo>
                  <a:cubicBezTo>
                    <a:pt x="951" y="0"/>
                    <a:pt x="1" y="950"/>
                    <a:pt x="1" y="2132"/>
                  </a:cubicBezTo>
                  <a:cubicBezTo>
                    <a:pt x="1" y="3337"/>
                    <a:pt x="951" y="4288"/>
                    <a:pt x="2133" y="4288"/>
                  </a:cubicBezTo>
                  <a:lnTo>
                    <a:pt x="57429" y="4288"/>
                  </a:lnTo>
                  <a:cubicBezTo>
                    <a:pt x="58634" y="4288"/>
                    <a:pt x="59584" y="3337"/>
                    <a:pt x="59584" y="2132"/>
                  </a:cubicBezTo>
                  <a:cubicBezTo>
                    <a:pt x="59584" y="950"/>
                    <a:pt x="58634" y="0"/>
                    <a:pt x="574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3" name="Google Shape;453;p31"/>
          <p:cNvGrpSpPr/>
          <p:nvPr/>
        </p:nvGrpSpPr>
        <p:grpSpPr>
          <a:xfrm>
            <a:off x="3532875" y="2668625"/>
            <a:ext cx="2078250" cy="2579800"/>
            <a:chOff x="3496663" y="2744825"/>
            <a:chExt cx="2078250" cy="2579800"/>
          </a:xfrm>
        </p:grpSpPr>
        <p:sp>
          <p:nvSpPr>
            <p:cNvPr id="454" name="Google Shape;454;p31"/>
            <p:cNvSpPr/>
            <p:nvPr/>
          </p:nvSpPr>
          <p:spPr>
            <a:xfrm>
              <a:off x="3598038" y="2745425"/>
              <a:ext cx="130400" cy="1513350"/>
            </a:xfrm>
            <a:custGeom>
              <a:rect b="b" l="l" r="r" t="t"/>
              <a:pathLst>
                <a:path extrusionOk="0" h="60534" w="5216">
                  <a:moveTo>
                    <a:pt x="2620" y="0"/>
                  </a:moveTo>
                  <a:cubicBezTo>
                    <a:pt x="1183" y="0"/>
                    <a:pt x="1" y="1159"/>
                    <a:pt x="1" y="2596"/>
                  </a:cubicBezTo>
                  <a:lnTo>
                    <a:pt x="1" y="57938"/>
                  </a:lnTo>
                  <a:cubicBezTo>
                    <a:pt x="1" y="59375"/>
                    <a:pt x="1183" y="60534"/>
                    <a:pt x="2620" y="60534"/>
                  </a:cubicBezTo>
                  <a:cubicBezTo>
                    <a:pt x="4033" y="60534"/>
                    <a:pt x="5215" y="59375"/>
                    <a:pt x="5215" y="57938"/>
                  </a:cubicBezTo>
                  <a:lnTo>
                    <a:pt x="5215" y="2596"/>
                  </a:lnTo>
                  <a:cubicBezTo>
                    <a:pt x="5215" y="1159"/>
                    <a:pt x="4033" y="0"/>
                    <a:pt x="2620" y="0"/>
                  </a:cubicBezTo>
                  <a:close/>
                </a:path>
              </a:pathLst>
            </a:custGeom>
            <a:solidFill>
              <a:srgbClr val="4329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31"/>
            <p:cNvSpPr/>
            <p:nvPr/>
          </p:nvSpPr>
          <p:spPr>
            <a:xfrm>
              <a:off x="5343138" y="2744825"/>
              <a:ext cx="130375" cy="1515100"/>
            </a:xfrm>
            <a:custGeom>
              <a:rect b="b" l="l" r="r" t="t"/>
              <a:pathLst>
                <a:path extrusionOk="0" h="60604" w="5215">
                  <a:moveTo>
                    <a:pt x="2619" y="1"/>
                  </a:moveTo>
                  <a:cubicBezTo>
                    <a:pt x="1159" y="1"/>
                    <a:pt x="1" y="1183"/>
                    <a:pt x="1" y="2620"/>
                  </a:cubicBezTo>
                  <a:lnTo>
                    <a:pt x="1" y="57962"/>
                  </a:lnTo>
                  <a:cubicBezTo>
                    <a:pt x="1" y="59422"/>
                    <a:pt x="1159" y="60604"/>
                    <a:pt x="2619" y="60604"/>
                  </a:cubicBezTo>
                  <a:cubicBezTo>
                    <a:pt x="4056" y="60604"/>
                    <a:pt x="5215" y="59422"/>
                    <a:pt x="5215" y="57962"/>
                  </a:cubicBezTo>
                  <a:lnTo>
                    <a:pt x="5215" y="2620"/>
                  </a:lnTo>
                  <a:cubicBezTo>
                    <a:pt x="5215" y="1183"/>
                    <a:pt x="4056" y="1"/>
                    <a:pt x="2619" y="1"/>
                  </a:cubicBezTo>
                  <a:close/>
                </a:path>
              </a:pathLst>
            </a:custGeom>
            <a:solidFill>
              <a:srgbClr val="4329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31"/>
            <p:cNvSpPr/>
            <p:nvPr/>
          </p:nvSpPr>
          <p:spPr>
            <a:xfrm>
              <a:off x="3782863" y="4258950"/>
              <a:ext cx="1506425" cy="1065675"/>
            </a:xfrm>
            <a:custGeom>
              <a:rect b="b" l="l" r="r" t="t"/>
              <a:pathLst>
                <a:path extrusionOk="0" h="42627" w="60257">
                  <a:moveTo>
                    <a:pt x="2959" y="1"/>
                  </a:moveTo>
                  <a:cubicBezTo>
                    <a:pt x="2131" y="1"/>
                    <a:pt x="1315" y="395"/>
                    <a:pt x="812" y="1128"/>
                  </a:cubicBezTo>
                  <a:cubicBezTo>
                    <a:pt x="1" y="2310"/>
                    <a:pt x="302" y="3932"/>
                    <a:pt x="1484" y="4743"/>
                  </a:cubicBezTo>
                  <a:lnTo>
                    <a:pt x="55807" y="42171"/>
                  </a:lnTo>
                  <a:cubicBezTo>
                    <a:pt x="56255" y="42479"/>
                    <a:pt x="56767" y="42627"/>
                    <a:pt x="57275" y="42627"/>
                  </a:cubicBezTo>
                  <a:cubicBezTo>
                    <a:pt x="58103" y="42627"/>
                    <a:pt x="58919" y="42233"/>
                    <a:pt x="59422" y="41499"/>
                  </a:cubicBezTo>
                  <a:cubicBezTo>
                    <a:pt x="60256" y="40317"/>
                    <a:pt x="59955" y="38695"/>
                    <a:pt x="58750" y="37884"/>
                  </a:cubicBezTo>
                  <a:lnTo>
                    <a:pt x="4427" y="456"/>
                  </a:lnTo>
                  <a:cubicBezTo>
                    <a:pt x="3979" y="148"/>
                    <a:pt x="3467" y="1"/>
                    <a:pt x="2959" y="1"/>
                  </a:cubicBezTo>
                  <a:close/>
                </a:path>
              </a:pathLst>
            </a:custGeom>
            <a:solidFill>
              <a:srgbClr val="4329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31"/>
            <p:cNvSpPr/>
            <p:nvPr/>
          </p:nvSpPr>
          <p:spPr>
            <a:xfrm>
              <a:off x="3782863" y="4258950"/>
              <a:ext cx="1505850" cy="1065675"/>
            </a:xfrm>
            <a:custGeom>
              <a:rect b="b" l="l" r="r" t="t"/>
              <a:pathLst>
                <a:path extrusionOk="0" h="42627" w="60234">
                  <a:moveTo>
                    <a:pt x="57275" y="1"/>
                  </a:moveTo>
                  <a:cubicBezTo>
                    <a:pt x="56767" y="1"/>
                    <a:pt x="56255" y="148"/>
                    <a:pt x="55807" y="456"/>
                  </a:cubicBezTo>
                  <a:lnTo>
                    <a:pt x="1484" y="37884"/>
                  </a:lnTo>
                  <a:cubicBezTo>
                    <a:pt x="302" y="38695"/>
                    <a:pt x="1" y="40317"/>
                    <a:pt x="812" y="41499"/>
                  </a:cubicBezTo>
                  <a:cubicBezTo>
                    <a:pt x="1315" y="42233"/>
                    <a:pt x="2131" y="42627"/>
                    <a:pt x="2959" y="42627"/>
                  </a:cubicBezTo>
                  <a:cubicBezTo>
                    <a:pt x="3467" y="42627"/>
                    <a:pt x="3979" y="42479"/>
                    <a:pt x="4427" y="42171"/>
                  </a:cubicBezTo>
                  <a:lnTo>
                    <a:pt x="58750" y="4743"/>
                  </a:lnTo>
                  <a:cubicBezTo>
                    <a:pt x="59932" y="3932"/>
                    <a:pt x="60233" y="2310"/>
                    <a:pt x="59422" y="1128"/>
                  </a:cubicBezTo>
                  <a:cubicBezTo>
                    <a:pt x="58919" y="395"/>
                    <a:pt x="58103" y="1"/>
                    <a:pt x="57275" y="1"/>
                  </a:cubicBezTo>
                  <a:close/>
                </a:path>
              </a:pathLst>
            </a:custGeom>
            <a:solidFill>
              <a:srgbClr val="4329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31"/>
            <p:cNvSpPr/>
            <p:nvPr/>
          </p:nvSpPr>
          <p:spPr>
            <a:xfrm>
              <a:off x="3496663" y="2942975"/>
              <a:ext cx="2078250" cy="875475"/>
            </a:xfrm>
            <a:custGeom>
              <a:rect b="b" l="l" r="r" t="t"/>
              <a:pathLst>
                <a:path extrusionOk="0" h="35019" w="83130">
                  <a:moveTo>
                    <a:pt x="2712" y="1"/>
                  </a:moveTo>
                  <a:cubicBezTo>
                    <a:pt x="1205" y="1"/>
                    <a:pt x="0" y="1229"/>
                    <a:pt x="0" y="2712"/>
                  </a:cubicBezTo>
                  <a:lnTo>
                    <a:pt x="0" y="32307"/>
                  </a:lnTo>
                  <a:cubicBezTo>
                    <a:pt x="0" y="33813"/>
                    <a:pt x="1205" y="35018"/>
                    <a:pt x="2712" y="35018"/>
                  </a:cubicBezTo>
                  <a:lnTo>
                    <a:pt x="80418" y="35018"/>
                  </a:lnTo>
                  <a:cubicBezTo>
                    <a:pt x="81925" y="35018"/>
                    <a:pt x="83130" y="33813"/>
                    <a:pt x="83130" y="32307"/>
                  </a:cubicBezTo>
                  <a:lnTo>
                    <a:pt x="83130" y="2712"/>
                  </a:lnTo>
                  <a:cubicBezTo>
                    <a:pt x="83130" y="1229"/>
                    <a:pt x="81925" y="1"/>
                    <a:pt x="80418" y="1"/>
                  </a:cubicBezTo>
                  <a:close/>
                </a:path>
              </a:pathLst>
            </a:custGeom>
            <a:solidFill>
              <a:srgbClr val="F9CD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31"/>
            <p:cNvSpPr/>
            <p:nvPr/>
          </p:nvSpPr>
          <p:spPr>
            <a:xfrm>
              <a:off x="3496663" y="4134775"/>
              <a:ext cx="2078250" cy="248575"/>
            </a:xfrm>
            <a:custGeom>
              <a:rect b="b" l="l" r="r" t="t"/>
              <a:pathLst>
                <a:path extrusionOk="0" h="9943" w="83130">
                  <a:moveTo>
                    <a:pt x="2712" y="0"/>
                  </a:moveTo>
                  <a:cubicBezTo>
                    <a:pt x="1205" y="0"/>
                    <a:pt x="0" y="1205"/>
                    <a:pt x="0" y="2712"/>
                  </a:cubicBezTo>
                  <a:lnTo>
                    <a:pt x="0" y="7231"/>
                  </a:lnTo>
                  <a:cubicBezTo>
                    <a:pt x="0" y="8714"/>
                    <a:pt x="1205" y="9942"/>
                    <a:pt x="2712" y="9942"/>
                  </a:cubicBezTo>
                  <a:lnTo>
                    <a:pt x="80418" y="9942"/>
                  </a:lnTo>
                  <a:cubicBezTo>
                    <a:pt x="81925" y="9942"/>
                    <a:pt x="83130" y="8714"/>
                    <a:pt x="83130" y="7231"/>
                  </a:cubicBezTo>
                  <a:lnTo>
                    <a:pt x="83130" y="2712"/>
                  </a:lnTo>
                  <a:cubicBezTo>
                    <a:pt x="83130" y="1205"/>
                    <a:pt x="81925" y="0"/>
                    <a:pt x="80418" y="0"/>
                  </a:cubicBezTo>
                  <a:close/>
                </a:path>
              </a:pathLst>
            </a:custGeom>
            <a:solidFill>
              <a:srgbClr val="F9CD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31"/>
            <p:cNvSpPr/>
            <p:nvPr/>
          </p:nvSpPr>
          <p:spPr>
            <a:xfrm>
              <a:off x="4532588" y="2942975"/>
              <a:ext cx="1042325" cy="875475"/>
            </a:xfrm>
            <a:custGeom>
              <a:rect b="b" l="l" r="r" t="t"/>
              <a:pathLst>
                <a:path extrusionOk="0" h="35019" w="41693">
                  <a:moveTo>
                    <a:pt x="1" y="1"/>
                  </a:moveTo>
                  <a:lnTo>
                    <a:pt x="1" y="35018"/>
                  </a:lnTo>
                  <a:lnTo>
                    <a:pt x="38981" y="35018"/>
                  </a:lnTo>
                  <a:cubicBezTo>
                    <a:pt x="40488" y="35018"/>
                    <a:pt x="41693" y="33813"/>
                    <a:pt x="41693" y="32307"/>
                  </a:cubicBezTo>
                  <a:lnTo>
                    <a:pt x="41693" y="2712"/>
                  </a:lnTo>
                  <a:cubicBezTo>
                    <a:pt x="41693" y="1229"/>
                    <a:pt x="40488" y="1"/>
                    <a:pt x="38981" y="1"/>
                  </a:cubicBezTo>
                  <a:close/>
                </a:path>
              </a:pathLst>
            </a:custGeom>
            <a:solidFill>
              <a:srgbClr val="F6B8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31"/>
            <p:cNvSpPr/>
            <p:nvPr/>
          </p:nvSpPr>
          <p:spPr>
            <a:xfrm>
              <a:off x="4532588" y="4134775"/>
              <a:ext cx="1042325" cy="248575"/>
            </a:xfrm>
            <a:custGeom>
              <a:rect b="b" l="l" r="r" t="t"/>
              <a:pathLst>
                <a:path extrusionOk="0" h="9943" w="41693">
                  <a:moveTo>
                    <a:pt x="1" y="0"/>
                  </a:moveTo>
                  <a:lnTo>
                    <a:pt x="1" y="9942"/>
                  </a:lnTo>
                  <a:lnTo>
                    <a:pt x="38981" y="9942"/>
                  </a:lnTo>
                  <a:cubicBezTo>
                    <a:pt x="40488" y="9942"/>
                    <a:pt x="41693" y="8714"/>
                    <a:pt x="41693" y="7231"/>
                  </a:cubicBezTo>
                  <a:lnTo>
                    <a:pt x="41693" y="2712"/>
                  </a:lnTo>
                  <a:cubicBezTo>
                    <a:pt x="41693" y="1205"/>
                    <a:pt x="40488" y="0"/>
                    <a:pt x="38981" y="0"/>
                  </a:cubicBezTo>
                  <a:close/>
                </a:path>
              </a:pathLst>
            </a:custGeom>
            <a:solidFill>
              <a:srgbClr val="F6B8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31"/>
            <p:cNvSpPr/>
            <p:nvPr/>
          </p:nvSpPr>
          <p:spPr>
            <a:xfrm>
              <a:off x="3790413" y="3227450"/>
              <a:ext cx="1489600" cy="107225"/>
            </a:xfrm>
            <a:custGeom>
              <a:rect b="b" l="l" r="r" t="t"/>
              <a:pathLst>
                <a:path extrusionOk="0" h="4289" w="59584">
                  <a:moveTo>
                    <a:pt x="2132" y="1"/>
                  </a:moveTo>
                  <a:cubicBezTo>
                    <a:pt x="950" y="1"/>
                    <a:pt x="0" y="951"/>
                    <a:pt x="0" y="2156"/>
                  </a:cubicBezTo>
                  <a:cubicBezTo>
                    <a:pt x="0" y="3338"/>
                    <a:pt x="950" y="4288"/>
                    <a:pt x="2132" y="4288"/>
                  </a:cubicBezTo>
                  <a:lnTo>
                    <a:pt x="57428" y="4288"/>
                  </a:lnTo>
                  <a:cubicBezTo>
                    <a:pt x="58633" y="4288"/>
                    <a:pt x="59584" y="3338"/>
                    <a:pt x="59584" y="2133"/>
                  </a:cubicBezTo>
                  <a:cubicBezTo>
                    <a:pt x="59584" y="951"/>
                    <a:pt x="58633" y="1"/>
                    <a:pt x="574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31"/>
            <p:cNvSpPr/>
            <p:nvPr/>
          </p:nvSpPr>
          <p:spPr>
            <a:xfrm>
              <a:off x="3790413" y="3430825"/>
              <a:ext cx="1489600" cy="107200"/>
            </a:xfrm>
            <a:custGeom>
              <a:rect b="b" l="l" r="r" t="t"/>
              <a:pathLst>
                <a:path extrusionOk="0" h="4288" w="59584">
                  <a:moveTo>
                    <a:pt x="2132" y="0"/>
                  </a:moveTo>
                  <a:cubicBezTo>
                    <a:pt x="950" y="0"/>
                    <a:pt x="0" y="950"/>
                    <a:pt x="0" y="2132"/>
                  </a:cubicBezTo>
                  <a:cubicBezTo>
                    <a:pt x="0" y="3337"/>
                    <a:pt x="950" y="4288"/>
                    <a:pt x="2132" y="4288"/>
                  </a:cubicBezTo>
                  <a:lnTo>
                    <a:pt x="57428" y="4288"/>
                  </a:lnTo>
                  <a:cubicBezTo>
                    <a:pt x="58633" y="4288"/>
                    <a:pt x="59584" y="3337"/>
                    <a:pt x="59584" y="2132"/>
                  </a:cubicBezTo>
                  <a:cubicBezTo>
                    <a:pt x="59584" y="950"/>
                    <a:pt x="58633" y="0"/>
                    <a:pt x="574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4" name="Google Shape;464;p31"/>
          <p:cNvGrpSpPr/>
          <p:nvPr/>
        </p:nvGrpSpPr>
        <p:grpSpPr>
          <a:xfrm>
            <a:off x="6067900" y="2668600"/>
            <a:ext cx="2078250" cy="2579800"/>
            <a:chOff x="6060413" y="2744800"/>
            <a:chExt cx="2078250" cy="2579800"/>
          </a:xfrm>
        </p:grpSpPr>
        <p:sp>
          <p:nvSpPr>
            <p:cNvPr id="465" name="Google Shape;465;p31"/>
            <p:cNvSpPr/>
            <p:nvPr/>
          </p:nvSpPr>
          <p:spPr>
            <a:xfrm>
              <a:off x="6161813" y="2745400"/>
              <a:ext cx="130375" cy="1513350"/>
            </a:xfrm>
            <a:custGeom>
              <a:rect b="b" l="l" r="r" t="t"/>
              <a:pathLst>
                <a:path extrusionOk="0" h="60534" w="5215">
                  <a:moveTo>
                    <a:pt x="2619" y="0"/>
                  </a:moveTo>
                  <a:cubicBezTo>
                    <a:pt x="1182" y="0"/>
                    <a:pt x="0" y="1159"/>
                    <a:pt x="0" y="2596"/>
                  </a:cubicBezTo>
                  <a:lnTo>
                    <a:pt x="0" y="57938"/>
                  </a:lnTo>
                  <a:cubicBezTo>
                    <a:pt x="0" y="59375"/>
                    <a:pt x="1182" y="60534"/>
                    <a:pt x="2619" y="60534"/>
                  </a:cubicBezTo>
                  <a:cubicBezTo>
                    <a:pt x="4033" y="60534"/>
                    <a:pt x="5215" y="59375"/>
                    <a:pt x="5215" y="57938"/>
                  </a:cubicBezTo>
                  <a:lnTo>
                    <a:pt x="5215" y="2596"/>
                  </a:lnTo>
                  <a:cubicBezTo>
                    <a:pt x="5215" y="1159"/>
                    <a:pt x="4033" y="0"/>
                    <a:pt x="2619" y="0"/>
                  </a:cubicBezTo>
                  <a:close/>
                </a:path>
              </a:pathLst>
            </a:custGeom>
            <a:solidFill>
              <a:srgbClr val="4329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31"/>
            <p:cNvSpPr/>
            <p:nvPr/>
          </p:nvSpPr>
          <p:spPr>
            <a:xfrm>
              <a:off x="7906888" y="2744800"/>
              <a:ext cx="130400" cy="1515100"/>
            </a:xfrm>
            <a:custGeom>
              <a:rect b="b" l="l" r="r" t="t"/>
              <a:pathLst>
                <a:path extrusionOk="0" h="60604" w="5216">
                  <a:moveTo>
                    <a:pt x="2620" y="1"/>
                  </a:moveTo>
                  <a:cubicBezTo>
                    <a:pt x="1160" y="1"/>
                    <a:pt x="1" y="1183"/>
                    <a:pt x="1" y="2620"/>
                  </a:cubicBezTo>
                  <a:lnTo>
                    <a:pt x="1" y="57962"/>
                  </a:lnTo>
                  <a:cubicBezTo>
                    <a:pt x="1" y="59422"/>
                    <a:pt x="1160" y="60604"/>
                    <a:pt x="2620" y="60604"/>
                  </a:cubicBezTo>
                  <a:cubicBezTo>
                    <a:pt x="4056" y="60604"/>
                    <a:pt x="5215" y="59422"/>
                    <a:pt x="5215" y="57962"/>
                  </a:cubicBezTo>
                  <a:lnTo>
                    <a:pt x="5215" y="2620"/>
                  </a:lnTo>
                  <a:cubicBezTo>
                    <a:pt x="5215" y="1183"/>
                    <a:pt x="4056" y="1"/>
                    <a:pt x="2620" y="1"/>
                  </a:cubicBezTo>
                  <a:close/>
                </a:path>
              </a:pathLst>
            </a:custGeom>
            <a:solidFill>
              <a:srgbClr val="4329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31"/>
            <p:cNvSpPr/>
            <p:nvPr/>
          </p:nvSpPr>
          <p:spPr>
            <a:xfrm>
              <a:off x="6346638" y="4258925"/>
              <a:ext cx="1506400" cy="1065675"/>
            </a:xfrm>
            <a:custGeom>
              <a:rect b="b" l="l" r="r" t="t"/>
              <a:pathLst>
                <a:path extrusionOk="0" h="42627" w="60256">
                  <a:moveTo>
                    <a:pt x="2959" y="1"/>
                  </a:moveTo>
                  <a:cubicBezTo>
                    <a:pt x="2130" y="1"/>
                    <a:pt x="1314" y="395"/>
                    <a:pt x="811" y="1128"/>
                  </a:cubicBezTo>
                  <a:cubicBezTo>
                    <a:pt x="0" y="2310"/>
                    <a:pt x="301" y="3932"/>
                    <a:pt x="1483" y="4743"/>
                  </a:cubicBezTo>
                  <a:lnTo>
                    <a:pt x="55806" y="42171"/>
                  </a:lnTo>
                  <a:cubicBezTo>
                    <a:pt x="56255" y="42479"/>
                    <a:pt x="56767" y="42627"/>
                    <a:pt x="57274" y="42627"/>
                  </a:cubicBezTo>
                  <a:cubicBezTo>
                    <a:pt x="58103" y="42627"/>
                    <a:pt x="58918" y="42233"/>
                    <a:pt x="59421" y="41499"/>
                  </a:cubicBezTo>
                  <a:cubicBezTo>
                    <a:pt x="60255" y="40317"/>
                    <a:pt x="59954" y="38695"/>
                    <a:pt x="58749" y="37884"/>
                  </a:cubicBezTo>
                  <a:lnTo>
                    <a:pt x="4426" y="456"/>
                  </a:lnTo>
                  <a:cubicBezTo>
                    <a:pt x="3978" y="148"/>
                    <a:pt x="3466" y="1"/>
                    <a:pt x="2959" y="1"/>
                  </a:cubicBezTo>
                  <a:close/>
                </a:path>
              </a:pathLst>
            </a:custGeom>
            <a:solidFill>
              <a:srgbClr val="4329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31"/>
            <p:cNvSpPr/>
            <p:nvPr/>
          </p:nvSpPr>
          <p:spPr>
            <a:xfrm>
              <a:off x="6346638" y="4258925"/>
              <a:ext cx="1505825" cy="1065675"/>
            </a:xfrm>
            <a:custGeom>
              <a:rect b="b" l="l" r="r" t="t"/>
              <a:pathLst>
                <a:path extrusionOk="0" h="42627" w="60233">
                  <a:moveTo>
                    <a:pt x="57274" y="1"/>
                  </a:moveTo>
                  <a:cubicBezTo>
                    <a:pt x="56767" y="1"/>
                    <a:pt x="56255" y="148"/>
                    <a:pt x="55806" y="456"/>
                  </a:cubicBezTo>
                  <a:lnTo>
                    <a:pt x="1483" y="37884"/>
                  </a:lnTo>
                  <a:cubicBezTo>
                    <a:pt x="301" y="38695"/>
                    <a:pt x="0" y="40317"/>
                    <a:pt x="811" y="41499"/>
                  </a:cubicBezTo>
                  <a:cubicBezTo>
                    <a:pt x="1314" y="42233"/>
                    <a:pt x="2130" y="42627"/>
                    <a:pt x="2959" y="42627"/>
                  </a:cubicBezTo>
                  <a:cubicBezTo>
                    <a:pt x="3466" y="42627"/>
                    <a:pt x="3978" y="42479"/>
                    <a:pt x="4426" y="42171"/>
                  </a:cubicBezTo>
                  <a:lnTo>
                    <a:pt x="58749" y="4743"/>
                  </a:lnTo>
                  <a:cubicBezTo>
                    <a:pt x="59931" y="3932"/>
                    <a:pt x="60232" y="2310"/>
                    <a:pt x="59421" y="1128"/>
                  </a:cubicBezTo>
                  <a:cubicBezTo>
                    <a:pt x="58918" y="395"/>
                    <a:pt x="58103" y="1"/>
                    <a:pt x="57274" y="1"/>
                  </a:cubicBezTo>
                  <a:close/>
                </a:path>
              </a:pathLst>
            </a:custGeom>
            <a:solidFill>
              <a:srgbClr val="4329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31"/>
            <p:cNvSpPr/>
            <p:nvPr/>
          </p:nvSpPr>
          <p:spPr>
            <a:xfrm>
              <a:off x="6060413" y="2942950"/>
              <a:ext cx="2078250" cy="875475"/>
            </a:xfrm>
            <a:custGeom>
              <a:rect b="b" l="l" r="r" t="t"/>
              <a:pathLst>
                <a:path extrusionOk="0" h="35019" w="83130">
                  <a:moveTo>
                    <a:pt x="2712" y="1"/>
                  </a:moveTo>
                  <a:cubicBezTo>
                    <a:pt x="1206" y="1"/>
                    <a:pt x="0" y="1229"/>
                    <a:pt x="0" y="2712"/>
                  </a:cubicBezTo>
                  <a:lnTo>
                    <a:pt x="0" y="32307"/>
                  </a:lnTo>
                  <a:cubicBezTo>
                    <a:pt x="0" y="33813"/>
                    <a:pt x="1206" y="35018"/>
                    <a:pt x="2712" y="35018"/>
                  </a:cubicBezTo>
                  <a:lnTo>
                    <a:pt x="80418" y="35018"/>
                  </a:lnTo>
                  <a:cubicBezTo>
                    <a:pt x="81925" y="35018"/>
                    <a:pt x="83130" y="33813"/>
                    <a:pt x="83130" y="32307"/>
                  </a:cubicBezTo>
                  <a:lnTo>
                    <a:pt x="83130" y="2712"/>
                  </a:lnTo>
                  <a:cubicBezTo>
                    <a:pt x="83130" y="1229"/>
                    <a:pt x="81925" y="1"/>
                    <a:pt x="80418" y="1"/>
                  </a:cubicBezTo>
                  <a:close/>
                </a:path>
              </a:pathLst>
            </a:custGeom>
            <a:solidFill>
              <a:srgbClr val="8ED0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31"/>
            <p:cNvSpPr/>
            <p:nvPr/>
          </p:nvSpPr>
          <p:spPr>
            <a:xfrm>
              <a:off x="6060413" y="4134750"/>
              <a:ext cx="2078250" cy="248575"/>
            </a:xfrm>
            <a:custGeom>
              <a:rect b="b" l="l" r="r" t="t"/>
              <a:pathLst>
                <a:path extrusionOk="0" h="9943" w="83130">
                  <a:moveTo>
                    <a:pt x="2712" y="0"/>
                  </a:moveTo>
                  <a:cubicBezTo>
                    <a:pt x="1206" y="0"/>
                    <a:pt x="0" y="1205"/>
                    <a:pt x="0" y="2712"/>
                  </a:cubicBezTo>
                  <a:lnTo>
                    <a:pt x="0" y="7231"/>
                  </a:lnTo>
                  <a:cubicBezTo>
                    <a:pt x="0" y="8714"/>
                    <a:pt x="1206" y="9942"/>
                    <a:pt x="2712" y="9942"/>
                  </a:cubicBezTo>
                  <a:lnTo>
                    <a:pt x="80418" y="9942"/>
                  </a:lnTo>
                  <a:cubicBezTo>
                    <a:pt x="81925" y="9942"/>
                    <a:pt x="83130" y="8714"/>
                    <a:pt x="83130" y="7231"/>
                  </a:cubicBezTo>
                  <a:lnTo>
                    <a:pt x="83130" y="2712"/>
                  </a:lnTo>
                  <a:cubicBezTo>
                    <a:pt x="83130" y="1205"/>
                    <a:pt x="81925" y="0"/>
                    <a:pt x="80418" y="0"/>
                  </a:cubicBezTo>
                  <a:close/>
                </a:path>
              </a:pathLst>
            </a:custGeom>
            <a:solidFill>
              <a:srgbClr val="8ED0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31"/>
            <p:cNvSpPr/>
            <p:nvPr/>
          </p:nvSpPr>
          <p:spPr>
            <a:xfrm>
              <a:off x="7096338" y="2942950"/>
              <a:ext cx="1042325" cy="875475"/>
            </a:xfrm>
            <a:custGeom>
              <a:rect b="b" l="l" r="r" t="t"/>
              <a:pathLst>
                <a:path extrusionOk="0" h="35019" w="41693">
                  <a:moveTo>
                    <a:pt x="1" y="1"/>
                  </a:moveTo>
                  <a:lnTo>
                    <a:pt x="1" y="35018"/>
                  </a:lnTo>
                  <a:lnTo>
                    <a:pt x="38981" y="35018"/>
                  </a:lnTo>
                  <a:cubicBezTo>
                    <a:pt x="40488" y="35018"/>
                    <a:pt x="41693" y="33813"/>
                    <a:pt x="41693" y="32307"/>
                  </a:cubicBezTo>
                  <a:lnTo>
                    <a:pt x="41693" y="2712"/>
                  </a:lnTo>
                  <a:cubicBezTo>
                    <a:pt x="41693" y="1229"/>
                    <a:pt x="40488" y="1"/>
                    <a:pt x="38981" y="1"/>
                  </a:cubicBezTo>
                  <a:close/>
                </a:path>
              </a:pathLst>
            </a:custGeom>
            <a:solidFill>
              <a:srgbClr val="17B1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31"/>
            <p:cNvSpPr/>
            <p:nvPr/>
          </p:nvSpPr>
          <p:spPr>
            <a:xfrm>
              <a:off x="7096338" y="4134750"/>
              <a:ext cx="1042325" cy="248575"/>
            </a:xfrm>
            <a:custGeom>
              <a:rect b="b" l="l" r="r" t="t"/>
              <a:pathLst>
                <a:path extrusionOk="0" h="9943" w="41693">
                  <a:moveTo>
                    <a:pt x="1" y="0"/>
                  </a:moveTo>
                  <a:lnTo>
                    <a:pt x="1" y="9942"/>
                  </a:lnTo>
                  <a:lnTo>
                    <a:pt x="38981" y="9942"/>
                  </a:lnTo>
                  <a:cubicBezTo>
                    <a:pt x="40488" y="9942"/>
                    <a:pt x="41693" y="8714"/>
                    <a:pt x="41693" y="7231"/>
                  </a:cubicBezTo>
                  <a:lnTo>
                    <a:pt x="41693" y="2712"/>
                  </a:lnTo>
                  <a:cubicBezTo>
                    <a:pt x="41693" y="1205"/>
                    <a:pt x="40488" y="0"/>
                    <a:pt x="38981" y="0"/>
                  </a:cubicBezTo>
                  <a:close/>
                </a:path>
              </a:pathLst>
            </a:custGeom>
            <a:solidFill>
              <a:srgbClr val="17B1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31"/>
            <p:cNvSpPr/>
            <p:nvPr/>
          </p:nvSpPr>
          <p:spPr>
            <a:xfrm>
              <a:off x="6354163" y="3227425"/>
              <a:ext cx="1489600" cy="107225"/>
            </a:xfrm>
            <a:custGeom>
              <a:rect b="b" l="l" r="r" t="t"/>
              <a:pathLst>
                <a:path extrusionOk="0" h="4289" w="59584">
                  <a:moveTo>
                    <a:pt x="2132" y="1"/>
                  </a:moveTo>
                  <a:cubicBezTo>
                    <a:pt x="950" y="1"/>
                    <a:pt x="0" y="951"/>
                    <a:pt x="0" y="2156"/>
                  </a:cubicBezTo>
                  <a:cubicBezTo>
                    <a:pt x="0" y="3338"/>
                    <a:pt x="950" y="4288"/>
                    <a:pt x="2132" y="4288"/>
                  </a:cubicBezTo>
                  <a:lnTo>
                    <a:pt x="57428" y="4288"/>
                  </a:lnTo>
                  <a:cubicBezTo>
                    <a:pt x="58634" y="4288"/>
                    <a:pt x="59584" y="3338"/>
                    <a:pt x="59584" y="2133"/>
                  </a:cubicBezTo>
                  <a:cubicBezTo>
                    <a:pt x="59584" y="951"/>
                    <a:pt x="58634" y="1"/>
                    <a:pt x="574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31"/>
            <p:cNvSpPr/>
            <p:nvPr/>
          </p:nvSpPr>
          <p:spPr>
            <a:xfrm>
              <a:off x="6354163" y="3430800"/>
              <a:ext cx="1489600" cy="107200"/>
            </a:xfrm>
            <a:custGeom>
              <a:rect b="b" l="l" r="r" t="t"/>
              <a:pathLst>
                <a:path extrusionOk="0" h="4288" w="59584">
                  <a:moveTo>
                    <a:pt x="2132" y="0"/>
                  </a:moveTo>
                  <a:cubicBezTo>
                    <a:pt x="950" y="0"/>
                    <a:pt x="0" y="950"/>
                    <a:pt x="0" y="2132"/>
                  </a:cubicBezTo>
                  <a:cubicBezTo>
                    <a:pt x="0" y="3337"/>
                    <a:pt x="950" y="4288"/>
                    <a:pt x="2132" y="4288"/>
                  </a:cubicBezTo>
                  <a:lnTo>
                    <a:pt x="57428" y="4288"/>
                  </a:lnTo>
                  <a:cubicBezTo>
                    <a:pt x="58634" y="4288"/>
                    <a:pt x="59584" y="3337"/>
                    <a:pt x="59584" y="2132"/>
                  </a:cubicBezTo>
                  <a:cubicBezTo>
                    <a:pt x="59584" y="950"/>
                    <a:pt x="58634" y="0"/>
                    <a:pt x="574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32"/>
          <p:cNvSpPr txBox="1"/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 AND CHANGES IN THE PROTOTYPE</a:t>
            </a:r>
            <a:endParaRPr/>
          </a:p>
        </p:txBody>
      </p:sp>
      <p:sp>
        <p:nvSpPr>
          <p:cNvPr id="480" name="Google Shape;480;p32"/>
          <p:cNvSpPr txBox="1"/>
          <p:nvPr>
            <p:ph idx="1" type="subTitle"/>
          </p:nvPr>
        </p:nvSpPr>
        <p:spPr>
          <a:xfrm>
            <a:off x="1352793" y="3172850"/>
            <a:ext cx="1513500" cy="62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Directors page was useless when it comes to take the platform decision</a:t>
            </a:r>
            <a:endParaRPr/>
          </a:p>
        </p:txBody>
      </p:sp>
      <p:sp>
        <p:nvSpPr>
          <p:cNvPr id="481" name="Google Shape;481;p32"/>
          <p:cNvSpPr txBox="1"/>
          <p:nvPr>
            <p:ph idx="3" type="subTitle"/>
          </p:nvPr>
        </p:nvSpPr>
        <p:spPr>
          <a:xfrm>
            <a:off x="3765688" y="3172400"/>
            <a:ext cx="1513500" cy="62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charts are better perceptible if colored </a:t>
            </a:r>
            <a:endParaRPr/>
          </a:p>
        </p:txBody>
      </p:sp>
      <p:sp>
        <p:nvSpPr>
          <p:cNvPr id="482" name="Google Shape;482;p32"/>
          <p:cNvSpPr txBox="1"/>
          <p:nvPr>
            <p:ph idx="5" type="subTitle"/>
          </p:nvPr>
        </p:nvSpPr>
        <p:spPr>
          <a:xfrm>
            <a:off x="6178582" y="3172400"/>
            <a:ext cx="1513500" cy="62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wordcloud alone is not clear</a:t>
            </a:r>
            <a:endParaRPr/>
          </a:p>
        </p:txBody>
      </p:sp>
      <p:pic>
        <p:nvPicPr>
          <p:cNvPr id="483" name="Google Shape;48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6113" y="1964500"/>
            <a:ext cx="1806800" cy="127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4" name="Google Shape;484;p32"/>
          <p:cNvPicPr preferRelativeResize="0"/>
          <p:nvPr/>
        </p:nvPicPr>
        <p:blipFill rotWithShape="1">
          <a:blip r:embed="rId4">
            <a:alphaModFix/>
          </a:blip>
          <a:srcRect b="12920" l="22498" r="26563" t="23210"/>
          <a:stretch/>
        </p:blipFill>
        <p:spPr>
          <a:xfrm>
            <a:off x="3619038" y="1964488"/>
            <a:ext cx="1806800" cy="1272967"/>
          </a:xfrm>
          <a:prstGeom prst="rect">
            <a:avLst/>
          </a:prstGeom>
          <a:noFill/>
          <a:ln>
            <a:noFill/>
          </a:ln>
        </p:spPr>
      </p:pic>
      <p:pic>
        <p:nvPicPr>
          <p:cNvPr id="485" name="Google Shape;485;p32"/>
          <p:cNvPicPr preferRelativeResize="0"/>
          <p:nvPr/>
        </p:nvPicPr>
        <p:blipFill rotWithShape="1">
          <a:blip r:embed="rId5">
            <a:alphaModFix/>
          </a:blip>
          <a:srcRect b="7126" l="21561" r="21877" t="25642"/>
          <a:stretch/>
        </p:blipFill>
        <p:spPr>
          <a:xfrm>
            <a:off x="6031963" y="1964500"/>
            <a:ext cx="1905918" cy="127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33"/>
          <p:cNvSpPr txBox="1"/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 AND CHANGES IN THE PROTOTYPE</a:t>
            </a:r>
            <a:endParaRPr/>
          </a:p>
        </p:txBody>
      </p:sp>
      <p:sp>
        <p:nvSpPr>
          <p:cNvPr id="491" name="Google Shape;491;p33"/>
          <p:cNvSpPr txBox="1"/>
          <p:nvPr>
            <p:ph idx="1" type="subTitle"/>
          </p:nvPr>
        </p:nvSpPr>
        <p:spPr>
          <a:xfrm>
            <a:off x="1352793" y="3172850"/>
            <a:ext cx="1513500" cy="62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Only the top 10 release years and genres could be shown, in the home page</a:t>
            </a:r>
            <a:endParaRPr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p33"/>
          <p:cNvSpPr txBox="1"/>
          <p:nvPr>
            <p:ph idx="3" type="subTitle"/>
          </p:nvPr>
        </p:nvSpPr>
        <p:spPr>
          <a:xfrm>
            <a:off x="3765688" y="3172400"/>
            <a:ext cx="1513500" cy="62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Exclusive movies per platform may count to the user </a:t>
            </a:r>
            <a:endParaRPr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" name="Google Shape;493;p33"/>
          <p:cNvSpPr txBox="1"/>
          <p:nvPr>
            <p:ph idx="5" type="subTitle"/>
          </p:nvPr>
        </p:nvSpPr>
        <p:spPr>
          <a:xfrm>
            <a:off x="6178582" y="3172400"/>
            <a:ext cx="1513500" cy="62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Top 10 movies were added in the reviews page</a:t>
            </a:r>
            <a:endParaRPr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94" name="Google Shape;49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6113" y="1964500"/>
            <a:ext cx="1806800" cy="127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5" name="Google Shape;495;p33"/>
          <p:cNvPicPr preferRelativeResize="0"/>
          <p:nvPr/>
        </p:nvPicPr>
        <p:blipFill rotWithShape="1">
          <a:blip r:embed="rId4">
            <a:alphaModFix/>
          </a:blip>
          <a:srcRect b="12920" l="22498" r="26563" t="23210"/>
          <a:stretch/>
        </p:blipFill>
        <p:spPr>
          <a:xfrm>
            <a:off x="3619038" y="1964488"/>
            <a:ext cx="1806800" cy="1272967"/>
          </a:xfrm>
          <a:prstGeom prst="rect">
            <a:avLst/>
          </a:prstGeom>
          <a:noFill/>
          <a:ln>
            <a:noFill/>
          </a:ln>
        </p:spPr>
      </p:pic>
      <p:pic>
        <p:nvPicPr>
          <p:cNvPr id="496" name="Google Shape;496;p33"/>
          <p:cNvPicPr preferRelativeResize="0"/>
          <p:nvPr/>
        </p:nvPicPr>
        <p:blipFill rotWithShape="1">
          <a:blip r:embed="rId5">
            <a:alphaModFix/>
          </a:blip>
          <a:srcRect b="7126" l="21561" r="21877" t="25642"/>
          <a:stretch/>
        </p:blipFill>
        <p:spPr>
          <a:xfrm>
            <a:off x="6031963" y="1964500"/>
            <a:ext cx="1905918" cy="127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7" name="Google Shape;497;p33"/>
          <p:cNvPicPr preferRelativeResize="0"/>
          <p:nvPr/>
        </p:nvPicPr>
        <p:blipFill rotWithShape="1">
          <a:blip r:embed="rId6">
            <a:alphaModFix/>
          </a:blip>
          <a:srcRect b="2745" l="19063" r="22654" t="27572"/>
          <a:stretch/>
        </p:blipFill>
        <p:spPr>
          <a:xfrm>
            <a:off x="1028450" y="1794513"/>
            <a:ext cx="2162175" cy="144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8" name="Google Shape;498;p33"/>
          <p:cNvPicPr preferRelativeResize="0"/>
          <p:nvPr/>
        </p:nvPicPr>
        <p:blipFill rotWithShape="1">
          <a:blip r:embed="rId7">
            <a:alphaModFix/>
          </a:blip>
          <a:srcRect b="12724" l="24374" r="17812" t="13382"/>
          <a:stretch/>
        </p:blipFill>
        <p:spPr>
          <a:xfrm>
            <a:off x="3469925" y="1722975"/>
            <a:ext cx="2105025" cy="151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9" name="Google Shape;499;p33"/>
          <p:cNvPicPr preferRelativeResize="0"/>
          <p:nvPr/>
        </p:nvPicPr>
        <p:blipFill rotWithShape="1">
          <a:blip r:embed="rId8">
            <a:alphaModFix/>
          </a:blip>
          <a:srcRect b="8648" l="20622" r="16254" t="21882"/>
          <a:stretch/>
        </p:blipFill>
        <p:spPr>
          <a:xfrm>
            <a:off x="5762525" y="1722975"/>
            <a:ext cx="2444795" cy="151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4" name="Google Shape;504;p34"/>
          <p:cNvGrpSpPr/>
          <p:nvPr/>
        </p:nvGrpSpPr>
        <p:grpSpPr>
          <a:xfrm>
            <a:off x="422506" y="2717138"/>
            <a:ext cx="8771225" cy="2021290"/>
            <a:chOff x="187550" y="2031275"/>
            <a:chExt cx="7180700" cy="1654625"/>
          </a:xfrm>
        </p:grpSpPr>
        <p:sp>
          <p:nvSpPr>
            <p:cNvPr id="505" name="Google Shape;505;p34"/>
            <p:cNvSpPr/>
            <p:nvPr/>
          </p:nvSpPr>
          <p:spPr>
            <a:xfrm>
              <a:off x="733975" y="2899025"/>
              <a:ext cx="6634275" cy="786875"/>
            </a:xfrm>
            <a:custGeom>
              <a:rect b="b" l="l" r="r" t="t"/>
              <a:pathLst>
                <a:path extrusionOk="0" h="31475" w="265371">
                  <a:moveTo>
                    <a:pt x="37225" y="17144"/>
                  </a:moveTo>
                  <a:cubicBezTo>
                    <a:pt x="41234" y="17830"/>
                    <a:pt x="52610" y="24388"/>
                    <a:pt x="52610" y="24388"/>
                  </a:cubicBezTo>
                  <a:cubicBezTo>
                    <a:pt x="68699" y="31474"/>
                    <a:pt x="93914" y="23456"/>
                    <a:pt x="103919" y="19729"/>
                  </a:cubicBezTo>
                  <a:cubicBezTo>
                    <a:pt x="107910" y="18234"/>
                    <a:pt x="111990" y="16986"/>
                    <a:pt x="116139" y="16001"/>
                  </a:cubicBezTo>
                  <a:cubicBezTo>
                    <a:pt x="167097" y="3939"/>
                    <a:pt x="174376" y="15157"/>
                    <a:pt x="179651" y="18902"/>
                  </a:cubicBezTo>
                  <a:cubicBezTo>
                    <a:pt x="193736" y="28872"/>
                    <a:pt x="265371" y="20221"/>
                    <a:pt x="265371" y="20221"/>
                  </a:cubicBezTo>
                  <a:lnTo>
                    <a:pt x="265371" y="5750"/>
                  </a:lnTo>
                  <a:cubicBezTo>
                    <a:pt x="265371" y="5750"/>
                    <a:pt x="196654" y="25144"/>
                    <a:pt x="182289" y="13188"/>
                  </a:cubicBezTo>
                  <a:cubicBezTo>
                    <a:pt x="166464" y="0"/>
                    <a:pt x="118988" y="10322"/>
                    <a:pt x="118988" y="10322"/>
                  </a:cubicBezTo>
                  <a:cubicBezTo>
                    <a:pt x="118988" y="10322"/>
                    <a:pt x="69543" y="23070"/>
                    <a:pt x="61402" y="19553"/>
                  </a:cubicBezTo>
                  <a:cubicBezTo>
                    <a:pt x="51836" y="15421"/>
                    <a:pt x="45067" y="11166"/>
                    <a:pt x="40302" y="10322"/>
                  </a:cubicBezTo>
                  <a:cubicBezTo>
                    <a:pt x="34147" y="9231"/>
                    <a:pt x="28995" y="13487"/>
                    <a:pt x="24740" y="14999"/>
                  </a:cubicBezTo>
                  <a:cubicBezTo>
                    <a:pt x="20731" y="16423"/>
                    <a:pt x="17338" y="16933"/>
                    <a:pt x="13100" y="16177"/>
                  </a:cubicBezTo>
                  <a:cubicBezTo>
                    <a:pt x="9161" y="15456"/>
                    <a:pt x="5504" y="15051"/>
                    <a:pt x="1882" y="17074"/>
                  </a:cubicBezTo>
                  <a:cubicBezTo>
                    <a:pt x="0" y="18146"/>
                    <a:pt x="1688" y="21047"/>
                    <a:pt x="3587" y="19992"/>
                  </a:cubicBezTo>
                  <a:cubicBezTo>
                    <a:pt x="6805" y="18181"/>
                    <a:pt x="10146" y="19078"/>
                    <a:pt x="13557" y="19658"/>
                  </a:cubicBezTo>
                  <a:cubicBezTo>
                    <a:pt x="16529" y="20203"/>
                    <a:pt x="19588" y="20063"/>
                    <a:pt x="22507" y="19271"/>
                  </a:cubicBezTo>
                  <a:cubicBezTo>
                    <a:pt x="25496" y="18463"/>
                    <a:pt x="28275" y="17566"/>
                    <a:pt x="31334" y="16986"/>
                  </a:cubicBezTo>
                  <a:cubicBezTo>
                    <a:pt x="33163" y="16634"/>
                    <a:pt x="35783" y="16880"/>
                    <a:pt x="37225" y="17144"/>
                  </a:cubicBezTo>
                  <a:close/>
                </a:path>
              </a:pathLst>
            </a:custGeom>
            <a:solidFill>
              <a:srgbClr val="4329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34"/>
            <p:cNvSpPr/>
            <p:nvPr/>
          </p:nvSpPr>
          <p:spPr>
            <a:xfrm>
              <a:off x="187550" y="2031275"/>
              <a:ext cx="1353525" cy="1436575"/>
            </a:xfrm>
            <a:custGeom>
              <a:rect b="b" l="l" r="r" t="t"/>
              <a:pathLst>
                <a:path extrusionOk="0" h="57463" w="54141">
                  <a:moveTo>
                    <a:pt x="38491" y="5821"/>
                  </a:moveTo>
                  <a:cubicBezTo>
                    <a:pt x="48074" y="10076"/>
                    <a:pt x="54141" y="19694"/>
                    <a:pt x="53859" y="30174"/>
                  </a:cubicBezTo>
                  <a:cubicBezTo>
                    <a:pt x="53596" y="40653"/>
                    <a:pt x="47037" y="49937"/>
                    <a:pt x="37243" y="53700"/>
                  </a:cubicBezTo>
                  <a:cubicBezTo>
                    <a:pt x="27466" y="57463"/>
                    <a:pt x="16371" y="54949"/>
                    <a:pt x="9162" y="47353"/>
                  </a:cubicBezTo>
                  <a:cubicBezTo>
                    <a:pt x="1935" y="39739"/>
                    <a:pt x="1" y="28538"/>
                    <a:pt x="4274" y="18955"/>
                  </a:cubicBezTo>
                  <a:cubicBezTo>
                    <a:pt x="10094" y="5873"/>
                    <a:pt x="25409" y="1"/>
                    <a:pt x="38491" y="5821"/>
                  </a:cubicBezTo>
                  <a:close/>
                </a:path>
              </a:pathLst>
            </a:custGeom>
            <a:solidFill>
              <a:srgbClr val="B3B2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34"/>
            <p:cNvSpPr/>
            <p:nvPr/>
          </p:nvSpPr>
          <p:spPr>
            <a:xfrm>
              <a:off x="347125" y="2229525"/>
              <a:ext cx="1078775" cy="1078775"/>
            </a:xfrm>
            <a:custGeom>
              <a:rect b="b" l="l" r="r" t="t"/>
              <a:pathLst>
                <a:path extrusionOk="0" h="43151" w="43151">
                  <a:moveTo>
                    <a:pt x="21558" y="43150"/>
                  </a:moveTo>
                  <a:cubicBezTo>
                    <a:pt x="9654" y="43150"/>
                    <a:pt x="1" y="33479"/>
                    <a:pt x="1" y="21558"/>
                  </a:cubicBezTo>
                  <a:cubicBezTo>
                    <a:pt x="1" y="9654"/>
                    <a:pt x="9654" y="1"/>
                    <a:pt x="21576" y="1"/>
                  </a:cubicBezTo>
                  <a:cubicBezTo>
                    <a:pt x="33497" y="1"/>
                    <a:pt x="43151" y="9654"/>
                    <a:pt x="43151" y="21575"/>
                  </a:cubicBezTo>
                  <a:cubicBezTo>
                    <a:pt x="43151" y="33497"/>
                    <a:pt x="33480" y="43150"/>
                    <a:pt x="21558" y="43150"/>
                  </a:cubicBezTo>
                  <a:close/>
                </a:path>
              </a:pathLst>
            </a:custGeom>
            <a:solidFill>
              <a:srgbClr val="C7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34"/>
            <p:cNvSpPr/>
            <p:nvPr/>
          </p:nvSpPr>
          <p:spPr>
            <a:xfrm>
              <a:off x="315475" y="2211950"/>
              <a:ext cx="1137250" cy="1106900"/>
            </a:xfrm>
            <a:custGeom>
              <a:rect b="b" l="l" r="r" t="t"/>
              <a:pathLst>
                <a:path extrusionOk="0" h="44276" w="45490">
                  <a:moveTo>
                    <a:pt x="22797" y="1389"/>
                  </a:moveTo>
                  <a:cubicBezTo>
                    <a:pt x="22812" y="1389"/>
                    <a:pt x="22827" y="1389"/>
                    <a:pt x="22842" y="1389"/>
                  </a:cubicBezTo>
                  <a:cubicBezTo>
                    <a:pt x="32091" y="1389"/>
                    <a:pt x="40232" y="7473"/>
                    <a:pt x="42852" y="16335"/>
                  </a:cubicBezTo>
                  <a:cubicBezTo>
                    <a:pt x="45489" y="25197"/>
                    <a:pt x="41973" y="34745"/>
                    <a:pt x="34218" y="39774"/>
                  </a:cubicBezTo>
                  <a:cubicBezTo>
                    <a:pt x="30739" y="42030"/>
                    <a:pt x="26779" y="43143"/>
                    <a:pt x="22834" y="43143"/>
                  </a:cubicBezTo>
                  <a:cubicBezTo>
                    <a:pt x="17987" y="43143"/>
                    <a:pt x="13163" y="41462"/>
                    <a:pt x="9285" y="38156"/>
                  </a:cubicBezTo>
                  <a:cubicBezTo>
                    <a:pt x="2251" y="32143"/>
                    <a:pt x="1" y="22243"/>
                    <a:pt x="3764" y="13786"/>
                  </a:cubicBezTo>
                  <a:cubicBezTo>
                    <a:pt x="7098" y="6256"/>
                    <a:pt x="14551" y="1389"/>
                    <a:pt x="22797" y="1389"/>
                  </a:cubicBezTo>
                  <a:close/>
                  <a:moveTo>
                    <a:pt x="22842" y="0"/>
                  </a:moveTo>
                  <a:cubicBezTo>
                    <a:pt x="10604" y="0"/>
                    <a:pt x="686" y="9917"/>
                    <a:pt x="686" y="22155"/>
                  </a:cubicBezTo>
                  <a:cubicBezTo>
                    <a:pt x="686" y="34376"/>
                    <a:pt x="10604" y="44275"/>
                    <a:pt x="22842" y="44275"/>
                  </a:cubicBezTo>
                  <a:cubicBezTo>
                    <a:pt x="35080" y="44275"/>
                    <a:pt x="44997" y="34376"/>
                    <a:pt x="44997" y="22155"/>
                  </a:cubicBezTo>
                  <a:cubicBezTo>
                    <a:pt x="44997" y="9917"/>
                    <a:pt x="35080" y="0"/>
                    <a:pt x="22842" y="0"/>
                  </a:cubicBezTo>
                  <a:close/>
                </a:path>
              </a:pathLst>
            </a:custGeom>
            <a:solidFill>
              <a:srgbClr val="4329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34"/>
            <p:cNvSpPr/>
            <p:nvPr/>
          </p:nvSpPr>
          <p:spPr>
            <a:xfrm>
              <a:off x="382725" y="2701200"/>
              <a:ext cx="365775" cy="382025"/>
            </a:xfrm>
            <a:custGeom>
              <a:rect b="b" l="l" r="r" t="t"/>
              <a:pathLst>
                <a:path extrusionOk="0" h="15281" w="14631">
                  <a:moveTo>
                    <a:pt x="10762" y="1425"/>
                  </a:moveTo>
                  <a:cubicBezTo>
                    <a:pt x="13118" y="2480"/>
                    <a:pt x="14630" y="4854"/>
                    <a:pt x="14560" y="7438"/>
                  </a:cubicBezTo>
                  <a:cubicBezTo>
                    <a:pt x="14490" y="10023"/>
                    <a:pt x="12872" y="12309"/>
                    <a:pt x="10463" y="13241"/>
                  </a:cubicBezTo>
                  <a:cubicBezTo>
                    <a:pt x="5135" y="15281"/>
                    <a:pt x="1" y="9882"/>
                    <a:pt x="2322" y="4678"/>
                  </a:cubicBezTo>
                  <a:cubicBezTo>
                    <a:pt x="3746" y="1442"/>
                    <a:pt x="7527" y="1"/>
                    <a:pt x="10762" y="1425"/>
                  </a:cubicBez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34"/>
            <p:cNvSpPr/>
            <p:nvPr/>
          </p:nvSpPr>
          <p:spPr>
            <a:xfrm>
              <a:off x="566475" y="2287550"/>
              <a:ext cx="365775" cy="382475"/>
            </a:xfrm>
            <a:custGeom>
              <a:rect b="b" l="l" r="r" t="t"/>
              <a:pathLst>
                <a:path extrusionOk="0" h="15299" w="14631">
                  <a:moveTo>
                    <a:pt x="10762" y="1443"/>
                  </a:moveTo>
                  <a:cubicBezTo>
                    <a:pt x="13136" y="2498"/>
                    <a:pt x="14630" y="4871"/>
                    <a:pt x="14560" y="7456"/>
                  </a:cubicBezTo>
                  <a:cubicBezTo>
                    <a:pt x="14490" y="10041"/>
                    <a:pt x="12872" y="12327"/>
                    <a:pt x="10463" y="13259"/>
                  </a:cubicBezTo>
                  <a:cubicBezTo>
                    <a:pt x="5135" y="15298"/>
                    <a:pt x="1" y="9900"/>
                    <a:pt x="2322" y="4695"/>
                  </a:cubicBezTo>
                  <a:cubicBezTo>
                    <a:pt x="3764" y="1460"/>
                    <a:pt x="7544" y="1"/>
                    <a:pt x="10762" y="1443"/>
                  </a:cubicBez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34"/>
            <p:cNvSpPr/>
            <p:nvPr/>
          </p:nvSpPr>
          <p:spPr>
            <a:xfrm>
              <a:off x="798150" y="2885825"/>
              <a:ext cx="365325" cy="382475"/>
            </a:xfrm>
            <a:custGeom>
              <a:rect b="b" l="l" r="r" t="t"/>
              <a:pathLst>
                <a:path extrusionOk="0" h="15299" w="14613">
                  <a:moveTo>
                    <a:pt x="10762" y="1442"/>
                  </a:moveTo>
                  <a:cubicBezTo>
                    <a:pt x="13118" y="2480"/>
                    <a:pt x="14612" y="4854"/>
                    <a:pt x="14542" y="7438"/>
                  </a:cubicBezTo>
                  <a:cubicBezTo>
                    <a:pt x="14489" y="10023"/>
                    <a:pt x="12872" y="12327"/>
                    <a:pt x="10445" y="13241"/>
                  </a:cubicBezTo>
                  <a:cubicBezTo>
                    <a:pt x="5135" y="15298"/>
                    <a:pt x="0" y="9882"/>
                    <a:pt x="2304" y="4678"/>
                  </a:cubicBezTo>
                  <a:cubicBezTo>
                    <a:pt x="3746" y="1442"/>
                    <a:pt x="7526" y="1"/>
                    <a:pt x="10762" y="1442"/>
                  </a:cubicBez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34"/>
            <p:cNvSpPr/>
            <p:nvPr/>
          </p:nvSpPr>
          <p:spPr>
            <a:xfrm>
              <a:off x="981900" y="2472625"/>
              <a:ext cx="365750" cy="382025"/>
            </a:xfrm>
            <a:custGeom>
              <a:rect b="b" l="l" r="r" t="t"/>
              <a:pathLst>
                <a:path extrusionOk="0" h="15281" w="14630">
                  <a:moveTo>
                    <a:pt x="10761" y="1425"/>
                  </a:moveTo>
                  <a:cubicBezTo>
                    <a:pt x="13118" y="2480"/>
                    <a:pt x="14630" y="4853"/>
                    <a:pt x="14560" y="7438"/>
                  </a:cubicBezTo>
                  <a:cubicBezTo>
                    <a:pt x="14489" y="10023"/>
                    <a:pt x="12871" y="12309"/>
                    <a:pt x="10463" y="13241"/>
                  </a:cubicBezTo>
                  <a:cubicBezTo>
                    <a:pt x="5135" y="15280"/>
                    <a:pt x="0" y="9882"/>
                    <a:pt x="2321" y="4677"/>
                  </a:cubicBezTo>
                  <a:cubicBezTo>
                    <a:pt x="3746" y="1442"/>
                    <a:pt x="7526" y="0"/>
                    <a:pt x="10761" y="1425"/>
                  </a:cubicBez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34"/>
            <p:cNvSpPr/>
            <p:nvPr/>
          </p:nvSpPr>
          <p:spPr>
            <a:xfrm>
              <a:off x="566925" y="2717025"/>
              <a:ext cx="195200" cy="296300"/>
            </a:xfrm>
            <a:custGeom>
              <a:rect b="b" l="l" r="r" t="t"/>
              <a:pathLst>
                <a:path extrusionOk="0" h="11852" w="7808">
                  <a:moveTo>
                    <a:pt x="176" y="282"/>
                  </a:moveTo>
                  <a:cubicBezTo>
                    <a:pt x="106" y="1460"/>
                    <a:pt x="0" y="2515"/>
                    <a:pt x="159" y="3693"/>
                  </a:cubicBezTo>
                  <a:cubicBezTo>
                    <a:pt x="299" y="4818"/>
                    <a:pt x="440" y="5979"/>
                    <a:pt x="880" y="7034"/>
                  </a:cubicBezTo>
                  <a:cubicBezTo>
                    <a:pt x="1337" y="8071"/>
                    <a:pt x="1724" y="9214"/>
                    <a:pt x="2462" y="10076"/>
                  </a:cubicBezTo>
                  <a:cubicBezTo>
                    <a:pt x="2867" y="10586"/>
                    <a:pt x="3306" y="11025"/>
                    <a:pt x="3799" y="11430"/>
                  </a:cubicBezTo>
                  <a:cubicBezTo>
                    <a:pt x="4027" y="11588"/>
                    <a:pt x="4256" y="11711"/>
                    <a:pt x="4502" y="11852"/>
                  </a:cubicBezTo>
                  <a:cubicBezTo>
                    <a:pt x="6858" y="10181"/>
                    <a:pt x="7808" y="7122"/>
                    <a:pt x="6788" y="4414"/>
                  </a:cubicBezTo>
                  <a:cubicBezTo>
                    <a:pt x="5785" y="1689"/>
                    <a:pt x="3060" y="1"/>
                    <a:pt x="194" y="282"/>
                  </a:cubicBezTo>
                  <a:close/>
                </a:path>
              </a:pathLst>
            </a:custGeom>
            <a:solidFill>
              <a:srgbClr val="4329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34"/>
            <p:cNvSpPr/>
            <p:nvPr/>
          </p:nvSpPr>
          <p:spPr>
            <a:xfrm>
              <a:off x="642100" y="2440100"/>
              <a:ext cx="295425" cy="204850"/>
            </a:xfrm>
            <a:custGeom>
              <a:rect b="b" l="l" r="r" t="t"/>
              <a:pathLst>
                <a:path extrusionOk="0" h="8194" w="11817">
                  <a:moveTo>
                    <a:pt x="10990" y="387"/>
                  </a:moveTo>
                  <a:cubicBezTo>
                    <a:pt x="10955" y="387"/>
                    <a:pt x="10920" y="387"/>
                    <a:pt x="10884" y="352"/>
                  </a:cubicBezTo>
                  <a:cubicBezTo>
                    <a:pt x="8862" y="0"/>
                    <a:pt x="6788" y="264"/>
                    <a:pt x="4924" y="1090"/>
                  </a:cubicBezTo>
                  <a:cubicBezTo>
                    <a:pt x="3904" y="1547"/>
                    <a:pt x="2954" y="2128"/>
                    <a:pt x="2093" y="2849"/>
                  </a:cubicBezTo>
                  <a:cubicBezTo>
                    <a:pt x="1319" y="3464"/>
                    <a:pt x="651" y="4167"/>
                    <a:pt x="53" y="4959"/>
                  </a:cubicBezTo>
                  <a:lnTo>
                    <a:pt x="0" y="4994"/>
                  </a:lnTo>
                  <a:cubicBezTo>
                    <a:pt x="1723" y="7315"/>
                    <a:pt x="4783" y="8194"/>
                    <a:pt x="7491" y="7139"/>
                  </a:cubicBezTo>
                  <a:cubicBezTo>
                    <a:pt x="10181" y="6084"/>
                    <a:pt x="11816" y="3359"/>
                    <a:pt x="11500" y="475"/>
                  </a:cubicBezTo>
                  <a:cubicBezTo>
                    <a:pt x="11342" y="422"/>
                    <a:pt x="11166" y="387"/>
                    <a:pt x="10990" y="387"/>
                  </a:cubicBezTo>
                  <a:close/>
                </a:path>
              </a:pathLst>
            </a:custGeom>
            <a:solidFill>
              <a:srgbClr val="4329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34"/>
            <p:cNvSpPr/>
            <p:nvPr/>
          </p:nvSpPr>
          <p:spPr>
            <a:xfrm>
              <a:off x="835525" y="2892425"/>
              <a:ext cx="292775" cy="197825"/>
            </a:xfrm>
            <a:custGeom>
              <a:rect b="b" l="l" r="r" t="t"/>
              <a:pathLst>
                <a:path extrusionOk="0" h="7913" w="11711">
                  <a:moveTo>
                    <a:pt x="387" y="7684"/>
                  </a:moveTo>
                  <a:cubicBezTo>
                    <a:pt x="967" y="7860"/>
                    <a:pt x="1583" y="7913"/>
                    <a:pt x="2198" y="7878"/>
                  </a:cubicBezTo>
                  <a:cubicBezTo>
                    <a:pt x="2849" y="7843"/>
                    <a:pt x="3640" y="7878"/>
                    <a:pt x="4255" y="7667"/>
                  </a:cubicBezTo>
                  <a:cubicBezTo>
                    <a:pt x="4748" y="7508"/>
                    <a:pt x="5310" y="7491"/>
                    <a:pt x="5767" y="7315"/>
                  </a:cubicBezTo>
                  <a:cubicBezTo>
                    <a:pt x="6189" y="7157"/>
                    <a:pt x="6858" y="6999"/>
                    <a:pt x="7262" y="6823"/>
                  </a:cubicBezTo>
                  <a:cubicBezTo>
                    <a:pt x="8264" y="6383"/>
                    <a:pt x="8845" y="5926"/>
                    <a:pt x="9706" y="5240"/>
                  </a:cubicBezTo>
                  <a:cubicBezTo>
                    <a:pt x="10480" y="4625"/>
                    <a:pt x="11148" y="3904"/>
                    <a:pt x="11711" y="3095"/>
                  </a:cubicBezTo>
                  <a:cubicBezTo>
                    <a:pt x="9970" y="827"/>
                    <a:pt x="6928" y="0"/>
                    <a:pt x="4273" y="1073"/>
                  </a:cubicBezTo>
                  <a:cubicBezTo>
                    <a:pt x="1618" y="2146"/>
                    <a:pt x="0" y="4836"/>
                    <a:pt x="299" y="7684"/>
                  </a:cubicBezTo>
                  <a:close/>
                </a:path>
              </a:pathLst>
            </a:custGeom>
            <a:solidFill>
              <a:srgbClr val="4329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34"/>
            <p:cNvSpPr/>
            <p:nvPr/>
          </p:nvSpPr>
          <p:spPr>
            <a:xfrm>
              <a:off x="1010900" y="2525375"/>
              <a:ext cx="200475" cy="295425"/>
            </a:xfrm>
            <a:custGeom>
              <a:rect b="b" l="l" r="r" t="t"/>
              <a:pathLst>
                <a:path extrusionOk="0" h="11817" w="8019">
                  <a:moveTo>
                    <a:pt x="7949" y="10287"/>
                  </a:moveTo>
                  <a:cubicBezTo>
                    <a:pt x="8019" y="9689"/>
                    <a:pt x="8019" y="9108"/>
                    <a:pt x="7949" y="8511"/>
                  </a:cubicBezTo>
                  <a:cubicBezTo>
                    <a:pt x="7808" y="7297"/>
                    <a:pt x="7509" y="6119"/>
                    <a:pt x="7034" y="4994"/>
                  </a:cubicBezTo>
                  <a:cubicBezTo>
                    <a:pt x="6542" y="3974"/>
                    <a:pt x="5944" y="3007"/>
                    <a:pt x="5258" y="2093"/>
                  </a:cubicBezTo>
                  <a:cubicBezTo>
                    <a:pt x="4713" y="1337"/>
                    <a:pt x="4186" y="440"/>
                    <a:pt x="3289" y="53"/>
                  </a:cubicBezTo>
                  <a:lnTo>
                    <a:pt x="3219" y="0"/>
                  </a:lnTo>
                  <a:cubicBezTo>
                    <a:pt x="898" y="1706"/>
                    <a:pt x="1" y="4748"/>
                    <a:pt x="1021" y="7438"/>
                  </a:cubicBezTo>
                  <a:cubicBezTo>
                    <a:pt x="2058" y="10146"/>
                    <a:pt x="4766" y="11816"/>
                    <a:pt x="7632" y="11517"/>
                  </a:cubicBezTo>
                  <a:cubicBezTo>
                    <a:pt x="7755" y="11113"/>
                    <a:pt x="7861" y="10709"/>
                    <a:pt x="7949" y="10287"/>
                  </a:cubicBezTo>
                  <a:close/>
                </a:path>
              </a:pathLst>
            </a:custGeom>
            <a:solidFill>
              <a:srgbClr val="4329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34"/>
            <p:cNvSpPr/>
            <p:nvPr/>
          </p:nvSpPr>
          <p:spPr>
            <a:xfrm>
              <a:off x="703625" y="2605825"/>
              <a:ext cx="327100" cy="342000"/>
            </a:xfrm>
            <a:custGeom>
              <a:rect b="b" l="l" r="r" t="t"/>
              <a:pathLst>
                <a:path extrusionOk="0" h="13680" w="13084">
                  <a:moveTo>
                    <a:pt x="9637" y="1284"/>
                  </a:moveTo>
                  <a:cubicBezTo>
                    <a:pt x="11747" y="2233"/>
                    <a:pt x="13083" y="4343"/>
                    <a:pt x="13030" y="6664"/>
                  </a:cubicBezTo>
                  <a:cubicBezTo>
                    <a:pt x="12978" y="8985"/>
                    <a:pt x="11518" y="11025"/>
                    <a:pt x="9355" y="11851"/>
                  </a:cubicBezTo>
                  <a:cubicBezTo>
                    <a:pt x="4608" y="13680"/>
                    <a:pt x="1" y="8844"/>
                    <a:pt x="2076" y="4185"/>
                  </a:cubicBezTo>
                  <a:cubicBezTo>
                    <a:pt x="3359" y="1301"/>
                    <a:pt x="6753" y="0"/>
                    <a:pt x="9637" y="1284"/>
                  </a:cubicBezTo>
                  <a:close/>
                </a:path>
              </a:pathLst>
            </a:custGeom>
            <a:solidFill>
              <a:srgbClr val="9D9D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34"/>
            <p:cNvSpPr/>
            <p:nvPr/>
          </p:nvSpPr>
          <p:spPr>
            <a:xfrm>
              <a:off x="795075" y="2687125"/>
              <a:ext cx="178500" cy="171475"/>
            </a:xfrm>
            <a:custGeom>
              <a:rect b="b" l="l" r="r" t="t"/>
              <a:pathLst>
                <a:path extrusionOk="0" h="6859" w="7140">
                  <a:moveTo>
                    <a:pt x="4818" y="652"/>
                  </a:moveTo>
                  <a:cubicBezTo>
                    <a:pt x="7139" y="1689"/>
                    <a:pt x="7051" y="5030"/>
                    <a:pt x="4678" y="5944"/>
                  </a:cubicBezTo>
                  <a:cubicBezTo>
                    <a:pt x="2304" y="6858"/>
                    <a:pt x="0" y="4432"/>
                    <a:pt x="1038" y="2093"/>
                  </a:cubicBezTo>
                  <a:cubicBezTo>
                    <a:pt x="1688" y="652"/>
                    <a:pt x="3376" y="1"/>
                    <a:pt x="4818" y="652"/>
                  </a:cubicBezTo>
                  <a:close/>
                </a:path>
              </a:pathLst>
            </a:custGeom>
            <a:solidFill>
              <a:srgbClr val="4329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19" name="Google Shape;519;p34"/>
          <p:cNvSpPr txBox="1"/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 AND FUTURE WORK</a:t>
            </a:r>
            <a:endParaRPr/>
          </a:p>
        </p:txBody>
      </p:sp>
      <p:sp>
        <p:nvSpPr>
          <p:cNvPr id="520" name="Google Shape;520;p34"/>
          <p:cNvSpPr txBox="1"/>
          <p:nvPr>
            <p:ph idx="4294967295" type="subTitle"/>
          </p:nvPr>
        </p:nvSpPr>
        <p:spPr>
          <a:xfrm>
            <a:off x="4102425" y="1884500"/>
            <a:ext cx="1867800" cy="76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400"/>
              <a:t>The way data is presented matters</a:t>
            </a:r>
            <a:endParaRPr b="1" sz="1400"/>
          </a:p>
        </p:txBody>
      </p:sp>
      <p:sp>
        <p:nvSpPr>
          <p:cNvPr id="521" name="Google Shape;521;p34"/>
          <p:cNvSpPr txBox="1"/>
          <p:nvPr>
            <p:ph idx="4294967295" type="subTitle"/>
          </p:nvPr>
        </p:nvSpPr>
        <p:spPr>
          <a:xfrm>
            <a:off x="6179325" y="2487770"/>
            <a:ext cx="1633200" cy="57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100"/>
              <a:t>Charts have to be tailored</a:t>
            </a:r>
            <a:endParaRPr sz="1100"/>
          </a:p>
        </p:txBody>
      </p:sp>
      <p:sp>
        <p:nvSpPr>
          <p:cNvPr id="522" name="Google Shape;522;p34"/>
          <p:cNvSpPr txBox="1"/>
          <p:nvPr>
            <p:ph idx="4294967295" type="subTitle"/>
          </p:nvPr>
        </p:nvSpPr>
        <p:spPr>
          <a:xfrm>
            <a:off x="6011625" y="1825750"/>
            <a:ext cx="1968600" cy="76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400"/>
              <a:t>Mobile application for MovieDB</a:t>
            </a:r>
            <a:endParaRPr b="1" sz="1400"/>
          </a:p>
        </p:txBody>
      </p:sp>
      <p:sp>
        <p:nvSpPr>
          <p:cNvPr id="523" name="Google Shape;523;p34"/>
          <p:cNvSpPr txBox="1"/>
          <p:nvPr>
            <p:ph idx="4294967295" type="subTitle"/>
          </p:nvPr>
        </p:nvSpPr>
        <p:spPr>
          <a:xfrm>
            <a:off x="2427825" y="2487325"/>
            <a:ext cx="1633200" cy="57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100"/>
              <a:t>Nowadays, the choice of subscribing to a movie platform is more important than we think</a:t>
            </a:r>
            <a:endParaRPr sz="1100"/>
          </a:p>
        </p:txBody>
      </p:sp>
      <p:sp>
        <p:nvSpPr>
          <p:cNvPr id="524" name="Google Shape;524;p34"/>
          <p:cNvSpPr txBox="1"/>
          <p:nvPr>
            <p:ph idx="4294967295" type="subTitle"/>
          </p:nvPr>
        </p:nvSpPr>
        <p:spPr>
          <a:xfrm>
            <a:off x="2427825" y="1963028"/>
            <a:ext cx="1633200" cy="27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400"/>
              <a:t>Important decision</a:t>
            </a:r>
            <a:endParaRPr b="1" sz="1400"/>
          </a:p>
        </p:txBody>
      </p:sp>
      <p:sp>
        <p:nvSpPr>
          <p:cNvPr id="525" name="Google Shape;525;p34"/>
          <p:cNvSpPr txBox="1"/>
          <p:nvPr>
            <p:ph idx="4294967295" type="subTitle"/>
          </p:nvPr>
        </p:nvSpPr>
        <p:spPr>
          <a:xfrm>
            <a:off x="4219725" y="2487770"/>
            <a:ext cx="1633200" cy="57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100"/>
              <a:t>Misleading charts may lead to a wrong platform choice</a:t>
            </a:r>
            <a:endParaRPr sz="1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vie Background by Slidesgo">
  <a:themeElements>
    <a:clrScheme name="Simple Light">
      <a:dk1>
        <a:srgbClr val="F5EBDC"/>
      </a:dk1>
      <a:lt1>
        <a:srgbClr val="FFFFFF"/>
      </a:lt1>
      <a:dk2>
        <a:srgbClr val="432918"/>
      </a:dk2>
      <a:lt2>
        <a:srgbClr val="000000"/>
      </a:lt2>
      <a:accent1>
        <a:srgbClr val="432918"/>
      </a:accent1>
      <a:accent2>
        <a:srgbClr val="EB5E68"/>
      </a:accent2>
      <a:accent3>
        <a:srgbClr val="17B1BF"/>
      </a:accent3>
      <a:accent4>
        <a:srgbClr val="F6B804"/>
      </a:accent4>
      <a:accent5>
        <a:srgbClr val="926037"/>
      </a:accent5>
      <a:accent6>
        <a:srgbClr val="EA9999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