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42" r:id="rId6"/>
    <p:sldId id="8859" r:id="rId7"/>
    <p:sldId id="8861" r:id="rId8"/>
    <p:sldId id="8862" r:id="rId9"/>
    <p:sldId id="28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A2C3CA-6040-B9F8-6E19-C33A9E5935EB}" name="Karine FAUSTINI" initials="KF" userId="S::karine.faustini@seenovate.com::a869df22-cf72-4d13-9ad8-3b2b59328cb2" providerId="AD"/>
  <p188:author id="{68414CFC-CC6A-1A38-EFC7-14751A941996}" name="Frank IMBACH" initials="FI" userId="S::frank.imbach@seenovate.com::5eeb6a30-89f2-41bf-b53c-84b5841895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9AD191"/>
    <a:srgbClr val="3E7C35"/>
    <a:srgbClr val="62C7B4"/>
    <a:srgbClr val="D2EAF0"/>
    <a:srgbClr val="D1E4FA"/>
    <a:srgbClr val="E7E7EB"/>
    <a:srgbClr val="7ACB96"/>
    <a:srgbClr val="04A6EF"/>
    <a:srgbClr val="15BE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185F1-D1F6-450B-B733-5DF5FF09EC47}" v="2" dt="2023-09-08T12:49:06.084"/>
    <p1510:client id="{8A1776A9-3F9D-4775-B49A-1619CB52DC96}" v="859" dt="2023-06-29T16:04:31.004"/>
    <p1510:client id="{8D39C305-FA26-4580-97A8-DE32B6BA3463}" v="14" dt="2023-09-13T08:07:40.160"/>
    <p1510:client id="{9288894A-06B4-4061-837E-2FA8818B9D76}" v="251" dt="2023-09-07T08:05:00.703"/>
    <p1510:client id="{F3798265-F677-2B4D-838D-E08E727AA167}" v="505" dt="2023-06-29T16:08:5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y FOUCHEREAU" userId="S::remy.fouchereau@seenovate.com::29b809e3-5193-4250-b939-8bcae5b24582" providerId="AD" clId="Web-{395185F1-D1F6-450B-B733-5DF5FF09EC47}"/>
    <pc:docChg chg="modSld">
      <pc:chgData name="Rémy FOUCHEREAU" userId="S::remy.fouchereau@seenovate.com::29b809e3-5193-4250-b939-8bcae5b24582" providerId="AD" clId="Web-{395185F1-D1F6-450B-B733-5DF5FF09EC47}" dt="2023-09-08T12:49:48.978" v="35" actId="20577"/>
      <pc:docMkLst>
        <pc:docMk/>
      </pc:docMkLst>
      <pc:sldChg chg="addSp delSp modSp">
        <pc:chgData name="Rémy FOUCHEREAU" userId="S::remy.fouchereau@seenovate.com::29b809e3-5193-4250-b939-8bcae5b24582" providerId="AD" clId="Web-{395185F1-D1F6-450B-B733-5DF5FF09EC47}" dt="2023-09-08T12:49:48.978" v="35" actId="20577"/>
        <pc:sldMkLst>
          <pc:docMk/>
          <pc:sldMk cId="4133717210" sldId="332"/>
        </pc:sldMkLst>
        <pc:graphicFrameChg chg="add del modGraphic">
          <ac:chgData name="Rémy FOUCHEREAU" userId="S::remy.fouchereau@seenovate.com::29b809e3-5193-4250-b939-8bcae5b24582" providerId="AD" clId="Web-{395185F1-D1F6-450B-B733-5DF5FF09EC47}" dt="2023-09-08T12:49:48.978" v="35" actId="20577"/>
          <ac:graphicFrameMkLst>
            <pc:docMk/>
            <pc:sldMk cId="4133717210" sldId="332"/>
            <ac:graphicFrameMk id="24" creationId="{FC378CD3-3B25-323A-17F4-02B243F82404}"/>
          </ac:graphicFrameMkLst>
        </pc:graphicFrameChg>
      </pc:sldChg>
    </pc:docChg>
  </pc:docChgLst>
  <pc:docChgLst>
    <pc:chgData name="Gabriel KOCEVAR" userId="098b5367-3a7e-4bc5-98d6-f7d9201dc9da" providerId="ADAL" clId="{F3798265-F677-2B4D-838D-E08E727AA167}"/>
    <pc:docChg chg="undo custSel addSld delSld modSld">
      <pc:chgData name="Gabriel KOCEVAR" userId="098b5367-3a7e-4bc5-98d6-f7d9201dc9da" providerId="ADAL" clId="{F3798265-F677-2B4D-838D-E08E727AA167}" dt="2023-06-29T16:08:56.301" v="889" actId="20577"/>
      <pc:docMkLst>
        <pc:docMk/>
      </pc:docMkLst>
      <pc:sldChg chg="modSp mod">
        <pc:chgData name="Gabriel KOCEVAR" userId="098b5367-3a7e-4bc5-98d6-f7d9201dc9da" providerId="ADAL" clId="{F3798265-F677-2B4D-838D-E08E727AA167}" dt="2023-06-27T07:18:06.124" v="768" actId="20577"/>
        <pc:sldMkLst>
          <pc:docMk/>
          <pc:sldMk cId="2043756436" sldId="257"/>
        </pc:sldMkLst>
        <pc:spChg chg="mod">
          <ac:chgData name="Gabriel KOCEVAR" userId="098b5367-3a7e-4bc5-98d6-f7d9201dc9da" providerId="ADAL" clId="{F3798265-F677-2B4D-838D-E08E727AA167}" dt="2023-06-27T07:13:46.556" v="766" actId="20577"/>
          <ac:spMkLst>
            <pc:docMk/>
            <pc:sldMk cId="2043756436" sldId="257"/>
            <ac:spMk id="2" creationId="{4A406F31-EBC7-4468-A853-57DAA57E2AEC}"/>
          </ac:spMkLst>
        </pc:spChg>
        <pc:spChg chg="mod">
          <ac:chgData name="Gabriel KOCEVAR" userId="098b5367-3a7e-4bc5-98d6-f7d9201dc9da" providerId="ADAL" clId="{F3798265-F677-2B4D-838D-E08E727AA167}" dt="2023-06-27T07:18:06.124" v="768" actId="20577"/>
          <ac:spMkLst>
            <pc:docMk/>
            <pc:sldMk cId="2043756436" sldId="257"/>
            <ac:spMk id="4" creationId="{BA04A6EC-E837-4DBB-BABE-B0478EA5ED5B}"/>
          </ac:spMkLst>
        </pc:spChg>
      </pc:sldChg>
      <pc:sldChg chg="delSp modSp mod">
        <pc:chgData name="Gabriel KOCEVAR" userId="098b5367-3a7e-4bc5-98d6-f7d9201dc9da" providerId="ADAL" clId="{F3798265-F677-2B4D-838D-E08E727AA167}" dt="2023-06-27T06:15:36.531" v="764" actId="478"/>
        <pc:sldMkLst>
          <pc:docMk/>
          <pc:sldMk cId="466531950" sldId="318"/>
        </pc:sldMkLst>
        <pc:spChg chg="del mod">
          <ac:chgData name="Gabriel KOCEVAR" userId="098b5367-3a7e-4bc5-98d6-f7d9201dc9da" providerId="ADAL" clId="{F3798265-F677-2B4D-838D-E08E727AA167}" dt="2023-06-27T06:15:36.531" v="764" actId="478"/>
          <ac:spMkLst>
            <pc:docMk/>
            <pc:sldMk cId="466531950" sldId="318"/>
            <ac:spMk id="4" creationId="{5ECB72C7-BBF4-6524-8C86-51B39EC08927}"/>
          </ac:spMkLst>
        </pc:spChg>
        <pc:graphicFrameChg chg="mod modGraphic">
          <ac:chgData name="Gabriel KOCEVAR" userId="098b5367-3a7e-4bc5-98d6-f7d9201dc9da" providerId="ADAL" clId="{F3798265-F677-2B4D-838D-E08E727AA167}" dt="2023-06-26T21:55:33.759" v="186" actId="113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delSp modSp mod">
        <pc:chgData name="Gabriel KOCEVAR" userId="098b5367-3a7e-4bc5-98d6-f7d9201dc9da" providerId="ADAL" clId="{F3798265-F677-2B4D-838D-E08E727AA167}" dt="2023-06-26T21:50:03.063" v="157" actId="1038"/>
        <pc:sldMkLst>
          <pc:docMk/>
          <pc:sldMk cId="4133717210" sldId="332"/>
        </pc:sldMkLst>
        <pc:spChg chg="mod">
          <ac:chgData name="Gabriel KOCEVAR" userId="098b5367-3a7e-4bc5-98d6-f7d9201dc9da" providerId="ADAL" clId="{F3798265-F677-2B4D-838D-E08E727AA167}" dt="2023-06-26T21:44:14.781" v="53" actId="20577"/>
          <ac:spMkLst>
            <pc:docMk/>
            <pc:sldMk cId="4133717210" sldId="332"/>
            <ac:spMk id="2" creationId="{0D4386E0-C252-6D7F-F7E1-F7C9910EC1AD}"/>
          </ac:spMkLst>
        </pc:spChg>
        <pc:spChg chg="mod">
          <ac:chgData name="Gabriel KOCEVAR" userId="098b5367-3a7e-4bc5-98d6-f7d9201dc9da" providerId="ADAL" clId="{F3798265-F677-2B4D-838D-E08E727AA167}" dt="2023-06-26T21:47:13.177" v="87" actId="1035"/>
          <ac:spMkLst>
            <pc:docMk/>
            <pc:sldMk cId="4133717210" sldId="332"/>
            <ac:spMk id="5" creationId="{C8715149-FC71-5B31-2B27-00FA2E395F1B}"/>
          </ac:spMkLst>
        </pc:spChg>
        <pc:spChg chg="del">
          <ac:chgData name="Gabriel KOCEVAR" userId="098b5367-3a7e-4bc5-98d6-f7d9201dc9da" providerId="ADAL" clId="{F3798265-F677-2B4D-838D-E08E727AA167}" dt="2023-06-26T21:33:51.096" v="29" actId="478"/>
          <ac:spMkLst>
            <pc:docMk/>
            <pc:sldMk cId="4133717210" sldId="332"/>
            <ac:spMk id="6" creationId="{C5AAFD2B-D111-332E-9740-F3086ED74409}"/>
          </ac:spMkLst>
        </pc:spChg>
        <pc:spChg chg="mod">
          <ac:chgData name="Gabriel KOCEVAR" userId="098b5367-3a7e-4bc5-98d6-f7d9201dc9da" providerId="ADAL" clId="{F3798265-F677-2B4D-838D-E08E727AA167}" dt="2023-06-26T21:48:03.816" v="113" actId="1038"/>
          <ac:spMkLst>
            <pc:docMk/>
            <pc:sldMk cId="4133717210" sldId="332"/>
            <ac:spMk id="9" creationId="{EA4A55C5-3BED-530C-B88D-C93859D5A2C6}"/>
          </ac:spMkLst>
        </pc:spChg>
        <pc:spChg chg="mod">
          <ac:chgData name="Gabriel KOCEVAR" userId="098b5367-3a7e-4bc5-98d6-f7d9201dc9da" providerId="ADAL" clId="{F3798265-F677-2B4D-838D-E08E727AA167}" dt="2023-06-26T21:48:42.726" v="123" actId="1076"/>
          <ac:spMkLst>
            <pc:docMk/>
            <pc:sldMk cId="4133717210" sldId="332"/>
            <ac:spMk id="11" creationId="{91E652C4-EEB2-4F4B-E7F5-BC26BD7B4162}"/>
          </ac:spMkLst>
        </pc:spChg>
        <pc:spChg chg="mod">
          <ac:chgData name="Gabriel KOCEVAR" userId="098b5367-3a7e-4bc5-98d6-f7d9201dc9da" providerId="ADAL" clId="{F3798265-F677-2B4D-838D-E08E727AA167}" dt="2023-06-26T21:49:12.354" v="132" actId="1076"/>
          <ac:spMkLst>
            <pc:docMk/>
            <pc:sldMk cId="4133717210" sldId="332"/>
            <ac:spMk id="12" creationId="{16ABDAB8-F309-CDC9-8C98-355F8C241500}"/>
          </ac:spMkLst>
        </pc:spChg>
        <pc:spChg chg="mod">
          <ac:chgData name="Gabriel KOCEVAR" userId="098b5367-3a7e-4bc5-98d6-f7d9201dc9da" providerId="ADAL" clId="{F3798265-F677-2B4D-838D-E08E727AA167}" dt="2023-06-26T21:49:34.725" v="142" actId="1076"/>
          <ac:spMkLst>
            <pc:docMk/>
            <pc:sldMk cId="4133717210" sldId="332"/>
            <ac:spMk id="13" creationId="{DF3EBA3C-4F22-3DDB-6442-7A09443A97FE}"/>
          </ac:spMkLst>
        </pc:spChg>
        <pc:spChg chg="mod">
          <ac:chgData name="Gabriel KOCEVAR" userId="098b5367-3a7e-4bc5-98d6-f7d9201dc9da" providerId="ADAL" clId="{F3798265-F677-2B4D-838D-E08E727AA167}" dt="2023-06-26T21:50:03.063" v="157" actId="1038"/>
          <ac:spMkLst>
            <pc:docMk/>
            <pc:sldMk cId="4133717210" sldId="332"/>
            <ac:spMk id="14" creationId="{C23D3855-AF82-97CC-3DE6-A2D249FEED54}"/>
          </ac:spMkLst>
        </pc:spChg>
        <pc:spChg chg="mod">
          <ac:chgData name="Gabriel KOCEVAR" userId="098b5367-3a7e-4bc5-98d6-f7d9201dc9da" providerId="ADAL" clId="{F3798265-F677-2B4D-838D-E08E727AA167}" dt="2023-06-26T21:44:26.944" v="55" actId="20577"/>
          <ac:spMkLst>
            <pc:docMk/>
            <pc:sldMk cId="4133717210" sldId="332"/>
            <ac:spMk id="18" creationId="{33AC234C-F91B-BEE2-EADB-D1749EA1F5EE}"/>
          </ac:spMkLst>
        </pc:spChg>
        <pc:spChg chg="mod">
          <ac:chgData name="Gabriel KOCEVAR" userId="098b5367-3a7e-4bc5-98d6-f7d9201dc9da" providerId="ADAL" clId="{F3798265-F677-2B4D-838D-E08E727AA167}" dt="2023-06-26T21:44:59.822" v="57" actId="20577"/>
          <ac:spMkLst>
            <pc:docMk/>
            <pc:sldMk cId="4133717210" sldId="332"/>
            <ac:spMk id="20" creationId="{BA3A7EE9-93CE-D3DB-5C51-B737D443FA86}"/>
          </ac:spMkLst>
        </pc:spChg>
        <pc:spChg chg="mod">
          <ac:chgData name="Gabriel KOCEVAR" userId="098b5367-3a7e-4bc5-98d6-f7d9201dc9da" providerId="ADAL" clId="{F3798265-F677-2B4D-838D-E08E727AA167}" dt="2023-06-26T21:45:14.934" v="59" actId="20577"/>
          <ac:spMkLst>
            <pc:docMk/>
            <pc:sldMk cId="4133717210" sldId="332"/>
            <ac:spMk id="21" creationId="{D95F8562-1AB6-2FCD-06E0-121DA2D975E1}"/>
          </ac:spMkLst>
        </pc:spChg>
        <pc:spChg chg="mod">
          <ac:chgData name="Gabriel KOCEVAR" userId="098b5367-3a7e-4bc5-98d6-f7d9201dc9da" providerId="ADAL" clId="{F3798265-F677-2B4D-838D-E08E727AA167}" dt="2023-06-26T21:45:27.966" v="61" actId="20577"/>
          <ac:spMkLst>
            <pc:docMk/>
            <pc:sldMk cId="4133717210" sldId="332"/>
            <ac:spMk id="22" creationId="{275ACD94-873E-F47C-B1D9-A3CEB0C956AE}"/>
          </ac:spMkLst>
        </pc:spChg>
        <pc:spChg chg="mod">
          <ac:chgData name="Gabriel KOCEVAR" userId="098b5367-3a7e-4bc5-98d6-f7d9201dc9da" providerId="ADAL" clId="{F3798265-F677-2B4D-838D-E08E727AA167}" dt="2023-06-26T21:45:30.498" v="63" actId="20577"/>
          <ac:spMkLst>
            <pc:docMk/>
            <pc:sldMk cId="4133717210" sldId="332"/>
            <ac:spMk id="23" creationId="{CCA6B0AF-09DD-3D7F-9462-1225367D2893}"/>
          </ac:spMkLst>
        </pc:spChg>
        <pc:graphicFrameChg chg="mod modGraphic">
          <ac:chgData name="Gabriel KOCEVAR" userId="098b5367-3a7e-4bc5-98d6-f7d9201dc9da" providerId="ADAL" clId="{F3798265-F677-2B4D-838D-E08E727AA167}" dt="2023-06-26T21:30:08.717" v="19" actId="20577"/>
          <ac:graphicFrameMkLst>
            <pc:docMk/>
            <pc:sldMk cId="4133717210" sldId="332"/>
            <ac:graphicFrameMk id="24" creationId="{FC378CD3-3B25-323A-17F4-02B243F82404}"/>
          </ac:graphicFrameMkLst>
        </pc:graphicFrameChg>
        <pc:graphicFrameChg chg="mod modGraphic">
          <ac:chgData name="Gabriel KOCEVAR" userId="098b5367-3a7e-4bc5-98d6-f7d9201dc9da" providerId="ADAL" clId="{F3798265-F677-2B4D-838D-E08E727AA167}" dt="2023-06-26T21:38:38.947" v="42" actId="207"/>
          <ac:graphicFrameMkLst>
            <pc:docMk/>
            <pc:sldMk cId="4133717210" sldId="332"/>
            <ac:graphicFrameMk id="25" creationId="{F3B3D8B1-85BB-A6D2-CE50-16D6260D3DB9}"/>
          </ac:graphicFrameMkLst>
        </pc:graphicFrameChg>
      </pc:sldChg>
      <pc:sldChg chg="modSp mod">
        <pc:chgData name="Gabriel KOCEVAR" userId="098b5367-3a7e-4bc5-98d6-f7d9201dc9da" providerId="ADAL" clId="{F3798265-F677-2B4D-838D-E08E727AA167}" dt="2023-06-27T05:48:48.201" v="429" actId="20577"/>
        <pc:sldMkLst>
          <pc:docMk/>
          <pc:sldMk cId="1821049842" sldId="339"/>
        </pc:sldMkLst>
        <pc:spChg chg="mod">
          <ac:chgData name="Gabriel KOCEVAR" userId="098b5367-3a7e-4bc5-98d6-f7d9201dc9da" providerId="ADAL" clId="{F3798265-F677-2B4D-838D-E08E727AA167}" dt="2023-06-27T05:48:48.201" v="429" actId="20577"/>
          <ac:spMkLst>
            <pc:docMk/>
            <pc:sldMk cId="1821049842" sldId="339"/>
            <ac:spMk id="2" creationId="{F904EDA8-FBEA-844F-97A4-27C29EDA31E0}"/>
          </ac:spMkLst>
        </pc:spChg>
      </pc:sldChg>
      <pc:sldChg chg="modSp mod">
        <pc:chgData name="Gabriel KOCEVAR" userId="098b5367-3a7e-4bc5-98d6-f7d9201dc9da" providerId="ADAL" clId="{F3798265-F677-2B4D-838D-E08E727AA167}" dt="2023-06-27T08:55:13.800" v="783" actId="20577"/>
        <pc:sldMkLst>
          <pc:docMk/>
          <pc:sldMk cId="3881852541" sldId="342"/>
        </pc:sldMkLst>
        <pc:graphicFrameChg chg="mod modGraphic">
          <ac:chgData name="Gabriel KOCEVAR" userId="098b5367-3a7e-4bc5-98d6-f7d9201dc9da" providerId="ADAL" clId="{F3798265-F677-2B4D-838D-E08E727AA167}" dt="2023-06-27T08:55:13.800" v="783" actId="20577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addSp modSp mod">
        <pc:chgData name="Gabriel KOCEVAR" userId="098b5367-3a7e-4bc5-98d6-f7d9201dc9da" providerId="ADAL" clId="{F3798265-F677-2B4D-838D-E08E727AA167}" dt="2023-06-27T05:54:32.613" v="451" actId="14100"/>
        <pc:sldMkLst>
          <pc:docMk/>
          <pc:sldMk cId="3125325592" sldId="513"/>
        </pc:sldMkLst>
        <pc:spChg chg="add mod">
          <ac:chgData name="Gabriel KOCEVAR" userId="098b5367-3a7e-4bc5-98d6-f7d9201dc9da" providerId="ADAL" clId="{F3798265-F677-2B4D-838D-E08E727AA167}" dt="2023-06-27T05:54:32.613" v="451" actId="14100"/>
          <ac:spMkLst>
            <pc:docMk/>
            <pc:sldMk cId="3125325592" sldId="513"/>
            <ac:spMk id="10" creationId="{75441CBC-E9C4-EB9C-AE1F-710F97CFE525}"/>
          </ac:spMkLst>
        </pc:spChg>
        <pc:spChg chg="mod">
          <ac:chgData name="Gabriel KOCEVAR" userId="098b5367-3a7e-4bc5-98d6-f7d9201dc9da" providerId="ADAL" clId="{F3798265-F677-2B4D-838D-E08E727AA167}" dt="2023-06-27T05:53:53.985" v="438" actId="1036"/>
          <ac:spMkLst>
            <pc:docMk/>
            <pc:sldMk cId="3125325592" sldId="513"/>
            <ac:spMk id="12" creationId="{B9E6EE26-E951-88D8-22AD-7B1782CE0B14}"/>
          </ac:spMkLst>
        </pc:spChg>
        <pc:spChg chg="mod">
          <ac:chgData name="Gabriel KOCEVAR" userId="098b5367-3a7e-4bc5-98d6-f7d9201dc9da" providerId="ADAL" clId="{F3798265-F677-2B4D-838D-E08E727AA167}" dt="2023-06-27T05:52:15.162" v="436" actId="1076"/>
          <ac:spMkLst>
            <pc:docMk/>
            <pc:sldMk cId="3125325592" sldId="513"/>
            <ac:spMk id="24" creationId="{39FC1CF0-404C-74F3-BA38-947B15BB714E}"/>
          </ac:spMkLst>
        </pc:spChg>
        <pc:spChg chg="mod">
          <ac:chgData name="Gabriel KOCEVAR" userId="098b5367-3a7e-4bc5-98d6-f7d9201dc9da" providerId="ADAL" clId="{F3798265-F677-2B4D-838D-E08E727AA167}" dt="2023-06-27T05:52:12.328" v="435" actId="1076"/>
          <ac:spMkLst>
            <pc:docMk/>
            <pc:sldMk cId="3125325592" sldId="513"/>
            <ac:spMk id="37" creationId="{BA367A06-6D99-74A4-4483-CF3792F8C06B}"/>
          </ac:spMkLst>
        </pc:spChg>
        <pc:spChg chg="mod">
          <ac:chgData name="Gabriel KOCEVAR" userId="098b5367-3a7e-4bc5-98d6-f7d9201dc9da" providerId="ADAL" clId="{F3798265-F677-2B4D-838D-E08E727AA167}" dt="2023-06-27T05:52:09.263" v="434" actId="1076"/>
          <ac:spMkLst>
            <pc:docMk/>
            <pc:sldMk cId="3125325592" sldId="513"/>
            <ac:spMk id="38" creationId="{9713B255-7BF4-B10E-244D-A0B44AF692FC}"/>
          </ac:spMkLst>
        </pc:spChg>
        <pc:spChg chg="mod">
          <ac:chgData name="Gabriel KOCEVAR" userId="098b5367-3a7e-4bc5-98d6-f7d9201dc9da" providerId="ADAL" clId="{F3798265-F677-2B4D-838D-E08E727AA167}" dt="2023-06-27T05:52:06.794" v="433" actId="1076"/>
          <ac:spMkLst>
            <pc:docMk/>
            <pc:sldMk cId="3125325592" sldId="513"/>
            <ac:spMk id="43" creationId="{BAE950E7-CC79-E17C-470D-73CDBDF93B98}"/>
          </ac:spMkLst>
        </pc:spChg>
      </pc:sldChg>
      <pc:sldChg chg="modSp mod">
        <pc:chgData name="Gabriel KOCEVAR" userId="098b5367-3a7e-4bc5-98d6-f7d9201dc9da" providerId="ADAL" clId="{F3798265-F677-2B4D-838D-E08E727AA167}" dt="2023-06-26T21:10:22.468" v="5" actId="20577"/>
        <pc:sldMkLst>
          <pc:docMk/>
          <pc:sldMk cId="4159930997" sldId="8851"/>
        </pc:sldMkLst>
        <pc:spChg chg="mod">
          <ac:chgData name="Gabriel KOCEVAR" userId="098b5367-3a7e-4bc5-98d6-f7d9201dc9da" providerId="ADAL" clId="{F3798265-F677-2B4D-838D-E08E727AA167}" dt="2023-06-26T21:10:22.468" v="5" actId="20577"/>
          <ac:spMkLst>
            <pc:docMk/>
            <pc:sldMk cId="4159930997" sldId="8851"/>
            <ac:spMk id="4" creationId="{E16EFEA6-DFE0-668D-718A-B3C2D6F1E1B2}"/>
          </ac:spMkLst>
        </pc:spChg>
      </pc:sldChg>
      <pc:sldChg chg="addSp modSp mod">
        <pc:chgData name="Gabriel KOCEVAR" userId="098b5367-3a7e-4bc5-98d6-f7d9201dc9da" providerId="ADAL" clId="{F3798265-F677-2B4D-838D-E08E727AA167}" dt="2023-06-27T06:10:48.227" v="744" actId="20577"/>
        <pc:sldMkLst>
          <pc:docMk/>
          <pc:sldMk cId="693104769" sldId="8859"/>
        </pc:sldMkLst>
        <pc:spChg chg="mod">
          <ac:chgData name="Gabriel KOCEVAR" userId="098b5367-3a7e-4bc5-98d6-f7d9201dc9da" providerId="ADAL" clId="{F3798265-F677-2B4D-838D-E08E727AA167}" dt="2023-06-27T06:10:48.227" v="744" actId="20577"/>
          <ac:spMkLst>
            <pc:docMk/>
            <pc:sldMk cId="693104769" sldId="8859"/>
            <ac:spMk id="2" creationId="{F904EDA8-FBEA-844F-97A4-27C29EDA31E0}"/>
          </ac:spMkLst>
        </pc:spChg>
        <pc:spChg chg="add mod">
          <ac:chgData name="Gabriel KOCEVAR" userId="098b5367-3a7e-4bc5-98d6-f7d9201dc9da" providerId="ADAL" clId="{F3798265-F677-2B4D-838D-E08E727AA167}" dt="2023-06-26T22:01:03.957" v="232" actId="1076"/>
          <ac:spMkLst>
            <pc:docMk/>
            <pc:sldMk cId="693104769" sldId="8859"/>
            <ac:spMk id="7" creationId="{AE4BC37D-2DDF-D333-4DED-E1DC63DC27EA}"/>
          </ac:spMkLst>
        </pc:spChg>
        <pc:spChg chg="add mod">
          <ac:chgData name="Gabriel KOCEVAR" userId="098b5367-3a7e-4bc5-98d6-f7d9201dc9da" providerId="ADAL" clId="{F3798265-F677-2B4D-838D-E08E727AA167}" dt="2023-06-26T22:01:18.231" v="234" actId="1076"/>
          <ac:spMkLst>
            <pc:docMk/>
            <pc:sldMk cId="693104769" sldId="8859"/>
            <ac:spMk id="9" creationId="{E74C21CD-CF50-14EE-0C52-1822823E93E9}"/>
          </ac:spMkLst>
        </pc:spChg>
        <pc:spChg chg="add mod">
          <ac:chgData name="Gabriel KOCEVAR" userId="098b5367-3a7e-4bc5-98d6-f7d9201dc9da" providerId="ADAL" clId="{F3798265-F677-2B4D-838D-E08E727AA167}" dt="2023-06-26T22:01:34.438" v="244" actId="20577"/>
          <ac:spMkLst>
            <pc:docMk/>
            <pc:sldMk cId="693104769" sldId="8859"/>
            <ac:spMk id="11" creationId="{AA39E089-AF30-F2AD-1FA5-4FD0D5297FD2}"/>
          </ac:spMkLst>
        </pc:spChg>
        <pc:picChg chg="add mod">
          <ac:chgData name="Gabriel KOCEVAR" userId="098b5367-3a7e-4bc5-98d6-f7d9201dc9da" providerId="ADAL" clId="{F3798265-F677-2B4D-838D-E08E727AA167}" dt="2023-06-26T21:59:59.151" v="209"/>
          <ac:picMkLst>
            <pc:docMk/>
            <pc:sldMk cId="693104769" sldId="8859"/>
            <ac:picMk id="6" creationId="{F49E8A1C-4F58-3F33-535E-CAF63A945E7C}"/>
          </ac:picMkLst>
        </pc:picChg>
        <pc:picChg chg="add mod">
          <ac:chgData name="Gabriel KOCEVAR" userId="098b5367-3a7e-4bc5-98d6-f7d9201dc9da" providerId="ADAL" clId="{F3798265-F677-2B4D-838D-E08E727AA167}" dt="2023-06-26T22:05:27.033" v="259" actId="27349"/>
          <ac:picMkLst>
            <pc:docMk/>
            <pc:sldMk cId="693104769" sldId="8859"/>
            <ac:picMk id="8" creationId="{B8DAA56F-BD28-EB45-C49C-4DE9C1EF5803}"/>
          </ac:picMkLst>
        </pc:picChg>
        <pc:picChg chg="add mod">
          <ac:chgData name="Gabriel KOCEVAR" userId="098b5367-3a7e-4bc5-98d6-f7d9201dc9da" providerId="ADAL" clId="{F3798265-F677-2B4D-838D-E08E727AA167}" dt="2023-06-26T22:05:29.268" v="260" actId="27349"/>
          <ac:picMkLst>
            <pc:docMk/>
            <pc:sldMk cId="693104769" sldId="8859"/>
            <ac:picMk id="10" creationId="{DF2E6731-F9B6-F7C8-83D5-162A965C9498}"/>
          </ac:picMkLst>
        </pc:picChg>
      </pc:sldChg>
      <pc:sldChg chg="delSp modSp mod">
        <pc:chgData name="Gabriel KOCEVAR" userId="098b5367-3a7e-4bc5-98d6-f7d9201dc9da" providerId="ADAL" clId="{F3798265-F677-2B4D-838D-E08E727AA167}" dt="2023-06-27T06:02:12.260" v="488" actId="20577"/>
        <pc:sldMkLst>
          <pc:docMk/>
          <pc:sldMk cId="4011589816" sldId="8860"/>
        </pc:sldMkLst>
        <pc:spChg chg="del">
          <ac:chgData name="Gabriel KOCEVAR" userId="098b5367-3a7e-4bc5-98d6-f7d9201dc9da" providerId="ADAL" clId="{F3798265-F677-2B4D-838D-E08E727AA167}" dt="2023-06-26T21:39:46.595" v="47" actId="478"/>
          <ac:spMkLst>
            <pc:docMk/>
            <pc:sldMk cId="4011589816" sldId="8860"/>
            <ac:spMk id="2" creationId="{0B48DD84-A298-349C-CEF7-406AF50004D3}"/>
          </ac:spMkLst>
        </pc:spChg>
        <pc:graphicFrameChg chg="mod modGraphic">
          <ac:chgData name="Gabriel KOCEVAR" userId="098b5367-3a7e-4bc5-98d6-f7d9201dc9da" providerId="ADAL" clId="{F3798265-F677-2B4D-838D-E08E727AA167}" dt="2023-06-26T21:39:53.420" v="48" actId="207"/>
          <ac:graphicFrameMkLst>
            <pc:docMk/>
            <pc:sldMk cId="4011589816" sldId="8860"/>
            <ac:graphicFrameMk id="24" creationId="{FC378CD3-3B25-323A-17F4-02B243F82404}"/>
          </ac:graphicFrameMkLst>
        </pc:graphicFrameChg>
        <pc:graphicFrameChg chg="mod modGraphic">
          <ac:chgData name="Gabriel KOCEVAR" userId="098b5367-3a7e-4bc5-98d6-f7d9201dc9da" providerId="ADAL" clId="{F3798265-F677-2B4D-838D-E08E727AA167}" dt="2023-06-27T06:02:12.260" v="488" actId="20577"/>
          <ac:graphicFrameMkLst>
            <pc:docMk/>
            <pc:sldMk cId="4011589816" sldId="8860"/>
            <ac:graphicFrameMk id="25" creationId="{F3B3D8B1-85BB-A6D2-CE50-16D6260D3DB9}"/>
          </ac:graphicFrameMkLst>
        </pc:graphicFrameChg>
      </pc:sldChg>
      <pc:sldChg chg="modSp mod">
        <pc:chgData name="Gabriel KOCEVAR" userId="098b5367-3a7e-4bc5-98d6-f7d9201dc9da" providerId="ADAL" clId="{F3798265-F677-2B4D-838D-E08E727AA167}" dt="2023-06-29T16:08:56.301" v="889" actId="20577"/>
        <pc:sldMkLst>
          <pc:docMk/>
          <pc:sldMk cId="2618796984" sldId="8861"/>
        </pc:sldMkLst>
        <pc:spChg chg="mod">
          <ac:chgData name="Gabriel KOCEVAR" userId="098b5367-3a7e-4bc5-98d6-f7d9201dc9da" providerId="ADAL" clId="{F3798265-F677-2B4D-838D-E08E727AA167}" dt="2023-06-29T16:08:56.301" v="889" actId="20577"/>
          <ac:spMkLst>
            <pc:docMk/>
            <pc:sldMk cId="2618796984" sldId="8861"/>
            <ac:spMk id="2" creationId="{F904EDA8-FBEA-844F-97A4-27C29EDA31E0}"/>
          </ac:spMkLst>
        </pc:spChg>
        <pc:spChg chg="mod">
          <ac:chgData name="Gabriel KOCEVAR" userId="098b5367-3a7e-4bc5-98d6-f7d9201dc9da" providerId="ADAL" clId="{F3798265-F677-2B4D-838D-E08E727AA167}" dt="2023-06-27T06:15:12.554" v="763" actId="20577"/>
          <ac:spMkLst>
            <pc:docMk/>
            <pc:sldMk cId="2618796984" sldId="8861"/>
            <ac:spMk id="4" creationId="{063E6A47-3A47-2499-4F64-AEF5C36A8509}"/>
          </ac:spMkLst>
        </pc:spChg>
      </pc:sldChg>
      <pc:sldChg chg="modSp new del mod">
        <pc:chgData name="Gabriel KOCEVAR" userId="098b5367-3a7e-4bc5-98d6-f7d9201dc9da" providerId="ADAL" clId="{F3798265-F677-2B4D-838D-E08E727AA167}" dt="2023-06-27T06:10:58.764" v="745" actId="2696"/>
        <pc:sldMkLst>
          <pc:docMk/>
          <pc:sldMk cId="1346402929" sldId="8865"/>
        </pc:sldMkLst>
        <pc:spChg chg="mod">
          <ac:chgData name="Gabriel KOCEVAR" userId="098b5367-3a7e-4bc5-98d6-f7d9201dc9da" providerId="ADAL" clId="{F3798265-F677-2B4D-838D-E08E727AA167}" dt="2023-06-27T06:10:36.031" v="732" actId="21"/>
          <ac:spMkLst>
            <pc:docMk/>
            <pc:sldMk cId="1346402929" sldId="8865"/>
            <ac:spMk id="2" creationId="{C6644CBA-B6AE-F808-BE8C-31665D9EA66C}"/>
          </ac:spMkLst>
        </pc:spChg>
        <pc:spChg chg="mod">
          <ac:chgData name="Gabriel KOCEVAR" userId="098b5367-3a7e-4bc5-98d6-f7d9201dc9da" providerId="ADAL" clId="{F3798265-F677-2B4D-838D-E08E727AA167}" dt="2023-06-27T06:08:54.782" v="530" actId="20577"/>
          <ac:spMkLst>
            <pc:docMk/>
            <pc:sldMk cId="1346402929" sldId="8865"/>
            <ac:spMk id="3" creationId="{D1658F89-34BE-3184-053B-B133AE5F417D}"/>
          </ac:spMkLst>
        </pc:spChg>
      </pc:sldChg>
    </pc:docChg>
  </pc:docChgLst>
  <pc:docChgLst>
    <pc:chgData name="Gabriel KOCEVAR" userId="098b5367-3a7e-4bc5-98d6-f7d9201dc9da" providerId="ADAL" clId="{4A6BC54C-4A5E-BD4B-A22A-BB38E222E217}"/>
    <pc:docChg chg="undo redo custSel delSld modSld">
      <pc:chgData name="Gabriel KOCEVAR" userId="098b5367-3a7e-4bc5-98d6-f7d9201dc9da" providerId="ADAL" clId="{4A6BC54C-4A5E-BD4B-A22A-BB38E222E217}" dt="2023-04-25T10:02:02.425" v="1996" actId="478"/>
      <pc:docMkLst>
        <pc:docMk/>
      </pc:docMkLst>
      <pc:sldChg chg="del">
        <pc:chgData name="Gabriel KOCEVAR" userId="098b5367-3a7e-4bc5-98d6-f7d9201dc9da" providerId="ADAL" clId="{4A6BC54C-4A5E-BD4B-A22A-BB38E222E217}" dt="2023-04-12T22:22:13.684" v="739" actId="2696"/>
        <pc:sldMkLst>
          <pc:docMk/>
          <pc:sldMk cId="2736025980" sldId="280"/>
        </pc:sldMkLst>
      </pc:sldChg>
      <pc:sldChg chg="del">
        <pc:chgData name="Gabriel KOCEVAR" userId="098b5367-3a7e-4bc5-98d6-f7d9201dc9da" providerId="ADAL" clId="{4A6BC54C-4A5E-BD4B-A22A-BB38E222E217}" dt="2023-04-12T21:49:36.825" v="5" actId="2696"/>
        <pc:sldMkLst>
          <pc:docMk/>
          <pc:sldMk cId="2370945559" sldId="294"/>
        </pc:sldMkLst>
      </pc:sldChg>
      <pc:sldChg chg="modSp mod">
        <pc:chgData name="Gabriel KOCEVAR" userId="098b5367-3a7e-4bc5-98d6-f7d9201dc9da" providerId="ADAL" clId="{4A6BC54C-4A5E-BD4B-A22A-BB38E222E217}" dt="2023-04-13T06:15:01.383" v="1135" actId="20577"/>
        <pc:sldMkLst>
          <pc:docMk/>
          <pc:sldMk cId="4139494877" sldId="304"/>
        </pc:sldMkLst>
        <pc:spChg chg="mod">
          <ac:chgData name="Gabriel KOCEVAR" userId="098b5367-3a7e-4bc5-98d6-f7d9201dc9da" providerId="ADAL" clId="{4A6BC54C-4A5E-BD4B-A22A-BB38E222E217}" dt="2023-04-13T06:15:01.383" v="1135" actId="20577"/>
          <ac:spMkLst>
            <pc:docMk/>
            <pc:sldMk cId="4139494877" sldId="304"/>
            <ac:spMk id="3" creationId="{6CE1907A-D959-3B40-B21E-B45FBD0058F0}"/>
          </ac:spMkLst>
        </pc:spChg>
      </pc:sldChg>
      <pc:sldChg chg="addSp delSp modSp mod">
        <pc:chgData name="Gabriel KOCEVAR" userId="098b5367-3a7e-4bc5-98d6-f7d9201dc9da" providerId="ADAL" clId="{4A6BC54C-4A5E-BD4B-A22A-BB38E222E217}" dt="2023-04-13T06:15:15.452" v="1136" actId="2711"/>
        <pc:sldMkLst>
          <pc:docMk/>
          <pc:sldMk cId="3286192326" sldId="310"/>
        </pc:sldMkLst>
        <pc:spChg chg="add mod">
          <ac:chgData name="Gabriel KOCEVAR" userId="098b5367-3a7e-4bc5-98d6-f7d9201dc9da" providerId="ADAL" clId="{4A6BC54C-4A5E-BD4B-A22A-BB38E222E217}" dt="2023-04-12T22:27:35.032" v="1098"/>
          <ac:spMkLst>
            <pc:docMk/>
            <pc:sldMk cId="3286192326" sldId="310"/>
            <ac:spMk id="2" creationId="{BA239B97-63DF-150E-671C-8D3894C46C70}"/>
          </ac:spMkLst>
        </pc:spChg>
        <pc:spChg chg="del">
          <ac:chgData name="Gabriel KOCEVAR" userId="098b5367-3a7e-4bc5-98d6-f7d9201dc9da" providerId="ADAL" clId="{4A6BC54C-4A5E-BD4B-A22A-BB38E222E217}" dt="2023-04-12T22:27:40.679" v="1099" actId="478"/>
          <ac:spMkLst>
            <pc:docMk/>
            <pc:sldMk cId="3286192326" sldId="310"/>
            <ac:spMk id="4" creationId="{92CFB828-4873-8648-9E35-12F8E44DC72B}"/>
          </ac:spMkLst>
        </pc:spChg>
        <pc:graphicFrameChg chg="mod modGraphic">
          <ac:chgData name="Gabriel KOCEVAR" userId="098b5367-3a7e-4bc5-98d6-f7d9201dc9da" providerId="ADAL" clId="{4A6BC54C-4A5E-BD4B-A22A-BB38E222E217}" dt="2023-04-13T06:15:15.452" v="1136" actId="2711"/>
          <ac:graphicFrameMkLst>
            <pc:docMk/>
            <pc:sldMk cId="3286192326" sldId="310"/>
            <ac:graphicFrameMk id="8" creationId="{7476B222-F9F2-614D-8227-15F0745EE12E}"/>
          </ac:graphicFrameMkLst>
        </pc:graphicFrameChg>
      </pc:sldChg>
      <pc:sldChg chg="addSp delSp modSp mod">
        <pc:chgData name="Gabriel KOCEVAR" userId="098b5367-3a7e-4bc5-98d6-f7d9201dc9da" providerId="ADAL" clId="{4A6BC54C-4A5E-BD4B-A22A-BB38E222E217}" dt="2023-04-18T05:18:11.065" v="1898" actId="478"/>
        <pc:sldMkLst>
          <pc:docMk/>
          <pc:sldMk cId="362714836" sldId="312"/>
        </pc:sldMkLst>
        <pc:spChg chg="mod">
          <ac:chgData name="Gabriel KOCEVAR" userId="098b5367-3a7e-4bc5-98d6-f7d9201dc9da" providerId="ADAL" clId="{4A6BC54C-4A5E-BD4B-A22A-BB38E222E217}" dt="2023-04-18T04:59:16.752" v="1481" actId="20577"/>
          <ac:spMkLst>
            <pc:docMk/>
            <pc:sldMk cId="362714836" sldId="312"/>
            <ac:spMk id="2" creationId="{269C60CA-1FF4-844E-AC10-266D9B188D1E}"/>
          </ac:spMkLst>
        </pc:spChg>
        <pc:spChg chg="del">
          <ac:chgData name="Gabriel KOCEVAR" userId="098b5367-3a7e-4bc5-98d6-f7d9201dc9da" providerId="ADAL" clId="{4A6BC54C-4A5E-BD4B-A22A-BB38E222E217}" dt="2023-04-18T05:18:11.065" v="1898" actId="478"/>
          <ac:spMkLst>
            <pc:docMk/>
            <pc:sldMk cId="362714836" sldId="312"/>
            <ac:spMk id="4" creationId="{05A634B0-9AF3-E943-B5A0-CAB58800A053}"/>
          </ac:spMkLst>
        </pc:spChg>
        <pc:spChg chg="add mod">
          <ac:chgData name="Gabriel KOCEVAR" userId="098b5367-3a7e-4bc5-98d6-f7d9201dc9da" providerId="ADAL" clId="{4A6BC54C-4A5E-BD4B-A22A-BB38E222E217}" dt="2023-04-12T22:27:48.003" v="1103"/>
          <ac:spMkLst>
            <pc:docMk/>
            <pc:sldMk cId="362714836" sldId="312"/>
            <ac:spMk id="5" creationId="{F50953ED-D93A-2F92-91B6-5DDD0B892D9B}"/>
          </ac:spMkLst>
        </pc:spChg>
      </pc:sldChg>
      <pc:sldChg chg="addSp delSp modSp mod">
        <pc:chgData name="Gabriel KOCEVAR" userId="098b5367-3a7e-4bc5-98d6-f7d9201dc9da" providerId="ADAL" clId="{4A6BC54C-4A5E-BD4B-A22A-BB38E222E217}" dt="2023-04-12T22:28:00.141" v="1117" actId="20577"/>
        <pc:sldMkLst>
          <pc:docMk/>
          <pc:sldMk cId="3419543983" sldId="313"/>
        </pc:sldMkLst>
        <pc:spChg chg="del">
          <ac:chgData name="Gabriel KOCEVAR" userId="098b5367-3a7e-4bc5-98d6-f7d9201dc9da" providerId="ADAL" clId="{4A6BC54C-4A5E-BD4B-A22A-BB38E222E217}" dt="2023-04-12T22:27:51.026" v="1105" actId="478"/>
          <ac:spMkLst>
            <pc:docMk/>
            <pc:sldMk cId="3419543983" sldId="313"/>
            <ac:spMk id="4" creationId="{C7BC73FD-4A2C-6C41-94F8-36135DA1E3AC}"/>
          </ac:spMkLst>
        </pc:spChg>
        <pc:spChg chg="mod">
          <ac:chgData name="Gabriel KOCEVAR" userId="098b5367-3a7e-4bc5-98d6-f7d9201dc9da" providerId="ADAL" clId="{4A6BC54C-4A5E-BD4B-A22A-BB38E222E217}" dt="2023-04-12T22:28:00.141" v="1117" actId="20577"/>
          <ac:spMkLst>
            <pc:docMk/>
            <pc:sldMk cId="3419543983" sldId="313"/>
            <ac:spMk id="5" creationId="{5460E172-E1E5-E584-5475-32A4C5F51D5E}"/>
          </ac:spMkLst>
        </pc:spChg>
        <pc:spChg chg="add mod">
          <ac:chgData name="Gabriel KOCEVAR" userId="098b5367-3a7e-4bc5-98d6-f7d9201dc9da" providerId="ADAL" clId="{4A6BC54C-4A5E-BD4B-A22A-BB38E222E217}" dt="2023-04-12T22:27:49.531" v="1104"/>
          <ac:spMkLst>
            <pc:docMk/>
            <pc:sldMk cId="3419543983" sldId="313"/>
            <ac:spMk id="6" creationId="{4460BC64-80EE-497F-61D3-3E00EF6E13E5}"/>
          </ac:spMkLst>
        </pc:spChg>
      </pc:sldChg>
      <pc:sldChg chg="addSp delSp modSp mod">
        <pc:chgData name="Gabriel KOCEVAR" userId="098b5367-3a7e-4bc5-98d6-f7d9201dc9da" providerId="ADAL" clId="{4A6BC54C-4A5E-BD4B-A22A-BB38E222E217}" dt="2023-04-12T22:27:45.651" v="1102"/>
        <pc:sldMkLst>
          <pc:docMk/>
          <pc:sldMk cId="466531950" sldId="318"/>
        </pc:sldMkLst>
        <pc:spChg chg="add mod">
          <ac:chgData name="Gabriel KOCEVAR" userId="098b5367-3a7e-4bc5-98d6-f7d9201dc9da" providerId="ADAL" clId="{4A6BC54C-4A5E-BD4B-A22A-BB38E222E217}" dt="2023-04-12T22:27:45.651" v="1102"/>
          <ac:spMkLst>
            <pc:docMk/>
            <pc:sldMk cId="466531950" sldId="318"/>
            <ac:spMk id="2" creationId="{5709C6F1-803A-FD8A-684E-A491ABC8CCF5}"/>
          </ac:spMkLst>
        </pc:spChg>
        <pc:spChg chg="del">
          <ac:chgData name="Gabriel KOCEVAR" userId="098b5367-3a7e-4bc5-98d6-f7d9201dc9da" providerId="ADAL" clId="{4A6BC54C-4A5E-BD4B-A22A-BB38E222E217}" dt="2023-04-12T22:27:29.808" v="1097" actId="478"/>
          <ac:spMkLst>
            <pc:docMk/>
            <pc:sldMk cId="466531950" sldId="318"/>
            <ac:spMk id="4" creationId="{980CA1DD-9A47-EE4D-8258-0AD9D9E99389}"/>
          </ac:spMkLst>
        </pc:spChg>
        <pc:graphicFrameChg chg="modGraphic">
          <ac:chgData name="Gabriel KOCEVAR" userId="098b5367-3a7e-4bc5-98d6-f7d9201dc9da" providerId="ADAL" clId="{4A6BC54C-4A5E-BD4B-A22A-BB38E222E217}" dt="2023-04-12T22:27:24.689" v="1096" actId="2711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addSp delSp modSp mod">
        <pc:chgData name="Gabriel KOCEVAR" userId="098b5367-3a7e-4bc5-98d6-f7d9201dc9da" providerId="ADAL" clId="{4A6BC54C-4A5E-BD4B-A22A-BB38E222E217}" dt="2023-04-25T10:01:57.464" v="1990" actId="478"/>
        <pc:sldMkLst>
          <pc:docMk/>
          <pc:sldMk cId="4251307850" sldId="323"/>
        </pc:sldMkLst>
        <pc:spChg chg="add del">
          <ac:chgData name="Gabriel KOCEVAR" userId="098b5367-3a7e-4bc5-98d6-f7d9201dc9da" providerId="ADAL" clId="{4A6BC54C-4A5E-BD4B-A22A-BB38E222E217}" dt="2023-04-25T10:01:57.464" v="1990" actId="478"/>
          <ac:spMkLst>
            <pc:docMk/>
            <pc:sldMk cId="4251307850" sldId="323"/>
            <ac:spMk id="2" creationId="{00675531-1B78-9D4D-9B73-48DEC9C25AC4}"/>
          </ac:spMkLst>
        </pc:spChg>
        <pc:spChg chg="mod">
          <ac:chgData name="Gabriel KOCEVAR" userId="098b5367-3a7e-4bc5-98d6-f7d9201dc9da" providerId="ADAL" clId="{4A6BC54C-4A5E-BD4B-A22A-BB38E222E217}" dt="2023-04-12T22:21:59.018" v="734" actId="14100"/>
          <ac:spMkLst>
            <pc:docMk/>
            <pc:sldMk cId="4251307850" sldId="323"/>
            <ac:spMk id="4" creationId="{FC3702AD-C235-42FF-BAF5-AB45D739C782}"/>
          </ac:spMkLst>
        </pc:spChg>
        <pc:spChg chg="add del">
          <ac:chgData name="Gabriel KOCEVAR" userId="098b5367-3a7e-4bc5-98d6-f7d9201dc9da" providerId="ADAL" clId="{4A6BC54C-4A5E-BD4B-A22A-BB38E222E217}" dt="2023-04-25T10:01:57.464" v="1990" actId="478"/>
          <ac:spMkLst>
            <pc:docMk/>
            <pc:sldMk cId="4251307850" sldId="323"/>
            <ac:spMk id="7" creationId="{E8DEF740-BD0F-BD41-9C23-41D3356FFD83}"/>
          </ac:spMkLst>
        </pc:spChg>
        <pc:spChg chg="add del">
          <ac:chgData name="Gabriel KOCEVAR" userId="098b5367-3a7e-4bc5-98d6-f7d9201dc9da" providerId="ADAL" clId="{4A6BC54C-4A5E-BD4B-A22A-BB38E222E217}" dt="2023-04-25T10:01:57.464" v="1990" actId="478"/>
          <ac:spMkLst>
            <pc:docMk/>
            <pc:sldMk cId="4251307850" sldId="323"/>
            <ac:spMk id="8" creationId="{EBB1BF65-8CC4-B441-8756-E76960217027}"/>
          </ac:spMkLst>
        </pc:spChg>
        <pc:spChg chg="add del">
          <ac:chgData name="Gabriel KOCEVAR" userId="098b5367-3a7e-4bc5-98d6-f7d9201dc9da" providerId="ADAL" clId="{4A6BC54C-4A5E-BD4B-A22A-BB38E222E217}" dt="2023-04-25T10:01:57.464" v="1990" actId="478"/>
          <ac:spMkLst>
            <pc:docMk/>
            <pc:sldMk cId="4251307850" sldId="323"/>
            <ac:spMk id="11" creationId="{E0AFCFC2-540C-21D3-BC92-4162527E9F1E}"/>
          </ac:spMkLst>
        </pc:spChg>
        <pc:spChg chg="add del">
          <ac:chgData name="Gabriel KOCEVAR" userId="098b5367-3a7e-4bc5-98d6-f7d9201dc9da" providerId="ADAL" clId="{4A6BC54C-4A5E-BD4B-A22A-BB38E222E217}" dt="2023-04-25T10:01:57.263" v="1988" actId="478"/>
          <ac:spMkLst>
            <pc:docMk/>
            <pc:sldMk cId="4251307850" sldId="323"/>
            <ac:spMk id="13" creationId="{B59FE937-F613-3A11-5076-EE4147742ADC}"/>
          </ac:spMkLst>
        </pc:spChg>
        <pc:spChg chg="add del">
          <ac:chgData name="Gabriel KOCEVAR" userId="098b5367-3a7e-4bc5-98d6-f7d9201dc9da" providerId="ADAL" clId="{4A6BC54C-4A5E-BD4B-A22A-BB38E222E217}" dt="2023-04-25T10:01:57.263" v="1988" actId="478"/>
          <ac:spMkLst>
            <pc:docMk/>
            <pc:sldMk cId="4251307850" sldId="323"/>
            <ac:spMk id="14" creationId="{FA2C0133-A3ED-6DD9-831C-F8A17A051C30}"/>
          </ac:spMkLst>
        </pc:spChg>
        <pc:spChg chg="add del">
          <ac:chgData name="Gabriel KOCEVAR" userId="098b5367-3a7e-4bc5-98d6-f7d9201dc9da" providerId="ADAL" clId="{4A6BC54C-4A5E-BD4B-A22A-BB38E222E217}" dt="2023-04-25T10:01:57.263" v="1988" actId="478"/>
          <ac:spMkLst>
            <pc:docMk/>
            <pc:sldMk cId="4251307850" sldId="323"/>
            <ac:spMk id="15" creationId="{AF37862A-A61D-6AA2-B4C0-5C8C5E6A4373}"/>
          </ac:spMkLst>
        </pc:spChg>
        <pc:spChg chg="add del">
          <ac:chgData name="Gabriel KOCEVAR" userId="098b5367-3a7e-4bc5-98d6-f7d9201dc9da" providerId="ADAL" clId="{4A6BC54C-4A5E-BD4B-A22A-BB38E222E217}" dt="2023-04-25T10:01:57.350" v="1989" actId="478"/>
          <ac:spMkLst>
            <pc:docMk/>
            <pc:sldMk cId="4251307850" sldId="323"/>
            <ac:spMk id="16" creationId="{1717A802-7589-5A0C-F911-7BA38FBE4729}"/>
          </ac:spMkLst>
        </pc:spChg>
        <pc:graphicFrameChg chg="mod">
          <ac:chgData name="Gabriel KOCEVAR" userId="098b5367-3a7e-4bc5-98d6-f7d9201dc9da" providerId="ADAL" clId="{4A6BC54C-4A5E-BD4B-A22A-BB38E222E217}" dt="2023-04-25T10:00:56.319" v="1954" actId="20577"/>
          <ac:graphicFrameMkLst>
            <pc:docMk/>
            <pc:sldMk cId="4251307850" sldId="323"/>
            <ac:graphicFrameMk id="5" creationId="{09721159-36D3-4AE4-8D2D-FF56973B00D4}"/>
          </ac:graphicFrameMkLst>
        </pc:graphicFrameChg>
        <pc:graphicFrameChg chg="mod">
          <ac:chgData name="Gabriel KOCEVAR" userId="098b5367-3a7e-4bc5-98d6-f7d9201dc9da" providerId="ADAL" clId="{4A6BC54C-4A5E-BD4B-A22A-BB38E222E217}" dt="2023-04-25T10:01:39.873" v="1987" actId="20577"/>
          <ac:graphicFrameMkLst>
            <pc:docMk/>
            <pc:sldMk cId="4251307850" sldId="323"/>
            <ac:graphicFrameMk id="12" creationId="{1BBE456B-AFB7-7DC2-1511-CBCFAAFD8963}"/>
          </ac:graphicFrameMkLst>
        </pc:graphicFrameChg>
      </pc:sldChg>
      <pc:sldChg chg="modSp mod">
        <pc:chgData name="Gabriel KOCEVAR" userId="098b5367-3a7e-4bc5-98d6-f7d9201dc9da" providerId="ADAL" clId="{4A6BC54C-4A5E-BD4B-A22A-BB38E222E217}" dt="2023-04-18T04:00:39.220" v="1145" actId="20577"/>
        <pc:sldMkLst>
          <pc:docMk/>
          <pc:sldMk cId="4133717210" sldId="332"/>
        </pc:sldMkLst>
        <pc:spChg chg="mod">
          <ac:chgData name="Gabriel KOCEVAR" userId="098b5367-3a7e-4bc5-98d6-f7d9201dc9da" providerId="ADAL" clId="{4A6BC54C-4A5E-BD4B-A22A-BB38E222E217}" dt="2023-04-18T04:00:39.220" v="1145" actId="20577"/>
          <ac:spMkLst>
            <pc:docMk/>
            <pc:sldMk cId="4133717210" sldId="332"/>
            <ac:spMk id="2" creationId="{0D4386E0-C252-6D7F-F7E1-F7C9910EC1AD}"/>
          </ac:spMkLst>
        </pc:spChg>
        <pc:spChg chg="mod">
          <ac:chgData name="Gabriel KOCEVAR" userId="098b5367-3a7e-4bc5-98d6-f7d9201dc9da" providerId="ADAL" clId="{4A6BC54C-4A5E-BD4B-A22A-BB38E222E217}" dt="2023-04-18T04:00:38.864" v="1144" actId="20577"/>
          <ac:spMkLst>
            <pc:docMk/>
            <pc:sldMk cId="4133717210" sldId="332"/>
            <ac:spMk id="19" creationId="{FB735059-6161-21D2-92F2-A0A35EFBF8A5}"/>
          </ac:spMkLst>
        </pc:spChg>
      </pc:sldChg>
      <pc:sldChg chg="addSp delSp modSp mod">
        <pc:chgData name="Gabriel KOCEVAR" userId="098b5367-3a7e-4bc5-98d6-f7d9201dc9da" providerId="ADAL" clId="{4A6BC54C-4A5E-BD4B-A22A-BB38E222E217}" dt="2023-04-12T22:27:43.793" v="1101" actId="478"/>
        <pc:sldMkLst>
          <pc:docMk/>
          <pc:sldMk cId="1821049842" sldId="339"/>
        </pc:sldMkLst>
        <pc:spChg chg="mod">
          <ac:chgData name="Gabriel KOCEVAR" userId="098b5367-3a7e-4bc5-98d6-f7d9201dc9da" providerId="ADAL" clId="{4A6BC54C-4A5E-BD4B-A22A-BB38E222E217}" dt="2023-04-12T21:49:23.504" v="4" actId="20577"/>
          <ac:spMkLst>
            <pc:docMk/>
            <pc:sldMk cId="1821049842" sldId="339"/>
            <ac:spMk id="2" creationId="{F904EDA8-FBEA-844F-97A4-27C29EDA31E0}"/>
          </ac:spMkLst>
        </pc:spChg>
        <pc:spChg chg="del">
          <ac:chgData name="Gabriel KOCEVAR" userId="098b5367-3a7e-4bc5-98d6-f7d9201dc9da" providerId="ADAL" clId="{4A6BC54C-4A5E-BD4B-A22A-BB38E222E217}" dt="2023-04-12T22:27:43.793" v="1101" actId="478"/>
          <ac:spMkLst>
            <pc:docMk/>
            <pc:sldMk cId="1821049842" sldId="339"/>
            <ac:spMk id="4" creationId="{4663147B-216E-714B-929B-E87E3EF85FE2}"/>
          </ac:spMkLst>
        </pc:spChg>
        <pc:spChg chg="add mod">
          <ac:chgData name="Gabriel KOCEVAR" userId="098b5367-3a7e-4bc5-98d6-f7d9201dc9da" providerId="ADAL" clId="{4A6BC54C-4A5E-BD4B-A22A-BB38E222E217}" dt="2023-04-12T22:27:42.334" v="1100"/>
          <ac:spMkLst>
            <pc:docMk/>
            <pc:sldMk cId="1821049842" sldId="339"/>
            <ac:spMk id="5" creationId="{A4C9D007-1A78-BD9E-68DC-C72011333D5D}"/>
          </ac:spMkLst>
        </pc:spChg>
      </pc:sldChg>
      <pc:sldChg chg="addSp delSp modSp mod modClrScheme chgLayout">
        <pc:chgData name="Gabriel KOCEVAR" userId="098b5367-3a7e-4bc5-98d6-f7d9201dc9da" providerId="ADAL" clId="{4A6BC54C-4A5E-BD4B-A22A-BB38E222E217}" dt="2023-04-18T03:59:56.411" v="1138" actId="20577"/>
        <pc:sldMkLst>
          <pc:docMk/>
          <pc:sldMk cId="3881852541" sldId="342"/>
        </pc:sldMkLst>
        <pc:spChg chg="mod ord">
          <ac:chgData name="Gabriel KOCEVAR" userId="098b5367-3a7e-4bc5-98d6-f7d9201dc9da" providerId="ADAL" clId="{4A6BC54C-4A5E-BD4B-A22A-BB38E222E217}" dt="2023-04-12T22:20:40.136" v="639" actId="700"/>
          <ac:spMkLst>
            <pc:docMk/>
            <pc:sldMk cId="3881852541" sldId="342"/>
            <ac:spMk id="3" creationId="{811B9B0C-7DD9-E04D-B2D1-BC3C26F34099}"/>
          </ac:spMkLst>
        </pc:spChg>
        <pc:spChg chg="del mod ord">
          <ac:chgData name="Gabriel KOCEVAR" userId="098b5367-3a7e-4bc5-98d6-f7d9201dc9da" providerId="ADAL" clId="{4A6BC54C-4A5E-BD4B-A22A-BB38E222E217}" dt="2023-04-12T22:20:47.477" v="640" actId="478"/>
          <ac:spMkLst>
            <pc:docMk/>
            <pc:sldMk cId="3881852541" sldId="342"/>
            <ac:spMk id="4" creationId="{AF520F4D-1527-8441-8D3E-F2CEE5565CB8}"/>
          </ac:spMkLst>
        </pc:spChg>
        <pc:spChg chg="add mod">
          <ac:chgData name="Gabriel KOCEVAR" userId="098b5367-3a7e-4bc5-98d6-f7d9201dc9da" providerId="ADAL" clId="{4A6BC54C-4A5E-BD4B-A22A-BB38E222E217}" dt="2023-04-12T22:22:04.750" v="736"/>
          <ac:spMkLst>
            <pc:docMk/>
            <pc:sldMk cId="3881852541" sldId="342"/>
            <ac:spMk id="7" creationId="{6A56483E-8AA4-A438-CE22-BE392C9CE1FB}"/>
          </ac:spMkLst>
        </pc:spChg>
        <pc:graphicFrameChg chg="mod">
          <ac:chgData name="Gabriel KOCEVAR" userId="098b5367-3a7e-4bc5-98d6-f7d9201dc9da" providerId="ADAL" clId="{4A6BC54C-4A5E-BD4B-A22A-BB38E222E217}" dt="2023-04-12T22:21:42.203" v="732" actId="1076"/>
          <ac:graphicFrameMkLst>
            <pc:docMk/>
            <pc:sldMk cId="3881852541" sldId="342"/>
            <ac:graphicFrameMk id="2" creationId="{C6E62865-681F-F344-8D1F-6B5FD2F42473}"/>
          </ac:graphicFrameMkLst>
        </pc:graphicFrameChg>
        <pc:graphicFrameChg chg="mod ord modGraphic">
          <ac:chgData name="Gabriel KOCEVAR" userId="098b5367-3a7e-4bc5-98d6-f7d9201dc9da" providerId="ADAL" clId="{4A6BC54C-4A5E-BD4B-A22A-BB38E222E217}" dt="2023-04-18T03:59:56.411" v="1138" actId="20577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del">
        <pc:chgData name="Gabriel KOCEVAR" userId="098b5367-3a7e-4bc5-98d6-f7d9201dc9da" providerId="ADAL" clId="{4A6BC54C-4A5E-BD4B-A22A-BB38E222E217}" dt="2023-04-12T21:49:18.744" v="2" actId="2696"/>
        <pc:sldMkLst>
          <pc:docMk/>
          <pc:sldMk cId="3397724138" sldId="505"/>
        </pc:sldMkLst>
      </pc:sldChg>
      <pc:sldChg chg="del">
        <pc:chgData name="Gabriel KOCEVAR" userId="098b5367-3a7e-4bc5-98d6-f7d9201dc9da" providerId="ADAL" clId="{4A6BC54C-4A5E-BD4B-A22A-BB38E222E217}" dt="2023-04-12T21:49:19.508" v="3" actId="2696"/>
        <pc:sldMkLst>
          <pc:docMk/>
          <pc:sldMk cId="2989199163" sldId="507"/>
        </pc:sldMkLst>
      </pc:sldChg>
      <pc:sldChg chg="modSp mod">
        <pc:chgData name="Gabriel KOCEVAR" userId="098b5367-3a7e-4bc5-98d6-f7d9201dc9da" providerId="ADAL" clId="{4A6BC54C-4A5E-BD4B-A22A-BB38E222E217}" dt="2023-04-12T22:22:38.233" v="766" actId="20577"/>
        <pc:sldMkLst>
          <pc:docMk/>
          <pc:sldMk cId="2734616245" sldId="508"/>
        </pc:sldMkLst>
        <pc:spChg chg="mod">
          <ac:chgData name="Gabriel KOCEVAR" userId="098b5367-3a7e-4bc5-98d6-f7d9201dc9da" providerId="ADAL" clId="{4A6BC54C-4A5E-BD4B-A22A-BB38E222E217}" dt="2023-04-12T22:22:11.061" v="738" actId="20577"/>
          <ac:spMkLst>
            <pc:docMk/>
            <pc:sldMk cId="2734616245" sldId="508"/>
            <ac:spMk id="2" creationId="{A5526D95-7DD0-FE44-922E-44CEBC7628C4}"/>
          </ac:spMkLst>
        </pc:spChg>
        <pc:spChg chg="mod">
          <ac:chgData name="Gabriel KOCEVAR" userId="098b5367-3a7e-4bc5-98d6-f7d9201dc9da" providerId="ADAL" clId="{4A6BC54C-4A5E-BD4B-A22A-BB38E222E217}" dt="2023-04-12T22:22:38.233" v="766" actId="20577"/>
          <ac:spMkLst>
            <pc:docMk/>
            <pc:sldMk cId="2734616245" sldId="508"/>
            <ac:spMk id="3" creationId="{A1916F2A-E5F5-BE42-9FF4-FE72E33065B6}"/>
          </ac:spMkLst>
        </pc:spChg>
      </pc:sldChg>
      <pc:sldChg chg="del">
        <pc:chgData name="Gabriel KOCEVAR" userId="098b5367-3a7e-4bc5-98d6-f7d9201dc9da" providerId="ADAL" clId="{4A6BC54C-4A5E-BD4B-A22A-BB38E222E217}" dt="2023-04-12T21:49:52.533" v="9" actId="2696"/>
        <pc:sldMkLst>
          <pc:docMk/>
          <pc:sldMk cId="1389683044" sldId="512"/>
        </pc:sldMkLst>
      </pc:sldChg>
      <pc:sldChg chg="addSp delSp modSp mod">
        <pc:chgData name="Gabriel KOCEVAR" userId="098b5367-3a7e-4bc5-98d6-f7d9201dc9da" providerId="ADAL" clId="{4A6BC54C-4A5E-BD4B-A22A-BB38E222E217}" dt="2023-04-12T22:13:25.135" v="367" actId="1076"/>
        <pc:sldMkLst>
          <pc:docMk/>
          <pc:sldMk cId="3125325592" sldId="513"/>
        </pc:sldMkLst>
        <pc:spChg chg="add mod">
          <ac:chgData name="Gabriel KOCEVAR" userId="098b5367-3a7e-4bc5-98d6-f7d9201dc9da" providerId="ADAL" clId="{4A6BC54C-4A5E-BD4B-A22A-BB38E222E217}" dt="2023-04-12T22:07:16.857" v="327" actId="1035"/>
          <ac:spMkLst>
            <pc:docMk/>
            <pc:sldMk cId="3125325592" sldId="513"/>
            <ac:spMk id="10" creationId="{C7AAC769-EF49-8ECC-E7AA-4AFB1A99B871}"/>
          </ac:spMkLst>
        </pc:spChg>
        <pc:spChg chg="add del mod">
          <ac:chgData name="Gabriel KOCEVAR" userId="098b5367-3a7e-4bc5-98d6-f7d9201dc9da" providerId="ADAL" clId="{4A6BC54C-4A5E-BD4B-A22A-BB38E222E217}" dt="2023-04-12T21:53:50.283" v="285" actId="478"/>
          <ac:spMkLst>
            <pc:docMk/>
            <pc:sldMk cId="3125325592" sldId="513"/>
            <ac:spMk id="11" creationId="{D2622CFA-F9C4-AC48-B485-7AB3544B41E3}"/>
          </ac:spMkLst>
        </pc:spChg>
        <pc:spChg chg="del mod">
          <ac:chgData name="Gabriel KOCEVAR" userId="098b5367-3a7e-4bc5-98d6-f7d9201dc9da" providerId="ADAL" clId="{4A6BC54C-4A5E-BD4B-A22A-BB38E222E217}" dt="2023-04-12T22:00:10.402" v="299" actId="478"/>
          <ac:spMkLst>
            <pc:docMk/>
            <pc:sldMk cId="3125325592" sldId="513"/>
            <ac:spMk id="12" creationId="{3240AA4A-2594-1040-9FBC-9D05F8EE8B12}"/>
          </ac:spMkLst>
        </pc:spChg>
        <pc:spChg chg="del">
          <ac:chgData name="Gabriel KOCEVAR" userId="098b5367-3a7e-4bc5-98d6-f7d9201dc9da" providerId="ADAL" clId="{4A6BC54C-4A5E-BD4B-A22A-BB38E222E217}" dt="2023-04-12T21:53:53.868" v="287" actId="478"/>
          <ac:spMkLst>
            <pc:docMk/>
            <pc:sldMk cId="3125325592" sldId="513"/>
            <ac:spMk id="13" creationId="{EC3BD00F-F7F6-C241-8D5B-DB72D1918D0C}"/>
          </ac:spMkLst>
        </pc:spChg>
        <pc:spChg chg="mod">
          <ac:chgData name="Gabriel KOCEVAR" userId="098b5367-3a7e-4bc5-98d6-f7d9201dc9da" providerId="ADAL" clId="{4A6BC54C-4A5E-BD4B-A22A-BB38E222E217}" dt="2023-04-12T22:01:49.486" v="303" actId="14100"/>
          <ac:spMkLst>
            <pc:docMk/>
            <pc:sldMk cId="3125325592" sldId="513"/>
            <ac:spMk id="14" creationId="{510FA418-3D48-3D40-A8E0-7949E7280C7D}"/>
          </ac:spMkLst>
        </pc:spChg>
        <pc:spChg chg="mod">
          <ac:chgData name="Gabriel KOCEVAR" userId="098b5367-3a7e-4bc5-98d6-f7d9201dc9da" providerId="ADAL" clId="{4A6BC54C-4A5E-BD4B-A22A-BB38E222E217}" dt="2023-04-12T22:06:27.566" v="314" actId="1076"/>
          <ac:spMkLst>
            <pc:docMk/>
            <pc:sldMk cId="3125325592" sldId="513"/>
            <ac:spMk id="15" creationId="{75D54425-2B32-1B44-B565-1A96AA7BC0FA}"/>
          </ac:spMkLst>
        </pc:spChg>
        <pc:spChg chg="del">
          <ac:chgData name="Gabriel KOCEVAR" userId="098b5367-3a7e-4bc5-98d6-f7d9201dc9da" providerId="ADAL" clId="{4A6BC54C-4A5E-BD4B-A22A-BB38E222E217}" dt="2023-04-12T21:53:58.408" v="289" actId="478"/>
          <ac:spMkLst>
            <pc:docMk/>
            <pc:sldMk cId="3125325592" sldId="513"/>
            <ac:spMk id="16" creationId="{89622958-8F5A-5B4F-A34A-486A28291A61}"/>
          </ac:spMkLst>
        </pc:spChg>
        <pc:spChg chg="add mod">
          <ac:chgData name="Gabriel KOCEVAR" userId="098b5367-3a7e-4bc5-98d6-f7d9201dc9da" providerId="ADAL" clId="{4A6BC54C-4A5E-BD4B-A22A-BB38E222E217}" dt="2023-04-12T22:07:29.702" v="330" actId="14100"/>
          <ac:spMkLst>
            <pc:docMk/>
            <pc:sldMk cId="3125325592" sldId="513"/>
            <ac:spMk id="17" creationId="{4B8C647F-077A-B47A-B9CF-283A3FB6670B}"/>
          </ac:spMkLst>
        </pc:spChg>
        <pc:spChg chg="add mod">
          <ac:chgData name="Gabriel KOCEVAR" userId="098b5367-3a7e-4bc5-98d6-f7d9201dc9da" providerId="ADAL" clId="{4A6BC54C-4A5E-BD4B-A22A-BB38E222E217}" dt="2023-04-12T22:08:45.302" v="334" actId="14100"/>
          <ac:spMkLst>
            <pc:docMk/>
            <pc:sldMk cId="3125325592" sldId="513"/>
            <ac:spMk id="18" creationId="{5C765DEB-4212-B267-30B7-FEFEB5C68C0E}"/>
          </ac:spMkLst>
        </pc:spChg>
        <pc:spChg chg="add mod">
          <ac:chgData name="Gabriel KOCEVAR" userId="098b5367-3a7e-4bc5-98d6-f7d9201dc9da" providerId="ADAL" clId="{4A6BC54C-4A5E-BD4B-A22A-BB38E222E217}" dt="2023-04-12T22:09:09.034" v="339" actId="14100"/>
          <ac:spMkLst>
            <pc:docMk/>
            <pc:sldMk cId="3125325592" sldId="513"/>
            <ac:spMk id="19" creationId="{1B8B5A95-EB30-6D2F-3D32-3B714FB05864}"/>
          </ac:spMkLst>
        </pc:spChg>
        <pc:spChg chg="add mod">
          <ac:chgData name="Gabriel KOCEVAR" userId="098b5367-3a7e-4bc5-98d6-f7d9201dc9da" providerId="ADAL" clId="{4A6BC54C-4A5E-BD4B-A22A-BB38E222E217}" dt="2023-04-12T22:09:31.518" v="342" actId="14100"/>
          <ac:spMkLst>
            <pc:docMk/>
            <pc:sldMk cId="3125325592" sldId="513"/>
            <ac:spMk id="20" creationId="{9DB0DD8B-DDE0-7500-B011-6B46EA0AF562}"/>
          </ac:spMkLst>
        </pc:spChg>
        <pc:spChg chg="add mod">
          <ac:chgData name="Gabriel KOCEVAR" userId="098b5367-3a7e-4bc5-98d6-f7d9201dc9da" providerId="ADAL" clId="{4A6BC54C-4A5E-BD4B-A22A-BB38E222E217}" dt="2023-04-12T22:09:39.968" v="345" actId="14100"/>
          <ac:spMkLst>
            <pc:docMk/>
            <pc:sldMk cId="3125325592" sldId="513"/>
            <ac:spMk id="21" creationId="{DFA7E161-4F3C-463B-E358-9789A81EE923}"/>
          </ac:spMkLst>
        </pc:spChg>
        <pc:spChg chg="mod">
          <ac:chgData name="Gabriel KOCEVAR" userId="098b5367-3a7e-4bc5-98d6-f7d9201dc9da" providerId="ADAL" clId="{4A6BC54C-4A5E-BD4B-A22A-BB38E222E217}" dt="2023-04-12T22:02:28.449" v="307" actId="14100"/>
          <ac:spMkLst>
            <pc:docMk/>
            <pc:sldMk cId="3125325592" sldId="513"/>
            <ac:spMk id="22" creationId="{1E59D821-D614-E446-B6DA-3862270A7087}"/>
          </ac:spMkLst>
        </pc:spChg>
        <pc:spChg chg="add mod">
          <ac:chgData name="Gabriel KOCEVAR" userId="098b5367-3a7e-4bc5-98d6-f7d9201dc9da" providerId="ADAL" clId="{4A6BC54C-4A5E-BD4B-A22A-BB38E222E217}" dt="2023-04-12T22:12:15.132" v="354" actId="208"/>
          <ac:spMkLst>
            <pc:docMk/>
            <pc:sldMk cId="3125325592" sldId="513"/>
            <ac:spMk id="23" creationId="{58CED6B1-3E41-F944-24CE-26D4C6B8B3A6}"/>
          </ac:spMkLst>
        </pc:spChg>
        <pc:spChg chg="add mod">
          <ac:chgData name="Gabriel KOCEVAR" userId="098b5367-3a7e-4bc5-98d6-f7d9201dc9da" providerId="ADAL" clId="{4A6BC54C-4A5E-BD4B-A22A-BB38E222E217}" dt="2023-04-12T22:12:27.026" v="357" actId="1076"/>
          <ac:spMkLst>
            <pc:docMk/>
            <pc:sldMk cId="3125325592" sldId="513"/>
            <ac:spMk id="24" creationId="{39FC1CF0-404C-74F3-BA38-947B15BB714E}"/>
          </ac:spMkLst>
        </pc:spChg>
        <pc:spChg chg="mod">
          <ac:chgData name="Gabriel KOCEVAR" userId="098b5367-3a7e-4bc5-98d6-f7d9201dc9da" providerId="ADAL" clId="{4A6BC54C-4A5E-BD4B-A22A-BB38E222E217}" dt="2023-04-12T22:06:30.515" v="315" actId="1076"/>
          <ac:spMkLst>
            <pc:docMk/>
            <pc:sldMk cId="3125325592" sldId="513"/>
            <ac:spMk id="25" creationId="{E9B7860C-EC24-1C4B-A9AD-EF5857CA1ED7}"/>
          </ac:spMkLst>
        </pc:spChg>
        <pc:spChg chg="del">
          <ac:chgData name="Gabriel KOCEVAR" userId="098b5367-3a7e-4bc5-98d6-f7d9201dc9da" providerId="ADAL" clId="{4A6BC54C-4A5E-BD4B-A22A-BB38E222E217}" dt="2023-04-12T21:51:00.914" v="23" actId="478"/>
          <ac:spMkLst>
            <pc:docMk/>
            <pc:sldMk cId="3125325592" sldId="513"/>
            <ac:spMk id="26" creationId="{43CC964B-3FB6-D942-AF87-13914EFD4729}"/>
          </ac:spMkLst>
        </pc:spChg>
        <pc:spChg chg="mod">
          <ac:chgData name="Gabriel KOCEVAR" userId="098b5367-3a7e-4bc5-98d6-f7d9201dc9da" providerId="ADAL" clId="{4A6BC54C-4A5E-BD4B-A22A-BB38E222E217}" dt="2023-04-12T21:59:42.166" v="295" actId="14100"/>
          <ac:spMkLst>
            <pc:docMk/>
            <pc:sldMk cId="3125325592" sldId="513"/>
            <ac:spMk id="30" creationId="{5B2F7B6A-3EAB-4517-D6B6-94C18411D024}"/>
          </ac:spMkLst>
        </pc:spChg>
        <pc:spChg chg="mod">
          <ac:chgData name="Gabriel KOCEVAR" userId="098b5367-3a7e-4bc5-98d6-f7d9201dc9da" providerId="ADAL" clId="{4A6BC54C-4A5E-BD4B-A22A-BB38E222E217}" dt="2023-04-12T21:59:57.964" v="296" actId="1076"/>
          <ac:spMkLst>
            <pc:docMk/>
            <pc:sldMk cId="3125325592" sldId="513"/>
            <ac:spMk id="33" creationId="{B5771D23-7BA5-4CF6-A345-7B42671269BA}"/>
          </ac:spMkLst>
        </pc:spChg>
        <pc:spChg chg="del">
          <ac:chgData name="Gabriel KOCEVAR" userId="098b5367-3a7e-4bc5-98d6-f7d9201dc9da" providerId="ADAL" clId="{4A6BC54C-4A5E-BD4B-A22A-BB38E222E217}" dt="2023-04-12T21:50:59.519" v="22" actId="478"/>
          <ac:spMkLst>
            <pc:docMk/>
            <pc:sldMk cId="3125325592" sldId="513"/>
            <ac:spMk id="36" creationId="{9EDB9183-F94E-A6EE-2841-3DA97BBEE4CB}"/>
          </ac:spMkLst>
        </pc:spChg>
        <pc:spChg chg="add mod">
          <ac:chgData name="Gabriel KOCEVAR" userId="098b5367-3a7e-4bc5-98d6-f7d9201dc9da" providerId="ADAL" clId="{4A6BC54C-4A5E-BD4B-A22A-BB38E222E217}" dt="2023-04-12T22:12:33.701" v="361" actId="1076"/>
          <ac:spMkLst>
            <pc:docMk/>
            <pc:sldMk cId="3125325592" sldId="513"/>
            <ac:spMk id="37" creationId="{BA367A06-6D99-74A4-4483-CF3792F8C06B}"/>
          </ac:spMkLst>
        </pc:spChg>
        <pc:spChg chg="add mod">
          <ac:chgData name="Gabriel KOCEVAR" userId="098b5367-3a7e-4bc5-98d6-f7d9201dc9da" providerId="ADAL" clId="{4A6BC54C-4A5E-BD4B-A22A-BB38E222E217}" dt="2023-04-12T22:12:39.738" v="363" actId="1076"/>
          <ac:spMkLst>
            <pc:docMk/>
            <pc:sldMk cId="3125325592" sldId="513"/>
            <ac:spMk id="38" creationId="{9713B255-7BF4-B10E-244D-A0B44AF692FC}"/>
          </ac:spMkLst>
        </pc:spChg>
        <pc:spChg chg="del">
          <ac:chgData name="Gabriel KOCEVAR" userId="098b5367-3a7e-4bc5-98d6-f7d9201dc9da" providerId="ADAL" clId="{4A6BC54C-4A5E-BD4B-A22A-BB38E222E217}" dt="2023-04-12T21:53:52.662" v="286" actId="478"/>
          <ac:spMkLst>
            <pc:docMk/>
            <pc:sldMk cId="3125325592" sldId="513"/>
            <ac:spMk id="40" creationId="{B5B90D11-D260-A7D8-78C1-3AC374F63853}"/>
          </ac:spMkLst>
        </pc:spChg>
        <pc:spChg chg="add mod">
          <ac:chgData name="Gabriel KOCEVAR" userId="098b5367-3a7e-4bc5-98d6-f7d9201dc9da" providerId="ADAL" clId="{4A6BC54C-4A5E-BD4B-A22A-BB38E222E217}" dt="2023-04-12T22:13:16.271" v="365" actId="1076"/>
          <ac:spMkLst>
            <pc:docMk/>
            <pc:sldMk cId="3125325592" sldId="513"/>
            <ac:spMk id="42" creationId="{028FFF74-3998-09E7-9AA0-02CC93761F31}"/>
          </ac:spMkLst>
        </pc:spChg>
        <pc:spChg chg="add mod">
          <ac:chgData name="Gabriel KOCEVAR" userId="098b5367-3a7e-4bc5-98d6-f7d9201dc9da" providerId="ADAL" clId="{4A6BC54C-4A5E-BD4B-A22A-BB38E222E217}" dt="2023-04-12T22:13:25.135" v="367" actId="1076"/>
          <ac:spMkLst>
            <pc:docMk/>
            <pc:sldMk cId="3125325592" sldId="513"/>
            <ac:spMk id="43" creationId="{BAE950E7-CC79-E17C-470D-73CDBDF93B98}"/>
          </ac:spMkLst>
        </pc:spChg>
        <pc:grpChg chg="add mod">
          <ac:chgData name="Gabriel KOCEVAR" userId="098b5367-3a7e-4bc5-98d6-f7d9201dc9da" providerId="ADAL" clId="{4A6BC54C-4A5E-BD4B-A22A-BB38E222E217}" dt="2023-04-12T21:59:57.964" v="296" actId="1076"/>
          <ac:grpSpMkLst>
            <pc:docMk/>
            <pc:sldMk cId="3125325592" sldId="513"/>
            <ac:grpSpMk id="9" creationId="{A5EB03F2-23D9-6369-22ED-ED9DE9AE6F2F}"/>
          </ac:grpSpMkLst>
        </pc:grpChg>
        <pc:graphicFrameChg chg="mod modGraphic">
          <ac:chgData name="Gabriel KOCEVAR" userId="098b5367-3a7e-4bc5-98d6-f7d9201dc9da" providerId="ADAL" clId="{4A6BC54C-4A5E-BD4B-A22A-BB38E222E217}" dt="2023-04-12T22:07:34.208" v="331" actId="20577"/>
          <ac:graphicFrameMkLst>
            <pc:docMk/>
            <pc:sldMk cId="3125325592" sldId="513"/>
            <ac:graphicFrameMk id="8" creationId="{0239E625-F661-3E43-8378-F3D622EA2A63}"/>
          </ac:graphicFrameMkLst>
        </pc:graphicFrameChg>
        <pc:picChg chg="mod">
          <ac:chgData name="Gabriel KOCEVAR" userId="098b5367-3a7e-4bc5-98d6-f7d9201dc9da" providerId="ADAL" clId="{4A6BC54C-4A5E-BD4B-A22A-BB38E222E217}" dt="2023-04-12T21:59:57.964" v="296" actId="1076"/>
          <ac:picMkLst>
            <pc:docMk/>
            <pc:sldMk cId="3125325592" sldId="513"/>
            <ac:picMk id="31" creationId="{58E4EBA1-62DE-48F5-8466-BAEEBF00019F}"/>
          </ac:picMkLst>
        </pc:picChg>
        <pc:picChg chg="del">
          <ac:chgData name="Gabriel KOCEVAR" userId="098b5367-3a7e-4bc5-98d6-f7d9201dc9da" providerId="ADAL" clId="{4A6BC54C-4A5E-BD4B-A22A-BB38E222E217}" dt="2023-04-12T21:50:56.967" v="21" actId="478"/>
          <ac:picMkLst>
            <pc:docMk/>
            <pc:sldMk cId="3125325592" sldId="513"/>
            <ac:picMk id="35" creationId="{D8176CAF-C056-45D3-BD31-C5EC71548DC4}"/>
          </ac:picMkLst>
        </pc:picChg>
        <pc:cxnChg chg="del">
          <ac:chgData name="Gabriel KOCEVAR" userId="098b5367-3a7e-4bc5-98d6-f7d9201dc9da" providerId="ADAL" clId="{4A6BC54C-4A5E-BD4B-A22A-BB38E222E217}" dt="2023-04-12T21:54:08.468" v="291" actId="478"/>
          <ac:cxnSpMkLst>
            <pc:docMk/>
            <pc:sldMk cId="3125325592" sldId="513"/>
            <ac:cxnSpMk id="7" creationId="{C5A5259B-3FEF-C878-AF83-4A514E69DBDB}"/>
          </ac:cxnSpMkLst>
        </pc:cxnChg>
      </pc:sldChg>
      <pc:sldChg chg="del">
        <pc:chgData name="Gabriel KOCEVAR" userId="098b5367-3a7e-4bc5-98d6-f7d9201dc9da" providerId="ADAL" clId="{4A6BC54C-4A5E-BD4B-A22A-BB38E222E217}" dt="2023-04-12T21:49:48.882" v="8" actId="2696"/>
        <pc:sldMkLst>
          <pc:docMk/>
          <pc:sldMk cId="462849785" sldId="515"/>
        </pc:sldMkLst>
      </pc:sldChg>
      <pc:sldChg chg="del">
        <pc:chgData name="Gabriel KOCEVAR" userId="098b5367-3a7e-4bc5-98d6-f7d9201dc9da" providerId="ADAL" clId="{4A6BC54C-4A5E-BD4B-A22A-BB38E222E217}" dt="2023-04-12T21:49:17.676" v="1" actId="2696"/>
        <pc:sldMkLst>
          <pc:docMk/>
          <pc:sldMk cId="82308870" sldId="517"/>
        </pc:sldMkLst>
      </pc:sldChg>
      <pc:sldChg chg="del">
        <pc:chgData name="Gabriel KOCEVAR" userId="098b5367-3a7e-4bc5-98d6-f7d9201dc9da" providerId="ADAL" clId="{4A6BC54C-4A5E-BD4B-A22A-BB38E222E217}" dt="2023-04-12T21:49:47.369" v="7" actId="2696"/>
        <pc:sldMkLst>
          <pc:docMk/>
          <pc:sldMk cId="1520023633" sldId="518"/>
        </pc:sldMkLst>
      </pc:sldChg>
      <pc:sldChg chg="del">
        <pc:chgData name="Gabriel KOCEVAR" userId="098b5367-3a7e-4bc5-98d6-f7d9201dc9da" providerId="ADAL" clId="{4A6BC54C-4A5E-BD4B-A22A-BB38E222E217}" dt="2023-04-12T21:49:38.659" v="6" actId="2696"/>
        <pc:sldMkLst>
          <pc:docMk/>
          <pc:sldMk cId="8754625" sldId="519"/>
        </pc:sldMkLst>
      </pc:sldChg>
      <pc:sldChg chg="addSp modSp">
        <pc:chgData name="Gabriel KOCEVAR" userId="098b5367-3a7e-4bc5-98d6-f7d9201dc9da" providerId="ADAL" clId="{4A6BC54C-4A5E-BD4B-A22A-BB38E222E217}" dt="2023-04-12T22:22:03.086" v="735"/>
        <pc:sldMkLst>
          <pc:docMk/>
          <pc:sldMk cId="1683515886" sldId="520"/>
        </pc:sldMkLst>
        <pc:spChg chg="add mod">
          <ac:chgData name="Gabriel KOCEVAR" userId="098b5367-3a7e-4bc5-98d6-f7d9201dc9da" providerId="ADAL" clId="{4A6BC54C-4A5E-BD4B-A22A-BB38E222E217}" dt="2023-04-12T22:22:03.086" v="735"/>
          <ac:spMkLst>
            <pc:docMk/>
            <pc:sldMk cId="1683515886" sldId="520"/>
            <ac:spMk id="7" creationId="{F5CFAB4F-2524-E3E3-C181-1EC7894F6A6F}"/>
          </ac:spMkLst>
        </pc:spChg>
      </pc:sldChg>
      <pc:sldChg chg="addSp delSp modSp mod">
        <pc:chgData name="Gabriel KOCEVAR" userId="098b5367-3a7e-4bc5-98d6-f7d9201dc9da" providerId="ADAL" clId="{4A6BC54C-4A5E-BD4B-A22A-BB38E222E217}" dt="2023-04-13T06:12:54.469" v="1132" actId="20577"/>
        <pc:sldMkLst>
          <pc:docMk/>
          <pc:sldMk cId="4159930997" sldId="8851"/>
        </pc:sldMkLst>
        <pc:spChg chg="mod">
          <ac:chgData name="Gabriel KOCEVAR" userId="098b5367-3a7e-4bc5-98d6-f7d9201dc9da" providerId="ADAL" clId="{4A6BC54C-4A5E-BD4B-A22A-BB38E222E217}" dt="2023-04-13T06:11:50.353" v="1119" actId="1076"/>
          <ac:spMkLst>
            <pc:docMk/>
            <pc:sldMk cId="4159930997" sldId="8851"/>
            <ac:spMk id="8" creationId="{8AF529FF-DEE5-055A-9B71-6ED731FAD82F}"/>
          </ac:spMkLst>
        </pc:spChg>
        <pc:spChg chg="mod">
          <ac:chgData name="Gabriel KOCEVAR" userId="098b5367-3a7e-4bc5-98d6-f7d9201dc9da" providerId="ADAL" clId="{4A6BC54C-4A5E-BD4B-A22A-BB38E222E217}" dt="2023-04-13T06:12:36.849" v="1123" actId="1076"/>
          <ac:spMkLst>
            <pc:docMk/>
            <pc:sldMk cId="4159930997" sldId="8851"/>
            <ac:spMk id="11" creationId="{8E219E49-153D-C223-7128-5C76038B0A5E}"/>
          </ac:spMkLst>
        </pc:spChg>
        <pc:spChg chg="mod">
          <ac:chgData name="Gabriel KOCEVAR" userId="098b5367-3a7e-4bc5-98d6-f7d9201dc9da" providerId="ADAL" clId="{4A6BC54C-4A5E-BD4B-A22A-BB38E222E217}" dt="2023-04-13T06:12:17.310" v="1122" actId="1035"/>
          <ac:spMkLst>
            <pc:docMk/>
            <pc:sldMk cId="4159930997" sldId="8851"/>
            <ac:spMk id="13" creationId="{F8F66A89-BF33-E717-B098-F39F7990225A}"/>
          </ac:spMkLst>
        </pc:spChg>
        <pc:spChg chg="del">
          <ac:chgData name="Gabriel KOCEVAR" userId="098b5367-3a7e-4bc5-98d6-f7d9201dc9da" providerId="ADAL" clId="{4A6BC54C-4A5E-BD4B-A22A-BB38E222E217}" dt="2023-04-13T06:11:44.210" v="1118" actId="478"/>
          <ac:spMkLst>
            <pc:docMk/>
            <pc:sldMk cId="4159930997" sldId="8851"/>
            <ac:spMk id="15" creationId="{3DB0644E-02BD-DCA9-A98E-3E023EDBDAE8}"/>
          </ac:spMkLst>
        </pc:spChg>
        <pc:spChg chg="add mod">
          <ac:chgData name="Gabriel KOCEVAR" userId="098b5367-3a7e-4bc5-98d6-f7d9201dc9da" providerId="ADAL" clId="{4A6BC54C-4A5E-BD4B-A22A-BB38E222E217}" dt="2023-04-13T06:12:54.469" v="1132" actId="20577"/>
          <ac:spMkLst>
            <pc:docMk/>
            <pc:sldMk cId="4159930997" sldId="8851"/>
            <ac:spMk id="21" creationId="{601EE92B-4F6B-938B-C394-C9E2F78ED21E}"/>
          </ac:spMkLst>
        </pc:spChg>
      </pc:sldChg>
      <pc:sldChg chg="delSp mod">
        <pc:chgData name="Gabriel KOCEVAR" userId="098b5367-3a7e-4bc5-98d6-f7d9201dc9da" providerId="ADAL" clId="{4A6BC54C-4A5E-BD4B-A22A-BB38E222E217}" dt="2023-04-13T06:14:43.257" v="1134" actId="478"/>
        <pc:sldMkLst>
          <pc:docMk/>
          <pc:sldMk cId="997009070" sldId="8852"/>
        </pc:sldMkLst>
        <pc:spChg chg="del">
          <ac:chgData name="Gabriel KOCEVAR" userId="098b5367-3a7e-4bc5-98d6-f7d9201dc9da" providerId="ADAL" clId="{4A6BC54C-4A5E-BD4B-A22A-BB38E222E217}" dt="2023-04-13T06:14:36.802" v="1133" actId="478"/>
          <ac:spMkLst>
            <pc:docMk/>
            <pc:sldMk cId="997009070" sldId="8852"/>
            <ac:spMk id="2" creationId="{0D4386E0-C252-6D7F-F7E1-F7C9910EC1AD}"/>
          </ac:spMkLst>
        </pc:spChg>
        <pc:spChg chg="del">
          <ac:chgData name="Gabriel KOCEVAR" userId="098b5367-3a7e-4bc5-98d6-f7d9201dc9da" providerId="ADAL" clId="{4A6BC54C-4A5E-BD4B-A22A-BB38E222E217}" dt="2023-04-13T06:14:36.802" v="1133" actId="478"/>
          <ac:spMkLst>
            <pc:docMk/>
            <pc:sldMk cId="997009070" sldId="8852"/>
            <ac:spMk id="17" creationId="{545BFB03-D915-CDD9-9E7C-43FC332827E8}"/>
          </ac:spMkLst>
        </pc:spChg>
        <pc:spChg chg="del">
          <ac:chgData name="Gabriel KOCEVAR" userId="098b5367-3a7e-4bc5-98d6-f7d9201dc9da" providerId="ADAL" clId="{4A6BC54C-4A5E-BD4B-A22A-BB38E222E217}" dt="2023-04-13T06:14:36.802" v="1133" actId="478"/>
          <ac:spMkLst>
            <pc:docMk/>
            <pc:sldMk cId="997009070" sldId="8852"/>
            <ac:spMk id="18" creationId="{33AC234C-F91B-BEE2-EADB-D1749EA1F5EE}"/>
          </ac:spMkLst>
        </pc:spChg>
        <pc:spChg chg="del">
          <ac:chgData name="Gabriel KOCEVAR" userId="098b5367-3a7e-4bc5-98d6-f7d9201dc9da" providerId="ADAL" clId="{4A6BC54C-4A5E-BD4B-A22A-BB38E222E217}" dt="2023-04-13T06:14:36.802" v="1133" actId="478"/>
          <ac:spMkLst>
            <pc:docMk/>
            <pc:sldMk cId="997009070" sldId="8852"/>
            <ac:spMk id="19" creationId="{FB735059-6161-21D2-92F2-A0A35EFBF8A5}"/>
          </ac:spMkLst>
        </pc:spChg>
        <pc:spChg chg="del">
          <ac:chgData name="Gabriel KOCEVAR" userId="098b5367-3a7e-4bc5-98d6-f7d9201dc9da" providerId="ADAL" clId="{4A6BC54C-4A5E-BD4B-A22A-BB38E222E217}" dt="2023-04-13T06:14:43.257" v="1134" actId="478"/>
          <ac:spMkLst>
            <pc:docMk/>
            <pc:sldMk cId="997009070" sldId="8852"/>
            <ac:spMk id="20" creationId="{BA3A7EE9-93CE-D3DB-5C51-B737D443FA86}"/>
          </ac:spMkLst>
        </pc:spChg>
        <pc:spChg chg="del">
          <ac:chgData name="Gabriel KOCEVAR" userId="098b5367-3a7e-4bc5-98d6-f7d9201dc9da" providerId="ADAL" clId="{4A6BC54C-4A5E-BD4B-A22A-BB38E222E217}" dt="2023-04-13T06:14:43.257" v="1134" actId="478"/>
          <ac:spMkLst>
            <pc:docMk/>
            <pc:sldMk cId="997009070" sldId="8852"/>
            <ac:spMk id="21" creationId="{D95F8562-1AB6-2FCD-06E0-121DA2D975E1}"/>
          </ac:spMkLst>
        </pc:spChg>
        <pc:spChg chg="del">
          <ac:chgData name="Gabriel KOCEVAR" userId="098b5367-3a7e-4bc5-98d6-f7d9201dc9da" providerId="ADAL" clId="{4A6BC54C-4A5E-BD4B-A22A-BB38E222E217}" dt="2023-04-13T06:14:43.257" v="1134" actId="478"/>
          <ac:spMkLst>
            <pc:docMk/>
            <pc:sldMk cId="997009070" sldId="8852"/>
            <ac:spMk id="22" creationId="{275ACD94-873E-F47C-B1D9-A3CEB0C956AE}"/>
          </ac:spMkLst>
        </pc:spChg>
        <pc:spChg chg="del">
          <ac:chgData name="Gabriel KOCEVAR" userId="098b5367-3a7e-4bc5-98d6-f7d9201dc9da" providerId="ADAL" clId="{4A6BC54C-4A5E-BD4B-A22A-BB38E222E217}" dt="2023-04-13T06:14:43.257" v="1134" actId="478"/>
          <ac:spMkLst>
            <pc:docMk/>
            <pc:sldMk cId="997009070" sldId="8852"/>
            <ac:spMk id="23" creationId="{CCA6B0AF-09DD-3D7F-9462-1225367D2893}"/>
          </ac:spMkLst>
        </pc:spChg>
      </pc:sldChg>
      <pc:sldChg chg="addSp delSp modSp mod">
        <pc:chgData name="Gabriel KOCEVAR" userId="098b5367-3a7e-4bc5-98d6-f7d9201dc9da" providerId="ADAL" clId="{4A6BC54C-4A5E-BD4B-A22A-BB38E222E217}" dt="2023-04-25T10:02:02.425" v="1996" actId="478"/>
        <pc:sldMkLst>
          <pc:docMk/>
          <pc:sldMk cId="3488881144" sldId="8853"/>
        </pc:sldMkLst>
        <pc:spChg chg="mod">
          <ac:chgData name="Gabriel KOCEVAR" userId="098b5367-3a7e-4bc5-98d6-f7d9201dc9da" providerId="ADAL" clId="{4A6BC54C-4A5E-BD4B-A22A-BB38E222E217}" dt="2023-04-18T05:07:10.924" v="1713" actId="27636"/>
          <ac:spMkLst>
            <pc:docMk/>
            <pc:sldMk cId="3488881144" sldId="8853"/>
            <ac:spMk id="2" creationId="{269C60CA-1FF4-844E-AC10-266D9B188D1E}"/>
          </ac:spMkLst>
        </pc:spChg>
        <pc:spChg chg="add del">
          <ac:chgData name="Gabriel KOCEVAR" userId="098b5367-3a7e-4bc5-98d6-f7d9201dc9da" providerId="ADAL" clId="{4A6BC54C-4A5E-BD4B-A22A-BB38E222E217}" dt="2023-04-25T10:02:02.425" v="1996" actId="478"/>
          <ac:spMkLst>
            <pc:docMk/>
            <pc:sldMk cId="3488881144" sldId="8853"/>
            <ac:spMk id="4" creationId="{05A634B0-9AF3-E943-B5A0-CAB58800A053}"/>
          </ac:spMkLst>
        </pc:spChg>
      </pc:sldChg>
      <pc:sldChg chg="addSp delSp modSp mod">
        <pc:chgData name="Gabriel KOCEVAR" userId="098b5367-3a7e-4bc5-98d6-f7d9201dc9da" providerId="ADAL" clId="{4A6BC54C-4A5E-BD4B-A22A-BB38E222E217}" dt="2023-04-25T10:02:00.889" v="1994" actId="478"/>
        <pc:sldMkLst>
          <pc:docMk/>
          <pc:sldMk cId="1810883618" sldId="8854"/>
        </pc:sldMkLst>
        <pc:spChg chg="mod">
          <ac:chgData name="Gabriel KOCEVAR" userId="098b5367-3a7e-4bc5-98d6-f7d9201dc9da" providerId="ADAL" clId="{4A6BC54C-4A5E-BD4B-A22A-BB38E222E217}" dt="2023-04-18T05:17:43.626" v="1897" actId="20577"/>
          <ac:spMkLst>
            <pc:docMk/>
            <pc:sldMk cId="1810883618" sldId="8854"/>
            <ac:spMk id="2" creationId="{269C60CA-1FF4-844E-AC10-266D9B188D1E}"/>
          </ac:spMkLst>
        </pc:spChg>
        <pc:spChg chg="add del">
          <ac:chgData name="Gabriel KOCEVAR" userId="098b5367-3a7e-4bc5-98d6-f7d9201dc9da" providerId="ADAL" clId="{4A6BC54C-4A5E-BD4B-A22A-BB38E222E217}" dt="2023-04-25T10:02:00.889" v="1994" actId="478"/>
          <ac:spMkLst>
            <pc:docMk/>
            <pc:sldMk cId="1810883618" sldId="8854"/>
            <ac:spMk id="4" creationId="{05A634B0-9AF3-E943-B5A0-CAB58800A053}"/>
          </ac:spMkLst>
        </pc:spChg>
      </pc:sldChg>
      <pc:sldChg chg="addSp delSp modSp mod">
        <pc:chgData name="Gabriel KOCEVAR" userId="098b5367-3a7e-4bc5-98d6-f7d9201dc9da" providerId="ADAL" clId="{4A6BC54C-4A5E-BD4B-A22A-BB38E222E217}" dt="2023-04-25T10:02:01.556" v="1995" actId="478"/>
        <pc:sldMkLst>
          <pc:docMk/>
          <pc:sldMk cId="3947689353" sldId="8855"/>
        </pc:sldMkLst>
        <pc:spChg chg="mod">
          <ac:chgData name="Gabriel KOCEVAR" userId="098b5367-3a7e-4bc5-98d6-f7d9201dc9da" providerId="ADAL" clId="{4A6BC54C-4A5E-BD4B-A22A-BB38E222E217}" dt="2023-04-18T05:14:06.462" v="1805" actId="20577"/>
          <ac:spMkLst>
            <pc:docMk/>
            <pc:sldMk cId="3947689353" sldId="8855"/>
            <ac:spMk id="2" creationId="{269C60CA-1FF4-844E-AC10-266D9B188D1E}"/>
          </ac:spMkLst>
        </pc:spChg>
        <pc:spChg chg="add del">
          <ac:chgData name="Gabriel KOCEVAR" userId="098b5367-3a7e-4bc5-98d6-f7d9201dc9da" providerId="ADAL" clId="{4A6BC54C-4A5E-BD4B-A22A-BB38E222E217}" dt="2023-04-25T10:02:01.556" v="1995" actId="478"/>
          <ac:spMkLst>
            <pc:docMk/>
            <pc:sldMk cId="3947689353" sldId="8855"/>
            <ac:spMk id="4" creationId="{05A634B0-9AF3-E943-B5A0-CAB58800A053}"/>
          </ac:spMkLst>
        </pc:spChg>
      </pc:sldChg>
    </pc:docChg>
  </pc:docChgLst>
  <pc:docChgLst>
    <pc:chgData name="Gabriel KOCEVAR" userId="098b5367-3a7e-4bc5-98d6-f7d9201dc9da" providerId="ADAL" clId="{473F75CE-5080-BC48-943B-2801C9807073}"/>
    <pc:docChg chg="undo custSel addSld delSld modSld sldOrd">
      <pc:chgData name="Gabriel KOCEVAR" userId="098b5367-3a7e-4bc5-98d6-f7d9201dc9da" providerId="ADAL" clId="{473F75CE-5080-BC48-943B-2801C9807073}" dt="2023-05-16T09:53:42.874" v="2255" actId="729"/>
      <pc:docMkLst>
        <pc:docMk/>
      </pc:docMkLst>
      <pc:sldChg chg="modSp mod">
        <pc:chgData name="Gabriel KOCEVAR" userId="098b5367-3a7e-4bc5-98d6-f7d9201dc9da" providerId="ADAL" clId="{473F75CE-5080-BC48-943B-2801C9807073}" dt="2023-05-16T09:02:37.191" v="1075" actId="20577"/>
        <pc:sldMkLst>
          <pc:docMk/>
          <pc:sldMk cId="2043756436" sldId="257"/>
        </pc:sldMkLst>
        <pc:spChg chg="mod">
          <ac:chgData name="Gabriel KOCEVAR" userId="098b5367-3a7e-4bc5-98d6-f7d9201dc9da" providerId="ADAL" clId="{473F75CE-5080-BC48-943B-2801C9807073}" dt="2023-05-16T09:02:37.191" v="1075" actId="20577"/>
          <ac:spMkLst>
            <pc:docMk/>
            <pc:sldMk cId="2043756436" sldId="257"/>
            <ac:spMk id="2" creationId="{4A406F31-EBC7-4468-A853-57DAA57E2AEC}"/>
          </ac:spMkLst>
        </pc:spChg>
      </pc:sldChg>
      <pc:sldChg chg="modSp mod">
        <pc:chgData name="Gabriel KOCEVAR" userId="098b5367-3a7e-4bc5-98d6-f7d9201dc9da" providerId="ADAL" clId="{473F75CE-5080-BC48-943B-2801C9807073}" dt="2023-05-15T12:48:22.983" v="963" actId="1076"/>
        <pc:sldMkLst>
          <pc:docMk/>
          <pc:sldMk cId="3286192326" sldId="310"/>
        </pc:sldMkLst>
        <pc:graphicFrameChg chg="mod modGraphic">
          <ac:chgData name="Gabriel KOCEVAR" userId="098b5367-3a7e-4bc5-98d6-f7d9201dc9da" providerId="ADAL" clId="{473F75CE-5080-BC48-943B-2801C9807073}" dt="2023-05-15T12:48:22.983" v="963" actId="1076"/>
          <ac:graphicFrameMkLst>
            <pc:docMk/>
            <pc:sldMk cId="3286192326" sldId="310"/>
            <ac:graphicFrameMk id="8" creationId="{7476B222-F9F2-614D-8227-15F0745EE12E}"/>
          </ac:graphicFrameMkLst>
        </pc:graphicFrameChg>
      </pc:sldChg>
      <pc:sldChg chg="modSp mod">
        <pc:chgData name="Gabriel KOCEVAR" userId="098b5367-3a7e-4bc5-98d6-f7d9201dc9da" providerId="ADAL" clId="{473F75CE-5080-BC48-943B-2801C9807073}" dt="2023-05-16T09:39:13.996" v="1527" actId="207"/>
        <pc:sldMkLst>
          <pc:docMk/>
          <pc:sldMk cId="466531950" sldId="318"/>
        </pc:sldMkLst>
        <pc:graphicFrameChg chg="modGraphic">
          <ac:chgData name="Gabriel KOCEVAR" userId="098b5367-3a7e-4bc5-98d6-f7d9201dc9da" providerId="ADAL" clId="{473F75CE-5080-BC48-943B-2801C9807073}" dt="2023-05-16T09:39:13.996" v="1527" actId="207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modSp mod">
        <pc:chgData name="Gabriel KOCEVAR" userId="098b5367-3a7e-4bc5-98d6-f7d9201dc9da" providerId="ADAL" clId="{473F75CE-5080-BC48-943B-2801C9807073}" dt="2023-05-16T07:10:47.121" v="1044" actId="20577"/>
        <pc:sldMkLst>
          <pc:docMk/>
          <pc:sldMk cId="4133717210" sldId="332"/>
        </pc:sldMkLst>
        <pc:spChg chg="mod">
          <ac:chgData name="Gabriel KOCEVAR" userId="098b5367-3a7e-4bc5-98d6-f7d9201dc9da" providerId="ADAL" clId="{473F75CE-5080-BC48-943B-2801C9807073}" dt="2023-05-16T07:10:41.839" v="1042" actId="20577"/>
          <ac:spMkLst>
            <pc:docMk/>
            <pc:sldMk cId="4133717210" sldId="332"/>
            <ac:spMk id="20" creationId="{BA3A7EE9-93CE-D3DB-5C51-B737D443FA86}"/>
          </ac:spMkLst>
        </pc:spChg>
        <pc:spChg chg="mod">
          <ac:chgData name="Gabriel KOCEVAR" userId="098b5367-3a7e-4bc5-98d6-f7d9201dc9da" providerId="ADAL" clId="{473F75CE-5080-BC48-943B-2801C9807073}" dt="2023-05-16T07:10:47.121" v="1044" actId="20577"/>
          <ac:spMkLst>
            <pc:docMk/>
            <pc:sldMk cId="4133717210" sldId="332"/>
            <ac:spMk id="22" creationId="{275ACD94-873E-F47C-B1D9-A3CEB0C956AE}"/>
          </ac:spMkLst>
        </pc:spChg>
        <pc:graphicFrameChg chg="modGraphic">
          <ac:chgData name="Gabriel KOCEVAR" userId="098b5367-3a7e-4bc5-98d6-f7d9201dc9da" providerId="ADAL" clId="{473F75CE-5080-BC48-943B-2801C9807073}" dt="2023-05-15T12:34:53.253" v="703" actId="207"/>
          <ac:graphicFrameMkLst>
            <pc:docMk/>
            <pc:sldMk cId="4133717210" sldId="332"/>
            <ac:graphicFrameMk id="24" creationId="{FC378CD3-3B25-323A-17F4-02B243F82404}"/>
          </ac:graphicFrameMkLst>
        </pc:graphicFrameChg>
        <pc:graphicFrameChg chg="modGraphic">
          <ac:chgData name="Gabriel KOCEVAR" userId="098b5367-3a7e-4bc5-98d6-f7d9201dc9da" providerId="ADAL" clId="{473F75CE-5080-BC48-943B-2801C9807073}" dt="2023-05-15T12:32:39.927" v="702" actId="207"/>
          <ac:graphicFrameMkLst>
            <pc:docMk/>
            <pc:sldMk cId="4133717210" sldId="332"/>
            <ac:graphicFrameMk id="25" creationId="{F3B3D8B1-85BB-A6D2-CE50-16D6260D3DB9}"/>
          </ac:graphicFrameMkLst>
        </pc:graphicFrameChg>
      </pc:sldChg>
      <pc:sldChg chg="modSp add mod">
        <pc:chgData name="Gabriel KOCEVAR" userId="098b5367-3a7e-4bc5-98d6-f7d9201dc9da" providerId="ADAL" clId="{473F75CE-5080-BC48-943B-2801C9807073}" dt="2023-05-16T09:31:23.299" v="1381" actId="20577"/>
        <pc:sldMkLst>
          <pc:docMk/>
          <pc:sldMk cId="728842437" sldId="338"/>
        </pc:sldMkLst>
        <pc:graphicFrameChg chg="mod modGraphic">
          <ac:chgData name="Gabriel KOCEVAR" userId="098b5367-3a7e-4bc5-98d6-f7d9201dc9da" providerId="ADAL" clId="{473F75CE-5080-BC48-943B-2801C9807073}" dt="2023-05-16T09:31:23.299" v="1381" actId="20577"/>
          <ac:graphicFrameMkLst>
            <pc:docMk/>
            <pc:sldMk cId="728842437" sldId="338"/>
            <ac:graphicFrameMk id="5" creationId="{510714A2-9D17-9048-8AE5-8E0006A05F99}"/>
          </ac:graphicFrameMkLst>
        </pc:graphicFrameChg>
      </pc:sldChg>
      <pc:sldChg chg="del">
        <pc:chgData name="Gabriel KOCEVAR" userId="098b5367-3a7e-4bc5-98d6-f7d9201dc9da" providerId="ADAL" clId="{473F75CE-5080-BC48-943B-2801C9807073}" dt="2023-05-15T11:45:52.581" v="121" actId="2696"/>
        <pc:sldMkLst>
          <pc:docMk/>
          <pc:sldMk cId="3538379635" sldId="338"/>
        </pc:sldMkLst>
      </pc:sldChg>
      <pc:sldChg chg="modSp mod">
        <pc:chgData name="Gabriel KOCEVAR" userId="098b5367-3a7e-4bc5-98d6-f7d9201dc9da" providerId="ADAL" clId="{473F75CE-5080-BC48-943B-2801C9807073}" dt="2023-05-15T12:02:28.728" v="643" actId="2711"/>
        <pc:sldMkLst>
          <pc:docMk/>
          <pc:sldMk cId="1821049842" sldId="339"/>
        </pc:sldMkLst>
        <pc:spChg chg="mod">
          <ac:chgData name="Gabriel KOCEVAR" userId="098b5367-3a7e-4bc5-98d6-f7d9201dc9da" providerId="ADAL" clId="{473F75CE-5080-BC48-943B-2801C9807073}" dt="2023-05-15T12:02:28.728" v="643" actId="2711"/>
          <ac:spMkLst>
            <pc:docMk/>
            <pc:sldMk cId="1821049842" sldId="339"/>
            <ac:spMk id="2" creationId="{F904EDA8-FBEA-844F-97A4-27C29EDA31E0}"/>
          </ac:spMkLst>
        </pc:spChg>
      </pc:sldChg>
      <pc:sldChg chg="modSp mod modShow">
        <pc:chgData name="Gabriel KOCEVAR" userId="098b5367-3a7e-4bc5-98d6-f7d9201dc9da" providerId="ADAL" clId="{473F75CE-5080-BC48-943B-2801C9807073}" dt="2023-05-16T09:53:42.874" v="2255" actId="729"/>
        <pc:sldMkLst>
          <pc:docMk/>
          <pc:sldMk cId="3881852541" sldId="342"/>
        </pc:sldMkLst>
        <pc:graphicFrameChg chg="modGraphic">
          <ac:chgData name="Gabriel KOCEVAR" userId="098b5367-3a7e-4bc5-98d6-f7d9201dc9da" providerId="ADAL" clId="{473F75CE-5080-BC48-943B-2801C9807073}" dt="2023-05-16T09:04:38.841" v="1108" actId="20577"/>
          <ac:graphicFrameMkLst>
            <pc:docMk/>
            <pc:sldMk cId="3881852541" sldId="342"/>
            <ac:graphicFrameMk id="2" creationId="{C6E62865-681F-F344-8D1F-6B5FD2F42473}"/>
          </ac:graphicFrameMkLst>
        </pc:graphicFrameChg>
        <pc:graphicFrameChg chg="mod modGraphic">
          <ac:chgData name="Gabriel KOCEVAR" userId="098b5367-3a7e-4bc5-98d6-f7d9201dc9da" providerId="ADAL" clId="{473F75CE-5080-BC48-943B-2801C9807073}" dt="2023-05-16T09:53:24.974" v="2254" actId="1076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addSp modSp mod">
        <pc:chgData name="Gabriel KOCEVAR" userId="098b5367-3a7e-4bc5-98d6-f7d9201dc9da" providerId="ADAL" clId="{473F75CE-5080-BC48-943B-2801C9807073}" dt="2023-05-15T12:56:53.855" v="966" actId="14826"/>
        <pc:sldMkLst>
          <pc:docMk/>
          <pc:sldMk cId="1683515886" sldId="520"/>
        </pc:sldMkLst>
        <pc:spChg chg="add mod">
          <ac:chgData name="Gabriel KOCEVAR" userId="098b5367-3a7e-4bc5-98d6-f7d9201dc9da" providerId="ADAL" clId="{473F75CE-5080-BC48-943B-2801C9807073}" dt="2023-05-15T11:33:56.692" v="21" actId="20577"/>
          <ac:spMkLst>
            <pc:docMk/>
            <pc:sldMk cId="1683515886" sldId="520"/>
            <ac:spMk id="2" creationId="{19CE6371-DEAC-0511-AF9D-F3896DA44737}"/>
          </ac:spMkLst>
        </pc:spChg>
        <pc:picChg chg="mod">
          <ac:chgData name="Gabriel KOCEVAR" userId="098b5367-3a7e-4bc5-98d6-f7d9201dc9da" providerId="ADAL" clId="{473F75CE-5080-BC48-943B-2801C9807073}" dt="2023-05-15T12:56:53.855" v="966" actId="14826"/>
          <ac:picMkLst>
            <pc:docMk/>
            <pc:sldMk cId="1683515886" sldId="520"/>
            <ac:picMk id="6" creationId="{8052DAF6-7201-12C6-30F7-25D0B86E765D}"/>
          </ac:picMkLst>
        </pc:picChg>
      </pc:sldChg>
      <pc:sldChg chg="modSp mod">
        <pc:chgData name="Gabriel KOCEVAR" userId="098b5367-3a7e-4bc5-98d6-f7d9201dc9da" providerId="ADAL" clId="{473F75CE-5080-BC48-943B-2801C9807073}" dt="2023-05-15T12:58:26.528" v="968" actId="3062"/>
        <pc:sldMkLst>
          <pc:docMk/>
          <pc:sldMk cId="4159930997" sldId="8851"/>
        </pc:sldMkLst>
        <pc:spChg chg="mod">
          <ac:chgData name="Gabriel KOCEVAR" userId="098b5367-3a7e-4bc5-98d6-f7d9201dc9da" providerId="ADAL" clId="{473F75CE-5080-BC48-943B-2801C9807073}" dt="2023-05-15T12:58:21.498" v="967" actId="3062"/>
          <ac:spMkLst>
            <pc:docMk/>
            <pc:sldMk cId="4159930997" sldId="8851"/>
            <ac:spMk id="2" creationId="{DAE045D7-33BA-FF8C-1948-46D82235069C}"/>
          </ac:spMkLst>
        </pc:spChg>
        <pc:spChg chg="mod">
          <ac:chgData name="Gabriel KOCEVAR" userId="098b5367-3a7e-4bc5-98d6-f7d9201dc9da" providerId="ADAL" clId="{473F75CE-5080-BC48-943B-2801C9807073}" dt="2023-05-15T12:58:26.528" v="968" actId="3062"/>
          <ac:spMkLst>
            <pc:docMk/>
            <pc:sldMk cId="4159930997" sldId="8851"/>
            <ac:spMk id="4" creationId="{E16EFEA6-DFE0-668D-718A-B3C2D6F1E1B2}"/>
          </ac:spMkLst>
        </pc:spChg>
      </pc:sldChg>
      <pc:sldChg chg="del">
        <pc:chgData name="Gabriel KOCEVAR" userId="098b5367-3a7e-4bc5-98d6-f7d9201dc9da" providerId="ADAL" clId="{473F75CE-5080-BC48-943B-2801C9807073}" dt="2023-05-15T12:35:20.029" v="706" actId="2696"/>
        <pc:sldMkLst>
          <pc:docMk/>
          <pc:sldMk cId="997009070" sldId="8852"/>
        </pc:sldMkLst>
      </pc:sldChg>
      <pc:sldChg chg="del">
        <pc:chgData name="Gabriel KOCEVAR" userId="098b5367-3a7e-4bc5-98d6-f7d9201dc9da" providerId="ADAL" clId="{473F75CE-5080-BC48-943B-2801C9807073}" dt="2023-05-15T11:45:50.158" v="120" actId="2696"/>
        <pc:sldMkLst>
          <pc:docMk/>
          <pc:sldMk cId="747998411" sldId="8856"/>
        </pc:sldMkLst>
      </pc:sldChg>
      <pc:sldChg chg="modSp new mod">
        <pc:chgData name="Gabriel KOCEVAR" userId="098b5367-3a7e-4bc5-98d6-f7d9201dc9da" providerId="ADAL" clId="{473F75CE-5080-BC48-943B-2801C9807073}" dt="2023-05-15T11:39:53.155" v="119" actId="20577"/>
        <pc:sldMkLst>
          <pc:docMk/>
          <pc:sldMk cId="3297285098" sldId="8857"/>
        </pc:sldMkLst>
        <pc:spChg chg="mod">
          <ac:chgData name="Gabriel KOCEVAR" userId="098b5367-3a7e-4bc5-98d6-f7d9201dc9da" providerId="ADAL" clId="{473F75CE-5080-BC48-943B-2801C9807073}" dt="2023-05-15T11:39:53.155" v="119" actId="20577"/>
          <ac:spMkLst>
            <pc:docMk/>
            <pc:sldMk cId="3297285098" sldId="8857"/>
            <ac:spMk id="2" creationId="{D1C73C35-A204-F4D0-D434-3CCF56B8DBA6}"/>
          </ac:spMkLst>
        </pc:spChg>
        <pc:spChg chg="mod">
          <ac:chgData name="Gabriel KOCEVAR" userId="098b5367-3a7e-4bc5-98d6-f7d9201dc9da" providerId="ADAL" clId="{473F75CE-5080-BC48-943B-2801C9807073}" dt="2023-05-15T11:36:13.671" v="34" actId="20577"/>
          <ac:spMkLst>
            <pc:docMk/>
            <pc:sldMk cId="3297285098" sldId="8857"/>
            <ac:spMk id="3" creationId="{F957E3B5-45F6-9769-21BE-4F26C797DCAE}"/>
          </ac:spMkLst>
        </pc:spChg>
      </pc:sldChg>
      <pc:sldChg chg="addSp delSp modSp mod">
        <pc:chgData name="Gabriel KOCEVAR" userId="098b5367-3a7e-4bc5-98d6-f7d9201dc9da" providerId="ADAL" clId="{473F75CE-5080-BC48-943B-2801C9807073}" dt="2023-05-16T07:10:03.685" v="1040" actId="1076"/>
        <pc:sldMkLst>
          <pc:docMk/>
          <pc:sldMk cId="3869241594" sldId="8858"/>
        </pc:sldMkLst>
        <pc:spChg chg="del">
          <ac:chgData name="Gabriel KOCEVAR" userId="098b5367-3a7e-4bc5-98d6-f7d9201dc9da" providerId="ADAL" clId="{473F75CE-5080-BC48-943B-2801C9807073}" dt="2023-05-16T07:07:46.381" v="976" actId="478"/>
          <ac:spMkLst>
            <pc:docMk/>
            <pc:sldMk cId="3869241594" sldId="8858"/>
            <ac:spMk id="2" creationId="{F904EDA8-FBEA-844F-97A4-27C29EDA31E0}"/>
          </ac:spMkLst>
        </pc:spChg>
        <pc:spChg chg="mod">
          <ac:chgData name="Gabriel KOCEVAR" userId="098b5367-3a7e-4bc5-98d6-f7d9201dc9da" providerId="ADAL" clId="{473F75CE-5080-BC48-943B-2801C9807073}" dt="2023-05-16T07:09:54.819" v="1036" actId="20577"/>
          <ac:spMkLst>
            <pc:docMk/>
            <pc:sldMk cId="3869241594" sldId="8858"/>
            <ac:spMk id="3" creationId="{D800FA68-1DAD-B240-A494-904187B1BB22}"/>
          </ac:spMkLst>
        </pc:spChg>
        <pc:spChg chg="add del mod">
          <ac:chgData name="Gabriel KOCEVAR" userId="098b5367-3a7e-4bc5-98d6-f7d9201dc9da" providerId="ADAL" clId="{473F75CE-5080-BC48-943B-2801C9807073}" dt="2023-05-16T07:07:44.490" v="975" actId="478"/>
          <ac:spMkLst>
            <pc:docMk/>
            <pc:sldMk cId="3869241594" sldId="8858"/>
            <ac:spMk id="4" creationId="{0B38D185-81D9-B6AE-A501-5D197A408F2D}"/>
          </ac:spMkLst>
        </pc:spChg>
        <pc:spChg chg="add del mod">
          <ac:chgData name="Gabriel KOCEVAR" userId="098b5367-3a7e-4bc5-98d6-f7d9201dc9da" providerId="ADAL" clId="{473F75CE-5080-BC48-943B-2801C9807073}" dt="2023-05-16T07:09:57.492" v="1037" actId="21"/>
          <ac:spMkLst>
            <pc:docMk/>
            <pc:sldMk cId="3869241594" sldId="8858"/>
            <ac:spMk id="6" creationId="{92B55AC3-8E6C-8A40-E475-66E96656F44E}"/>
          </ac:spMkLst>
        </pc:spChg>
        <pc:spChg chg="add mod">
          <ac:chgData name="Gabriel KOCEVAR" userId="098b5367-3a7e-4bc5-98d6-f7d9201dc9da" providerId="ADAL" clId="{473F75CE-5080-BC48-943B-2801C9807073}" dt="2023-05-16T07:10:03.685" v="1040" actId="1076"/>
          <ac:spMkLst>
            <pc:docMk/>
            <pc:sldMk cId="3869241594" sldId="8858"/>
            <ac:spMk id="7" creationId="{AC017131-B6F3-4456-16A7-A60EE53E9F97}"/>
          </ac:spMkLst>
        </pc:spChg>
        <pc:picChg chg="add mod">
          <ac:chgData name="Gabriel KOCEVAR" userId="098b5367-3a7e-4bc5-98d6-f7d9201dc9da" providerId="ADAL" clId="{473F75CE-5080-BC48-943B-2801C9807073}" dt="2023-05-16T07:09:50.534" v="1025" actId="1076"/>
          <ac:picMkLst>
            <pc:docMk/>
            <pc:sldMk cId="3869241594" sldId="8858"/>
            <ac:picMk id="3074" creationId="{A18845A0-8EAF-6066-2BC0-041DD2EBAAF2}"/>
          </ac:picMkLst>
        </pc:picChg>
      </pc:sldChg>
      <pc:sldChg chg="modSp mod">
        <pc:chgData name="Gabriel KOCEVAR" userId="098b5367-3a7e-4bc5-98d6-f7d9201dc9da" providerId="ADAL" clId="{473F75CE-5080-BC48-943B-2801C9807073}" dt="2023-05-15T12:26:31.968" v="656" actId="20577"/>
        <pc:sldMkLst>
          <pc:docMk/>
          <pc:sldMk cId="693104769" sldId="8859"/>
        </pc:sldMkLst>
        <pc:spChg chg="mod">
          <ac:chgData name="Gabriel KOCEVAR" userId="098b5367-3a7e-4bc5-98d6-f7d9201dc9da" providerId="ADAL" clId="{473F75CE-5080-BC48-943B-2801C9807073}" dt="2023-05-15T12:26:31.968" v="656" actId="20577"/>
          <ac:spMkLst>
            <pc:docMk/>
            <pc:sldMk cId="693104769" sldId="8859"/>
            <ac:spMk id="2" creationId="{F904EDA8-FBEA-844F-97A4-27C29EDA31E0}"/>
          </ac:spMkLst>
        </pc:spChg>
      </pc:sldChg>
      <pc:sldChg chg="delSp modSp add mod">
        <pc:chgData name="Gabriel KOCEVAR" userId="098b5367-3a7e-4bc5-98d6-f7d9201dc9da" providerId="ADAL" clId="{473F75CE-5080-BC48-943B-2801C9807073}" dt="2023-05-15T12:38:59.964" v="745" actId="207"/>
        <pc:sldMkLst>
          <pc:docMk/>
          <pc:sldMk cId="4011589816" sldId="8860"/>
        </pc:sldMkLst>
        <pc:spChg chg="del">
          <ac:chgData name="Gabriel KOCEVAR" userId="098b5367-3a7e-4bc5-98d6-f7d9201dc9da" providerId="ADAL" clId="{473F75CE-5080-BC48-943B-2801C9807073}" dt="2023-05-15T12:35:23.760" v="707" actId="478"/>
          <ac:spMkLst>
            <pc:docMk/>
            <pc:sldMk cId="4011589816" sldId="8860"/>
            <ac:spMk id="2" creationId="{0D4386E0-C252-6D7F-F7E1-F7C9910EC1AD}"/>
          </ac:spMkLst>
        </pc:spChg>
        <pc:spChg chg="mod">
          <ac:chgData name="Gabriel KOCEVAR" userId="098b5367-3a7e-4bc5-98d6-f7d9201dc9da" providerId="ADAL" clId="{473F75CE-5080-BC48-943B-2801C9807073}" dt="2023-05-15T12:35:18.771" v="705"/>
          <ac:spMkLst>
            <pc:docMk/>
            <pc:sldMk cId="4011589816" sldId="8860"/>
            <ac:spMk id="3" creationId="{FFEAED07-C426-486A-A37F-CB92D7B7956E}"/>
          </ac:spMkLst>
        </pc:spChg>
        <pc:spChg chg="del">
          <ac:chgData name="Gabriel KOCEVAR" userId="098b5367-3a7e-4bc5-98d6-f7d9201dc9da" providerId="ADAL" clId="{473F75CE-5080-BC48-943B-2801C9807073}" dt="2023-05-15T12:35:23.760" v="707" actId="478"/>
          <ac:spMkLst>
            <pc:docMk/>
            <pc:sldMk cId="4011589816" sldId="8860"/>
            <ac:spMk id="17" creationId="{545BFB03-D915-CDD9-9E7C-43FC332827E8}"/>
          </ac:spMkLst>
        </pc:spChg>
        <pc:spChg chg="del">
          <ac:chgData name="Gabriel KOCEVAR" userId="098b5367-3a7e-4bc5-98d6-f7d9201dc9da" providerId="ADAL" clId="{473F75CE-5080-BC48-943B-2801C9807073}" dt="2023-05-15T12:35:23.760" v="707" actId="478"/>
          <ac:spMkLst>
            <pc:docMk/>
            <pc:sldMk cId="4011589816" sldId="8860"/>
            <ac:spMk id="18" creationId="{33AC234C-F91B-BEE2-EADB-D1749EA1F5EE}"/>
          </ac:spMkLst>
        </pc:spChg>
        <pc:spChg chg="del">
          <ac:chgData name="Gabriel KOCEVAR" userId="098b5367-3a7e-4bc5-98d6-f7d9201dc9da" providerId="ADAL" clId="{473F75CE-5080-BC48-943B-2801C9807073}" dt="2023-05-15T12:35:23.760" v="707" actId="478"/>
          <ac:spMkLst>
            <pc:docMk/>
            <pc:sldMk cId="4011589816" sldId="8860"/>
            <ac:spMk id="19" creationId="{FB735059-6161-21D2-92F2-A0A35EFBF8A5}"/>
          </ac:spMkLst>
        </pc:spChg>
        <pc:spChg chg="del">
          <ac:chgData name="Gabriel KOCEVAR" userId="098b5367-3a7e-4bc5-98d6-f7d9201dc9da" providerId="ADAL" clId="{473F75CE-5080-BC48-943B-2801C9807073}" dt="2023-05-15T12:35:27.131" v="708" actId="478"/>
          <ac:spMkLst>
            <pc:docMk/>
            <pc:sldMk cId="4011589816" sldId="8860"/>
            <ac:spMk id="20" creationId="{BA3A7EE9-93CE-D3DB-5C51-B737D443FA86}"/>
          </ac:spMkLst>
        </pc:spChg>
        <pc:spChg chg="del">
          <ac:chgData name="Gabriel KOCEVAR" userId="098b5367-3a7e-4bc5-98d6-f7d9201dc9da" providerId="ADAL" clId="{473F75CE-5080-BC48-943B-2801C9807073}" dt="2023-05-15T12:35:27.131" v="708" actId="478"/>
          <ac:spMkLst>
            <pc:docMk/>
            <pc:sldMk cId="4011589816" sldId="8860"/>
            <ac:spMk id="21" creationId="{D95F8562-1AB6-2FCD-06E0-121DA2D975E1}"/>
          </ac:spMkLst>
        </pc:spChg>
        <pc:spChg chg="del">
          <ac:chgData name="Gabriel KOCEVAR" userId="098b5367-3a7e-4bc5-98d6-f7d9201dc9da" providerId="ADAL" clId="{473F75CE-5080-BC48-943B-2801C9807073}" dt="2023-05-15T12:35:27.131" v="708" actId="478"/>
          <ac:spMkLst>
            <pc:docMk/>
            <pc:sldMk cId="4011589816" sldId="8860"/>
            <ac:spMk id="22" creationId="{275ACD94-873E-F47C-B1D9-A3CEB0C956AE}"/>
          </ac:spMkLst>
        </pc:spChg>
        <pc:spChg chg="del">
          <ac:chgData name="Gabriel KOCEVAR" userId="098b5367-3a7e-4bc5-98d6-f7d9201dc9da" providerId="ADAL" clId="{473F75CE-5080-BC48-943B-2801C9807073}" dt="2023-05-15T12:35:27.131" v="708" actId="478"/>
          <ac:spMkLst>
            <pc:docMk/>
            <pc:sldMk cId="4011589816" sldId="8860"/>
            <ac:spMk id="23" creationId="{CCA6B0AF-09DD-3D7F-9462-1225367D2893}"/>
          </ac:spMkLst>
        </pc:spChg>
        <pc:graphicFrameChg chg="mod modGraphic">
          <ac:chgData name="Gabriel KOCEVAR" userId="098b5367-3a7e-4bc5-98d6-f7d9201dc9da" providerId="ADAL" clId="{473F75CE-5080-BC48-943B-2801C9807073}" dt="2023-05-15T12:37:55.495" v="719" actId="207"/>
          <ac:graphicFrameMkLst>
            <pc:docMk/>
            <pc:sldMk cId="4011589816" sldId="8860"/>
            <ac:graphicFrameMk id="24" creationId="{FC378CD3-3B25-323A-17F4-02B243F82404}"/>
          </ac:graphicFrameMkLst>
        </pc:graphicFrameChg>
        <pc:graphicFrameChg chg="mod modGraphic">
          <ac:chgData name="Gabriel KOCEVAR" userId="098b5367-3a7e-4bc5-98d6-f7d9201dc9da" providerId="ADAL" clId="{473F75CE-5080-BC48-943B-2801C9807073}" dt="2023-05-15T12:38:59.964" v="745" actId="207"/>
          <ac:graphicFrameMkLst>
            <pc:docMk/>
            <pc:sldMk cId="4011589816" sldId="8860"/>
            <ac:graphicFrameMk id="25" creationId="{F3B3D8B1-85BB-A6D2-CE50-16D6260D3DB9}"/>
          </ac:graphicFrameMkLst>
        </pc:graphicFrameChg>
      </pc:sldChg>
      <pc:sldChg chg="addSp modSp mod modClrScheme chgLayout">
        <pc:chgData name="Gabriel KOCEVAR" userId="098b5367-3a7e-4bc5-98d6-f7d9201dc9da" providerId="ADAL" clId="{473F75CE-5080-BC48-943B-2801C9807073}" dt="2023-05-16T09:52:18.179" v="2221" actId="1036"/>
        <pc:sldMkLst>
          <pc:docMk/>
          <pc:sldMk cId="2618796984" sldId="8861"/>
        </pc:sldMkLst>
        <pc:spChg chg="mod ord">
          <ac:chgData name="Gabriel KOCEVAR" userId="098b5367-3a7e-4bc5-98d6-f7d9201dc9da" providerId="ADAL" clId="{473F75CE-5080-BC48-943B-2801C9807073}" dt="2023-05-16T09:52:11.144" v="2216" actId="20577"/>
          <ac:spMkLst>
            <pc:docMk/>
            <pc:sldMk cId="2618796984" sldId="8861"/>
            <ac:spMk id="2" creationId="{F904EDA8-FBEA-844F-97A4-27C29EDA31E0}"/>
          </ac:spMkLst>
        </pc:spChg>
        <pc:spChg chg="mod ord">
          <ac:chgData name="Gabriel KOCEVAR" userId="098b5367-3a7e-4bc5-98d6-f7d9201dc9da" providerId="ADAL" clId="{473F75CE-5080-BC48-943B-2801C9807073}" dt="2023-05-16T09:50:10.579" v="2031" actId="700"/>
          <ac:spMkLst>
            <pc:docMk/>
            <pc:sldMk cId="2618796984" sldId="8861"/>
            <ac:spMk id="3" creationId="{D800FA68-1DAD-B240-A494-904187B1BB22}"/>
          </ac:spMkLst>
        </pc:spChg>
        <pc:spChg chg="add mod">
          <ac:chgData name="Gabriel KOCEVAR" userId="098b5367-3a7e-4bc5-98d6-f7d9201dc9da" providerId="ADAL" clId="{473F75CE-5080-BC48-943B-2801C9807073}" dt="2023-05-16T09:52:18.179" v="2221" actId="1036"/>
          <ac:spMkLst>
            <pc:docMk/>
            <pc:sldMk cId="2618796984" sldId="8861"/>
            <ac:spMk id="4" creationId="{063E6A47-3A47-2499-4F64-AEF5C36A8509}"/>
          </ac:spMkLst>
        </pc:spChg>
        <pc:spChg chg="mod">
          <ac:chgData name="Gabriel KOCEVAR" userId="098b5367-3a7e-4bc5-98d6-f7d9201dc9da" providerId="ADAL" clId="{473F75CE-5080-BC48-943B-2801C9807073}" dt="2023-05-16T09:50:16.883" v="2034" actId="1036"/>
          <ac:spMkLst>
            <pc:docMk/>
            <pc:sldMk cId="2618796984" sldId="8861"/>
            <ac:spMk id="5" creationId="{A4C9D007-1A78-BD9E-68DC-C72011333D5D}"/>
          </ac:spMkLst>
        </pc:spChg>
      </pc:sldChg>
      <pc:sldChg chg="addSp delSp modSp add mod ord">
        <pc:chgData name="Gabriel KOCEVAR" userId="098b5367-3a7e-4bc5-98d6-f7d9201dc9da" providerId="ADAL" clId="{473F75CE-5080-BC48-943B-2801C9807073}" dt="2023-05-16T07:09:25.734" v="1022" actId="1076"/>
        <pc:sldMkLst>
          <pc:docMk/>
          <pc:sldMk cId="2541850066" sldId="8862"/>
        </pc:sldMkLst>
        <pc:spChg chg="del">
          <ac:chgData name="Gabriel KOCEVAR" userId="098b5367-3a7e-4bc5-98d6-f7d9201dc9da" providerId="ADAL" clId="{473F75CE-5080-BC48-943B-2801C9807073}" dt="2023-05-16T07:07:33.071" v="971" actId="478"/>
          <ac:spMkLst>
            <pc:docMk/>
            <pc:sldMk cId="2541850066" sldId="8862"/>
            <ac:spMk id="2" creationId="{F904EDA8-FBEA-844F-97A4-27C29EDA31E0}"/>
          </ac:spMkLst>
        </pc:spChg>
        <pc:spChg chg="mod">
          <ac:chgData name="Gabriel KOCEVAR" userId="098b5367-3a7e-4bc5-98d6-f7d9201dc9da" providerId="ADAL" clId="{473F75CE-5080-BC48-943B-2801C9807073}" dt="2023-05-16T07:08:33.481" v="1010" actId="20577"/>
          <ac:spMkLst>
            <pc:docMk/>
            <pc:sldMk cId="2541850066" sldId="8862"/>
            <ac:spMk id="3" creationId="{D800FA68-1DAD-B240-A494-904187B1BB22}"/>
          </ac:spMkLst>
        </pc:spChg>
        <pc:spChg chg="del">
          <ac:chgData name="Gabriel KOCEVAR" userId="098b5367-3a7e-4bc5-98d6-f7d9201dc9da" providerId="ADAL" clId="{473F75CE-5080-BC48-943B-2801C9807073}" dt="2023-05-16T07:08:10.084" v="979" actId="21"/>
          <ac:spMkLst>
            <pc:docMk/>
            <pc:sldMk cId="2541850066" sldId="8862"/>
            <ac:spMk id="4" creationId="{0B38D185-81D9-B6AE-A501-5D197A408F2D}"/>
          </ac:spMkLst>
        </pc:spChg>
        <pc:spChg chg="del">
          <ac:chgData name="Gabriel KOCEVAR" userId="098b5367-3a7e-4bc5-98d6-f7d9201dc9da" providerId="ADAL" clId="{473F75CE-5080-BC48-943B-2801C9807073}" dt="2023-05-16T07:07:28.425" v="970" actId="478"/>
          <ac:spMkLst>
            <pc:docMk/>
            <pc:sldMk cId="2541850066" sldId="8862"/>
            <ac:spMk id="6" creationId="{92B55AC3-8E6C-8A40-E475-66E96656F44E}"/>
          </ac:spMkLst>
        </pc:spChg>
        <pc:spChg chg="add del mod">
          <ac:chgData name="Gabriel KOCEVAR" userId="098b5367-3a7e-4bc5-98d6-f7d9201dc9da" providerId="ADAL" clId="{473F75CE-5080-BC48-943B-2801C9807073}" dt="2023-05-16T07:09:17.862" v="1019" actId="21"/>
          <ac:spMkLst>
            <pc:docMk/>
            <pc:sldMk cId="2541850066" sldId="8862"/>
            <ac:spMk id="7" creationId="{4FD4F216-63FB-FD84-27CD-84DEAD707D61}"/>
          </ac:spMkLst>
        </pc:spChg>
        <pc:spChg chg="add mod">
          <ac:chgData name="Gabriel KOCEVAR" userId="098b5367-3a7e-4bc5-98d6-f7d9201dc9da" providerId="ADAL" clId="{473F75CE-5080-BC48-943B-2801C9807073}" dt="2023-05-16T07:09:25.734" v="1022" actId="1076"/>
          <ac:spMkLst>
            <pc:docMk/>
            <pc:sldMk cId="2541850066" sldId="8862"/>
            <ac:spMk id="8" creationId="{A8FC8738-D75D-6262-5A1C-5B1C9F8743E7}"/>
          </ac:spMkLst>
        </pc:spChg>
        <pc:picChg chg="add mod">
          <ac:chgData name="Gabriel KOCEVAR" userId="098b5367-3a7e-4bc5-98d6-f7d9201dc9da" providerId="ADAL" clId="{473F75CE-5080-BC48-943B-2801C9807073}" dt="2023-05-16T07:08:20.852" v="983" actId="14100"/>
          <ac:picMkLst>
            <pc:docMk/>
            <pc:sldMk cId="2541850066" sldId="8862"/>
            <ac:picMk id="2050" creationId="{C11C11F1-04C3-2BBC-7CFE-1FA9A6543F37}"/>
          </ac:picMkLst>
        </pc:picChg>
        <pc:picChg chg="add mod">
          <ac:chgData name="Gabriel KOCEVAR" userId="098b5367-3a7e-4bc5-98d6-f7d9201dc9da" providerId="ADAL" clId="{473F75CE-5080-BC48-943B-2801C9807073}" dt="2023-05-16T07:09:10.002" v="1016" actId="1076"/>
          <ac:picMkLst>
            <pc:docMk/>
            <pc:sldMk cId="2541850066" sldId="8862"/>
            <ac:picMk id="2052" creationId="{7D4B568B-95F9-594A-EFDD-D144B3782DAF}"/>
          </ac:picMkLst>
        </pc:picChg>
      </pc:sldChg>
      <pc:sldChg chg="add del">
        <pc:chgData name="Gabriel KOCEVAR" userId="098b5367-3a7e-4bc5-98d6-f7d9201dc9da" providerId="ADAL" clId="{473F75CE-5080-BC48-943B-2801C9807073}" dt="2023-05-16T07:07:36.693" v="973"/>
        <pc:sldMkLst>
          <pc:docMk/>
          <pc:sldMk cId="1924365005" sldId="8863"/>
        </pc:sldMkLst>
      </pc:sldChg>
      <pc:sldChg chg="addSp delSp modSp new del mod ord modShow">
        <pc:chgData name="Gabriel KOCEVAR" userId="098b5367-3a7e-4bc5-98d6-f7d9201dc9da" providerId="ADAL" clId="{473F75CE-5080-BC48-943B-2801C9807073}" dt="2023-05-16T09:52:25.933" v="2222" actId="2696"/>
        <pc:sldMkLst>
          <pc:docMk/>
          <pc:sldMk cId="3062520396" sldId="8863"/>
        </pc:sldMkLst>
        <pc:spChg chg="mod">
          <ac:chgData name="Gabriel KOCEVAR" userId="098b5367-3a7e-4bc5-98d6-f7d9201dc9da" providerId="ADAL" clId="{473F75CE-5080-BC48-943B-2801C9807073}" dt="2023-05-16T09:35:25.523" v="1515" actId="20577"/>
          <ac:spMkLst>
            <pc:docMk/>
            <pc:sldMk cId="3062520396" sldId="8863"/>
            <ac:spMk id="2" creationId="{E26210A8-9850-0900-CAA2-C84AE339FEA0}"/>
          </ac:spMkLst>
        </pc:spChg>
        <pc:spChg chg="mod">
          <ac:chgData name="Gabriel KOCEVAR" userId="098b5367-3a7e-4bc5-98d6-f7d9201dc9da" providerId="ADAL" clId="{473F75CE-5080-BC48-943B-2801C9807073}" dt="2023-05-16T09:05:39.356" v="1136" actId="20577"/>
          <ac:spMkLst>
            <pc:docMk/>
            <pc:sldMk cId="3062520396" sldId="8863"/>
            <ac:spMk id="3" creationId="{B5655654-175C-D082-04EF-540602598CD9}"/>
          </ac:spMkLst>
        </pc:spChg>
        <pc:spChg chg="del">
          <ac:chgData name="Gabriel KOCEVAR" userId="098b5367-3a7e-4bc5-98d6-f7d9201dc9da" providerId="ADAL" clId="{473F75CE-5080-BC48-943B-2801C9807073}" dt="2023-05-16T09:09:35.973" v="1153" actId="478"/>
          <ac:spMkLst>
            <pc:docMk/>
            <pc:sldMk cId="3062520396" sldId="8863"/>
            <ac:spMk id="4" creationId="{F9147688-8F83-3BF2-D982-517E93B7BB83}"/>
          </ac:spMkLst>
        </pc:spChg>
        <pc:spChg chg="add mod">
          <ac:chgData name="Gabriel KOCEVAR" userId="098b5367-3a7e-4bc5-98d6-f7d9201dc9da" providerId="ADAL" clId="{473F75CE-5080-BC48-943B-2801C9807073}" dt="2023-05-16T09:09:33.191" v="1152"/>
          <ac:spMkLst>
            <pc:docMk/>
            <pc:sldMk cId="3062520396" sldId="8863"/>
            <ac:spMk id="5" creationId="{D8E85860-C8F1-3716-2A61-153B47959837}"/>
          </ac:spMkLst>
        </pc:spChg>
      </pc:sldChg>
    </pc:docChg>
  </pc:docChgLst>
  <pc:docChgLst>
    <pc:chgData name="Rémy FOUCHEREAU" userId="S::remy.fouchereau@seenovate.com::29b809e3-5193-4250-b939-8bcae5b24582" providerId="AD" clId="Web-{9288894A-06B4-4061-837E-2FA8818B9D76}"/>
    <pc:docChg chg="addSld modSld sldOrd">
      <pc:chgData name="Rémy FOUCHEREAU" userId="S::remy.fouchereau@seenovate.com::29b809e3-5193-4250-b939-8bcae5b24582" providerId="AD" clId="Web-{9288894A-06B4-4061-837E-2FA8818B9D76}" dt="2023-09-07T08:05:00.703" v="246" actId="20577"/>
      <pc:docMkLst>
        <pc:docMk/>
      </pc:docMkLst>
      <pc:sldChg chg="modSp">
        <pc:chgData name="Rémy FOUCHEREAU" userId="S::remy.fouchereau@seenovate.com::29b809e3-5193-4250-b939-8bcae5b24582" providerId="AD" clId="Web-{9288894A-06B4-4061-837E-2FA8818B9D76}" dt="2023-09-07T08:01:26.306" v="6" actId="1076"/>
        <pc:sldMkLst>
          <pc:docMk/>
          <pc:sldMk cId="4133717210" sldId="332"/>
        </pc:sldMkLst>
        <pc:spChg chg="mod">
          <ac:chgData name="Rémy FOUCHEREAU" userId="S::remy.fouchereau@seenovate.com::29b809e3-5193-4250-b939-8bcae5b24582" providerId="AD" clId="Web-{9288894A-06B4-4061-837E-2FA8818B9D76}" dt="2023-09-07T08:01:19.149" v="5" actId="1076"/>
          <ac:spMkLst>
            <pc:docMk/>
            <pc:sldMk cId="4133717210" sldId="332"/>
            <ac:spMk id="18" creationId="{33AC234C-F91B-BEE2-EADB-D1749EA1F5EE}"/>
          </ac:spMkLst>
        </pc:spChg>
        <pc:spChg chg="mod">
          <ac:chgData name="Rémy FOUCHEREAU" userId="S::remy.fouchereau@seenovate.com::29b809e3-5193-4250-b939-8bcae5b24582" providerId="AD" clId="Web-{9288894A-06B4-4061-837E-2FA8818B9D76}" dt="2023-09-07T08:01:26.306" v="6" actId="1076"/>
          <ac:spMkLst>
            <pc:docMk/>
            <pc:sldMk cId="4133717210" sldId="332"/>
            <ac:spMk id="19" creationId="{FB735059-6161-21D2-92F2-A0A35EFBF8A5}"/>
          </ac:spMkLst>
        </pc:spChg>
      </pc:sldChg>
      <pc:sldChg chg="modSp add ord replId">
        <pc:chgData name="Rémy FOUCHEREAU" userId="S::remy.fouchereau@seenovate.com::29b809e3-5193-4250-b939-8bcae5b24582" providerId="AD" clId="Web-{9288894A-06B4-4061-837E-2FA8818B9D76}" dt="2023-09-07T08:01:43.962" v="19" actId="20577"/>
        <pc:sldMkLst>
          <pc:docMk/>
          <pc:sldMk cId="744555868" sldId="8860"/>
        </pc:sldMkLst>
        <pc:spChg chg="mod">
          <ac:chgData name="Rémy FOUCHEREAU" userId="S::remy.fouchereau@seenovate.com::29b809e3-5193-4250-b939-8bcae5b24582" providerId="AD" clId="Web-{9288894A-06B4-4061-837E-2FA8818B9D76}" dt="2023-09-07T08:01:43.962" v="19" actId="20577"/>
          <ac:spMkLst>
            <pc:docMk/>
            <pc:sldMk cId="744555868" sldId="8860"/>
            <ac:spMk id="2" creationId="{33F26410-E15D-A741-85E6-5D9524D18D96}"/>
          </ac:spMkLst>
        </pc:spChg>
        <pc:spChg chg="mod">
          <ac:chgData name="Rémy FOUCHEREAU" userId="S::remy.fouchereau@seenovate.com::29b809e3-5193-4250-b939-8bcae5b24582" providerId="AD" clId="Web-{9288894A-06B4-4061-837E-2FA8818B9D76}" dt="2023-09-07T08:01:39.962" v="18" actId="20577"/>
          <ac:spMkLst>
            <pc:docMk/>
            <pc:sldMk cId="744555868" sldId="8860"/>
            <ac:spMk id="3" creationId="{6CE1907A-D959-3B40-B21E-B45FBD0058F0}"/>
          </ac:spMkLst>
        </pc:spChg>
      </pc:sldChg>
      <pc:sldChg chg="modSp add replId">
        <pc:chgData name="Rémy FOUCHEREAU" userId="S::remy.fouchereau@seenovate.com::29b809e3-5193-4250-b939-8bcae5b24582" providerId="AD" clId="Web-{9288894A-06B4-4061-837E-2FA8818B9D76}" dt="2023-09-07T08:05:00.703" v="246" actId="20577"/>
        <pc:sldMkLst>
          <pc:docMk/>
          <pc:sldMk cId="3293513282" sldId="8861"/>
        </pc:sldMkLst>
        <pc:spChg chg="mod">
          <ac:chgData name="Rémy FOUCHEREAU" userId="S::remy.fouchereau@seenovate.com::29b809e3-5193-4250-b939-8bcae5b24582" providerId="AD" clId="Web-{9288894A-06B4-4061-837E-2FA8818B9D76}" dt="2023-09-07T08:05:00.703" v="246" actId="20577"/>
          <ac:spMkLst>
            <pc:docMk/>
            <pc:sldMk cId="3293513282" sldId="8861"/>
            <ac:spMk id="2" creationId="{F904EDA8-FBEA-844F-97A4-27C29EDA31E0}"/>
          </ac:spMkLst>
        </pc:spChg>
        <pc:spChg chg="mod">
          <ac:chgData name="Rémy FOUCHEREAU" userId="S::remy.fouchereau@seenovate.com::29b809e3-5193-4250-b939-8bcae5b24582" providerId="AD" clId="Web-{9288894A-06B4-4061-837E-2FA8818B9D76}" dt="2023-09-07T08:01:59.744" v="27" actId="20577"/>
          <ac:spMkLst>
            <pc:docMk/>
            <pc:sldMk cId="3293513282" sldId="8861"/>
            <ac:spMk id="3" creationId="{D800FA68-1DAD-B240-A494-904187B1BB22}"/>
          </ac:spMkLst>
        </pc:spChg>
      </pc:sldChg>
    </pc:docChg>
  </pc:docChgLst>
  <pc:docChgLst>
    <pc:chgData name="Harold AKROUT" userId="8bc1ac5b-19ef-44d5-8e97-6f7c231631e8" providerId="ADAL" clId="{58BE2C38-85FB-4359-8244-3356D3A0BA10}"/>
    <pc:docChg chg="undo custSel addSld delSld modSld sldOrd">
      <pc:chgData name="Harold AKROUT" userId="8bc1ac5b-19ef-44d5-8e97-6f7c231631e8" providerId="ADAL" clId="{58BE2C38-85FB-4359-8244-3356D3A0BA10}" dt="2023-04-17T18:46:40.575" v="5769" actId="12"/>
      <pc:docMkLst>
        <pc:docMk/>
      </pc:docMkLst>
      <pc:sldChg chg="modSp mod">
        <pc:chgData name="Harold AKROUT" userId="8bc1ac5b-19ef-44d5-8e97-6f7c231631e8" providerId="ADAL" clId="{58BE2C38-85FB-4359-8244-3356D3A0BA10}" dt="2023-04-14T15:34:58.884" v="3534" actId="20577"/>
        <pc:sldMkLst>
          <pc:docMk/>
          <pc:sldMk cId="362714836" sldId="312"/>
        </pc:sldMkLst>
        <pc:spChg chg="mod">
          <ac:chgData name="Harold AKROUT" userId="8bc1ac5b-19ef-44d5-8e97-6f7c231631e8" providerId="ADAL" clId="{58BE2C38-85FB-4359-8244-3356D3A0BA10}" dt="2023-04-14T15:34:58.884" v="3534" actId="20577"/>
          <ac:spMkLst>
            <pc:docMk/>
            <pc:sldMk cId="362714836" sldId="312"/>
            <ac:spMk id="2" creationId="{269C60CA-1FF4-844E-AC10-266D9B188D1E}"/>
          </ac:spMkLst>
        </pc:spChg>
        <pc:spChg chg="mod">
          <ac:chgData name="Harold AKROUT" userId="8bc1ac5b-19ef-44d5-8e97-6f7c231631e8" providerId="ADAL" clId="{58BE2C38-85FB-4359-8244-3356D3A0BA10}" dt="2023-04-14T15:05:30.467" v="505"/>
          <ac:spMkLst>
            <pc:docMk/>
            <pc:sldMk cId="362714836" sldId="312"/>
            <ac:spMk id="3" creationId="{ADE14962-8ED6-0244-9498-BA10813B853D}"/>
          </ac:spMkLst>
        </pc:spChg>
      </pc:sldChg>
      <pc:sldChg chg="modSp mod">
        <pc:chgData name="Harold AKROUT" userId="8bc1ac5b-19ef-44d5-8e97-6f7c231631e8" providerId="ADAL" clId="{58BE2C38-85FB-4359-8244-3356D3A0BA10}" dt="2023-04-14T15:34:49.265" v="3531" actId="20577"/>
        <pc:sldMkLst>
          <pc:docMk/>
          <pc:sldMk cId="3419543983" sldId="313"/>
        </pc:sldMkLst>
        <pc:spChg chg="mod">
          <ac:chgData name="Harold AKROUT" userId="8bc1ac5b-19ef-44d5-8e97-6f7c231631e8" providerId="ADAL" clId="{58BE2C38-85FB-4359-8244-3356D3A0BA10}" dt="2023-04-14T15:34:49.265" v="3531" actId="20577"/>
          <ac:spMkLst>
            <pc:docMk/>
            <pc:sldMk cId="3419543983" sldId="313"/>
            <ac:spMk id="2" creationId="{8C6673B6-2BC3-9E4D-BF5E-957906B1AB0A}"/>
          </ac:spMkLst>
        </pc:spChg>
      </pc:sldChg>
      <pc:sldChg chg="modSp mod">
        <pc:chgData name="Harold AKROUT" userId="8bc1ac5b-19ef-44d5-8e97-6f7c231631e8" providerId="ADAL" clId="{58BE2C38-85FB-4359-8244-3356D3A0BA10}" dt="2023-04-12T22:26:33.593" v="462" actId="20577"/>
        <pc:sldMkLst>
          <pc:docMk/>
          <pc:sldMk cId="466531950" sldId="318"/>
        </pc:sldMkLst>
        <pc:graphicFrameChg chg="mod modGraphic">
          <ac:chgData name="Harold AKROUT" userId="8bc1ac5b-19ef-44d5-8e97-6f7c231631e8" providerId="ADAL" clId="{58BE2C38-85FB-4359-8244-3356D3A0BA10}" dt="2023-04-12T22:26:33.593" v="462" actId="20577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modSp mod">
        <pc:chgData name="Harold AKROUT" userId="8bc1ac5b-19ef-44d5-8e97-6f7c231631e8" providerId="ADAL" clId="{58BE2C38-85FB-4359-8244-3356D3A0BA10}" dt="2023-04-12T22:13:47.588" v="329" actId="207"/>
        <pc:sldMkLst>
          <pc:docMk/>
          <pc:sldMk cId="3538379635" sldId="338"/>
        </pc:sldMkLst>
        <pc:graphicFrameChg chg="modGraphic">
          <ac:chgData name="Harold AKROUT" userId="8bc1ac5b-19ef-44d5-8e97-6f7c231631e8" providerId="ADAL" clId="{58BE2C38-85FB-4359-8244-3356D3A0BA10}" dt="2023-04-12T22:13:47.588" v="329" actId="207"/>
          <ac:graphicFrameMkLst>
            <pc:docMk/>
            <pc:sldMk cId="3538379635" sldId="338"/>
            <ac:graphicFrameMk id="5" creationId="{510714A2-9D17-9048-8AE5-8E0006A05F99}"/>
          </ac:graphicFrameMkLst>
        </pc:graphicFrameChg>
      </pc:sldChg>
      <pc:sldChg chg="delSp modSp mod">
        <pc:chgData name="Harold AKROUT" userId="8bc1ac5b-19ef-44d5-8e97-6f7c231631e8" providerId="ADAL" clId="{58BE2C38-85FB-4359-8244-3356D3A0BA10}" dt="2023-04-14T15:32:43.165" v="3298" actId="20577"/>
        <pc:sldMkLst>
          <pc:docMk/>
          <pc:sldMk cId="3881852541" sldId="342"/>
        </pc:sldMkLst>
        <pc:spChg chg="del mod">
          <ac:chgData name="Harold AKROUT" userId="8bc1ac5b-19ef-44d5-8e97-6f7c231631e8" providerId="ADAL" clId="{58BE2C38-85FB-4359-8244-3356D3A0BA10}" dt="2023-04-12T22:14:12.518" v="331" actId="478"/>
          <ac:spMkLst>
            <pc:docMk/>
            <pc:sldMk cId="3881852541" sldId="342"/>
            <ac:spMk id="6" creationId="{F957470D-5306-B86C-4BB3-61C36ED5130B}"/>
          </ac:spMkLst>
        </pc:spChg>
        <pc:graphicFrameChg chg="modGraphic">
          <ac:chgData name="Harold AKROUT" userId="8bc1ac5b-19ef-44d5-8e97-6f7c231631e8" providerId="ADAL" clId="{58BE2C38-85FB-4359-8244-3356D3A0BA10}" dt="2023-04-14T15:32:43.165" v="3298" actId="20577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modSp add mod">
        <pc:chgData name="Harold AKROUT" userId="8bc1ac5b-19ef-44d5-8e97-6f7c231631e8" providerId="ADAL" clId="{58BE2C38-85FB-4359-8244-3356D3A0BA10}" dt="2023-04-17T18:42:47.859" v="5108" actId="313"/>
        <pc:sldMkLst>
          <pc:docMk/>
          <pc:sldMk cId="3488881144" sldId="8853"/>
        </pc:sldMkLst>
        <pc:spChg chg="mod">
          <ac:chgData name="Harold AKROUT" userId="8bc1ac5b-19ef-44d5-8e97-6f7c231631e8" providerId="ADAL" clId="{58BE2C38-85FB-4359-8244-3356D3A0BA10}" dt="2023-04-17T18:42:47.859" v="5108" actId="313"/>
          <ac:spMkLst>
            <pc:docMk/>
            <pc:sldMk cId="3488881144" sldId="8853"/>
            <ac:spMk id="2" creationId="{269C60CA-1FF4-844E-AC10-266D9B188D1E}"/>
          </ac:spMkLst>
        </pc:spChg>
        <pc:spChg chg="mod">
          <ac:chgData name="Harold AKROUT" userId="8bc1ac5b-19ef-44d5-8e97-6f7c231631e8" providerId="ADAL" clId="{58BE2C38-85FB-4359-8244-3356D3A0BA10}" dt="2023-04-17T18:41:12.512" v="4970" actId="20577"/>
          <ac:spMkLst>
            <pc:docMk/>
            <pc:sldMk cId="3488881144" sldId="8853"/>
            <ac:spMk id="3" creationId="{ADE14962-8ED6-0244-9498-BA10813B853D}"/>
          </ac:spMkLst>
        </pc:spChg>
      </pc:sldChg>
      <pc:sldChg chg="modSp add mod">
        <pc:chgData name="Harold AKROUT" userId="8bc1ac5b-19ef-44d5-8e97-6f7c231631e8" providerId="ADAL" clId="{58BE2C38-85FB-4359-8244-3356D3A0BA10}" dt="2023-04-14T15:20:30.937" v="1988" actId="12"/>
        <pc:sldMkLst>
          <pc:docMk/>
          <pc:sldMk cId="1810883618" sldId="8854"/>
        </pc:sldMkLst>
        <pc:spChg chg="mod">
          <ac:chgData name="Harold AKROUT" userId="8bc1ac5b-19ef-44d5-8e97-6f7c231631e8" providerId="ADAL" clId="{58BE2C38-85FB-4359-8244-3356D3A0BA10}" dt="2023-04-14T15:20:30.937" v="1988" actId="12"/>
          <ac:spMkLst>
            <pc:docMk/>
            <pc:sldMk cId="1810883618" sldId="8854"/>
            <ac:spMk id="2" creationId="{269C60CA-1FF4-844E-AC10-266D9B188D1E}"/>
          </ac:spMkLst>
        </pc:spChg>
        <pc:spChg chg="mod">
          <ac:chgData name="Harold AKROUT" userId="8bc1ac5b-19ef-44d5-8e97-6f7c231631e8" providerId="ADAL" clId="{58BE2C38-85FB-4359-8244-3356D3A0BA10}" dt="2023-04-14T15:05:46.218" v="515" actId="20577"/>
          <ac:spMkLst>
            <pc:docMk/>
            <pc:sldMk cId="1810883618" sldId="8854"/>
            <ac:spMk id="3" creationId="{ADE14962-8ED6-0244-9498-BA10813B853D}"/>
          </ac:spMkLst>
        </pc:spChg>
      </pc:sldChg>
      <pc:sldChg chg="addSp modSp add del mod ord">
        <pc:chgData name="Harold AKROUT" userId="8bc1ac5b-19ef-44d5-8e97-6f7c231631e8" providerId="ADAL" clId="{58BE2C38-85FB-4359-8244-3356D3A0BA10}" dt="2023-04-14T15:34:52.904" v="3532" actId="47"/>
        <pc:sldMkLst>
          <pc:docMk/>
          <pc:sldMk cId="2739557619" sldId="8855"/>
        </pc:sldMkLst>
        <pc:spChg chg="mod">
          <ac:chgData name="Harold AKROUT" userId="8bc1ac5b-19ef-44d5-8e97-6f7c231631e8" providerId="ADAL" clId="{58BE2C38-85FB-4359-8244-3356D3A0BA10}" dt="2023-04-14T15:32:18.773" v="3286" actId="27636"/>
          <ac:spMkLst>
            <pc:docMk/>
            <pc:sldMk cId="2739557619" sldId="8855"/>
            <ac:spMk id="2" creationId="{269C60CA-1FF4-844E-AC10-266D9B188D1E}"/>
          </ac:spMkLst>
        </pc:spChg>
        <pc:spChg chg="mod">
          <ac:chgData name="Harold AKROUT" userId="8bc1ac5b-19ef-44d5-8e97-6f7c231631e8" providerId="ADAL" clId="{58BE2C38-85FB-4359-8244-3356D3A0BA10}" dt="2023-04-14T15:32:14.587" v="3284" actId="6549"/>
          <ac:spMkLst>
            <pc:docMk/>
            <pc:sldMk cId="2739557619" sldId="8855"/>
            <ac:spMk id="3" creationId="{ADE14962-8ED6-0244-9498-BA10813B853D}"/>
          </ac:spMkLst>
        </pc:spChg>
        <pc:spChg chg="add mod">
          <ac:chgData name="Harold AKROUT" userId="8bc1ac5b-19ef-44d5-8e97-6f7c231631e8" providerId="ADAL" clId="{58BE2C38-85FB-4359-8244-3356D3A0BA10}" dt="2023-04-14T15:34:07.372" v="3410" actId="20577"/>
          <ac:spMkLst>
            <pc:docMk/>
            <pc:sldMk cId="2739557619" sldId="8855"/>
            <ac:spMk id="6" creationId="{40278EFB-024A-7837-AC28-17E963E7D241}"/>
          </ac:spMkLst>
        </pc:spChg>
      </pc:sldChg>
      <pc:sldChg chg="modSp add mod">
        <pc:chgData name="Harold AKROUT" userId="8bc1ac5b-19ef-44d5-8e97-6f7c231631e8" providerId="ADAL" clId="{58BE2C38-85FB-4359-8244-3356D3A0BA10}" dt="2023-04-17T18:46:40.575" v="5769" actId="12"/>
        <pc:sldMkLst>
          <pc:docMk/>
          <pc:sldMk cId="3947689353" sldId="8855"/>
        </pc:sldMkLst>
        <pc:spChg chg="mod">
          <ac:chgData name="Harold AKROUT" userId="8bc1ac5b-19ef-44d5-8e97-6f7c231631e8" providerId="ADAL" clId="{58BE2C38-85FB-4359-8244-3356D3A0BA10}" dt="2023-04-17T18:46:40.575" v="5769" actId="12"/>
          <ac:spMkLst>
            <pc:docMk/>
            <pc:sldMk cId="3947689353" sldId="8855"/>
            <ac:spMk id="2" creationId="{269C60CA-1FF4-844E-AC10-266D9B188D1E}"/>
          </ac:spMkLst>
        </pc:spChg>
        <pc:spChg chg="mod">
          <ac:chgData name="Harold AKROUT" userId="8bc1ac5b-19ef-44d5-8e97-6f7c231631e8" providerId="ADAL" clId="{58BE2C38-85FB-4359-8244-3356D3A0BA10}" dt="2023-04-17T18:41:18.155" v="4974" actId="20577"/>
          <ac:spMkLst>
            <pc:docMk/>
            <pc:sldMk cId="3947689353" sldId="8855"/>
            <ac:spMk id="3" creationId="{ADE14962-8ED6-0244-9498-BA10813B853D}"/>
          </ac:spMkLst>
        </pc:spChg>
      </pc:sldChg>
    </pc:docChg>
  </pc:docChgLst>
  <pc:docChgLst>
    <pc:chgData name="Harold AKROUT" userId="8bc1ac5b-19ef-44d5-8e97-6f7c231631e8" providerId="ADAL" clId="{8A1776A9-3F9D-4775-B49A-1619CB52DC96}"/>
    <pc:docChg chg="undo custSel addSld delSld modSld sldOrd">
      <pc:chgData name="Harold AKROUT" userId="8bc1ac5b-19ef-44d5-8e97-6f7c231631e8" providerId="ADAL" clId="{8A1776A9-3F9D-4775-B49A-1619CB52DC96}" dt="2023-06-29T16:04:31.004" v="2459" actId="20577"/>
      <pc:docMkLst>
        <pc:docMk/>
      </pc:docMkLst>
      <pc:sldChg chg="modSp mod">
        <pc:chgData name="Harold AKROUT" userId="8bc1ac5b-19ef-44d5-8e97-6f7c231631e8" providerId="ADAL" clId="{8A1776A9-3F9D-4775-B49A-1619CB52DC96}" dt="2023-06-26T06:36:24.426" v="7" actId="20577"/>
        <pc:sldMkLst>
          <pc:docMk/>
          <pc:sldMk cId="2043756436" sldId="257"/>
        </pc:sldMkLst>
        <pc:spChg chg="mod">
          <ac:chgData name="Harold AKROUT" userId="8bc1ac5b-19ef-44d5-8e97-6f7c231631e8" providerId="ADAL" clId="{8A1776A9-3F9D-4775-B49A-1619CB52DC96}" dt="2023-06-26T06:36:24.426" v="7" actId="20577"/>
          <ac:spMkLst>
            <pc:docMk/>
            <pc:sldMk cId="2043756436" sldId="257"/>
            <ac:spMk id="2" creationId="{4A406F31-EBC7-4468-A853-57DAA57E2AEC}"/>
          </ac:spMkLst>
        </pc:spChg>
        <pc:spChg chg="mod">
          <ac:chgData name="Harold AKROUT" userId="8bc1ac5b-19ef-44d5-8e97-6f7c231631e8" providerId="ADAL" clId="{8A1776A9-3F9D-4775-B49A-1619CB52DC96}" dt="2023-06-26T06:36:00.087" v="4" actId="20577"/>
          <ac:spMkLst>
            <pc:docMk/>
            <pc:sldMk cId="2043756436" sldId="257"/>
            <ac:spMk id="4" creationId="{BA04A6EC-E837-4DBB-BABE-B0478EA5ED5B}"/>
          </ac:spMkLst>
        </pc:spChg>
      </pc:sldChg>
      <pc:sldChg chg="modSp mod">
        <pc:chgData name="Harold AKROUT" userId="8bc1ac5b-19ef-44d5-8e97-6f7c231631e8" providerId="ADAL" clId="{8A1776A9-3F9D-4775-B49A-1619CB52DC96}" dt="2023-06-26T07:34:37.464" v="925" actId="20577"/>
        <pc:sldMkLst>
          <pc:docMk/>
          <pc:sldMk cId="3286192326" sldId="310"/>
        </pc:sldMkLst>
        <pc:graphicFrameChg chg="modGraphic">
          <ac:chgData name="Harold AKROUT" userId="8bc1ac5b-19ef-44d5-8e97-6f7c231631e8" providerId="ADAL" clId="{8A1776A9-3F9D-4775-B49A-1619CB52DC96}" dt="2023-06-26T07:34:37.464" v="925" actId="20577"/>
          <ac:graphicFrameMkLst>
            <pc:docMk/>
            <pc:sldMk cId="3286192326" sldId="310"/>
            <ac:graphicFrameMk id="8" creationId="{7476B222-F9F2-614D-8227-15F0745EE12E}"/>
          </ac:graphicFrameMkLst>
        </pc:graphicFrameChg>
      </pc:sldChg>
      <pc:sldChg chg="addSp modSp mod">
        <pc:chgData name="Harold AKROUT" userId="8bc1ac5b-19ef-44d5-8e97-6f7c231631e8" providerId="ADAL" clId="{8A1776A9-3F9D-4775-B49A-1619CB52DC96}" dt="2023-06-26T07:45:08.011" v="1703" actId="20577"/>
        <pc:sldMkLst>
          <pc:docMk/>
          <pc:sldMk cId="466531950" sldId="318"/>
        </pc:sldMkLst>
        <pc:spChg chg="add mod">
          <ac:chgData name="Harold AKROUT" userId="8bc1ac5b-19ef-44d5-8e97-6f7c231631e8" providerId="ADAL" clId="{8A1776A9-3F9D-4775-B49A-1619CB52DC96}" dt="2023-06-26T07:40:07.162" v="1613" actId="1076"/>
          <ac:spMkLst>
            <pc:docMk/>
            <pc:sldMk cId="466531950" sldId="318"/>
            <ac:spMk id="4" creationId="{5ECB72C7-BBF4-6524-8C86-51B39EC08927}"/>
          </ac:spMkLst>
        </pc:spChg>
        <pc:graphicFrameChg chg="modGraphic">
          <ac:chgData name="Harold AKROUT" userId="8bc1ac5b-19ef-44d5-8e97-6f7c231631e8" providerId="ADAL" clId="{8A1776A9-3F9D-4775-B49A-1619CB52DC96}" dt="2023-06-26T07:45:08.011" v="1703" actId="20577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addSp modSp mod">
        <pc:chgData name="Harold AKROUT" userId="8bc1ac5b-19ef-44d5-8e97-6f7c231631e8" providerId="ADAL" clId="{8A1776A9-3F9D-4775-B49A-1619CB52DC96}" dt="2023-06-26T06:56:29.056" v="641" actId="1076"/>
        <pc:sldMkLst>
          <pc:docMk/>
          <pc:sldMk cId="4133717210" sldId="332"/>
        </pc:sldMkLst>
        <pc:spChg chg="add mod">
          <ac:chgData name="Harold AKROUT" userId="8bc1ac5b-19ef-44d5-8e97-6f7c231631e8" providerId="ADAL" clId="{8A1776A9-3F9D-4775-B49A-1619CB52DC96}" dt="2023-06-26T06:56:29.056" v="641" actId="1076"/>
          <ac:spMkLst>
            <pc:docMk/>
            <pc:sldMk cId="4133717210" sldId="332"/>
            <ac:spMk id="6" creationId="{C5AAFD2B-D111-332E-9740-F3086ED74409}"/>
          </ac:spMkLst>
        </pc:spChg>
        <pc:graphicFrameChg chg="mod modGraphic">
          <ac:chgData name="Harold AKROUT" userId="8bc1ac5b-19ef-44d5-8e97-6f7c231631e8" providerId="ADAL" clId="{8A1776A9-3F9D-4775-B49A-1619CB52DC96}" dt="2023-06-26T06:53:18.627" v="631" actId="207"/>
          <ac:graphicFrameMkLst>
            <pc:docMk/>
            <pc:sldMk cId="4133717210" sldId="332"/>
            <ac:graphicFrameMk id="24" creationId="{FC378CD3-3B25-323A-17F4-02B243F82404}"/>
          </ac:graphicFrameMkLst>
        </pc:graphicFrameChg>
        <pc:graphicFrameChg chg="mod modGraphic">
          <ac:chgData name="Harold AKROUT" userId="8bc1ac5b-19ef-44d5-8e97-6f7c231631e8" providerId="ADAL" clId="{8A1776A9-3F9D-4775-B49A-1619CB52DC96}" dt="2023-06-26T06:55:42.098" v="637" actId="207"/>
          <ac:graphicFrameMkLst>
            <pc:docMk/>
            <pc:sldMk cId="4133717210" sldId="332"/>
            <ac:graphicFrameMk id="25" creationId="{F3B3D8B1-85BB-A6D2-CE50-16D6260D3DB9}"/>
          </ac:graphicFrameMkLst>
        </pc:graphicFrameChg>
      </pc:sldChg>
      <pc:sldChg chg="modSp mod">
        <pc:chgData name="Harold AKROUT" userId="8bc1ac5b-19ef-44d5-8e97-6f7c231631e8" providerId="ADAL" clId="{8A1776A9-3F9D-4775-B49A-1619CB52DC96}" dt="2023-06-26T07:00:45.096" v="780" actId="20577"/>
        <pc:sldMkLst>
          <pc:docMk/>
          <pc:sldMk cId="728842437" sldId="338"/>
        </pc:sldMkLst>
        <pc:graphicFrameChg chg="modGraphic">
          <ac:chgData name="Harold AKROUT" userId="8bc1ac5b-19ef-44d5-8e97-6f7c231631e8" providerId="ADAL" clId="{8A1776A9-3F9D-4775-B49A-1619CB52DC96}" dt="2023-06-26T07:00:45.096" v="780" actId="20577"/>
          <ac:graphicFrameMkLst>
            <pc:docMk/>
            <pc:sldMk cId="728842437" sldId="338"/>
            <ac:graphicFrameMk id="5" creationId="{510714A2-9D17-9048-8AE5-8E0006A05F99}"/>
          </ac:graphicFrameMkLst>
        </pc:graphicFrameChg>
      </pc:sldChg>
      <pc:sldChg chg="modSp mod">
        <pc:chgData name="Harold AKROUT" userId="8bc1ac5b-19ef-44d5-8e97-6f7c231631e8" providerId="ADAL" clId="{8A1776A9-3F9D-4775-B49A-1619CB52DC96}" dt="2023-06-26T07:39:41.798" v="1607" actId="20577"/>
        <pc:sldMkLst>
          <pc:docMk/>
          <pc:sldMk cId="1821049842" sldId="339"/>
        </pc:sldMkLst>
        <pc:spChg chg="mod">
          <ac:chgData name="Harold AKROUT" userId="8bc1ac5b-19ef-44d5-8e97-6f7c231631e8" providerId="ADAL" clId="{8A1776A9-3F9D-4775-B49A-1619CB52DC96}" dt="2023-06-26T07:39:41.798" v="1607" actId="20577"/>
          <ac:spMkLst>
            <pc:docMk/>
            <pc:sldMk cId="1821049842" sldId="339"/>
            <ac:spMk id="2" creationId="{F904EDA8-FBEA-844F-97A4-27C29EDA31E0}"/>
          </ac:spMkLst>
        </pc:spChg>
      </pc:sldChg>
      <pc:sldChg chg="modSp mod">
        <pc:chgData name="Harold AKROUT" userId="8bc1ac5b-19ef-44d5-8e97-6f7c231631e8" providerId="ADAL" clId="{8A1776A9-3F9D-4775-B49A-1619CB52DC96}" dt="2023-06-27T09:04:10.883" v="1723" actId="20577"/>
        <pc:sldMkLst>
          <pc:docMk/>
          <pc:sldMk cId="3881852541" sldId="342"/>
        </pc:sldMkLst>
        <pc:graphicFrameChg chg="modGraphic">
          <ac:chgData name="Harold AKROUT" userId="8bc1ac5b-19ef-44d5-8e97-6f7c231631e8" providerId="ADAL" clId="{8A1776A9-3F9D-4775-B49A-1619CB52DC96}" dt="2023-06-27T09:04:10.883" v="1723" actId="20577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ord">
        <pc:chgData name="Harold AKROUT" userId="8bc1ac5b-19ef-44d5-8e97-6f7c231631e8" providerId="ADAL" clId="{8A1776A9-3F9D-4775-B49A-1619CB52DC96}" dt="2023-06-27T07:29:51.102" v="1709"/>
        <pc:sldMkLst>
          <pc:docMk/>
          <pc:sldMk cId="2734616245" sldId="508"/>
        </pc:sldMkLst>
      </pc:sldChg>
      <pc:sldChg chg="addSp delSp modSp mod">
        <pc:chgData name="Harold AKROUT" userId="8bc1ac5b-19ef-44d5-8e97-6f7c231631e8" providerId="ADAL" clId="{8A1776A9-3F9D-4775-B49A-1619CB52DC96}" dt="2023-06-27T06:12:46.159" v="1705" actId="478"/>
        <pc:sldMkLst>
          <pc:docMk/>
          <pc:sldMk cId="3125325592" sldId="513"/>
        </pc:sldMkLst>
        <pc:spChg chg="add del mod">
          <ac:chgData name="Harold AKROUT" userId="8bc1ac5b-19ef-44d5-8e97-6f7c231631e8" providerId="ADAL" clId="{8A1776A9-3F9D-4775-B49A-1619CB52DC96}" dt="2023-06-27T06:12:46.159" v="1705" actId="478"/>
          <ac:spMkLst>
            <pc:docMk/>
            <pc:sldMk cId="3125325592" sldId="513"/>
            <ac:spMk id="4" creationId="{02A6488E-1E98-C294-E6CC-1F65C59317F4}"/>
          </ac:spMkLst>
        </pc:spChg>
      </pc:sldChg>
      <pc:sldChg chg="modSp mod">
        <pc:chgData name="Harold AKROUT" userId="8bc1ac5b-19ef-44d5-8e97-6f7c231631e8" providerId="ADAL" clId="{8A1776A9-3F9D-4775-B49A-1619CB52DC96}" dt="2023-06-26T06:36:19.125" v="5" actId="20577"/>
        <pc:sldMkLst>
          <pc:docMk/>
          <pc:sldMk cId="4159930997" sldId="8851"/>
        </pc:sldMkLst>
        <pc:spChg chg="mod">
          <ac:chgData name="Harold AKROUT" userId="8bc1ac5b-19ef-44d5-8e97-6f7c231631e8" providerId="ADAL" clId="{8A1776A9-3F9D-4775-B49A-1619CB52DC96}" dt="2023-06-26T06:36:19.125" v="5" actId="20577"/>
          <ac:spMkLst>
            <pc:docMk/>
            <pc:sldMk cId="4159930997" sldId="8851"/>
            <ac:spMk id="4" creationId="{E16EFEA6-DFE0-668D-718A-B3C2D6F1E1B2}"/>
          </ac:spMkLst>
        </pc:spChg>
      </pc:sldChg>
      <pc:sldChg chg="del">
        <pc:chgData name="Harold AKROUT" userId="8bc1ac5b-19ef-44d5-8e97-6f7c231631e8" providerId="ADAL" clId="{8A1776A9-3F9D-4775-B49A-1619CB52DC96}" dt="2023-06-26T06:51:00.433" v="539" actId="47"/>
        <pc:sldMkLst>
          <pc:docMk/>
          <pc:sldMk cId="3869241594" sldId="8858"/>
        </pc:sldMkLst>
      </pc:sldChg>
      <pc:sldChg chg="modSp mod">
        <pc:chgData name="Harold AKROUT" userId="8bc1ac5b-19ef-44d5-8e97-6f7c231631e8" providerId="ADAL" clId="{8A1776A9-3F9D-4775-B49A-1619CB52DC96}" dt="2023-06-26T07:44:18.640" v="1699" actId="20577"/>
        <pc:sldMkLst>
          <pc:docMk/>
          <pc:sldMk cId="693104769" sldId="8859"/>
        </pc:sldMkLst>
        <pc:spChg chg="mod">
          <ac:chgData name="Harold AKROUT" userId="8bc1ac5b-19ef-44d5-8e97-6f7c231631e8" providerId="ADAL" clId="{8A1776A9-3F9D-4775-B49A-1619CB52DC96}" dt="2023-06-26T07:44:18.640" v="1699" actId="20577"/>
          <ac:spMkLst>
            <pc:docMk/>
            <pc:sldMk cId="693104769" sldId="8859"/>
            <ac:spMk id="2" creationId="{F904EDA8-FBEA-844F-97A4-27C29EDA31E0}"/>
          </ac:spMkLst>
        </pc:spChg>
        <pc:spChg chg="mod">
          <ac:chgData name="Harold AKROUT" userId="8bc1ac5b-19ef-44d5-8e97-6f7c231631e8" providerId="ADAL" clId="{8A1776A9-3F9D-4775-B49A-1619CB52DC96}" dt="2023-06-26T07:35:01.550" v="940" actId="20577"/>
          <ac:spMkLst>
            <pc:docMk/>
            <pc:sldMk cId="693104769" sldId="8859"/>
            <ac:spMk id="3" creationId="{D800FA68-1DAD-B240-A494-904187B1BB22}"/>
          </ac:spMkLst>
        </pc:spChg>
      </pc:sldChg>
      <pc:sldChg chg="addSp modSp mod">
        <pc:chgData name="Harold AKROUT" userId="8bc1ac5b-19ef-44d5-8e97-6f7c231631e8" providerId="ADAL" clId="{8A1776A9-3F9D-4775-B49A-1619CB52DC96}" dt="2023-06-26T06:58:57.694" v="711" actId="1076"/>
        <pc:sldMkLst>
          <pc:docMk/>
          <pc:sldMk cId="4011589816" sldId="8860"/>
        </pc:sldMkLst>
        <pc:spChg chg="add mod">
          <ac:chgData name="Harold AKROUT" userId="8bc1ac5b-19ef-44d5-8e97-6f7c231631e8" providerId="ADAL" clId="{8A1776A9-3F9D-4775-B49A-1619CB52DC96}" dt="2023-06-26T06:58:57.694" v="711" actId="1076"/>
          <ac:spMkLst>
            <pc:docMk/>
            <pc:sldMk cId="4011589816" sldId="8860"/>
            <ac:spMk id="2" creationId="{0B48DD84-A298-349C-CEF7-406AF50004D3}"/>
          </ac:spMkLst>
        </pc:spChg>
      </pc:sldChg>
      <pc:sldChg chg="modSp mod">
        <pc:chgData name="Harold AKROUT" userId="8bc1ac5b-19ef-44d5-8e97-6f7c231631e8" providerId="ADAL" clId="{8A1776A9-3F9D-4775-B49A-1619CB52DC96}" dt="2023-06-29T16:04:31.004" v="2459" actId="20577"/>
        <pc:sldMkLst>
          <pc:docMk/>
          <pc:sldMk cId="2618796984" sldId="8861"/>
        </pc:sldMkLst>
        <pc:spChg chg="mod">
          <ac:chgData name="Harold AKROUT" userId="8bc1ac5b-19ef-44d5-8e97-6f7c231631e8" providerId="ADAL" clId="{8A1776A9-3F9D-4775-B49A-1619CB52DC96}" dt="2023-06-29T16:04:31.004" v="2459" actId="20577"/>
          <ac:spMkLst>
            <pc:docMk/>
            <pc:sldMk cId="2618796984" sldId="8861"/>
            <ac:spMk id="2" creationId="{F904EDA8-FBEA-844F-97A4-27C29EDA31E0}"/>
          </ac:spMkLst>
        </pc:spChg>
        <pc:spChg chg="mod">
          <ac:chgData name="Harold AKROUT" userId="8bc1ac5b-19ef-44d5-8e97-6f7c231631e8" providerId="ADAL" clId="{8A1776A9-3F9D-4775-B49A-1619CB52DC96}" dt="2023-06-27T09:58:42.571" v="2142" actId="5793"/>
          <ac:spMkLst>
            <pc:docMk/>
            <pc:sldMk cId="2618796984" sldId="8861"/>
            <ac:spMk id="4" creationId="{063E6A47-3A47-2499-4F64-AEF5C36A8509}"/>
          </ac:spMkLst>
        </pc:spChg>
      </pc:sldChg>
      <pc:sldChg chg="del">
        <pc:chgData name="Harold AKROUT" userId="8bc1ac5b-19ef-44d5-8e97-6f7c231631e8" providerId="ADAL" clId="{8A1776A9-3F9D-4775-B49A-1619CB52DC96}" dt="2023-06-26T06:51:00.433" v="539" actId="47"/>
        <pc:sldMkLst>
          <pc:docMk/>
          <pc:sldMk cId="2541850066" sldId="8862"/>
        </pc:sldMkLst>
      </pc:sldChg>
      <pc:sldChg chg="addSp modSp del mod">
        <pc:chgData name="Harold AKROUT" userId="8bc1ac5b-19ef-44d5-8e97-6f7c231631e8" providerId="ADAL" clId="{8A1776A9-3F9D-4775-B49A-1619CB52DC96}" dt="2023-06-27T06:12:59.847" v="1706" actId="47"/>
        <pc:sldMkLst>
          <pc:docMk/>
          <pc:sldMk cId="1415862453" sldId="8863"/>
        </pc:sldMkLst>
        <pc:spChg chg="add mod">
          <ac:chgData name="Harold AKROUT" userId="8bc1ac5b-19ef-44d5-8e97-6f7c231631e8" providerId="ADAL" clId="{8A1776A9-3F9D-4775-B49A-1619CB52DC96}" dt="2023-06-26T07:40:03.933" v="1611" actId="1076"/>
          <ac:spMkLst>
            <pc:docMk/>
            <pc:sldMk cId="1415862453" sldId="8863"/>
            <ac:spMk id="2" creationId="{E734B269-1427-F532-AA93-86FB547FE3A8}"/>
          </ac:spMkLst>
        </pc:spChg>
      </pc:sldChg>
      <pc:sldChg chg="add del mod modShow">
        <pc:chgData name="Harold AKROUT" userId="8bc1ac5b-19ef-44d5-8e97-6f7c231631e8" providerId="ADAL" clId="{8A1776A9-3F9D-4775-B49A-1619CB52DC96}" dt="2023-06-27T06:13:09.979" v="1707" actId="2696"/>
        <pc:sldMkLst>
          <pc:docMk/>
          <pc:sldMk cId="3424673195" sldId="8864"/>
        </pc:sldMkLst>
      </pc:sldChg>
    </pc:docChg>
  </pc:docChgLst>
  <pc:docChgLst>
    <pc:chgData name="Harold AKROUT" userId="8bc1ac5b-19ef-44d5-8e97-6f7c231631e8" providerId="ADAL" clId="{6549E5AD-C82F-48EA-8CBC-2C91363D5D88}"/>
    <pc:docChg chg="custSel addSld modSld">
      <pc:chgData name="Harold AKROUT" userId="8bc1ac5b-19ef-44d5-8e97-6f7c231631e8" providerId="ADAL" clId="{6549E5AD-C82F-48EA-8CBC-2C91363D5D88}" dt="2023-06-16T12:19:17.644" v="6" actId="478"/>
      <pc:docMkLst>
        <pc:docMk/>
      </pc:docMkLst>
      <pc:sldChg chg="delSp add mod">
        <pc:chgData name="Harold AKROUT" userId="8bc1ac5b-19ef-44d5-8e97-6f7c231631e8" providerId="ADAL" clId="{6549E5AD-C82F-48EA-8CBC-2C91363D5D88}" dt="2023-06-16T12:19:17.644" v="6" actId="478"/>
        <pc:sldMkLst>
          <pc:docMk/>
          <pc:sldMk cId="1415862453" sldId="8863"/>
        </pc:sldMkLst>
        <pc:spChg chg="del">
          <ac:chgData name="Harold AKROUT" userId="8bc1ac5b-19ef-44d5-8e97-6f7c231631e8" providerId="ADAL" clId="{6549E5AD-C82F-48EA-8CBC-2C91363D5D88}" dt="2023-06-16T12:19:12.413" v="1" actId="478"/>
          <ac:spMkLst>
            <pc:docMk/>
            <pc:sldMk cId="1415862453" sldId="8863"/>
            <ac:spMk id="2" creationId="{9AF3E7CF-5BB6-4E0B-30AB-B8046383D20E}"/>
          </ac:spMkLst>
        </pc:spChg>
        <pc:spChg chg="del">
          <ac:chgData name="Harold AKROUT" userId="8bc1ac5b-19ef-44d5-8e97-6f7c231631e8" providerId="ADAL" clId="{6549E5AD-C82F-48EA-8CBC-2C91363D5D88}" dt="2023-06-16T12:19:14.205" v="3" actId="478"/>
          <ac:spMkLst>
            <pc:docMk/>
            <pc:sldMk cId="1415862453" sldId="8863"/>
            <ac:spMk id="7" creationId="{E8DACE7E-D405-FF1A-44DC-BAC4891CAD98}"/>
          </ac:spMkLst>
        </pc:spChg>
        <pc:spChg chg="del">
          <ac:chgData name="Harold AKROUT" userId="8bc1ac5b-19ef-44d5-8e97-6f7c231631e8" providerId="ADAL" clId="{6549E5AD-C82F-48EA-8CBC-2C91363D5D88}" dt="2023-06-16T12:19:13.509" v="2" actId="478"/>
          <ac:spMkLst>
            <pc:docMk/>
            <pc:sldMk cId="1415862453" sldId="8863"/>
            <ac:spMk id="12" creationId="{B9E6EE26-E951-88D8-22AD-7B1782CE0B14}"/>
          </ac:spMkLst>
        </pc:spChg>
        <pc:spChg chg="del">
          <ac:chgData name="Harold AKROUT" userId="8bc1ac5b-19ef-44d5-8e97-6f7c231631e8" providerId="ADAL" clId="{6549E5AD-C82F-48EA-8CBC-2C91363D5D88}" dt="2023-06-16T12:19:17.644" v="6" actId="478"/>
          <ac:spMkLst>
            <pc:docMk/>
            <pc:sldMk cId="1415862453" sldId="8863"/>
            <ac:spMk id="16" creationId="{CE432CF2-7771-8407-4569-A0A795676617}"/>
          </ac:spMkLst>
        </pc:spChg>
        <pc:spChg chg="del">
          <ac:chgData name="Harold AKROUT" userId="8bc1ac5b-19ef-44d5-8e97-6f7c231631e8" providerId="ADAL" clId="{6549E5AD-C82F-48EA-8CBC-2C91363D5D88}" dt="2023-06-16T12:19:16.787" v="5" actId="478"/>
          <ac:spMkLst>
            <pc:docMk/>
            <pc:sldMk cId="1415862453" sldId="8863"/>
            <ac:spMk id="26" creationId="{833F7C8E-3146-F28B-BE7D-26CB5660DD95}"/>
          </ac:spMkLst>
        </pc:spChg>
        <pc:spChg chg="del">
          <ac:chgData name="Harold AKROUT" userId="8bc1ac5b-19ef-44d5-8e97-6f7c231631e8" providerId="ADAL" clId="{6549E5AD-C82F-48EA-8CBC-2C91363D5D88}" dt="2023-06-16T12:19:15.642" v="4" actId="478"/>
          <ac:spMkLst>
            <pc:docMk/>
            <pc:sldMk cId="1415862453" sldId="8863"/>
            <ac:spMk id="28" creationId="{D8927592-30F1-118D-BC15-19CFA0993D8E}"/>
          </ac:spMkLst>
        </pc:spChg>
      </pc:sldChg>
    </pc:docChg>
  </pc:docChgLst>
  <pc:docChgLst>
    <pc:chgData name="Harold AKROUT" userId="8bc1ac5b-19ef-44d5-8e97-6f7c231631e8" providerId="ADAL" clId="{A4260CE3-A528-42A2-963C-1E7C6CCB5CBB}"/>
    <pc:docChg chg="undo custSel addSld delSld modSld sldOrd">
      <pc:chgData name="Harold AKROUT" userId="8bc1ac5b-19ef-44d5-8e97-6f7c231631e8" providerId="ADAL" clId="{A4260CE3-A528-42A2-963C-1E7C6CCB5CBB}" dt="2023-05-16T09:02:13.300" v="988" actId="20577"/>
      <pc:docMkLst>
        <pc:docMk/>
      </pc:docMkLst>
      <pc:sldChg chg="modSp mod">
        <pc:chgData name="Harold AKROUT" userId="8bc1ac5b-19ef-44d5-8e97-6f7c231631e8" providerId="ADAL" clId="{A4260CE3-A528-42A2-963C-1E7C6CCB5CBB}" dt="2023-05-15T12:21:07.166" v="156" actId="20577"/>
        <pc:sldMkLst>
          <pc:docMk/>
          <pc:sldMk cId="2043756436" sldId="257"/>
        </pc:sldMkLst>
        <pc:spChg chg="mod">
          <ac:chgData name="Harold AKROUT" userId="8bc1ac5b-19ef-44d5-8e97-6f7c231631e8" providerId="ADAL" clId="{A4260CE3-A528-42A2-963C-1E7C6CCB5CBB}" dt="2023-05-15T12:21:07.166" v="156" actId="20577"/>
          <ac:spMkLst>
            <pc:docMk/>
            <pc:sldMk cId="2043756436" sldId="257"/>
            <ac:spMk id="4" creationId="{BA04A6EC-E837-4DBB-BABE-B0478EA5ED5B}"/>
          </ac:spMkLst>
        </pc:spChg>
      </pc:sldChg>
      <pc:sldChg chg="modSp mod">
        <pc:chgData name="Harold AKROUT" userId="8bc1ac5b-19ef-44d5-8e97-6f7c231631e8" providerId="ADAL" clId="{A4260CE3-A528-42A2-963C-1E7C6CCB5CBB}" dt="2023-05-15T09:30:28.389" v="89" actId="207"/>
        <pc:sldMkLst>
          <pc:docMk/>
          <pc:sldMk cId="3286192326" sldId="310"/>
        </pc:sldMkLst>
        <pc:graphicFrameChg chg="modGraphic">
          <ac:chgData name="Harold AKROUT" userId="8bc1ac5b-19ef-44d5-8e97-6f7c231631e8" providerId="ADAL" clId="{A4260CE3-A528-42A2-963C-1E7C6CCB5CBB}" dt="2023-05-15T09:30:28.389" v="89" actId="207"/>
          <ac:graphicFrameMkLst>
            <pc:docMk/>
            <pc:sldMk cId="3286192326" sldId="310"/>
            <ac:graphicFrameMk id="8" creationId="{7476B222-F9F2-614D-8227-15F0745EE12E}"/>
          </ac:graphicFrameMkLst>
        </pc:graphicFrameChg>
      </pc:sldChg>
      <pc:sldChg chg="del">
        <pc:chgData name="Harold AKROUT" userId="8bc1ac5b-19ef-44d5-8e97-6f7c231631e8" providerId="ADAL" clId="{A4260CE3-A528-42A2-963C-1E7C6CCB5CBB}" dt="2023-05-15T12:54:11.490" v="783" actId="47"/>
        <pc:sldMkLst>
          <pc:docMk/>
          <pc:sldMk cId="362714836" sldId="312"/>
        </pc:sldMkLst>
      </pc:sldChg>
      <pc:sldChg chg="del">
        <pc:chgData name="Harold AKROUT" userId="8bc1ac5b-19ef-44d5-8e97-6f7c231631e8" providerId="ADAL" clId="{A4260CE3-A528-42A2-963C-1E7C6CCB5CBB}" dt="2023-05-15T12:54:11.490" v="783" actId="47"/>
        <pc:sldMkLst>
          <pc:docMk/>
          <pc:sldMk cId="3419543983" sldId="313"/>
        </pc:sldMkLst>
      </pc:sldChg>
      <pc:sldChg chg="modSp mod">
        <pc:chgData name="Harold AKROUT" userId="8bc1ac5b-19ef-44d5-8e97-6f7c231631e8" providerId="ADAL" clId="{A4260CE3-A528-42A2-963C-1E7C6CCB5CBB}" dt="2023-05-15T11:51:00.326" v="142" actId="20577"/>
        <pc:sldMkLst>
          <pc:docMk/>
          <pc:sldMk cId="466531950" sldId="318"/>
        </pc:sldMkLst>
        <pc:graphicFrameChg chg="modGraphic">
          <ac:chgData name="Harold AKROUT" userId="8bc1ac5b-19ef-44d5-8e97-6f7c231631e8" providerId="ADAL" clId="{A4260CE3-A528-42A2-963C-1E7C6CCB5CBB}" dt="2023-05-15T11:51:00.326" v="142" actId="20577"/>
          <ac:graphicFrameMkLst>
            <pc:docMk/>
            <pc:sldMk cId="466531950" sldId="318"/>
            <ac:graphicFrameMk id="10" creationId="{050968B0-E516-C440-A055-F648EAC6CB0A}"/>
          </ac:graphicFrameMkLst>
        </pc:graphicFrameChg>
      </pc:sldChg>
      <pc:sldChg chg="addSp modSp mod">
        <pc:chgData name="Harold AKROUT" userId="8bc1ac5b-19ef-44d5-8e97-6f7c231631e8" providerId="ADAL" clId="{A4260CE3-A528-42A2-963C-1E7C6CCB5CBB}" dt="2023-05-16T07:37:07.854" v="942" actId="20577"/>
        <pc:sldMkLst>
          <pc:docMk/>
          <pc:sldMk cId="4133717210" sldId="332"/>
        </pc:sldMkLst>
        <pc:spChg chg="mod">
          <ac:chgData name="Harold AKROUT" userId="8bc1ac5b-19ef-44d5-8e97-6f7c231631e8" providerId="ADAL" clId="{A4260CE3-A528-42A2-963C-1E7C6CCB5CBB}" dt="2023-05-15T09:17:21.726" v="64" actId="20577"/>
          <ac:spMkLst>
            <pc:docMk/>
            <pc:sldMk cId="4133717210" sldId="332"/>
            <ac:spMk id="2" creationId="{0D4386E0-C252-6D7F-F7E1-F7C9910EC1AD}"/>
          </ac:spMkLst>
        </pc:spChg>
        <pc:spChg chg="add mod">
          <ac:chgData name="Harold AKROUT" userId="8bc1ac5b-19ef-44d5-8e97-6f7c231631e8" providerId="ADAL" clId="{A4260CE3-A528-42A2-963C-1E7C6CCB5CBB}" dt="2023-05-16T07:33:01.600" v="906" actId="20577"/>
          <ac:spMkLst>
            <pc:docMk/>
            <pc:sldMk cId="4133717210" sldId="332"/>
            <ac:spMk id="5" creationId="{C8715149-FC71-5B31-2B27-00FA2E395F1B}"/>
          </ac:spMkLst>
        </pc:spChg>
        <pc:spChg chg="add mod">
          <ac:chgData name="Harold AKROUT" userId="8bc1ac5b-19ef-44d5-8e97-6f7c231631e8" providerId="ADAL" clId="{A4260CE3-A528-42A2-963C-1E7C6CCB5CBB}" dt="2023-05-16T07:33:08.087" v="908"/>
          <ac:spMkLst>
            <pc:docMk/>
            <pc:sldMk cId="4133717210" sldId="332"/>
            <ac:spMk id="6" creationId="{DE3E6B62-089D-C4E2-1636-438AD23F7069}"/>
          </ac:spMkLst>
        </pc:spChg>
        <pc:spChg chg="add mod">
          <ac:chgData name="Harold AKROUT" userId="8bc1ac5b-19ef-44d5-8e97-6f7c231631e8" providerId="ADAL" clId="{A4260CE3-A528-42A2-963C-1E7C6CCB5CBB}" dt="2023-05-16T07:33:11.127" v="910"/>
          <ac:spMkLst>
            <pc:docMk/>
            <pc:sldMk cId="4133717210" sldId="332"/>
            <ac:spMk id="7" creationId="{13174E9A-39F7-55D0-ED11-F6D09653E5B2}"/>
          </ac:spMkLst>
        </pc:spChg>
        <pc:spChg chg="add mod">
          <ac:chgData name="Harold AKROUT" userId="8bc1ac5b-19ef-44d5-8e97-6f7c231631e8" providerId="ADAL" clId="{A4260CE3-A528-42A2-963C-1E7C6CCB5CBB}" dt="2023-05-16T07:34:45.459" v="913" actId="20577"/>
          <ac:spMkLst>
            <pc:docMk/>
            <pc:sldMk cId="4133717210" sldId="332"/>
            <ac:spMk id="8" creationId="{0DC70AA4-38C8-CA9A-0869-71880BC87DDC}"/>
          </ac:spMkLst>
        </pc:spChg>
        <pc:spChg chg="add mod">
          <ac:chgData name="Harold AKROUT" userId="8bc1ac5b-19ef-44d5-8e97-6f7c231631e8" providerId="ADAL" clId="{A4260CE3-A528-42A2-963C-1E7C6CCB5CBB}" dt="2023-05-16T07:35:14.143" v="916" actId="20577"/>
          <ac:spMkLst>
            <pc:docMk/>
            <pc:sldMk cId="4133717210" sldId="332"/>
            <ac:spMk id="9" creationId="{EA4A55C5-3BED-530C-B88D-C93859D5A2C6}"/>
          </ac:spMkLst>
        </pc:spChg>
        <pc:spChg chg="add mod">
          <ac:chgData name="Harold AKROUT" userId="8bc1ac5b-19ef-44d5-8e97-6f7c231631e8" providerId="ADAL" clId="{A4260CE3-A528-42A2-963C-1E7C6CCB5CBB}" dt="2023-05-16T07:36:05.507" v="927" actId="20577"/>
          <ac:spMkLst>
            <pc:docMk/>
            <pc:sldMk cId="4133717210" sldId="332"/>
            <ac:spMk id="10" creationId="{CAAD6FEF-3359-F873-053C-17F12F75B817}"/>
          </ac:spMkLst>
        </pc:spChg>
        <pc:spChg chg="add mod">
          <ac:chgData name="Harold AKROUT" userId="8bc1ac5b-19ef-44d5-8e97-6f7c231631e8" providerId="ADAL" clId="{A4260CE3-A528-42A2-963C-1E7C6CCB5CBB}" dt="2023-05-16T07:36:28.898" v="931" actId="1076"/>
          <ac:spMkLst>
            <pc:docMk/>
            <pc:sldMk cId="4133717210" sldId="332"/>
            <ac:spMk id="11" creationId="{91E652C4-EEB2-4F4B-E7F5-BC26BD7B4162}"/>
          </ac:spMkLst>
        </pc:spChg>
        <pc:spChg chg="add mod">
          <ac:chgData name="Harold AKROUT" userId="8bc1ac5b-19ef-44d5-8e97-6f7c231631e8" providerId="ADAL" clId="{A4260CE3-A528-42A2-963C-1E7C6CCB5CBB}" dt="2023-05-16T07:36:42.711" v="934" actId="20577"/>
          <ac:spMkLst>
            <pc:docMk/>
            <pc:sldMk cId="4133717210" sldId="332"/>
            <ac:spMk id="12" creationId="{16ABDAB8-F309-CDC9-8C98-355F8C241500}"/>
          </ac:spMkLst>
        </pc:spChg>
        <pc:spChg chg="add mod">
          <ac:chgData name="Harold AKROUT" userId="8bc1ac5b-19ef-44d5-8e97-6f7c231631e8" providerId="ADAL" clId="{A4260CE3-A528-42A2-963C-1E7C6CCB5CBB}" dt="2023-05-16T07:37:07.854" v="942" actId="20577"/>
          <ac:spMkLst>
            <pc:docMk/>
            <pc:sldMk cId="4133717210" sldId="332"/>
            <ac:spMk id="13" creationId="{DF3EBA3C-4F22-3DDB-6442-7A09443A97FE}"/>
          </ac:spMkLst>
        </pc:spChg>
        <pc:spChg chg="add mod">
          <ac:chgData name="Harold AKROUT" userId="8bc1ac5b-19ef-44d5-8e97-6f7c231631e8" providerId="ADAL" clId="{A4260CE3-A528-42A2-963C-1E7C6CCB5CBB}" dt="2023-05-16T07:37:01.078" v="940" actId="1076"/>
          <ac:spMkLst>
            <pc:docMk/>
            <pc:sldMk cId="4133717210" sldId="332"/>
            <ac:spMk id="14" creationId="{C23D3855-AF82-97CC-3DE6-A2D249FEED54}"/>
          </ac:spMkLst>
        </pc:spChg>
        <pc:spChg chg="mod">
          <ac:chgData name="Harold AKROUT" userId="8bc1ac5b-19ef-44d5-8e97-6f7c231631e8" providerId="ADAL" clId="{A4260CE3-A528-42A2-963C-1E7C6CCB5CBB}" dt="2023-05-15T09:17:40.279" v="68" actId="20577"/>
          <ac:spMkLst>
            <pc:docMk/>
            <pc:sldMk cId="4133717210" sldId="332"/>
            <ac:spMk id="17" creationId="{545BFB03-D915-CDD9-9E7C-43FC332827E8}"/>
          </ac:spMkLst>
        </pc:spChg>
        <pc:spChg chg="mod">
          <ac:chgData name="Harold AKROUT" userId="8bc1ac5b-19ef-44d5-8e97-6f7c231631e8" providerId="ADAL" clId="{A4260CE3-A528-42A2-963C-1E7C6CCB5CBB}" dt="2023-05-15T09:21:47.724" v="70" actId="20577"/>
          <ac:spMkLst>
            <pc:docMk/>
            <pc:sldMk cId="4133717210" sldId="332"/>
            <ac:spMk id="22" creationId="{275ACD94-873E-F47C-B1D9-A3CEB0C956AE}"/>
          </ac:spMkLst>
        </pc:spChg>
        <pc:graphicFrameChg chg="mod modGraphic">
          <ac:chgData name="Harold AKROUT" userId="8bc1ac5b-19ef-44d5-8e97-6f7c231631e8" providerId="ADAL" clId="{A4260CE3-A528-42A2-963C-1E7C6CCB5CBB}" dt="2023-05-16T07:32:09.219" v="902"/>
          <ac:graphicFrameMkLst>
            <pc:docMk/>
            <pc:sldMk cId="4133717210" sldId="332"/>
            <ac:graphicFrameMk id="24" creationId="{FC378CD3-3B25-323A-17F4-02B243F82404}"/>
          </ac:graphicFrameMkLst>
        </pc:graphicFrameChg>
        <pc:graphicFrameChg chg="mod modGraphic">
          <ac:chgData name="Harold AKROUT" userId="8bc1ac5b-19ef-44d5-8e97-6f7c231631e8" providerId="ADAL" clId="{A4260CE3-A528-42A2-963C-1E7C6CCB5CBB}" dt="2023-05-16T07:36:51.546" v="938"/>
          <ac:graphicFrameMkLst>
            <pc:docMk/>
            <pc:sldMk cId="4133717210" sldId="332"/>
            <ac:graphicFrameMk id="25" creationId="{F3B3D8B1-85BB-A6D2-CE50-16D6260D3DB9}"/>
          </ac:graphicFrameMkLst>
        </pc:graphicFrameChg>
      </pc:sldChg>
      <pc:sldChg chg="modSp mod">
        <pc:chgData name="Harold AKROUT" userId="8bc1ac5b-19ef-44d5-8e97-6f7c231631e8" providerId="ADAL" clId="{A4260CE3-A528-42A2-963C-1E7C6CCB5CBB}" dt="2023-05-16T07:53:54.673" v="958" actId="20577"/>
        <pc:sldMkLst>
          <pc:docMk/>
          <pc:sldMk cId="728842437" sldId="338"/>
        </pc:sldMkLst>
        <pc:graphicFrameChg chg="mod">
          <ac:chgData name="Harold AKROUT" userId="8bc1ac5b-19ef-44d5-8e97-6f7c231631e8" providerId="ADAL" clId="{A4260CE3-A528-42A2-963C-1E7C6CCB5CBB}" dt="2023-05-16T07:53:41.416" v="944" actId="1076"/>
          <ac:graphicFrameMkLst>
            <pc:docMk/>
            <pc:sldMk cId="728842437" sldId="338"/>
            <ac:graphicFrameMk id="2" creationId="{EB7F425D-97F3-566E-1C9C-F774E3CBD623}"/>
          </ac:graphicFrameMkLst>
        </pc:graphicFrameChg>
        <pc:graphicFrameChg chg="mod modGraphic">
          <ac:chgData name="Harold AKROUT" userId="8bc1ac5b-19ef-44d5-8e97-6f7c231631e8" providerId="ADAL" clId="{A4260CE3-A528-42A2-963C-1E7C6CCB5CBB}" dt="2023-05-16T07:53:54.673" v="958" actId="20577"/>
          <ac:graphicFrameMkLst>
            <pc:docMk/>
            <pc:sldMk cId="728842437" sldId="338"/>
            <ac:graphicFrameMk id="5" creationId="{510714A2-9D17-9048-8AE5-8E0006A05F99}"/>
          </ac:graphicFrameMkLst>
        </pc:graphicFrameChg>
      </pc:sldChg>
      <pc:sldChg chg="ord">
        <pc:chgData name="Harold AKROUT" userId="8bc1ac5b-19ef-44d5-8e97-6f7c231631e8" providerId="ADAL" clId="{A4260CE3-A528-42A2-963C-1E7C6CCB5CBB}" dt="2023-05-15T11:35:21.607" v="110"/>
        <pc:sldMkLst>
          <pc:docMk/>
          <pc:sldMk cId="3538379635" sldId="338"/>
        </pc:sldMkLst>
      </pc:sldChg>
      <pc:sldChg chg="modSp mod">
        <pc:chgData name="Harold AKROUT" userId="8bc1ac5b-19ef-44d5-8e97-6f7c231631e8" providerId="ADAL" clId="{A4260CE3-A528-42A2-963C-1E7C6CCB5CBB}" dt="2023-05-16T09:02:13.300" v="988" actId="20577"/>
        <pc:sldMkLst>
          <pc:docMk/>
          <pc:sldMk cId="3881852541" sldId="342"/>
        </pc:sldMkLst>
        <pc:graphicFrameChg chg="modGraphic">
          <ac:chgData name="Harold AKROUT" userId="8bc1ac5b-19ef-44d5-8e97-6f7c231631e8" providerId="ADAL" clId="{A4260CE3-A528-42A2-963C-1E7C6CCB5CBB}" dt="2023-05-16T09:02:13.300" v="988" actId="20577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  <pc:sldChg chg="modSp mod">
        <pc:chgData name="Harold AKROUT" userId="8bc1ac5b-19ef-44d5-8e97-6f7c231631e8" providerId="ADAL" clId="{A4260CE3-A528-42A2-963C-1E7C6CCB5CBB}" dt="2023-05-15T11:45:36.533" v="133" actId="20577"/>
        <pc:sldMkLst>
          <pc:docMk/>
          <pc:sldMk cId="2734616245" sldId="508"/>
        </pc:sldMkLst>
        <pc:spChg chg="mod">
          <ac:chgData name="Harold AKROUT" userId="8bc1ac5b-19ef-44d5-8e97-6f7c231631e8" providerId="ADAL" clId="{A4260CE3-A528-42A2-963C-1E7C6CCB5CBB}" dt="2023-05-15T11:45:36.533" v="133" actId="20577"/>
          <ac:spMkLst>
            <pc:docMk/>
            <pc:sldMk cId="2734616245" sldId="508"/>
            <ac:spMk id="3" creationId="{A1916F2A-E5F5-BE42-9FF4-FE72E33065B6}"/>
          </ac:spMkLst>
        </pc:spChg>
      </pc:sldChg>
      <pc:sldChg chg="addSp delSp modSp mod ord">
        <pc:chgData name="Harold AKROUT" userId="8bc1ac5b-19ef-44d5-8e97-6f7c231631e8" providerId="ADAL" clId="{A4260CE3-A528-42A2-963C-1E7C6CCB5CBB}" dt="2023-05-15T12:53:48.709" v="781" actId="1076"/>
        <pc:sldMkLst>
          <pc:docMk/>
          <pc:sldMk cId="3125325592" sldId="513"/>
        </pc:sldMkLst>
        <pc:spChg chg="add mod">
          <ac:chgData name="Harold AKROUT" userId="8bc1ac5b-19ef-44d5-8e97-6f7c231631e8" providerId="ADAL" clId="{A4260CE3-A528-42A2-963C-1E7C6CCB5CBB}" dt="2023-05-15T09:00:50.031" v="13" actId="14100"/>
          <ac:spMkLst>
            <pc:docMk/>
            <pc:sldMk cId="3125325592" sldId="513"/>
            <ac:spMk id="2" creationId="{9AF3E7CF-5BB6-4E0B-30AB-B8046383D20E}"/>
          </ac:spMkLst>
        </pc:spChg>
        <pc:spChg chg="add del mod">
          <ac:chgData name="Harold AKROUT" userId="8bc1ac5b-19ef-44d5-8e97-6f7c231631e8" providerId="ADAL" clId="{A4260CE3-A528-42A2-963C-1E7C6CCB5CBB}" dt="2023-05-15T11:55:05.079" v="143" actId="478"/>
          <ac:spMkLst>
            <pc:docMk/>
            <pc:sldMk cId="3125325592" sldId="513"/>
            <ac:spMk id="4" creationId="{DB185367-DBBE-8E4C-B8DA-FC30CB1D7637}"/>
          </ac:spMkLst>
        </pc:spChg>
        <pc:spChg chg="add del mod">
          <ac:chgData name="Harold AKROUT" userId="8bc1ac5b-19ef-44d5-8e97-6f7c231631e8" providerId="ADAL" clId="{A4260CE3-A528-42A2-963C-1E7C6CCB5CBB}" dt="2023-05-15T09:14:02.292" v="42" actId="14100"/>
          <ac:spMkLst>
            <pc:docMk/>
            <pc:sldMk cId="3125325592" sldId="513"/>
            <ac:spMk id="7" creationId="{E8DACE7E-D405-FF1A-44DC-BAC4891CAD98}"/>
          </ac:spMkLst>
        </pc:spChg>
        <pc:spChg chg="del">
          <ac:chgData name="Harold AKROUT" userId="8bc1ac5b-19ef-44d5-8e97-6f7c231631e8" providerId="ADAL" clId="{A4260CE3-A528-42A2-963C-1E7C6CCB5CBB}" dt="2023-05-15T12:49:51.581" v="739" actId="478"/>
          <ac:spMkLst>
            <pc:docMk/>
            <pc:sldMk cId="3125325592" sldId="513"/>
            <ac:spMk id="10" creationId="{C7AAC769-EF49-8ECC-E7AA-4AFB1A99B871}"/>
          </ac:spMkLst>
        </pc:spChg>
        <pc:spChg chg="add del mod">
          <ac:chgData name="Harold AKROUT" userId="8bc1ac5b-19ef-44d5-8e97-6f7c231631e8" providerId="ADAL" clId="{A4260CE3-A528-42A2-963C-1E7C6CCB5CBB}" dt="2023-05-15T12:52:51.872" v="771" actId="478"/>
          <ac:spMkLst>
            <pc:docMk/>
            <pc:sldMk cId="3125325592" sldId="513"/>
            <ac:spMk id="11" creationId="{017C0484-53C5-3188-D306-9287E6CC6692}"/>
          </ac:spMkLst>
        </pc:spChg>
        <pc:spChg chg="add mod">
          <ac:chgData name="Harold AKROUT" userId="8bc1ac5b-19ef-44d5-8e97-6f7c231631e8" providerId="ADAL" clId="{A4260CE3-A528-42A2-963C-1E7C6CCB5CBB}" dt="2023-05-15T09:15:06.155" v="61" actId="14100"/>
          <ac:spMkLst>
            <pc:docMk/>
            <pc:sldMk cId="3125325592" sldId="513"/>
            <ac:spMk id="12" creationId="{B9E6EE26-E951-88D8-22AD-7B1782CE0B14}"/>
          </ac:spMkLst>
        </pc:spChg>
        <pc:spChg chg="add del mod">
          <ac:chgData name="Harold AKROUT" userId="8bc1ac5b-19ef-44d5-8e97-6f7c231631e8" providerId="ADAL" clId="{A4260CE3-A528-42A2-963C-1E7C6CCB5CBB}" dt="2023-05-15T12:50:24.857" v="745" actId="478"/>
          <ac:spMkLst>
            <pc:docMk/>
            <pc:sldMk cId="3125325592" sldId="513"/>
            <ac:spMk id="13" creationId="{AF406E3C-9F6D-D268-6958-71D9440D19D7}"/>
          </ac:spMkLst>
        </pc:spChg>
        <pc:spChg chg="add mod">
          <ac:chgData name="Harold AKROUT" userId="8bc1ac5b-19ef-44d5-8e97-6f7c231631e8" providerId="ADAL" clId="{A4260CE3-A528-42A2-963C-1E7C6CCB5CBB}" dt="2023-05-15T12:51:47.459" v="764" actId="1076"/>
          <ac:spMkLst>
            <pc:docMk/>
            <pc:sldMk cId="3125325592" sldId="513"/>
            <ac:spMk id="16" creationId="{CE432CF2-7771-8407-4569-A0A795676617}"/>
          </ac:spMkLst>
        </pc:spChg>
        <pc:spChg chg="mod">
          <ac:chgData name="Harold AKROUT" userId="8bc1ac5b-19ef-44d5-8e97-6f7c231631e8" providerId="ADAL" clId="{A4260CE3-A528-42A2-963C-1E7C6CCB5CBB}" dt="2023-05-15T12:50:07.958" v="740" actId="207"/>
          <ac:spMkLst>
            <pc:docMk/>
            <pc:sldMk cId="3125325592" sldId="513"/>
            <ac:spMk id="18" creationId="{5C765DEB-4212-B267-30B7-FEFEB5C68C0E}"/>
          </ac:spMkLst>
        </pc:spChg>
        <pc:spChg chg="add mod">
          <ac:chgData name="Harold AKROUT" userId="8bc1ac5b-19ef-44d5-8e97-6f7c231631e8" providerId="ADAL" clId="{A4260CE3-A528-42A2-963C-1E7C6CCB5CBB}" dt="2023-05-15T12:52:26.326" v="770" actId="1076"/>
          <ac:spMkLst>
            <pc:docMk/>
            <pc:sldMk cId="3125325592" sldId="513"/>
            <ac:spMk id="26" creationId="{833F7C8E-3146-F28B-BE7D-26CB5660DD95}"/>
          </ac:spMkLst>
        </pc:spChg>
        <pc:spChg chg="add mod">
          <ac:chgData name="Harold AKROUT" userId="8bc1ac5b-19ef-44d5-8e97-6f7c231631e8" providerId="ADAL" clId="{A4260CE3-A528-42A2-963C-1E7C6CCB5CBB}" dt="2023-05-15T12:53:31.176" v="779" actId="2085"/>
          <ac:spMkLst>
            <pc:docMk/>
            <pc:sldMk cId="3125325592" sldId="513"/>
            <ac:spMk id="28" creationId="{D8927592-30F1-118D-BC15-19CFA0993D8E}"/>
          </ac:spMkLst>
        </pc:spChg>
        <pc:spChg chg="add mod">
          <ac:chgData name="Harold AKROUT" userId="8bc1ac5b-19ef-44d5-8e97-6f7c231631e8" providerId="ADAL" clId="{A4260CE3-A528-42A2-963C-1E7C6CCB5CBB}" dt="2023-05-15T12:53:48.709" v="781" actId="1076"/>
          <ac:spMkLst>
            <pc:docMk/>
            <pc:sldMk cId="3125325592" sldId="513"/>
            <ac:spMk id="29" creationId="{697565CD-3998-29E4-EF9E-A0C9D2BA9AEF}"/>
          </ac:spMkLst>
        </pc:spChg>
        <pc:spChg chg="mod">
          <ac:chgData name="Harold AKROUT" userId="8bc1ac5b-19ef-44d5-8e97-6f7c231631e8" providerId="ADAL" clId="{A4260CE3-A528-42A2-963C-1E7C6CCB5CBB}" dt="2023-05-15T08:59:53.939" v="3" actId="1076"/>
          <ac:spMkLst>
            <pc:docMk/>
            <pc:sldMk cId="3125325592" sldId="513"/>
            <ac:spMk id="30" creationId="{5B2F7B6A-3EAB-4517-D6B6-94C18411D024}"/>
          </ac:spMkLst>
        </pc:spChg>
        <pc:spChg chg="del mod">
          <ac:chgData name="Harold AKROUT" userId="8bc1ac5b-19ef-44d5-8e97-6f7c231631e8" providerId="ADAL" clId="{A4260CE3-A528-42A2-963C-1E7C6CCB5CBB}" dt="2023-05-15T09:13:29.123" v="35" actId="478"/>
          <ac:spMkLst>
            <pc:docMk/>
            <pc:sldMk cId="3125325592" sldId="513"/>
            <ac:spMk id="41" creationId="{E3A23984-14D9-F475-46C3-95332B1273D8}"/>
          </ac:spMkLst>
        </pc:spChg>
        <pc:graphicFrameChg chg="mod">
          <ac:chgData name="Harold AKROUT" userId="8bc1ac5b-19ef-44d5-8e97-6f7c231631e8" providerId="ADAL" clId="{A4260CE3-A528-42A2-963C-1E7C6CCB5CBB}" dt="2023-05-15T09:01:23.543" v="30" actId="1076"/>
          <ac:graphicFrameMkLst>
            <pc:docMk/>
            <pc:sldMk cId="3125325592" sldId="513"/>
            <ac:graphicFrameMk id="8" creationId="{0239E625-F661-3E43-8378-F3D622EA2A63}"/>
          </ac:graphicFrameMkLst>
        </pc:graphicFrameChg>
      </pc:sldChg>
      <pc:sldChg chg="delSp mod">
        <pc:chgData name="Harold AKROUT" userId="8bc1ac5b-19ef-44d5-8e97-6f7c231631e8" providerId="ADAL" clId="{A4260CE3-A528-42A2-963C-1E7C6CCB5CBB}" dt="2023-05-15T12:55:44.348" v="869" actId="478"/>
        <pc:sldMkLst>
          <pc:docMk/>
          <pc:sldMk cId="1683515886" sldId="520"/>
        </pc:sldMkLst>
        <pc:spChg chg="del">
          <ac:chgData name="Harold AKROUT" userId="8bc1ac5b-19ef-44d5-8e97-6f7c231631e8" providerId="ADAL" clId="{A4260CE3-A528-42A2-963C-1E7C6CCB5CBB}" dt="2023-05-15T12:55:44.348" v="869" actId="478"/>
          <ac:spMkLst>
            <pc:docMk/>
            <pc:sldMk cId="1683515886" sldId="520"/>
            <ac:spMk id="2" creationId="{19CE6371-DEAC-0511-AF9D-F3896DA44737}"/>
          </ac:spMkLst>
        </pc:spChg>
      </pc:sldChg>
      <pc:sldChg chg="modSp mod">
        <pc:chgData name="Harold AKROUT" userId="8bc1ac5b-19ef-44d5-8e97-6f7c231631e8" providerId="ADAL" clId="{A4260CE3-A528-42A2-963C-1E7C6CCB5CBB}" dt="2023-05-15T12:57:50.665" v="897" actId="14100"/>
        <pc:sldMkLst>
          <pc:docMk/>
          <pc:sldMk cId="4159930997" sldId="8851"/>
        </pc:sldMkLst>
        <pc:spChg chg="mod">
          <ac:chgData name="Harold AKROUT" userId="8bc1ac5b-19ef-44d5-8e97-6f7c231631e8" providerId="ADAL" clId="{A4260CE3-A528-42A2-963C-1E7C6CCB5CBB}" dt="2023-05-15T12:57:50.665" v="897" actId="14100"/>
          <ac:spMkLst>
            <pc:docMk/>
            <pc:sldMk cId="4159930997" sldId="8851"/>
            <ac:spMk id="19" creationId="{0313790E-628D-1FBA-2CF3-9C40F36D9BE4}"/>
          </ac:spMkLst>
        </pc:spChg>
      </pc:sldChg>
      <pc:sldChg chg="modSp mod">
        <pc:chgData name="Harold AKROUT" userId="8bc1ac5b-19ef-44d5-8e97-6f7c231631e8" providerId="ADAL" clId="{A4260CE3-A528-42A2-963C-1E7C6CCB5CBB}" dt="2023-05-15T09:29:47.127" v="88" actId="20577"/>
        <pc:sldMkLst>
          <pc:docMk/>
          <pc:sldMk cId="997009070" sldId="8852"/>
        </pc:sldMkLst>
        <pc:graphicFrameChg chg="mod modGraphic">
          <ac:chgData name="Harold AKROUT" userId="8bc1ac5b-19ef-44d5-8e97-6f7c231631e8" providerId="ADAL" clId="{A4260CE3-A528-42A2-963C-1E7C6CCB5CBB}" dt="2023-05-15T09:29:47.127" v="88" actId="20577"/>
          <ac:graphicFrameMkLst>
            <pc:docMk/>
            <pc:sldMk cId="997009070" sldId="8852"/>
            <ac:graphicFrameMk id="24" creationId="{FC378CD3-3B25-323A-17F4-02B243F82404}"/>
          </ac:graphicFrameMkLst>
        </pc:graphicFrameChg>
        <pc:graphicFrameChg chg="mod modGraphic">
          <ac:chgData name="Harold AKROUT" userId="8bc1ac5b-19ef-44d5-8e97-6f7c231631e8" providerId="ADAL" clId="{A4260CE3-A528-42A2-963C-1E7C6CCB5CBB}" dt="2023-05-15T09:29:45.497" v="87" actId="207"/>
          <ac:graphicFrameMkLst>
            <pc:docMk/>
            <pc:sldMk cId="997009070" sldId="8852"/>
            <ac:graphicFrameMk id="25" creationId="{F3B3D8B1-85BB-A6D2-CE50-16D6260D3DB9}"/>
          </ac:graphicFrameMkLst>
        </pc:graphicFrameChg>
      </pc:sldChg>
      <pc:sldChg chg="del">
        <pc:chgData name="Harold AKROUT" userId="8bc1ac5b-19ef-44d5-8e97-6f7c231631e8" providerId="ADAL" clId="{A4260CE3-A528-42A2-963C-1E7C6CCB5CBB}" dt="2023-05-15T12:54:11.490" v="783" actId="47"/>
        <pc:sldMkLst>
          <pc:docMk/>
          <pc:sldMk cId="3488881144" sldId="8853"/>
        </pc:sldMkLst>
      </pc:sldChg>
      <pc:sldChg chg="del">
        <pc:chgData name="Harold AKROUT" userId="8bc1ac5b-19ef-44d5-8e97-6f7c231631e8" providerId="ADAL" clId="{A4260CE3-A528-42A2-963C-1E7C6CCB5CBB}" dt="2023-05-15T12:54:11.490" v="783" actId="47"/>
        <pc:sldMkLst>
          <pc:docMk/>
          <pc:sldMk cId="1810883618" sldId="8854"/>
        </pc:sldMkLst>
      </pc:sldChg>
      <pc:sldChg chg="del">
        <pc:chgData name="Harold AKROUT" userId="8bc1ac5b-19ef-44d5-8e97-6f7c231631e8" providerId="ADAL" clId="{A4260CE3-A528-42A2-963C-1E7C6CCB5CBB}" dt="2023-05-15T12:54:11.490" v="783" actId="47"/>
        <pc:sldMkLst>
          <pc:docMk/>
          <pc:sldMk cId="3947689353" sldId="8855"/>
        </pc:sldMkLst>
      </pc:sldChg>
      <pc:sldChg chg="add">
        <pc:chgData name="Harold AKROUT" userId="8bc1ac5b-19ef-44d5-8e97-6f7c231631e8" providerId="ADAL" clId="{A4260CE3-A528-42A2-963C-1E7C6CCB5CBB}" dt="2023-05-15T11:35:26.745" v="111"/>
        <pc:sldMkLst>
          <pc:docMk/>
          <pc:sldMk cId="747998411" sldId="8856"/>
        </pc:sldMkLst>
      </pc:sldChg>
      <pc:sldChg chg="del">
        <pc:chgData name="Harold AKROUT" userId="8bc1ac5b-19ef-44d5-8e97-6f7c231631e8" providerId="ADAL" clId="{A4260CE3-A528-42A2-963C-1E7C6CCB5CBB}" dt="2023-05-15T12:54:01.737" v="782" actId="47"/>
        <pc:sldMkLst>
          <pc:docMk/>
          <pc:sldMk cId="3297285098" sldId="8857"/>
        </pc:sldMkLst>
      </pc:sldChg>
      <pc:sldChg chg="modSp add mod">
        <pc:chgData name="Harold AKROUT" userId="8bc1ac5b-19ef-44d5-8e97-6f7c231631e8" providerId="ADAL" clId="{A4260CE3-A528-42A2-963C-1E7C6CCB5CBB}" dt="2023-05-15T12:20:55.011" v="154" actId="20577"/>
        <pc:sldMkLst>
          <pc:docMk/>
          <pc:sldMk cId="3869241594" sldId="8858"/>
        </pc:sldMkLst>
        <pc:spChg chg="mod">
          <ac:chgData name="Harold AKROUT" userId="8bc1ac5b-19ef-44d5-8e97-6f7c231631e8" providerId="ADAL" clId="{A4260CE3-A528-42A2-963C-1E7C6CCB5CBB}" dt="2023-05-15T12:20:48.796" v="145" actId="20577"/>
          <ac:spMkLst>
            <pc:docMk/>
            <pc:sldMk cId="3869241594" sldId="8858"/>
            <ac:spMk id="2" creationId="{F904EDA8-FBEA-844F-97A4-27C29EDA31E0}"/>
          </ac:spMkLst>
        </pc:spChg>
        <pc:spChg chg="mod">
          <ac:chgData name="Harold AKROUT" userId="8bc1ac5b-19ef-44d5-8e97-6f7c231631e8" providerId="ADAL" clId="{A4260CE3-A528-42A2-963C-1E7C6CCB5CBB}" dt="2023-05-15T12:20:55.011" v="154" actId="20577"/>
          <ac:spMkLst>
            <pc:docMk/>
            <pc:sldMk cId="3869241594" sldId="8858"/>
            <ac:spMk id="3" creationId="{D800FA68-1DAD-B240-A494-904187B1BB22}"/>
          </ac:spMkLst>
        </pc:spChg>
      </pc:sldChg>
      <pc:sldChg chg="modSp add mod">
        <pc:chgData name="Harold AKROUT" userId="8bc1ac5b-19ef-44d5-8e97-6f7c231631e8" providerId="ADAL" clId="{A4260CE3-A528-42A2-963C-1E7C6CCB5CBB}" dt="2023-05-15T12:26:12.757" v="692" actId="20577"/>
        <pc:sldMkLst>
          <pc:docMk/>
          <pc:sldMk cId="693104769" sldId="8859"/>
        </pc:sldMkLst>
        <pc:spChg chg="mod">
          <ac:chgData name="Harold AKROUT" userId="8bc1ac5b-19ef-44d5-8e97-6f7c231631e8" providerId="ADAL" clId="{A4260CE3-A528-42A2-963C-1E7C6CCB5CBB}" dt="2023-05-15T12:26:12.757" v="692" actId="20577"/>
          <ac:spMkLst>
            <pc:docMk/>
            <pc:sldMk cId="693104769" sldId="8859"/>
            <ac:spMk id="2" creationId="{F904EDA8-FBEA-844F-97A4-27C29EDA31E0}"/>
          </ac:spMkLst>
        </pc:spChg>
        <pc:spChg chg="mod">
          <ac:chgData name="Harold AKROUT" userId="8bc1ac5b-19ef-44d5-8e97-6f7c231631e8" providerId="ADAL" clId="{A4260CE3-A528-42A2-963C-1E7C6CCB5CBB}" dt="2023-05-15T12:22:34.949" v="165" actId="20577"/>
          <ac:spMkLst>
            <pc:docMk/>
            <pc:sldMk cId="693104769" sldId="8859"/>
            <ac:spMk id="3" creationId="{D800FA68-1DAD-B240-A494-904187B1BB22}"/>
          </ac:spMkLst>
        </pc:spChg>
      </pc:sldChg>
      <pc:sldChg chg="modSp add mod">
        <pc:chgData name="Harold AKROUT" userId="8bc1ac5b-19ef-44d5-8e97-6f7c231631e8" providerId="ADAL" clId="{A4260CE3-A528-42A2-963C-1E7C6CCB5CBB}" dt="2023-05-15T12:54:57.387" v="868" actId="2711"/>
        <pc:sldMkLst>
          <pc:docMk/>
          <pc:sldMk cId="2618796984" sldId="8861"/>
        </pc:sldMkLst>
        <pc:spChg chg="mod">
          <ac:chgData name="Harold AKROUT" userId="8bc1ac5b-19ef-44d5-8e97-6f7c231631e8" providerId="ADAL" clId="{A4260CE3-A528-42A2-963C-1E7C6CCB5CBB}" dt="2023-05-15T12:54:57.387" v="868" actId="2711"/>
          <ac:spMkLst>
            <pc:docMk/>
            <pc:sldMk cId="2618796984" sldId="8861"/>
            <ac:spMk id="2" creationId="{F904EDA8-FBEA-844F-97A4-27C29EDA31E0}"/>
          </ac:spMkLst>
        </pc:spChg>
        <pc:spChg chg="mod">
          <ac:chgData name="Harold AKROUT" userId="8bc1ac5b-19ef-44d5-8e97-6f7c231631e8" providerId="ADAL" clId="{A4260CE3-A528-42A2-963C-1E7C6CCB5CBB}" dt="2023-05-15T12:54:51.639" v="867" actId="20577"/>
          <ac:spMkLst>
            <pc:docMk/>
            <pc:sldMk cId="2618796984" sldId="8861"/>
            <ac:spMk id="3" creationId="{D800FA68-1DAD-B240-A494-904187B1BB22}"/>
          </ac:spMkLst>
        </pc:spChg>
      </pc:sldChg>
      <pc:sldChg chg="delSp modSp new del mod">
        <pc:chgData name="Harold AKROUT" userId="8bc1ac5b-19ef-44d5-8e97-6f7c231631e8" providerId="ADAL" clId="{A4260CE3-A528-42A2-963C-1E7C6CCB5CBB}" dt="2023-05-16T08:13:58.565" v="975" actId="47"/>
        <pc:sldMkLst>
          <pc:docMk/>
          <pc:sldMk cId="1531682356" sldId="8863"/>
        </pc:sldMkLst>
        <pc:spChg chg="del">
          <ac:chgData name="Harold AKROUT" userId="8bc1ac5b-19ef-44d5-8e97-6f7c231631e8" providerId="ADAL" clId="{A4260CE3-A528-42A2-963C-1E7C6CCB5CBB}" dt="2023-05-16T08:13:05.546" v="960" actId="478"/>
          <ac:spMkLst>
            <pc:docMk/>
            <pc:sldMk cId="1531682356" sldId="8863"/>
            <ac:spMk id="2" creationId="{A13A617F-0EE2-F441-32E2-35AEB1B349DD}"/>
          </ac:spMkLst>
        </pc:spChg>
        <pc:spChg chg="del">
          <ac:chgData name="Harold AKROUT" userId="8bc1ac5b-19ef-44d5-8e97-6f7c231631e8" providerId="ADAL" clId="{A4260CE3-A528-42A2-963C-1E7C6CCB5CBB}" dt="2023-05-16T08:13:06.507" v="961" actId="478"/>
          <ac:spMkLst>
            <pc:docMk/>
            <pc:sldMk cId="1531682356" sldId="8863"/>
            <ac:spMk id="5" creationId="{ABD8AB58-A6A2-3CE7-7ECC-7BD84C756228}"/>
          </ac:spMkLst>
        </pc:spChg>
        <pc:spChg chg="del">
          <ac:chgData name="Harold AKROUT" userId="8bc1ac5b-19ef-44d5-8e97-6f7c231631e8" providerId="ADAL" clId="{A4260CE3-A528-42A2-963C-1E7C6CCB5CBB}" dt="2023-05-16T08:13:07.339" v="962" actId="478"/>
          <ac:spMkLst>
            <pc:docMk/>
            <pc:sldMk cId="1531682356" sldId="8863"/>
            <ac:spMk id="8" creationId="{8A348D5D-788E-C2CC-CC6A-237F4DA99633}"/>
          </ac:spMkLst>
        </pc:spChg>
        <pc:spChg chg="del">
          <ac:chgData name="Harold AKROUT" userId="8bc1ac5b-19ef-44d5-8e97-6f7c231631e8" providerId="ADAL" clId="{A4260CE3-A528-42A2-963C-1E7C6CCB5CBB}" dt="2023-05-16T08:13:08.173" v="963" actId="478"/>
          <ac:spMkLst>
            <pc:docMk/>
            <pc:sldMk cId="1531682356" sldId="8863"/>
            <ac:spMk id="11" creationId="{E51ED63B-4036-B3CA-27E3-B5FAF8984B16}"/>
          </ac:spMkLst>
        </pc:spChg>
        <pc:spChg chg="del">
          <ac:chgData name="Harold AKROUT" userId="8bc1ac5b-19ef-44d5-8e97-6f7c231631e8" providerId="ADAL" clId="{A4260CE3-A528-42A2-963C-1E7C6CCB5CBB}" dt="2023-05-16T08:13:11.637" v="964" actId="478"/>
          <ac:spMkLst>
            <pc:docMk/>
            <pc:sldMk cId="1531682356" sldId="8863"/>
            <ac:spMk id="14" creationId="{675CA8AD-8A92-B957-6448-2BB4013DE2BA}"/>
          </ac:spMkLst>
        </pc:spChg>
        <pc:spChg chg="mod">
          <ac:chgData name="Harold AKROUT" userId="8bc1ac5b-19ef-44d5-8e97-6f7c231631e8" providerId="ADAL" clId="{A4260CE3-A528-42A2-963C-1E7C6CCB5CBB}" dt="2023-05-16T08:13:53.502" v="974" actId="20577"/>
          <ac:spMkLst>
            <pc:docMk/>
            <pc:sldMk cId="1531682356" sldId="8863"/>
            <ac:spMk id="15" creationId="{9E1361CC-8429-F869-A309-943A98959E73}"/>
          </ac:spMkLst>
        </pc:spChg>
        <pc:spChg chg="mod">
          <ac:chgData name="Harold AKROUT" userId="8bc1ac5b-19ef-44d5-8e97-6f7c231631e8" providerId="ADAL" clId="{A4260CE3-A528-42A2-963C-1E7C6CCB5CBB}" dt="2023-05-16T08:13:24.145" v="966" actId="1076"/>
          <ac:spMkLst>
            <pc:docMk/>
            <pc:sldMk cId="1531682356" sldId="8863"/>
            <ac:spMk id="16" creationId="{B12BBA3F-DF04-6B0B-DA33-52F7C3C42985}"/>
          </ac:spMkLst>
        </pc:spChg>
      </pc:sldChg>
    </pc:docChg>
  </pc:docChgLst>
  <pc:docChgLst>
    <pc:chgData clId="Web-{8D39C305-FA26-4580-97A8-DE32B6BA3463}"/>
    <pc:docChg chg="modSld">
      <pc:chgData name="" userId="" providerId="" clId="Web-{8D39C305-FA26-4580-97A8-DE32B6BA3463}" dt="2023-09-13T08:07:38.066" v="9"/>
      <pc:docMkLst>
        <pc:docMk/>
      </pc:docMkLst>
      <pc:sldChg chg="modSp">
        <pc:chgData name="" userId="" providerId="" clId="Web-{8D39C305-FA26-4580-97A8-DE32B6BA3463}" dt="2023-09-13T08:07:38.066" v="9"/>
        <pc:sldMkLst>
          <pc:docMk/>
          <pc:sldMk cId="3881852541" sldId="342"/>
        </pc:sldMkLst>
        <pc:graphicFrameChg chg="mod modGraphic">
          <ac:chgData name="" userId="" providerId="" clId="Web-{8D39C305-FA26-4580-97A8-DE32B6BA3463}" dt="2023-09-13T08:07:38.066" v="9"/>
          <ac:graphicFrameMkLst>
            <pc:docMk/>
            <pc:sldMk cId="3881852541" sldId="342"/>
            <ac:graphicFrameMk id="5" creationId="{510714A2-9D17-9048-8AE5-8E0006A05F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FB7695-9D10-42C2-B440-A91A295823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07F5B4-C0EC-42D4-8D1A-FBD34B1151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0C81-238C-4667-9159-286193A4E91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4D14D7-2ADC-45AF-A80B-15ABD5993E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0D976B-4E76-4DEC-B3AF-21FA5DF4D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2A04-F64A-4CC8-9E0E-E7AB2CFAA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56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22FB7-512E-4E21-A653-DC309FDCB0A2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1338-8476-4754-98BB-F2A7603A4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647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23276EC0-9014-496D-9726-034BA02C4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832" y="-503"/>
            <a:ext cx="7821168" cy="46573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39B5-9448-40DA-933C-D633CAE889E2}"/>
              </a:ext>
            </a:extLst>
          </p:cNvPr>
          <p:cNvSpPr/>
          <p:nvPr userDrawn="1"/>
        </p:nvSpPr>
        <p:spPr>
          <a:xfrm>
            <a:off x="741342" y="0"/>
            <a:ext cx="4428478" cy="6858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5515D-1BB0-4F9D-8325-7CC5830BC72F}"/>
              </a:ext>
            </a:extLst>
          </p:cNvPr>
          <p:cNvSpPr/>
          <p:nvPr userDrawn="1"/>
        </p:nvSpPr>
        <p:spPr>
          <a:xfrm>
            <a:off x="0" y="1010458"/>
            <a:ext cx="2376000" cy="2008962"/>
          </a:xfrm>
          <a:prstGeom prst="rect">
            <a:avLst/>
          </a:prstGeom>
          <a:solidFill>
            <a:srgbClr val="FFFFF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8B8DC-A9FC-40C9-AFFC-4723BA18D918}"/>
              </a:ext>
            </a:extLst>
          </p:cNvPr>
          <p:cNvSpPr/>
          <p:nvPr userDrawn="1"/>
        </p:nvSpPr>
        <p:spPr>
          <a:xfrm>
            <a:off x="2575719" y="997820"/>
            <a:ext cx="24248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0">
                <a:solidFill>
                  <a:schemeClr val="bg1"/>
                </a:solidFill>
                <a:latin typeface="Bahnschrift" panose="020B0502040204020203" pitchFamily="34" charset="0"/>
              </a:rPr>
              <a:t>L’AUTRE REGARD SUR LA </a:t>
            </a:r>
            <a:r>
              <a:rPr lang="fr-FR" sz="3200" b="1">
                <a:solidFill>
                  <a:schemeClr val="bg1"/>
                </a:solidFill>
                <a:latin typeface="Bahnschrift" panose="020B0502040204020203" pitchFamily="34" charset="0"/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D9543-C63B-4E25-890A-36EF5AB6F5EC}"/>
              </a:ext>
            </a:extLst>
          </p:cNvPr>
          <p:cNvSpPr/>
          <p:nvPr userDrawn="1"/>
        </p:nvSpPr>
        <p:spPr>
          <a:xfrm>
            <a:off x="5160871" y="-503"/>
            <a:ext cx="7031129" cy="4656840"/>
          </a:xfrm>
          <a:prstGeom prst="rect">
            <a:avLst/>
          </a:prstGeom>
          <a:gradFill flip="none" rotWithShape="1">
            <a:gsLst>
              <a:gs pos="26000">
                <a:srgbClr val="80DEEA">
                  <a:alpha val="66000"/>
                </a:srgbClr>
              </a:gs>
              <a:gs pos="72000">
                <a:srgbClr val="002060">
                  <a:alpha val="84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E25D6-840C-487B-82F2-065D8BE4FDCD}"/>
              </a:ext>
            </a:extLst>
          </p:cNvPr>
          <p:cNvSpPr/>
          <p:nvPr userDrawn="1"/>
        </p:nvSpPr>
        <p:spPr>
          <a:xfrm>
            <a:off x="4698750" y="5125825"/>
            <a:ext cx="7493250" cy="1263191"/>
          </a:xfrm>
          <a:prstGeom prst="rect">
            <a:avLst/>
          </a:prstGeom>
          <a:gradFill flip="none" rotWithShape="1">
            <a:gsLst>
              <a:gs pos="6000">
                <a:srgbClr val="80DEEA">
                  <a:alpha val="54000"/>
                </a:srgbClr>
              </a:gs>
              <a:gs pos="61000">
                <a:srgbClr val="00206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DA552A-B2DF-4388-B739-582FCEB00342}"/>
              </a:ext>
            </a:extLst>
          </p:cNvPr>
          <p:cNvSpPr txBox="1"/>
          <p:nvPr userDrawn="1"/>
        </p:nvSpPr>
        <p:spPr>
          <a:xfrm rot="16200000">
            <a:off x="-1098118" y="5129482"/>
            <a:ext cx="293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002060"/>
                </a:solidFill>
                <a:latin typeface="Bahnschrift Light" panose="020B0502040204020203" pitchFamily="34" charset="0"/>
              </a:rPr>
              <a:t>DOCUMENT CONFIDENTIEL</a:t>
            </a:r>
          </a:p>
          <a:p>
            <a:r>
              <a:rPr lang="fr-FR" sz="1400">
                <a:solidFill>
                  <a:srgbClr val="002060"/>
                </a:solidFill>
                <a:latin typeface="Bahnschrift Light" panose="020B0502040204020203" pitchFamily="34" charset="0"/>
              </a:rPr>
              <a:t>TOUTE REPRODUCTION INTERDITE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88B592D-7C11-4764-90BD-337943F96A26}"/>
              </a:ext>
            </a:extLst>
          </p:cNvPr>
          <p:cNvCxnSpPr/>
          <p:nvPr userDrawn="1"/>
        </p:nvCxnSpPr>
        <p:spPr>
          <a:xfrm>
            <a:off x="998721" y="5847541"/>
            <a:ext cx="308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766FED5-5638-47AE-B283-26EBCC083B15}"/>
              </a:ext>
            </a:extLst>
          </p:cNvPr>
          <p:cNvSpPr txBox="1"/>
          <p:nvPr userDrawn="1"/>
        </p:nvSpPr>
        <p:spPr>
          <a:xfrm>
            <a:off x="9711834" y="649907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solidFill>
                  <a:srgbClr val="002060"/>
                </a:solidFill>
                <a:latin typeface="Bahnschrift Light" panose="020B0502040204020203" pitchFamily="34" charset="0"/>
              </a:rPr>
              <a:t>WWW. SEENOVATE.COM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3170F4-7CD9-428F-80B4-60F5560F0F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60871" y="5240868"/>
            <a:ext cx="6851956" cy="10288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lang="fr-FR" sz="3200" b="1" kern="1200" dirty="0">
                <a:solidFill>
                  <a:schemeClr val="bg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Titre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34DD64-1B7C-41B4-89B6-8D705072DF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0484" y="5441912"/>
            <a:ext cx="3154107" cy="36512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Nom du client/prospect</a:t>
            </a:r>
          </a:p>
        </p:txBody>
      </p:sp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9BF0F2D-2D0B-41E8-9C56-19308D1B3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22" y="1380064"/>
            <a:ext cx="2060553" cy="112413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F434FE-DA10-43BB-98ED-408971EAF5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2949" y="5910447"/>
            <a:ext cx="3154107" cy="2950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248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Contenu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250802-CA22-4E53-BEF0-1FBA36822F3A}"/>
              </a:ext>
            </a:extLst>
          </p:cNvPr>
          <p:cNvSpPr/>
          <p:nvPr userDrawn="1"/>
        </p:nvSpPr>
        <p:spPr>
          <a:xfrm>
            <a:off x="6001303" y="574086"/>
            <a:ext cx="5850386" cy="8463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>
              <a:latin typeface="Bahnschrift" panose="020B0502040204020203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753070B-C23E-4F0A-BCB2-1BDDD1AF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697" y="1606858"/>
            <a:ext cx="5660992" cy="48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marL="457200" indent="0" algn="just">
              <a:buNone/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marL="914400" indent="0" algn="just">
              <a:buNone/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marL="1371600" indent="0" algn="just">
              <a:buNone/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marL="1828800" indent="0" algn="just">
              <a:buNone/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01C1097-CC87-4D1A-BC16-4893BDDF3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1304" y="574087"/>
            <a:ext cx="5850384" cy="8463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titre</a:t>
            </a:r>
          </a:p>
        </p:txBody>
      </p:sp>
      <p:pic>
        <p:nvPicPr>
          <p:cNvPr id="12" name="Image 11" descr="Une image contenant petit, debout, garé&#10;&#10;Description générée automatiquement">
            <a:extLst>
              <a:ext uri="{FF2B5EF4-FFF2-40B4-BE49-F238E27FC236}">
                <a16:creationId xmlns:a16="http://schemas.microsoft.com/office/drawing/2014/main" id="{02D52042-71E0-423D-B934-AB0F51A91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8" y="268075"/>
            <a:ext cx="5514975" cy="622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875605-E01F-4764-AFA7-472108367005}"/>
              </a:ext>
            </a:extLst>
          </p:cNvPr>
          <p:cNvSpPr/>
          <p:nvPr userDrawn="1"/>
        </p:nvSpPr>
        <p:spPr>
          <a:xfrm>
            <a:off x="2" y="574086"/>
            <a:ext cx="980388" cy="846342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2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6EF502B-41AF-40C4-A769-97BC7968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49593" y="6497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56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2_Contenu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250802-CA22-4E53-BEF0-1FBA36822F3A}"/>
              </a:ext>
            </a:extLst>
          </p:cNvPr>
          <p:cNvSpPr/>
          <p:nvPr userDrawn="1"/>
        </p:nvSpPr>
        <p:spPr>
          <a:xfrm>
            <a:off x="5794344" y="574086"/>
            <a:ext cx="6057345" cy="8463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753070B-C23E-4F0A-BCB2-1BDDD1AF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697" y="1606858"/>
            <a:ext cx="5660992" cy="48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marL="457200" indent="0" algn="just">
              <a:buNone/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marL="914400" indent="0" algn="just">
              <a:buNone/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marL="1371600" indent="0" algn="just">
              <a:buNone/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marL="1828800" indent="0" algn="just">
              <a:buNone/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01C1097-CC87-4D1A-BC16-4893BDDF3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1304" y="574087"/>
            <a:ext cx="5850384" cy="8463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802839-3749-42DA-80EA-350669CDF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235" y="262920"/>
            <a:ext cx="5506069" cy="6234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Bahnschrift Light" panose="020B0502040204020203" pitchFamily="34" charset="0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5605-E01F-4764-AFA7-472108367005}"/>
              </a:ext>
            </a:extLst>
          </p:cNvPr>
          <p:cNvSpPr/>
          <p:nvPr userDrawn="1"/>
        </p:nvSpPr>
        <p:spPr>
          <a:xfrm>
            <a:off x="2" y="574086"/>
            <a:ext cx="980388" cy="846342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2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68BE5F5-C435-418A-B9F3-6865DD92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49593" y="650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3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D55AF9-2A27-4F6B-97F5-79154B6EFD7E}"/>
              </a:ext>
            </a:extLst>
          </p:cNvPr>
          <p:cNvSpPr/>
          <p:nvPr userDrawn="1"/>
        </p:nvSpPr>
        <p:spPr>
          <a:xfrm>
            <a:off x="1012611" y="354485"/>
            <a:ext cx="1743767" cy="61490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4">
            <a:extLst>
              <a:ext uri="{FF2B5EF4-FFF2-40B4-BE49-F238E27FC236}">
                <a16:creationId xmlns:a16="http://schemas.microsoft.com/office/drawing/2014/main" id="{5A49184C-0430-4792-BBDF-0BDCD1A0FB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6373" y="364005"/>
            <a:ext cx="9285287" cy="6148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Bahnschrift" panose="020B0502040204020203" pitchFamily="34" charset="0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B5905-00F6-48E1-9DC0-BFF22B070199}"/>
              </a:ext>
            </a:extLst>
          </p:cNvPr>
          <p:cNvSpPr/>
          <p:nvPr userDrawn="1"/>
        </p:nvSpPr>
        <p:spPr>
          <a:xfrm>
            <a:off x="2907208" y="4619134"/>
            <a:ext cx="6042776" cy="1884380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2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F53DEC9-E40C-4ED4-AB40-50D2AB19B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62731" y="2761698"/>
            <a:ext cx="5688691" cy="1325563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titre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41CABE9-EC81-4DB7-86B4-F1A3E6A0B4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3138" y="4769964"/>
            <a:ext cx="5684364" cy="1572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Ajoutez des commentaires ou une description.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17D6E2D6-12CA-426E-B940-8BA3C622B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9368"/>
            <a:ext cx="1012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93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+ Coordonn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bâtiment, homme&#10;&#10;Description générée automatiquement">
            <a:extLst>
              <a:ext uri="{FF2B5EF4-FFF2-40B4-BE49-F238E27FC236}">
                <a16:creationId xmlns:a16="http://schemas.microsoft.com/office/drawing/2014/main" id="{767E5DCB-7831-4572-A13D-D35D134B7C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3F160-9EF6-4E80-AA6F-D28F21E16D9B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gradFill flip="none" rotWithShape="1">
            <a:gsLst>
              <a:gs pos="26000">
                <a:srgbClr val="80DEEA">
                  <a:alpha val="66000"/>
                </a:srgbClr>
              </a:gs>
              <a:gs pos="72000">
                <a:srgbClr val="002060">
                  <a:alpha val="84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A8143-954F-41A5-9895-B2655F6C4C4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F2E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436E65-03EC-41DE-B767-CCE085D50019}"/>
              </a:ext>
            </a:extLst>
          </p:cNvPr>
          <p:cNvSpPr txBox="1"/>
          <p:nvPr userDrawn="1"/>
        </p:nvSpPr>
        <p:spPr>
          <a:xfrm>
            <a:off x="1938126" y="4184913"/>
            <a:ext cx="29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Bahnschrif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www.seenovate.com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1D5A5F2-13FC-4D1F-A11D-DA6E43DDBF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1268" y="2076047"/>
            <a:ext cx="3530238" cy="1925913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7922B812-F3A4-4795-B136-0CC517C40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3926" y="2514134"/>
            <a:ext cx="4954740" cy="643145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fr-FR"/>
              <a:t>Prénom NOM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6215F231-F8E5-4900-86EF-5242F597A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43925" y="3266625"/>
            <a:ext cx="4954740" cy="1287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Fonction et coordonnées</a:t>
            </a:r>
          </a:p>
        </p:txBody>
      </p:sp>
    </p:spTree>
    <p:extLst>
      <p:ext uri="{BB962C8B-B14F-4D97-AF65-F5344CB8AC3E}">
        <p14:creationId xmlns:p14="http://schemas.microsoft.com/office/powerpoint/2010/main" val="16365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bâtiment, homme&#10;&#10;Description générée automatiquement">
            <a:extLst>
              <a:ext uri="{FF2B5EF4-FFF2-40B4-BE49-F238E27FC236}">
                <a16:creationId xmlns:a16="http://schemas.microsoft.com/office/drawing/2014/main" id="{539FFFA3-AE66-41E7-B8F5-C81C2C483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3F160-9EF6-4E80-AA6F-D28F21E16D9B}"/>
              </a:ext>
            </a:extLst>
          </p:cNvPr>
          <p:cNvSpPr/>
          <p:nvPr userDrawn="1"/>
        </p:nvSpPr>
        <p:spPr>
          <a:xfrm>
            <a:off x="-1" y="1"/>
            <a:ext cx="6096000" cy="6857999"/>
          </a:xfrm>
          <a:prstGeom prst="rect">
            <a:avLst/>
          </a:prstGeom>
          <a:gradFill flip="none" rotWithShape="1">
            <a:gsLst>
              <a:gs pos="26000">
                <a:srgbClr val="80DEEA">
                  <a:alpha val="66000"/>
                </a:srgbClr>
              </a:gs>
              <a:gs pos="72000">
                <a:srgbClr val="002060">
                  <a:alpha val="84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A8143-954F-41A5-9895-B2655F6C4C4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F2E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436E65-03EC-41DE-B767-CCE085D50019}"/>
              </a:ext>
            </a:extLst>
          </p:cNvPr>
          <p:cNvSpPr txBox="1"/>
          <p:nvPr userDrawn="1"/>
        </p:nvSpPr>
        <p:spPr>
          <a:xfrm>
            <a:off x="4627819" y="4297459"/>
            <a:ext cx="29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Bahnschrift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www.seenovate.com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1D5A5F2-13FC-4D1F-A11D-DA6E43DDBF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881" y="2076047"/>
            <a:ext cx="3530238" cy="19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E678A-784B-41C9-9C36-4024F8EF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C9271-A784-46D7-9179-F08C8DE0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5"/>
            <a:ext cx="10515600" cy="481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algn="just">
              <a:defRPr sz="14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51B2CAC-E79F-4B66-A293-2EE3F353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62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46E9D5E-0E06-449B-A080-FCF60EA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71"/>
            <a:ext cx="10515600" cy="657340"/>
          </a:xfrm>
        </p:spPr>
        <p:txBody>
          <a:bodyPr/>
          <a:lstStyle/>
          <a:p>
            <a:pPr algn="ctr"/>
            <a:r>
              <a:rPr lang="fr-FR" sz="3600" b="1">
                <a:solidFill>
                  <a:schemeClr val="accent4"/>
                </a:solidFill>
                <a:latin typeface="Bahnschrift" panose="020B0502040204020203" pitchFamily="34" charset="0"/>
              </a:rPr>
              <a:t>Modifiez le style du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6CDEEDA-FE21-4B07-9E92-0F6F5741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00"/>
            <a:ext cx="10515600" cy="5157959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>
                <a:latin typeface="Bahnschrift Light" panose="020B0502040204020203" pitchFamily="34" charset="0"/>
              </a:rPr>
              <a:t>Cliquez pour modifier les styles du texte du masque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600">
                <a:latin typeface="Bahnschrift Light" panose="020B0502040204020203" pitchFamily="34" charset="0"/>
              </a:rPr>
              <a:t>Deuxième niveau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1600">
                <a:latin typeface="Bahnschrift Light" panose="020B0502040204020203" pitchFamily="34" charset="0"/>
              </a:rPr>
              <a:t>Troisième niveau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fr-FR" sz="1600">
                <a:latin typeface="Bahnschrift Light" panose="020B0502040204020203" pitchFamily="34" charset="0"/>
              </a:rPr>
              <a:t>Quatrième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9928F-94BD-43C7-8613-88DAC60D5FA3}"/>
              </a:ext>
            </a:extLst>
          </p:cNvPr>
          <p:cNvSpPr/>
          <p:nvPr userDrawn="1"/>
        </p:nvSpPr>
        <p:spPr>
          <a:xfrm>
            <a:off x="1620625" y="5055239"/>
            <a:ext cx="3504548" cy="1311377"/>
          </a:xfrm>
          <a:prstGeom prst="rect">
            <a:avLst/>
          </a:prstGeom>
          <a:solidFill>
            <a:srgbClr val="081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82689E-BAE3-4A3D-BCBA-E08251C9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4388" y="3929646"/>
            <a:ext cx="1830708" cy="9987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B76500-02D7-4592-A603-5DB4FB3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8505" y="3996852"/>
            <a:ext cx="572266" cy="9486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2A57B22-12F8-4C46-B427-770D81B33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7631" y="5344255"/>
            <a:ext cx="533140" cy="8838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3BC3BD-FC7F-4C68-8E00-75744EFB6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547" y="5229322"/>
            <a:ext cx="1830707" cy="998738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341A2EBD-F274-49A7-A3D9-635C87277D72}"/>
              </a:ext>
            </a:extLst>
          </p:cNvPr>
          <p:cNvGrpSpPr/>
          <p:nvPr userDrawn="1"/>
        </p:nvGrpSpPr>
        <p:grpSpPr>
          <a:xfrm>
            <a:off x="6657836" y="3807386"/>
            <a:ext cx="4441285" cy="2843871"/>
            <a:chOff x="6622326" y="3522659"/>
            <a:chExt cx="4441285" cy="28438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89B5F-E3C3-4576-A244-0545DDA94D3F}"/>
                </a:ext>
              </a:extLst>
            </p:cNvPr>
            <p:cNvSpPr/>
            <p:nvPr/>
          </p:nvSpPr>
          <p:spPr>
            <a:xfrm>
              <a:off x="6622326" y="4493973"/>
              <a:ext cx="914400" cy="914400"/>
            </a:xfrm>
            <a:prstGeom prst="rect">
              <a:avLst/>
            </a:prstGeom>
            <a:solidFill>
              <a:srgbClr val="1A7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62DD4-3170-4816-B1DB-7D53A98194CB}"/>
                </a:ext>
              </a:extLst>
            </p:cNvPr>
            <p:cNvSpPr/>
            <p:nvPr/>
          </p:nvSpPr>
          <p:spPr>
            <a:xfrm>
              <a:off x="6622326" y="5452130"/>
              <a:ext cx="914400" cy="914400"/>
            </a:xfrm>
            <a:prstGeom prst="rect">
              <a:avLst/>
            </a:prstGeom>
            <a:solidFill>
              <a:srgbClr val="00A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5071C9-B099-4333-A6AE-136F82CCA6F4}"/>
                </a:ext>
              </a:extLst>
            </p:cNvPr>
            <p:cNvSpPr/>
            <p:nvPr/>
          </p:nvSpPr>
          <p:spPr>
            <a:xfrm>
              <a:off x="6622326" y="3535815"/>
              <a:ext cx="914400" cy="914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9F6E9E-4DB6-4CD5-B2D9-31D4E25C4156}"/>
                </a:ext>
              </a:extLst>
            </p:cNvPr>
            <p:cNvSpPr txBox="1"/>
            <p:nvPr/>
          </p:nvSpPr>
          <p:spPr>
            <a:xfrm>
              <a:off x="7735901" y="3608294"/>
              <a:ext cx="7312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100">
                  <a:latin typeface="Montserrat" panose="00000500000000000000" pitchFamily="2" charset="0"/>
                </a:defRPr>
              </a:lvl1pPr>
            </a:lstStyle>
            <a:p>
              <a:r>
                <a:rPr lang="fr-FR">
                  <a:latin typeface="Bahnschrift" panose="020B0502040204020203" pitchFamily="34" charset="0"/>
                </a:rPr>
                <a:t>R : 0</a:t>
              </a:r>
            </a:p>
            <a:p>
              <a:r>
                <a:rPr lang="fr-FR">
                  <a:latin typeface="Bahnschrift" panose="020B0502040204020203" pitchFamily="34" charset="0"/>
                </a:rPr>
                <a:t>V : 32</a:t>
              </a:r>
            </a:p>
            <a:p>
              <a:r>
                <a:rPr lang="fr-FR">
                  <a:latin typeface="Bahnschrift" panose="020B0502040204020203" pitchFamily="34" charset="0"/>
                </a:rPr>
                <a:t>B : 96</a:t>
              </a:r>
            </a:p>
            <a:p>
              <a:r>
                <a:rPr lang="fr-FR">
                  <a:latin typeface="Bahnschrift" panose="020B0502040204020203" pitchFamily="34" charset="0"/>
                </a:rPr>
                <a:t>#002060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3C1AB62-724B-4B43-8A29-9F807E5B7805}"/>
                </a:ext>
              </a:extLst>
            </p:cNvPr>
            <p:cNvSpPr txBox="1"/>
            <p:nvPr/>
          </p:nvSpPr>
          <p:spPr>
            <a:xfrm>
              <a:off x="7735901" y="4566452"/>
              <a:ext cx="7360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latin typeface="Bahnschrift" panose="020B0502040204020203" pitchFamily="34" charset="0"/>
                </a:rPr>
                <a:t>R : 26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V : 119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B : 189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#1A77BD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0F5B026-19BE-4DBA-AAE7-22C2EC6B302F}"/>
                </a:ext>
              </a:extLst>
            </p:cNvPr>
            <p:cNvSpPr txBox="1"/>
            <p:nvPr/>
          </p:nvSpPr>
          <p:spPr>
            <a:xfrm>
              <a:off x="7735901" y="5548377"/>
              <a:ext cx="7633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latin typeface="Bahnschrift" panose="020B0502040204020203" pitchFamily="34" charset="0"/>
                </a:rPr>
                <a:t>R : 0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V : 166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B : 238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#00A6EE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5C6C3-6863-4561-B484-16269A58F734}"/>
                </a:ext>
              </a:extLst>
            </p:cNvPr>
            <p:cNvSpPr/>
            <p:nvPr/>
          </p:nvSpPr>
          <p:spPr>
            <a:xfrm>
              <a:off x="9204319" y="3522659"/>
              <a:ext cx="914400" cy="914400"/>
            </a:xfrm>
            <a:prstGeom prst="rect">
              <a:avLst/>
            </a:prstGeom>
            <a:solidFill>
              <a:srgbClr val="14B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A007F0-D8CC-49CC-A36A-4DEB099F7679}"/>
                </a:ext>
              </a:extLst>
            </p:cNvPr>
            <p:cNvSpPr/>
            <p:nvPr/>
          </p:nvSpPr>
          <p:spPr>
            <a:xfrm>
              <a:off x="9204319" y="4480820"/>
              <a:ext cx="914400" cy="914400"/>
            </a:xfrm>
            <a:prstGeom prst="rect">
              <a:avLst/>
            </a:prstGeom>
            <a:solidFill>
              <a:srgbClr val="6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584A6B-70D3-43C2-B955-70D507B18D22}"/>
                </a:ext>
              </a:extLst>
            </p:cNvPr>
            <p:cNvSpPr/>
            <p:nvPr/>
          </p:nvSpPr>
          <p:spPr>
            <a:xfrm>
              <a:off x="9204319" y="5448034"/>
              <a:ext cx="914400" cy="914400"/>
            </a:xfrm>
            <a:prstGeom prst="rect">
              <a:avLst/>
            </a:prstGeom>
            <a:solidFill>
              <a:srgbClr val="99D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3E8D596-1D7A-4DC4-BFB4-A8EBAC424CC5}"/>
                </a:ext>
              </a:extLst>
            </p:cNvPr>
            <p:cNvSpPr txBox="1"/>
            <p:nvPr/>
          </p:nvSpPr>
          <p:spPr>
            <a:xfrm>
              <a:off x="10317894" y="3618906"/>
              <a:ext cx="740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latin typeface="Bahnschrift" panose="020B0502040204020203" pitchFamily="34" charset="0"/>
                </a:rPr>
                <a:t>R : 20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V : 190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B : 210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#14BED2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CA4A34-2DA1-4F63-B2F3-A14C11D30868}"/>
                </a:ext>
              </a:extLst>
            </p:cNvPr>
            <p:cNvSpPr txBox="1"/>
            <p:nvPr/>
          </p:nvSpPr>
          <p:spPr>
            <a:xfrm>
              <a:off x="10317894" y="4572113"/>
              <a:ext cx="74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latin typeface="Bahnschrift" panose="020B0502040204020203" pitchFamily="34" charset="0"/>
                </a:rPr>
                <a:t>R : 99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V : 198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B : 179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#63C6B3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F5447AA-FFD3-475A-8188-74E9FDE4DAFB}"/>
                </a:ext>
              </a:extLst>
            </p:cNvPr>
            <p:cNvSpPr txBox="1"/>
            <p:nvPr/>
          </p:nvSpPr>
          <p:spPr>
            <a:xfrm>
              <a:off x="10317894" y="5539327"/>
              <a:ext cx="707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latin typeface="Bahnschrift" panose="020B0502040204020203" pitchFamily="34" charset="0"/>
                </a:rPr>
                <a:t>R : 153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V : 208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B : 145</a:t>
              </a:r>
            </a:p>
            <a:p>
              <a:r>
                <a:rPr lang="fr-FR" sz="1100">
                  <a:latin typeface="Bahnschrift" panose="020B0502040204020203" pitchFamily="34" charset="0"/>
                </a:rPr>
                <a:t>#99D091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C2E99588-AB30-4613-9AB3-AF49410DEAB3}"/>
              </a:ext>
            </a:extLst>
          </p:cNvPr>
          <p:cNvSpPr txBox="1"/>
          <p:nvPr userDrawn="1"/>
        </p:nvSpPr>
        <p:spPr>
          <a:xfrm>
            <a:off x="2152981" y="2928354"/>
            <a:ext cx="262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+mj-lt"/>
              </a:rPr>
              <a:t>LOGO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B95CE9-3B99-4C81-960C-40F7096A4BCC}"/>
              </a:ext>
            </a:extLst>
          </p:cNvPr>
          <p:cNvSpPr txBox="1"/>
          <p:nvPr userDrawn="1"/>
        </p:nvSpPr>
        <p:spPr>
          <a:xfrm>
            <a:off x="7526439" y="2894213"/>
            <a:ext cx="262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+mj-lt"/>
              </a:rPr>
              <a:t>COULEURS</a:t>
            </a:r>
          </a:p>
        </p:txBody>
      </p:sp>
    </p:spTree>
    <p:extLst>
      <p:ext uri="{BB962C8B-B14F-4D97-AF65-F5344CB8AC3E}">
        <p14:creationId xmlns:p14="http://schemas.microsoft.com/office/powerpoint/2010/main" val="319612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B0C184-44ED-475D-B56B-6951B31A9A9E}"/>
              </a:ext>
            </a:extLst>
          </p:cNvPr>
          <p:cNvSpPr/>
          <p:nvPr userDrawn="1"/>
        </p:nvSpPr>
        <p:spPr>
          <a:xfrm>
            <a:off x="732393" y="0"/>
            <a:ext cx="4428478" cy="6858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2EBAC-AD01-4280-9FB6-C5FCC8B73A69}"/>
              </a:ext>
            </a:extLst>
          </p:cNvPr>
          <p:cNvSpPr/>
          <p:nvPr userDrawn="1"/>
        </p:nvSpPr>
        <p:spPr>
          <a:xfrm rot="16200000">
            <a:off x="-2401646" y="3544306"/>
            <a:ext cx="5546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i="0" u="none" strike="noStrike" baseline="0">
                <a:solidFill>
                  <a:srgbClr val="000F2E"/>
                </a:solidFill>
                <a:latin typeface="Bahnschrift" panose="020B0502040204020203" pitchFamily="34" charset="0"/>
              </a:rPr>
              <a:t>SOMMAIRE</a:t>
            </a:r>
            <a:endParaRPr lang="fr-FR" sz="6600" b="1">
              <a:solidFill>
                <a:srgbClr val="000F2E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0B921781-A5A6-4302-B723-E297D98C2EE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422900" y="786420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Description de la section en quelques mots.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3A010C11-BE90-4C02-A874-4A8D2075569A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3373515" y="272028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B212861C-E1AE-4713-A535-60ABF5AF7435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5422900" y="272028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1</a:t>
            </a:r>
          </a:p>
        </p:txBody>
      </p:sp>
      <p:sp>
        <p:nvSpPr>
          <p:cNvPr id="88" name="Espace réservé du texte 2">
            <a:extLst>
              <a:ext uri="{FF2B5EF4-FFF2-40B4-BE49-F238E27FC236}">
                <a16:creationId xmlns:a16="http://schemas.microsoft.com/office/drawing/2014/main" id="{94D1CAF1-E09C-4258-B246-4738BB49D82E}"/>
              </a:ext>
            </a:extLst>
          </p:cNvPr>
          <p:cNvSpPr>
            <a:spLocks noGrp="1"/>
          </p:cNvSpPr>
          <p:nvPr>
            <p:ph idx="42" hasCustomPrompt="1"/>
          </p:nvPr>
        </p:nvSpPr>
        <p:spPr>
          <a:xfrm>
            <a:off x="5422900" y="2146576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Description de la section en quelques mots.</a:t>
            </a: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1C4BB581-4F11-4D37-A460-61CCE1F0672C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73515" y="1632184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4D6AA216-64A2-4528-BAA9-A87F8E28C048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5422900" y="1632184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2</a:t>
            </a:r>
          </a:p>
        </p:txBody>
      </p:sp>
      <p:sp>
        <p:nvSpPr>
          <p:cNvPr id="91" name="Espace réservé du texte 2">
            <a:extLst>
              <a:ext uri="{FF2B5EF4-FFF2-40B4-BE49-F238E27FC236}">
                <a16:creationId xmlns:a16="http://schemas.microsoft.com/office/drawing/2014/main" id="{3B175BC7-2D84-4E9E-957A-37482FBF4A22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5422900" y="3501945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Description de la section en quelques mots.</a:t>
            </a: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FF5B9D74-2B2B-4B6E-8310-39A4C67114C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3373515" y="2987553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7348742F-BA4F-401C-8E25-6C02A8590D11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422900" y="2987553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3</a:t>
            </a:r>
          </a:p>
        </p:txBody>
      </p:sp>
      <p:sp>
        <p:nvSpPr>
          <p:cNvPr id="94" name="Espace réservé du texte 2">
            <a:extLst>
              <a:ext uri="{FF2B5EF4-FFF2-40B4-BE49-F238E27FC236}">
                <a16:creationId xmlns:a16="http://schemas.microsoft.com/office/drawing/2014/main" id="{AB14CB9C-C084-4FA1-B769-CD3A592C943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5422900" y="4859287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Description de la section en quelques mots.</a:t>
            </a: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D774CB6F-525F-4EC2-8A66-20046608D7C4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3373515" y="4344895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1E9C06A3-AEC3-4F41-89D2-C80598C4EE4B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5422900" y="4344895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4</a:t>
            </a:r>
          </a:p>
        </p:txBody>
      </p:sp>
      <p:sp>
        <p:nvSpPr>
          <p:cNvPr id="97" name="Espace réservé du texte 2">
            <a:extLst>
              <a:ext uri="{FF2B5EF4-FFF2-40B4-BE49-F238E27FC236}">
                <a16:creationId xmlns:a16="http://schemas.microsoft.com/office/drawing/2014/main" id="{4F8FD181-C916-473A-B883-F2DFE411902F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5422900" y="6212552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Description de la section en quelques mots.</a:t>
            </a: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DF0BA60C-A5EB-40E7-B0F0-950DCE148D9A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373515" y="5698160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F3568DE6-B328-4515-BC8A-903D73C928B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5422900" y="5698160"/>
            <a:ext cx="5715614" cy="5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5</a:t>
            </a:r>
          </a:p>
        </p:txBody>
      </p:sp>
    </p:spTree>
    <p:extLst>
      <p:ext uri="{BB962C8B-B14F-4D97-AF65-F5344CB8AC3E}">
        <p14:creationId xmlns:p14="http://schemas.microsoft.com/office/powerpoint/2010/main" val="39894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5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B0C184-44ED-475D-B56B-6951B31A9A9E}"/>
              </a:ext>
            </a:extLst>
          </p:cNvPr>
          <p:cNvSpPr/>
          <p:nvPr userDrawn="1"/>
        </p:nvSpPr>
        <p:spPr>
          <a:xfrm>
            <a:off x="732393" y="0"/>
            <a:ext cx="4428478" cy="6858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2EBAC-AD01-4280-9FB6-C5FCC8B73A69}"/>
              </a:ext>
            </a:extLst>
          </p:cNvPr>
          <p:cNvSpPr/>
          <p:nvPr userDrawn="1"/>
        </p:nvSpPr>
        <p:spPr>
          <a:xfrm rot="16200000">
            <a:off x="-2401646" y="3544306"/>
            <a:ext cx="5546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i="0" u="none" strike="noStrike" baseline="0">
                <a:solidFill>
                  <a:srgbClr val="000F2E"/>
                </a:solidFill>
                <a:latin typeface="Bahnschrift" panose="020B0502040204020203" pitchFamily="34" charset="0"/>
              </a:rPr>
              <a:t>SOMMAIRE</a:t>
            </a:r>
            <a:endParaRPr lang="fr-FR" sz="6600" b="1">
              <a:solidFill>
                <a:srgbClr val="000F2E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3A010C11-BE90-4C02-A874-4A8D2075569A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3373515" y="272028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B212861C-E1AE-4713-A535-60ABF5AF7435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5422900" y="270765"/>
            <a:ext cx="5715614" cy="84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1</a:t>
            </a: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1C4BB581-4F11-4D37-A460-61CCE1F0672C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73515" y="1632184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4D6AA216-64A2-4528-BAA9-A87F8E28C048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5422900" y="1628107"/>
            <a:ext cx="5715614" cy="84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2</a:t>
            </a: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FF5B9D74-2B2B-4B6E-8310-39A4C67114C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3373515" y="2987553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7348742F-BA4F-401C-8E25-6C02A8590D11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422900" y="2985448"/>
            <a:ext cx="5715614" cy="83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3</a:t>
            </a: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D774CB6F-525F-4EC2-8A66-20046608D7C4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3373515" y="4344895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1E9C06A3-AEC3-4F41-89D2-C80598C4EE4B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5422900" y="4342790"/>
            <a:ext cx="5715614" cy="83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4</a:t>
            </a: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DF0BA60C-A5EB-40E7-B0F0-950DCE148D9A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373515" y="5698160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F3568DE6-B328-4515-BC8A-903D73C928B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5422900" y="5698159"/>
            <a:ext cx="5715614" cy="836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5</a:t>
            </a:r>
          </a:p>
        </p:txBody>
      </p:sp>
    </p:spTree>
    <p:extLst>
      <p:ext uri="{BB962C8B-B14F-4D97-AF65-F5344CB8AC3E}">
        <p14:creationId xmlns:p14="http://schemas.microsoft.com/office/powerpoint/2010/main" val="229334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B0C184-44ED-475D-B56B-6951B31A9A9E}"/>
              </a:ext>
            </a:extLst>
          </p:cNvPr>
          <p:cNvSpPr/>
          <p:nvPr userDrawn="1"/>
        </p:nvSpPr>
        <p:spPr>
          <a:xfrm>
            <a:off x="732393" y="0"/>
            <a:ext cx="4428478" cy="6858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2EBAC-AD01-4280-9FB6-C5FCC8B73A69}"/>
              </a:ext>
            </a:extLst>
          </p:cNvPr>
          <p:cNvSpPr/>
          <p:nvPr userDrawn="1"/>
        </p:nvSpPr>
        <p:spPr>
          <a:xfrm rot="16200000">
            <a:off x="-2401646" y="3544306"/>
            <a:ext cx="5546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i="0" u="none" strike="noStrike" baseline="0">
                <a:solidFill>
                  <a:srgbClr val="000F2E"/>
                </a:solidFill>
                <a:latin typeface="Bahnschrift" panose="020B0502040204020203" pitchFamily="34" charset="0"/>
              </a:rPr>
              <a:t>SOMMAIRE</a:t>
            </a:r>
            <a:endParaRPr lang="fr-FR" sz="6600" b="1">
              <a:solidFill>
                <a:srgbClr val="000F2E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3A010C11-BE90-4C02-A874-4A8D2075569A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3433150" y="83189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B212861C-E1AE-4713-A535-60ABF5AF7435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5422900" y="81924"/>
            <a:ext cx="5715614" cy="84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1</a:t>
            </a: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1C4BB581-4F11-4D37-A460-61CCE1F0672C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433150" y="1253456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4D6AA216-64A2-4528-BAA9-A87F8E28C048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5422900" y="1252191"/>
            <a:ext cx="5715614" cy="84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2</a:t>
            </a: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FF5B9D74-2B2B-4B6E-8310-39A4C67114C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3433150" y="2421750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7348742F-BA4F-401C-8E25-6C02A8590D11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422900" y="2422458"/>
            <a:ext cx="5715614" cy="83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3</a:t>
            </a: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D774CB6F-525F-4EC2-8A66-20046608D7C4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3433150" y="3590044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1E9C06A3-AEC3-4F41-89D2-C80598C4EE4B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5422900" y="3590752"/>
            <a:ext cx="5715614" cy="83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4</a:t>
            </a: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DF0BA60C-A5EB-40E7-B0F0-950DCE148D9A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433150" y="4756232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F3568DE6-B328-4515-BC8A-903D73C928B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5422900" y="4759046"/>
            <a:ext cx="5715614" cy="836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5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F33BE934-D3BC-7348-BF8C-B2E01CFFB485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3433150" y="5922418"/>
            <a:ext cx="1419785" cy="83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06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BC612AC-13C1-8848-A15B-68AE712ABDB7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422900" y="5925234"/>
            <a:ext cx="5715614" cy="836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TITRE 6</a:t>
            </a:r>
          </a:p>
        </p:txBody>
      </p:sp>
    </p:spTree>
    <p:extLst>
      <p:ext uri="{BB962C8B-B14F-4D97-AF65-F5344CB8AC3E}">
        <p14:creationId xmlns:p14="http://schemas.microsoft.com/office/powerpoint/2010/main" val="153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flou, chat, feux d’artifice, eau&#10;&#10;Description générée automatiquement">
            <a:extLst>
              <a:ext uri="{FF2B5EF4-FFF2-40B4-BE49-F238E27FC236}">
                <a16:creationId xmlns:a16="http://schemas.microsoft.com/office/drawing/2014/main" id="{85FDB4C3-465E-47A8-8DB9-CA3438560F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41974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7B87A-FB3C-432F-9DE1-FAE5E7118C6F}"/>
              </a:ext>
            </a:extLst>
          </p:cNvPr>
          <p:cNvSpPr/>
          <p:nvPr userDrawn="1"/>
        </p:nvSpPr>
        <p:spPr>
          <a:xfrm>
            <a:off x="10407192" y="0"/>
            <a:ext cx="1784808" cy="6858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34338C-EF3D-42BB-A66C-A7B787FEB3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064" y="6424965"/>
            <a:ext cx="202815" cy="336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865B7-BDE5-428C-8FED-D109CB4C50CB}"/>
              </a:ext>
            </a:extLst>
          </p:cNvPr>
          <p:cNvSpPr/>
          <p:nvPr userDrawn="1"/>
        </p:nvSpPr>
        <p:spPr>
          <a:xfrm>
            <a:off x="305859" y="279259"/>
            <a:ext cx="5482382" cy="2108833"/>
          </a:xfrm>
          <a:prstGeom prst="rect">
            <a:avLst/>
          </a:prstGeom>
          <a:solidFill>
            <a:srgbClr val="000F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2053F40-A615-4191-A9CE-EDF07A056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10279349" y="5484804"/>
            <a:ext cx="1429321" cy="1123430"/>
          </a:xfrm>
          <a:prstGeom prst="rect">
            <a:avLst/>
          </a:prstGeom>
        </p:spPr>
        <p:txBody>
          <a:bodyPr anchor="ctr" anchorCtr="0"/>
          <a:lstStyle>
            <a:lvl1pPr algn="r">
              <a:defRPr sz="6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/>
              <a:t>N° 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53886D43-CDA0-429A-99E1-0B60276876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8781" y="346229"/>
            <a:ext cx="5329561" cy="192645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TITRE DE LA SECTION</a:t>
            </a:r>
          </a:p>
        </p:txBody>
      </p:sp>
    </p:spTree>
    <p:extLst>
      <p:ext uri="{BB962C8B-B14F-4D97-AF65-F5344CB8AC3E}">
        <p14:creationId xmlns:p14="http://schemas.microsoft.com/office/powerpoint/2010/main" val="41677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Grand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8A90104-ACCA-450E-A7AA-E8BD4CB2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5" y="1411550"/>
            <a:ext cx="11291630" cy="475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algn="just">
              <a:defRPr sz="14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3B0150E7-51D0-45FE-B94E-3EA37E014365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450185" y="308684"/>
            <a:ext cx="11291630" cy="827658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>
                <a:solidFill>
                  <a:schemeClr val="accent1"/>
                </a:solidFill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titre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90A84-D531-4D2A-AF9E-90B3DC34A588}"/>
              </a:ext>
            </a:extLst>
          </p:cNvPr>
          <p:cNvSpPr/>
          <p:nvPr userDrawn="1"/>
        </p:nvSpPr>
        <p:spPr>
          <a:xfrm>
            <a:off x="-1" y="6432358"/>
            <a:ext cx="1038687" cy="425642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2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79E5B-C93D-46CF-8840-F17971F5EA4D}"/>
              </a:ext>
            </a:extLst>
          </p:cNvPr>
          <p:cNvSpPr/>
          <p:nvPr userDrawn="1"/>
        </p:nvSpPr>
        <p:spPr>
          <a:xfrm>
            <a:off x="1509204" y="6445188"/>
            <a:ext cx="10682796" cy="4256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AFE38CB-1333-405C-9A12-DB4433B054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262"/>
          <a:stretch/>
        </p:blipFill>
        <p:spPr>
          <a:xfrm>
            <a:off x="11901613" y="6491745"/>
            <a:ext cx="189774" cy="306867"/>
          </a:xfrm>
          <a:prstGeom prst="rect">
            <a:avLst/>
          </a:prstGeom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5FDDD22-268D-49C7-8AE5-B5071DDD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62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Grand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290A84-D531-4D2A-AF9E-90B3DC34A588}"/>
              </a:ext>
            </a:extLst>
          </p:cNvPr>
          <p:cNvSpPr/>
          <p:nvPr userDrawn="1"/>
        </p:nvSpPr>
        <p:spPr>
          <a:xfrm rot="5400000">
            <a:off x="11696229" y="6373277"/>
            <a:ext cx="565898" cy="425642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2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79E5B-C93D-46CF-8840-F17971F5EA4D}"/>
              </a:ext>
            </a:extLst>
          </p:cNvPr>
          <p:cNvSpPr/>
          <p:nvPr userDrawn="1"/>
        </p:nvSpPr>
        <p:spPr>
          <a:xfrm rot="5400000">
            <a:off x="9062866" y="2703495"/>
            <a:ext cx="5832626" cy="4256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AFE38CB-1333-405C-9A12-DB4433B054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262"/>
          <a:stretch/>
        </p:blipFill>
        <p:spPr>
          <a:xfrm>
            <a:off x="11884291" y="6432664"/>
            <a:ext cx="189774" cy="306867"/>
          </a:xfrm>
          <a:prstGeom prst="rect">
            <a:avLst/>
          </a:prstGeom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40CCAA1B-C404-4B7F-BF79-E4A1B015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5" y="1411550"/>
            <a:ext cx="10993132" cy="502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algn="just">
              <a:defRPr sz="14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7E29E8C-411D-48D9-B8F7-C2C7C33E45F0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450185" y="308684"/>
            <a:ext cx="10993132" cy="827658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>
                <a:solidFill>
                  <a:schemeClr val="accent1"/>
                </a:solidFill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titre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A06528A7-86A7-4B04-A009-97286BA19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2664"/>
            <a:ext cx="2743200" cy="39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Grand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817A2D-6B69-485E-98C8-D19FC6C3B28D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gradFill flip="none" rotWithShape="1">
            <a:gsLst>
              <a:gs pos="26000">
                <a:srgbClr val="80DEEA">
                  <a:alpha val="74000"/>
                </a:srgbClr>
              </a:gs>
              <a:gs pos="72000">
                <a:srgbClr val="002060">
                  <a:alpha val="84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ahnschrift Light" panose="020B0502040204020203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8A90104-ACCA-450E-A7AA-E8BD4CB2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08" y="1358283"/>
            <a:ext cx="5578017" cy="513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algn="just">
              <a:defRPr sz="14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CEC6196-B9B8-4B59-8B5E-6FAD39249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1275" y="361950"/>
            <a:ext cx="5578017" cy="703371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texte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3B0150E7-51D0-45FE-B94E-3EA37E014365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222708" y="361951"/>
            <a:ext cx="5578017" cy="70337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>
                <a:solidFill>
                  <a:schemeClr val="accent1"/>
                </a:solidFill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titre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469AB8-C60B-4E47-BBF9-36BE01CCE47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59371" y="1358283"/>
            <a:ext cx="5578017" cy="513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algn="just">
              <a:defRPr sz="1800"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 algn="just">
              <a:defRPr sz="1600"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 algn="just">
              <a:defRPr sz="1400"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 algn="just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D7D4C5CF-B667-4A75-B640-CD3C4232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92496" y="64944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Contenu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BF268926-C4EF-472E-AB5E-71ACE82FF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823" y="0"/>
            <a:ext cx="369417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9C7100-3D7B-4444-BD3E-AFB6B607A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48" y="232327"/>
            <a:ext cx="6627043" cy="770850"/>
          </a:xfrm>
          <a:prstGeom prst="rect">
            <a:avLst/>
          </a:prstGeom>
        </p:spPr>
        <p:txBody>
          <a:bodyPr anchor="ctr" anchorCtr="0"/>
          <a:lstStyle>
            <a:lvl1pPr algn="r">
              <a:defRPr sz="2800" b="1">
                <a:latin typeface="Bahnschrift" panose="020B0502040204020203" pitchFamily="34" charset="0"/>
              </a:defRPr>
            </a:lvl1pPr>
          </a:lstStyle>
          <a:p>
            <a:r>
              <a:rPr lang="fr-FR"/>
              <a:t>Modifiez le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0C784-ACC5-4C82-A3E7-51A06F4B59BA}"/>
              </a:ext>
            </a:extLst>
          </p:cNvPr>
          <p:cNvSpPr/>
          <p:nvPr userDrawn="1"/>
        </p:nvSpPr>
        <p:spPr>
          <a:xfrm>
            <a:off x="7253667" y="2094662"/>
            <a:ext cx="2545291" cy="2668676"/>
          </a:xfrm>
          <a:prstGeom prst="rect">
            <a:avLst/>
          </a:prstGeom>
          <a:gradFill flip="none" rotWithShape="1">
            <a:gsLst>
              <a:gs pos="0">
                <a:srgbClr val="80DEEA">
                  <a:alpha val="85000"/>
                </a:srgbClr>
              </a:gs>
              <a:gs pos="75000">
                <a:srgbClr val="002060">
                  <a:alpha val="8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B8AC8-CB43-4FE2-BEE2-0E277D046EEC}"/>
              </a:ext>
            </a:extLst>
          </p:cNvPr>
          <p:cNvSpPr/>
          <p:nvPr userDrawn="1"/>
        </p:nvSpPr>
        <p:spPr>
          <a:xfrm>
            <a:off x="1" y="2094662"/>
            <a:ext cx="377072" cy="26686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D4B06-DD34-4BA4-81CA-F23775417A65}"/>
              </a:ext>
            </a:extLst>
          </p:cNvPr>
          <p:cNvSpPr/>
          <p:nvPr userDrawn="1"/>
        </p:nvSpPr>
        <p:spPr>
          <a:xfrm>
            <a:off x="9798958" y="2094662"/>
            <a:ext cx="184028" cy="26686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957D5A7-3102-444D-B57E-E7E2234B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225118"/>
            <a:ext cx="6627043" cy="519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just">
              <a:defRPr sz="200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defRPr sz="180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defRPr sz="1600">
                <a:solidFill>
                  <a:srgbClr val="002060"/>
                </a:solidFill>
                <a:latin typeface="Bahnschrift Light" panose="020B0502040204020203" pitchFamily="34" charset="0"/>
              </a:defRPr>
            </a:lvl3pPr>
            <a:lvl4pPr algn="just">
              <a:defRPr sz="140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defRPr sz="120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81022A83-B0E2-45D1-88BD-2D09BE04E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50969" y="64608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  <a:latin typeface="+mj-lt"/>
              </a:defRPr>
            </a:lvl1pPr>
          </a:lstStyle>
          <a:p>
            <a:fld id="{4DFB3D86-1E4D-41BF-A247-4805DEE1B2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CE679A-185A-4E02-A3BD-F782AD11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DC9547-7961-4A94-A7F2-55659E21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D608-375C-44C4-BE1D-56DC73CB0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A964-697D-4F1E-A2FD-92199D7D2F7F}" type="datetime1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43D64-703A-4101-BFA3-62866325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38BC4-7DD8-441B-B0E3-54A464620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3D86-1E4D-41BF-A247-4805DEE1B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6" r:id="rId3"/>
    <p:sldLayoutId id="214748367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49" r:id="rId12"/>
    <p:sldLayoutId id="2147483672" r:id="rId13"/>
    <p:sldLayoutId id="2147483673" r:id="rId14"/>
    <p:sldLayoutId id="2147483674" r:id="rId15"/>
    <p:sldLayoutId id="214748367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06F31-EBC7-4468-A853-57DAA57E2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appPCoE</a:t>
            </a:r>
            <a:br>
              <a:rPr lang="fr-FR" dirty="0"/>
            </a:br>
            <a:r>
              <a:rPr lang="fr-FR" dirty="0"/>
              <a:t>Mini-Guide utilisateur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A6C84-A179-467B-B2C6-7C5376E4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appPCoE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04A6EC-E837-4DBB-BABE-B0478EA5E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29/09/2023</a:t>
            </a:r>
          </a:p>
        </p:txBody>
      </p:sp>
    </p:spTree>
    <p:extLst>
      <p:ext uri="{BB962C8B-B14F-4D97-AF65-F5344CB8AC3E}">
        <p14:creationId xmlns:p14="http://schemas.microsoft.com/office/powerpoint/2010/main" val="20437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11B9B0C-7DD9-E04D-B2D1-BC3C26F34099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Mini-Guide de l'Utilisateur de l'Application </a:t>
            </a:r>
            <a:r>
              <a:rPr lang="fr-FR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AppPCoE</a:t>
            </a:r>
            <a:endParaRPr lang="fr-F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6A56483E-8AA4-A438-CE22-BE392C9CE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896" y="5867056"/>
            <a:ext cx="451104" cy="395405"/>
          </a:xfrm>
        </p:spPr>
        <p:txBody>
          <a:bodyPr/>
          <a:lstStyle/>
          <a:p>
            <a:fld id="{4DFB3D86-1E4D-41BF-A247-4805DEE1B27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08F6D8-D2C1-A4F3-A5B5-22499A27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Bienvenue dans l'application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AppPCoE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 Ce mini-guide utilisateur de 4 pages vous aidera à comprendre les fonctionnalités de l'application.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AppPCoE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 outil conçu pour gérer vos données commerciales de manière efficace. Voici un aperçu des principales fonctionnalités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Filtre Responsable Commercial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afficher les données d'un commercial spécifique, utilisez l'input pour entrer le trigramme du commercial.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tableau affiche ensuite toutes les données liées à ce commercial.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Supprimer/Sélectionner Trigrammes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pouvez sélectionner ou supprimer un ou plusieurs trigrammes pour filtrer les résultats dans le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Tout Supprimer dans le Filtre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option efface toutes les données du tableau en supprimant les filtres.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04EDA8-FBEA-844F-97A4-27C29EDA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265471"/>
            <a:ext cx="11466512" cy="590450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Carte Nombre de Lignes Validées (Check Infos)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Affiche le nombre de lignes validées dans la colonne "Check Infos."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Ajout/Suppression de Lignes Validées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fonction affiche le nombre de lignes validées après avoir ajouté ou supprimé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Case à Cocher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cases à cocher sont visibles dans le tableau de l'application.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Cocher/Décocher des Cases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pouvez cocher ou décocher une ou plusieurs cases dans le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Bouton Générer Devis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est en gris dans l'application.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le bouton après la sélection pour générer un devis.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C9D007-1A78-BD9E-68DC-C72011333D5D}"/>
              </a:ext>
            </a:extLst>
          </p:cNvPr>
          <p:cNvSpPr txBox="1">
            <a:spLocks/>
          </p:cNvSpPr>
          <p:nvPr/>
        </p:nvSpPr>
        <p:spPr>
          <a:xfrm>
            <a:off x="1030940" y="6427695"/>
            <a:ext cx="475131" cy="412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FB3D86-1E4D-41BF-A247-4805DEE1B271}" type="slidenum">
              <a:rPr lang="fr-FR" smtClean="0">
                <a:solidFill>
                  <a:schemeClr val="accent1"/>
                </a:solidFill>
              </a:rPr>
              <a:pPr/>
              <a:t>3</a:t>
            </a:fld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0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04EDA8-FBEA-844F-97A4-27C29EDA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7929"/>
            <a:ext cx="11965858" cy="6333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Générer Devis (1 ou Plusieurs)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Téléchargez les devis sélectionnés en cliquant sur le bouton de génération.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Bouton Modifier une Saisie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est en gris dans l'application.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le bouton pour effectuer des modifications après avoir sélectionné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Pop-up et Aperçus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sélectionné une ligne, cliquez sur le bouton pour afficher un pop-up.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verrez un aperçu des données de la ligne sélectionnée, ainsi que des alertes en couleur selon les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Pop-up Actions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"Annuler" pour fermer le pop-up sans modifications.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"Valider" pour enregistrer les modifications dans le tableau.</a:t>
            </a:r>
          </a:p>
          <a:p>
            <a:endParaRPr lang="fr-FR" dirty="0">
              <a:latin typeface="Bahnschrift Light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C9D007-1A78-BD9E-68DC-C72011333D5D}"/>
              </a:ext>
            </a:extLst>
          </p:cNvPr>
          <p:cNvSpPr txBox="1">
            <a:spLocks/>
          </p:cNvSpPr>
          <p:nvPr/>
        </p:nvSpPr>
        <p:spPr>
          <a:xfrm>
            <a:off x="1030940" y="6427695"/>
            <a:ext cx="475131" cy="412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FB3D86-1E4D-41BF-A247-4805DEE1B271}" type="slidenum">
              <a:rPr lang="fr-FR" smtClean="0">
                <a:solidFill>
                  <a:schemeClr val="accent1"/>
                </a:solidFill>
              </a:rPr>
              <a:pPr/>
              <a:t>4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04EDA8-FBEA-844F-97A4-27C29EDA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7929"/>
            <a:ext cx="11965858" cy="6333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Bouton Résilier dans le Pop-up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ce bouton pour ouvrir un message avec les choix "Ok" ou "Annuler."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Actions sur le Message de résiliation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"Annuler" pour fermer le message sans modification de la couleur du badge "Alerte - Résilié" (bleu par défaut).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"Ok" pour fermer le message avec la modification de la couleur du badge "Alerte - Résilié" (rouge) sans modifier la colonne "Résilié" (booléen) dans le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Valider dans le Pop-up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"Valider" dans le pop-up pour fermer celui-ci et afficher "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dans la colonne "Résilié" du tableau.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espérons que ce mini-guide vous aidera à tirer le meilleur parti de l'application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AppPCoE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Profitez de l'efficacité de l'application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AppPCoE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gérer vos données commerciales 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>
              <a:latin typeface="Bahnschrift Light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C9D007-1A78-BD9E-68DC-C72011333D5D}"/>
              </a:ext>
            </a:extLst>
          </p:cNvPr>
          <p:cNvSpPr txBox="1">
            <a:spLocks/>
          </p:cNvSpPr>
          <p:nvPr/>
        </p:nvSpPr>
        <p:spPr>
          <a:xfrm>
            <a:off x="1030940" y="6427695"/>
            <a:ext cx="475131" cy="412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FB3D86-1E4D-41BF-A247-4805DEE1B271}" type="slidenum">
              <a:rPr lang="fr-FR" smtClean="0">
                <a:solidFill>
                  <a:schemeClr val="accent1"/>
                </a:solidFill>
              </a:rPr>
              <a:pPr/>
              <a:t>5</a:t>
            </a:fld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2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73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EENOVATE">
      <a:dk1>
        <a:srgbClr val="000F2E"/>
      </a:dk1>
      <a:lt1>
        <a:srgbClr val="FFFFFF"/>
      </a:lt1>
      <a:dk2>
        <a:srgbClr val="000F2E"/>
      </a:dk2>
      <a:lt2>
        <a:srgbClr val="FFFFFF"/>
      </a:lt2>
      <a:accent1>
        <a:srgbClr val="002060"/>
      </a:accent1>
      <a:accent2>
        <a:srgbClr val="1A77BD"/>
      </a:accent2>
      <a:accent3>
        <a:srgbClr val="00A6EE"/>
      </a:accent3>
      <a:accent4>
        <a:srgbClr val="14BED2"/>
      </a:accent4>
      <a:accent5>
        <a:srgbClr val="63C6B3"/>
      </a:accent5>
      <a:accent6>
        <a:srgbClr val="99D091"/>
      </a:accent6>
      <a:hlink>
        <a:srgbClr val="24C1D6"/>
      </a:hlink>
      <a:folHlink>
        <a:srgbClr val="84C77B"/>
      </a:folHlink>
    </a:clrScheme>
    <a:fontScheme name="SEENOVATE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8904A638-BDBE-B24F-83CB-09DB0B56183F}" vid="{AFC264DD-73D3-0D4D-A593-098236DAFD4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457BE321F99439E47D1B985E7E281" ma:contentTypeVersion="5" ma:contentTypeDescription="Crée un document." ma:contentTypeScope="" ma:versionID="6e8edadb77a9ee7d84a54e25efa6d51a">
  <xsd:schema xmlns:xsd="http://www.w3.org/2001/XMLSchema" xmlns:xs="http://www.w3.org/2001/XMLSchema" xmlns:p="http://schemas.microsoft.com/office/2006/metadata/properties" xmlns:ns2="28e93ad7-969f-4a3b-8544-7d8d571e9dc3" xmlns:ns3="4b91f7b4-250c-482d-9716-94bfeb333261" targetNamespace="http://schemas.microsoft.com/office/2006/metadata/properties" ma:root="true" ma:fieldsID="748572a84db552fa7c5eebe5fe25fdc0" ns2:_="" ns3:_="">
    <xsd:import namespace="28e93ad7-969f-4a3b-8544-7d8d571e9dc3"/>
    <xsd:import namespace="4b91f7b4-250c-482d-9716-94bfeb3332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93ad7-969f-4a3b-8544-7d8d571e9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1f7b4-250c-482d-9716-94bfeb33326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8E7F04-8ED9-432C-8DE2-6506ADE927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7DB6A-770B-47A3-AFD1-6E4E7E02B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93ad7-969f-4a3b-8544-7d8d571e9dc3"/>
    <ds:schemaRef ds:uri="4b91f7b4-250c-482d-9716-94bfeb333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2A71E2-2F7D-4364-9E2F-9F208B941AF2}">
  <ds:schemaRefs>
    <ds:schemaRef ds:uri="80289c9a-8e19-4d8f-9f45-5bd044dd8c1a"/>
    <ds:schemaRef ds:uri="f777267e-f56a-4143-904f-5babd694dd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30</TotalTime>
  <Words>521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Bahnschrift Light</vt:lpstr>
      <vt:lpstr>Calibri</vt:lpstr>
      <vt:lpstr>Montserrat</vt:lpstr>
      <vt:lpstr>Symbol</vt:lpstr>
      <vt:lpstr>Thème Office</vt:lpstr>
      <vt:lpstr>appPCoE Mini-Guide utilisateur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KOCEVAR</dc:creator>
  <cp:lastModifiedBy>Sofian OUASS</cp:lastModifiedBy>
  <cp:revision>58</cp:revision>
  <dcterms:created xsi:type="dcterms:W3CDTF">2022-01-04T15:32:44Z</dcterms:created>
  <dcterms:modified xsi:type="dcterms:W3CDTF">2023-10-19T13:06:57Z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0x01010016C457BE321F99439E47D1B985E7E281</vt:lpwstr>
  </property>
  <property fmtid="{D5CDD505-2E9C-101B-9397-08002B2CF9AE}" pid="3" name="MediaServiceImageTags">
    <vt:lpwstr/>
  </property>
</Properties>
</file>