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26/04/2021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26/04/2021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</a:rPr>
              <a:t>MHW3 WEB PROGRAMMING 2021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52" y="5538268"/>
            <a:ext cx="3660636" cy="480793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Nardo sofia O46002031 26/04/2021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A7078FD-1F51-4FCD-8AD0-DA91AA30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30" y="2000457"/>
            <a:ext cx="6226658" cy="38581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B1A728-83EE-4435-B60E-5682970B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350" y="1476027"/>
            <a:ext cx="3395455" cy="49070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989B87-CAD9-4E2A-A36D-F777D0FE8985}"/>
              </a:ext>
            </a:extLst>
          </p:cNvPr>
          <p:cNvSpPr txBox="1"/>
          <p:nvPr/>
        </p:nvSpPr>
        <p:spPr>
          <a:xfrm>
            <a:off x="3664998" y="692198"/>
            <a:ext cx="4862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ell MT" panose="02020503060305020303" pitchFamily="18" charset="0"/>
              </a:rPr>
              <a:t>Implementazione di API REST per il meteo:</a:t>
            </a:r>
          </a:p>
        </p:txBody>
      </p:sp>
    </p:spTree>
    <p:extLst>
      <p:ext uri="{BB962C8B-B14F-4D97-AF65-F5344CB8AC3E}">
        <p14:creationId xmlns:p14="http://schemas.microsoft.com/office/powerpoint/2010/main" val="193259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429AB24-4EB6-471D-AD7E-E2648E32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14" y="1409525"/>
            <a:ext cx="3825572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4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00997E-673C-41A4-BE35-D2E7287F5B5F}"/>
              </a:ext>
            </a:extLst>
          </p:cNvPr>
          <p:cNvSpPr txBox="1"/>
          <p:nvPr/>
        </p:nvSpPr>
        <p:spPr>
          <a:xfrm>
            <a:off x="1000217" y="736847"/>
            <a:ext cx="101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ell MT" panose="02020503060305020303" pitchFamily="18" charset="0"/>
              </a:rPr>
              <a:t>Implementazione API REST per estrarre le informazioni dagli indirizzi IP degli utenti che visitano il sito: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D296B2-447E-4C05-B62F-1EDB3583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" y="1477139"/>
            <a:ext cx="6394496" cy="39037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E508776-E157-47F5-BDEC-721043E3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297" y="1477139"/>
            <a:ext cx="3113421" cy="42069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A2E5AFF-0EE5-423F-AF8E-C52EED27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297" y="5681445"/>
            <a:ext cx="3113421" cy="10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4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{7D2E35D1-4B34-4A95-B774-85A628A3FDBE}tf33568355</Template>
  <TotalTime>12</TotalTime>
  <Words>33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Bell MT</vt:lpstr>
      <vt:lpstr>Calibri</vt:lpstr>
      <vt:lpstr>Gill Sans MT</vt:lpstr>
      <vt:lpstr>Wingdings 2</vt:lpstr>
      <vt:lpstr>Dividendo</vt:lpstr>
      <vt:lpstr>MHW3 WEB PROGRAMMING 2021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 WEB PROGRAMMING 2021</dc:title>
  <dc:creator>sofianardo03@outlook.it</dc:creator>
  <cp:lastModifiedBy>sofianardo03@outlook.it</cp:lastModifiedBy>
  <cp:revision>2</cp:revision>
  <dcterms:created xsi:type="dcterms:W3CDTF">2021-04-26T10:54:22Z</dcterms:created>
  <dcterms:modified xsi:type="dcterms:W3CDTF">2021-04-26T11:06:47Z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