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74" r:id="rId2"/>
    <p:sldId id="257" r:id="rId3"/>
    <p:sldId id="275" r:id="rId4"/>
    <p:sldId id="259" r:id="rId5"/>
    <p:sldId id="260" r:id="rId6"/>
    <p:sldId id="276" r:id="rId7"/>
    <p:sldId id="262" r:id="rId8"/>
    <p:sldId id="263" r:id="rId9"/>
    <p:sldId id="277" r:id="rId10"/>
    <p:sldId id="278" r:id="rId11"/>
    <p:sldId id="266" r:id="rId12"/>
    <p:sldId id="279" r:id="rId13"/>
    <p:sldId id="268" r:id="rId14"/>
    <p:sldId id="269" r:id="rId15"/>
    <p:sldId id="283" r:id="rId16"/>
    <p:sldId id="280" r:id="rId17"/>
    <p:sldId id="281" r:id="rId18"/>
    <p:sldId id="282" r:id="rId19"/>
    <p:sldId id="284" r:id="rId20"/>
    <p:sldId id="272" r:id="rId2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030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7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847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62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4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677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92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58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2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halmers.se/~feldt/courses/reqeng/examples/srs_example_2010_group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Reading and Reviewing SRS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Software Requirements Specification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09584"/>
            <a:ext cx="2950749" cy="395869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76802"/>
            <a:ext cx="2950749" cy="506796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8744"/>
            <a:ext cx="2950749" cy="444793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Shape 61" descr="http://media.instantcustomer.com/20357/0/198_documen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2" y="2133600"/>
            <a:ext cx="3429000" cy="250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 rot="20712052">
            <a:off x="7214488" y="2264664"/>
            <a:ext cx="243681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Readability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144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order to be easy to read, an SRS should answer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Contains a high-level description of the scope?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it easy to navigate?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it easy to distinct primary from secondary cases?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Contains links to related features?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Calls out questions which still need to be addressed?</a:t>
            </a:r>
            <a:endParaRPr dirty="0"/>
          </a:p>
          <a:p>
            <a:pPr marL="609493" marR="0" lvl="1" indent="-792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Readability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Review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6" y="1463040"/>
            <a:ext cx="2590800" cy="25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sz="quarter" idx="10"/>
          </p:nvPr>
        </p:nvSpPr>
        <p:spPr>
          <a:xfrm>
            <a:off x="622414" y="2286000"/>
            <a:ext cx="1180482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review results in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scenarios list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Found errors by statically going through the document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Questions for better understanding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Preliminary idea of the test environment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scope identification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How many test cases will end-up having</a:t>
            </a:r>
            <a:endParaRPr dirty="0"/>
          </a:p>
          <a:p>
            <a:pPr marL="377887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22414" y="1371600"/>
            <a:ext cx="10943998" cy="76944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SRS review is going to through the document and trying to understand what the target application is going to be like. 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sz="quarter" idx="10"/>
          </p:nvPr>
        </p:nvSpPr>
        <p:spPr>
          <a:xfrm>
            <a:off x="227012" y="1447800"/>
            <a:ext cx="11815018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dirty="0"/>
              <a:t>Example SRS: 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http://www.cse.chalmers.se/~feldt/courses/reqeng/examples/srs_example_2010_group2.pdf</a:t>
            </a:r>
            <a:endParaRPr sz="2800" b="0" i="0" u="none" strike="noStrike" cap="none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Useful Links</a:t>
            </a:r>
            <a:endParaRPr sz="4000" b="1" i="0" u="none" strike="noStrike" cap="non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58849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8011" y="1565331"/>
            <a:ext cx="6092825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747" lvl="0" indent="-304747"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What is an SRS?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What does it contain?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How use cases are described?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High level and low level cases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Requirements for readable SRS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Reviewing SRS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How to do it?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Pre-steps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Results</a:t>
            </a:r>
            <a:endParaRPr lang="en-US" sz="28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62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36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6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is SRS?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dirty="0"/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Readability</a:t>
            </a:r>
            <a:endParaRPr dirty="0"/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12" y="1638368"/>
            <a:ext cx="3429001" cy="4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4294967295"/>
          </p:nvPr>
        </p:nvSpPr>
        <p:spPr>
          <a:xfrm>
            <a:off x="0" y="4724400"/>
            <a:ext cx="11804650" cy="199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First Look at SRS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86" descr="http://www.k-inside.com/web/wp-content/uploads/2013/04/StopDisruptsReqSolution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012" y="480828"/>
            <a:ext cx="5686108" cy="4176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sz="quarter" idx="10"/>
          </p:nvPr>
        </p:nvSpPr>
        <p:spPr>
          <a:xfrm>
            <a:off x="415272" y="3657600"/>
            <a:ext cx="1180482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Establishes the basic agreement between costumer and contractor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What software product to do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What is NOT expected to do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First Look at SRS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05255" y="1600200"/>
            <a:ext cx="8886507" cy="178510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software requirements specification (SRS)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description of a software system to be developed, laying out functional and non-functional requirements, and may include a set of use cases that describe interactions the users will have with the software.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Should enlist enough and necessary requirements for the project development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Should have clear understanding of the product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Often changed after each meeting with customer</a:t>
            </a:r>
            <a:endParaRPr dirty="0"/>
          </a:p>
          <a:p>
            <a:pPr marL="377887" marR="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First Look at SRS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00" y="3274291"/>
            <a:ext cx="358140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Use Cases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0" y="1054521"/>
            <a:ext cx="3165732" cy="35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List of interaction steps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Defines relation between an actor and a system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Usually satisfying a goal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Actors are able to take decisions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Decisions lead to subcases</a:t>
            </a:r>
            <a:endParaRPr sz="32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Models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Can be modeled via UML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Can be flat text documents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Actors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Preconditions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Flow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Post conditions</a:t>
            </a:r>
            <a:endParaRPr dirty="0"/>
          </a:p>
          <a:p>
            <a:pPr marL="609493" marR="0" lvl="1" indent="-6904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792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 descr="http://www.hartmannsoftware.com/images/UML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812" y="2590800"/>
            <a:ext cx="34861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Use Cases –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09135"/>
            <a:ext cx="3048000" cy="33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642</Words>
  <Application>Microsoft Office PowerPoint</Application>
  <PresentationFormat>Custom</PresentationFormat>
  <Paragraphs>134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Software Requirements Specification</vt:lpstr>
      <vt:lpstr>Table of Contents</vt:lpstr>
      <vt:lpstr>PowerPoint Presentation</vt:lpstr>
      <vt:lpstr>First Look at SRS</vt:lpstr>
      <vt:lpstr>First Look at SRS (2)</vt:lpstr>
      <vt:lpstr>PowerPoint Presentation</vt:lpstr>
      <vt:lpstr>Use Cases</vt:lpstr>
      <vt:lpstr>Use Cases (2)</vt:lpstr>
      <vt:lpstr>PowerPoint Presentation</vt:lpstr>
      <vt:lpstr>PowerPoint Presentation</vt:lpstr>
      <vt:lpstr>Readability</vt:lpstr>
      <vt:lpstr>PowerPoint Presentation</vt:lpstr>
      <vt:lpstr>Review</vt:lpstr>
      <vt:lpstr>Useful Links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dc:creator>Nina's PC</dc:creator>
  <cp:lastModifiedBy>Nina's PC</cp:lastModifiedBy>
  <cp:revision>9</cp:revision>
  <dcterms:modified xsi:type="dcterms:W3CDTF">2018-11-16T18:37:40Z</dcterms:modified>
</cp:coreProperties>
</file>