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B74-F190-41C5-BE9B-E779FDD58FA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100A-4E78-4068-833D-83578AE26FF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25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B74-F190-41C5-BE9B-E779FDD58FA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100A-4E78-4068-833D-83578AE26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88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B74-F190-41C5-BE9B-E779FDD58FA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100A-4E78-4068-833D-83578AE26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88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B74-F190-41C5-BE9B-E779FDD58FA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100A-4E78-4068-833D-83578AE26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B74-F190-41C5-BE9B-E779FDD58FA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100A-4E78-4068-833D-83578AE26FF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18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B74-F190-41C5-BE9B-E779FDD58FA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100A-4E78-4068-833D-83578AE26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61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B74-F190-41C5-BE9B-E779FDD58FA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100A-4E78-4068-833D-83578AE26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47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B74-F190-41C5-BE9B-E779FDD58FA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100A-4E78-4068-833D-83578AE26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68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B74-F190-41C5-BE9B-E779FDD58FA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100A-4E78-4068-833D-83578AE26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16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2BBB74-F190-41C5-BE9B-E779FDD58FA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B6100A-4E78-4068-833D-83578AE26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94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B74-F190-41C5-BE9B-E779FDD58FA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100A-4E78-4068-833D-83578AE26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17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2BBB74-F190-41C5-BE9B-E779FDD58FA3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B6100A-4E78-4068-833D-83578AE26FFE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10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47173-33CD-4630-B231-3A7BCFA4E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Descriptive Analysis</a:t>
            </a:r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DD3CEF5F-4FEE-5E12-88A2-33FCF4376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1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7133-5C49-490F-A0F3-4E45D28A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of Brain</a:t>
            </a:r>
            <a:endParaRPr lang="en-CA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1CAA-C1C4-4431-8024-C6582E964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>
              <a:solidFill>
                <a:srgbClr val="202124"/>
              </a:solidFill>
              <a:latin typeface="Google Sans"/>
            </a:endParaRPr>
          </a:p>
          <a:p>
            <a:r>
              <a:rPr lang="en-CA" dirty="0">
                <a:solidFill>
                  <a:srgbClr val="202124"/>
                </a:solidFill>
                <a:latin typeface="Google Sans"/>
              </a:rPr>
              <a:t>                                                                                 </a:t>
            </a:r>
          </a:p>
          <a:p>
            <a:endParaRPr lang="en-CA" dirty="0">
              <a:solidFill>
                <a:srgbClr val="202124"/>
              </a:solidFill>
              <a:latin typeface="Google Sans"/>
            </a:endParaRPr>
          </a:p>
          <a:p>
            <a:endParaRPr lang="en-CA" dirty="0">
              <a:solidFill>
                <a:srgbClr val="202124"/>
              </a:solidFill>
              <a:latin typeface="Google Sans"/>
            </a:endParaRPr>
          </a:p>
          <a:p>
            <a:endParaRPr lang="en-CA" dirty="0">
              <a:solidFill>
                <a:srgbClr val="202124"/>
              </a:solidFill>
              <a:latin typeface="Google Sans"/>
            </a:endParaRPr>
          </a:p>
          <a:p>
            <a:endParaRPr lang="en-CA" dirty="0">
              <a:solidFill>
                <a:srgbClr val="202124"/>
              </a:solidFill>
              <a:latin typeface="Google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Mean = 90.48, median = 90.54 and mode = 79.86, 93.55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200" dirty="0"/>
              <a:t>Based on the central tendencies the data is  </a:t>
            </a:r>
            <a:r>
              <a:rPr lang="en-CA" sz="1200" b="1" dirty="0"/>
              <a:t>Normally </a:t>
            </a:r>
            <a:r>
              <a:rPr lang="en-CA" sz="1200" b="1" dirty="0">
                <a:solidFill>
                  <a:srgbClr val="202124"/>
                </a:solidFill>
              </a:rPr>
              <a:t>D</a:t>
            </a:r>
            <a:r>
              <a:rPr lang="en-CA" sz="1200" b="1" i="0" dirty="0">
                <a:solidFill>
                  <a:srgbClr val="202124"/>
                </a:solidFill>
                <a:effectLst/>
              </a:rPr>
              <a:t>istribution</a:t>
            </a:r>
            <a:r>
              <a:rPr lang="en-CA" sz="1200" b="0" i="0" dirty="0">
                <a:solidFill>
                  <a:srgbClr val="202124"/>
                </a:solidFill>
                <a:effectLst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202124"/>
                </a:solidFill>
                <a:cs typeface="Times New Roman" panose="02020603050405020304" pitchFamily="18" charset="0"/>
              </a:rPr>
              <a:t> The region of two standard deviations is where the maximum datapoints are located. That’s why the variable is a bimodal data.</a:t>
            </a:r>
            <a:endParaRPr lang="en-CA" sz="1200" b="0" i="0" dirty="0">
              <a:solidFill>
                <a:srgbClr val="202124"/>
              </a:solidFill>
              <a:effectLst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Understanding Skewness in Data &amp; its type as Positive &amp; Negative">
            <a:extLst>
              <a:ext uri="{FF2B5EF4-FFF2-40B4-BE49-F238E27FC236}">
                <a16:creationId xmlns:a16="http://schemas.microsoft.com/office/drawing/2014/main" id="{2B04D9F8-EE9A-4B05-BC1B-F4CF2C832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432" y="2039816"/>
            <a:ext cx="2344614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5FC0F0C6-AB2F-462C-873D-5EEE6EDC5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69" y="1946031"/>
            <a:ext cx="3032369" cy="196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7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1849-7194-4630-ABEF-B8CB3752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of Height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20B87-EEBA-4059-ADD0-F6EBCE6D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1200" dirty="0"/>
              <a:t>Mean = 68.65, Median = 68.00 and Mode = 64.5, 68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200" dirty="0"/>
              <a:t>Based on the central tendencies the data is  </a:t>
            </a:r>
            <a:r>
              <a:rPr lang="en-CA" sz="1200" b="1" dirty="0"/>
              <a:t>Normally </a:t>
            </a:r>
            <a:r>
              <a:rPr lang="en-CA" sz="1200" b="1" dirty="0">
                <a:solidFill>
                  <a:srgbClr val="202124"/>
                </a:solidFill>
              </a:rPr>
              <a:t>D</a:t>
            </a:r>
            <a:r>
              <a:rPr lang="en-CA" sz="1200" b="1" i="0" dirty="0">
                <a:solidFill>
                  <a:srgbClr val="202124"/>
                </a:solidFill>
                <a:effectLst/>
              </a:rPr>
              <a:t>istribution</a:t>
            </a:r>
            <a:r>
              <a:rPr lang="en-CA" sz="1200" b="0" i="0" dirty="0">
                <a:solidFill>
                  <a:srgbClr val="202124"/>
                </a:solidFill>
                <a:effectLst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This variable is bimodal, as the data is spread into two standard deviations. However, more data is spread in one standard deviation, but there is a considerable amount of data spread in other that’s why it’s a bimodal distribution.</a:t>
            </a:r>
            <a:endParaRPr lang="en-CA" sz="1200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86DC42-5602-4EFA-82BD-968E0217F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51" y="1845734"/>
            <a:ext cx="2971433" cy="2279899"/>
          </a:xfrm>
          <a:prstGeom prst="rect">
            <a:avLst/>
          </a:prstGeom>
        </p:spPr>
      </p:pic>
      <p:pic>
        <p:nvPicPr>
          <p:cNvPr id="10" name="Picture 12" descr="Understanding Skewness in Data &amp; its type as Positive &amp; Negative">
            <a:extLst>
              <a:ext uri="{FF2B5EF4-FFF2-40B4-BE49-F238E27FC236}">
                <a16:creationId xmlns:a16="http://schemas.microsoft.com/office/drawing/2014/main" id="{59F2EC9D-D1C9-4713-8BCF-9295B8673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983" y="2023963"/>
            <a:ext cx="2680678" cy="199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06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FFD7-41DF-44FE-9B8E-4E23BAB4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of Weight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22E69-1286-4469-9484-A39500E4C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1400" dirty="0"/>
              <a:t>  Mean = 151.38, Median = 147.00 and Mode = 118, 127, 143, 146, 147, 155, 172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400" dirty="0"/>
              <a:t> Since mean is greater than median it is </a:t>
            </a:r>
            <a:r>
              <a:rPr lang="en-CA" sz="1400" b="1" dirty="0">
                <a:solidFill>
                  <a:srgbClr val="202124"/>
                </a:solidFill>
              </a:rPr>
              <a:t>P</a:t>
            </a:r>
            <a:r>
              <a:rPr lang="en-CA" sz="1400" b="1" i="0" dirty="0">
                <a:solidFill>
                  <a:srgbClr val="202124"/>
                </a:solidFill>
                <a:effectLst/>
              </a:rPr>
              <a:t>ositively skewed distribution.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400" dirty="0"/>
              <a:t>Since the Data is spread across the graph because of high standard deviation it’s a multimodal data.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D205EE-CC17-48BB-87A5-4DDF5AF0A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85" y="2023963"/>
            <a:ext cx="2673245" cy="1991010"/>
          </a:xfrm>
          <a:prstGeom prst="rect">
            <a:avLst/>
          </a:prstGeom>
        </p:spPr>
      </p:pic>
      <p:pic>
        <p:nvPicPr>
          <p:cNvPr id="10" name="Picture 3" descr="Explain how one identifies a positively- or negatively-skewed distribution  based on its graph, e.g., how is positive or negative skewness manifested  (becomes apparent or detected) in the graph of a distribution? Use">
            <a:extLst>
              <a:ext uri="{FF2B5EF4-FFF2-40B4-BE49-F238E27FC236}">
                <a16:creationId xmlns:a16="http://schemas.microsoft.com/office/drawing/2014/main" id="{842E832A-BDCB-43A6-B668-D19A6D7D8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97" y="2173625"/>
            <a:ext cx="2990606" cy="184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22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5577-0C92-4A4A-8352-C0272900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Variables </a:t>
            </a:r>
            <a:endParaRPr lang="en-CA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8BF14-CD4D-4F13-AC83-3B82054CA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sz="1300" dirty="0"/>
          </a:p>
          <a:p>
            <a:r>
              <a:rPr lang="en-US" sz="1300" dirty="0"/>
              <a:t>The describe() method in Python produced the Data seen above Based on the </a:t>
            </a:r>
            <a:r>
              <a:rPr lang="en-US" sz="1300" dirty="0" err="1"/>
              <a:t>IQAnalysis</a:t>
            </a:r>
            <a:r>
              <a:rPr lang="en-US" sz="1300" dirty="0"/>
              <a:t> file. It was displayed in graphs, and the mean was used to determine its nature. As can be seen above, there is a significant difference in the mean and standard deviation of the weight when compared to the other two variables.</a:t>
            </a:r>
            <a:endParaRPr lang="en-CA" sz="1300" dirty="0"/>
          </a:p>
          <a:p>
            <a:r>
              <a:rPr lang="en-CA" sz="1300" dirty="0"/>
              <a:t>The 3 insights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Height has the lowest standard deviation and mean, indicating that it has the least impact on PIQ.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Weight  has the highest standard and mean, demonstrating that the data is more dispersed and has a greater impact on PIQ.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There is a correlation between height and weight Based on the above graphs and numbers.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8FDF326C-2237-4CFD-9A1B-5C6A334C0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97" y="1889435"/>
            <a:ext cx="3685080" cy="19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525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100</TotalTime>
  <Words>312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Google Sans</vt:lpstr>
      <vt:lpstr>Times New Roman</vt:lpstr>
      <vt:lpstr>Wingdings</vt:lpstr>
      <vt:lpstr>Retrospect</vt:lpstr>
      <vt:lpstr>Descriptive Analysis</vt:lpstr>
      <vt:lpstr>Standard deviation of Brain</vt:lpstr>
      <vt:lpstr>Standard deviation of Height </vt:lpstr>
      <vt:lpstr>Standard deviation of Weight </vt:lpstr>
      <vt:lpstr>Key Variables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1200 – 01 Assignment 1</dc:title>
  <dc:creator>Sofian Syed</dc:creator>
  <cp:lastModifiedBy>Sofian Syed</cp:lastModifiedBy>
  <cp:revision>12</cp:revision>
  <dcterms:created xsi:type="dcterms:W3CDTF">2023-09-27T18:40:56Z</dcterms:created>
  <dcterms:modified xsi:type="dcterms:W3CDTF">2024-08-26T23:43:06Z</dcterms:modified>
</cp:coreProperties>
</file>