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58" r:id="rId6"/>
    <p:sldId id="259" r:id="rId7"/>
    <p:sldId id="266" r:id="rId8"/>
    <p:sldId id="268" r:id="rId9"/>
    <p:sldId id="269" r:id="rId10"/>
    <p:sldId id="261" r:id="rId11"/>
    <p:sldId id="270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43B9EDA-006D-4ACE-9CC0-C71726BA1CD1}">
          <p14:sldIdLst/>
        </p14:section>
        <p14:section name="copertina" id="{E093DD62-9327-4722-ACF4-7709BE24F1BB}">
          <p14:sldIdLst>
            <p14:sldId id="256"/>
          </p14:sldIdLst>
        </p14:section>
        <p14:section name="slide" id="{25607E5B-7482-43EF-AC28-8BC09BB3CCF0}">
          <p14:sldIdLst>
            <p14:sldId id="257"/>
            <p14:sldId id="263"/>
            <p14:sldId id="258"/>
            <p14:sldId id="259"/>
            <p14:sldId id="266"/>
            <p14:sldId id="268"/>
            <p14:sldId id="269"/>
            <p14:sldId id="261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davoli" initials="sd" lastIdx="1" clrIdx="0">
    <p:extLst>
      <p:ext uri="{19B8F6BF-5375-455C-9EA6-DF929625EA0E}">
        <p15:presenceInfo xmlns:p15="http://schemas.microsoft.com/office/powerpoint/2012/main" userId="c71088e3e3ddf9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s.davoli1@campus.unimib.it" TargetMode="External"/><Relationship Id="rId2" Type="http://schemas.openxmlformats.org/officeDocument/2006/relationships/hyperlink" Target="mailto:p.crotti1@campus.unimib.it" TargetMode="External"/><Relationship Id="rId1" Type="http://schemas.openxmlformats.org/officeDocument/2006/relationships/hyperlink" Target="mailto:a.asperti@campus.unimib.i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s.davoli1@campus.unimib.it" TargetMode="External"/><Relationship Id="rId2" Type="http://schemas.openxmlformats.org/officeDocument/2006/relationships/hyperlink" Target="mailto:p.crotti1@campus.unimib.it" TargetMode="External"/><Relationship Id="rId1" Type="http://schemas.openxmlformats.org/officeDocument/2006/relationships/hyperlink" Target="mailto:a.asperti@campus.unimib.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57609-1CD2-4667-A6BE-880A689B7414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210C2F-1A1B-4806-82A9-5BC0280F119A}">
      <dgm:prSet/>
      <dgm:spPr/>
      <dgm:t>
        <a:bodyPr/>
        <a:lstStyle/>
        <a:p>
          <a:r>
            <a:rPr lang="it-IT" dirty="0"/>
            <a:t>Alessandro Asperti 813224 </a:t>
          </a:r>
          <a:r>
            <a:rPr lang="it-IT" u="sng" dirty="0">
              <a:hlinkClick xmlns:r="http://schemas.openxmlformats.org/officeDocument/2006/relationships" r:id="rId1"/>
            </a:rPr>
            <a:t>a.asperti@campus.unimib.it</a:t>
          </a:r>
          <a:endParaRPr lang="en-US" dirty="0"/>
        </a:p>
      </dgm:t>
    </dgm:pt>
    <dgm:pt modelId="{6AC193C1-2DEB-4E6A-910B-A5A46B70CB58}" type="parTrans" cxnId="{6AEE5350-95E8-490C-B013-6552F11E4D44}">
      <dgm:prSet/>
      <dgm:spPr/>
      <dgm:t>
        <a:bodyPr/>
        <a:lstStyle/>
        <a:p>
          <a:endParaRPr lang="en-US"/>
        </a:p>
      </dgm:t>
    </dgm:pt>
    <dgm:pt modelId="{8667D778-2300-4634-B1E0-7FAF831EC3F3}" type="sibTrans" cxnId="{6AEE5350-95E8-490C-B013-6552F11E4D44}">
      <dgm:prSet/>
      <dgm:spPr/>
      <dgm:t>
        <a:bodyPr/>
        <a:lstStyle/>
        <a:p>
          <a:endParaRPr lang="en-US"/>
        </a:p>
      </dgm:t>
    </dgm:pt>
    <dgm:pt modelId="{91A10913-2F4B-415F-B25A-E653B58244EE}">
      <dgm:prSet/>
      <dgm:spPr/>
      <dgm:t>
        <a:bodyPr/>
        <a:lstStyle/>
        <a:p>
          <a:r>
            <a:rPr lang="it-IT" dirty="0"/>
            <a:t>Paolo Crotti 820933 </a:t>
          </a:r>
          <a:r>
            <a:rPr lang="it-IT" u="sng" dirty="0">
              <a:hlinkClick xmlns:r="http://schemas.openxmlformats.org/officeDocument/2006/relationships" r:id="rId2"/>
            </a:rPr>
            <a:t>p.crotti1@campus.unimib.it</a:t>
          </a:r>
          <a:endParaRPr lang="en-US" dirty="0"/>
        </a:p>
      </dgm:t>
    </dgm:pt>
    <dgm:pt modelId="{825B727D-F1F1-4CCC-91FA-3C1F6314C95A}" type="parTrans" cxnId="{65E5F405-9919-4F0D-9EF4-4006FE559A7D}">
      <dgm:prSet/>
      <dgm:spPr/>
      <dgm:t>
        <a:bodyPr/>
        <a:lstStyle/>
        <a:p>
          <a:endParaRPr lang="en-US"/>
        </a:p>
      </dgm:t>
    </dgm:pt>
    <dgm:pt modelId="{11FCF603-25B9-4D9E-8AE8-BA9F562E7D33}" type="sibTrans" cxnId="{65E5F405-9919-4F0D-9EF4-4006FE559A7D}">
      <dgm:prSet/>
      <dgm:spPr/>
      <dgm:t>
        <a:bodyPr/>
        <a:lstStyle/>
        <a:p>
          <a:endParaRPr lang="en-US"/>
        </a:p>
      </dgm:t>
    </dgm:pt>
    <dgm:pt modelId="{04AD0896-7DEB-4CA5-B534-05845B1788AB}">
      <dgm:prSet/>
      <dgm:spPr/>
      <dgm:t>
        <a:bodyPr/>
        <a:lstStyle/>
        <a:p>
          <a:r>
            <a:rPr lang="it-IT" dirty="0"/>
            <a:t>Sofia Davoli 813479 </a:t>
          </a:r>
          <a:r>
            <a:rPr lang="it-IT" u="sng" dirty="0">
              <a:hlinkClick xmlns:r="http://schemas.openxmlformats.org/officeDocument/2006/relationships" r:id="rId3"/>
            </a:rPr>
            <a:t>s.davoli1@campus.unimib.it</a:t>
          </a:r>
          <a:endParaRPr lang="en-US" dirty="0"/>
        </a:p>
      </dgm:t>
    </dgm:pt>
    <dgm:pt modelId="{C15A48B9-9AE6-4C50-9F37-4D0AFE11922F}" type="parTrans" cxnId="{7BA13FCF-5D5B-44AE-9021-94BF2D6E7AF0}">
      <dgm:prSet/>
      <dgm:spPr/>
      <dgm:t>
        <a:bodyPr/>
        <a:lstStyle/>
        <a:p>
          <a:endParaRPr lang="en-US"/>
        </a:p>
      </dgm:t>
    </dgm:pt>
    <dgm:pt modelId="{653AA490-D27B-444D-BD0F-8BFB916793DA}" type="sibTrans" cxnId="{7BA13FCF-5D5B-44AE-9021-94BF2D6E7AF0}">
      <dgm:prSet/>
      <dgm:spPr/>
      <dgm:t>
        <a:bodyPr/>
        <a:lstStyle/>
        <a:p>
          <a:endParaRPr lang="en-US"/>
        </a:p>
      </dgm:t>
    </dgm:pt>
    <dgm:pt modelId="{B24B5272-D325-4060-9C54-88EB3FF7C39B}" type="pres">
      <dgm:prSet presAssocID="{F5257609-1CD2-4667-A6BE-880A689B7414}" presName="vert0" presStyleCnt="0">
        <dgm:presLayoutVars>
          <dgm:dir/>
          <dgm:animOne val="branch"/>
          <dgm:animLvl val="lvl"/>
        </dgm:presLayoutVars>
      </dgm:prSet>
      <dgm:spPr/>
    </dgm:pt>
    <dgm:pt modelId="{E8CC7EAC-6D52-444B-91A2-FB44968196C0}" type="pres">
      <dgm:prSet presAssocID="{90210C2F-1A1B-4806-82A9-5BC0280F119A}" presName="thickLine" presStyleLbl="alignNode1" presStyleIdx="0" presStyleCnt="3"/>
      <dgm:spPr/>
    </dgm:pt>
    <dgm:pt modelId="{E22EB9B9-8C89-4D95-B687-1D29EAF928B5}" type="pres">
      <dgm:prSet presAssocID="{90210C2F-1A1B-4806-82A9-5BC0280F119A}" presName="horz1" presStyleCnt="0"/>
      <dgm:spPr/>
    </dgm:pt>
    <dgm:pt modelId="{204FE4E5-2E6B-4212-8588-7046683FE6BA}" type="pres">
      <dgm:prSet presAssocID="{90210C2F-1A1B-4806-82A9-5BC0280F119A}" presName="tx1" presStyleLbl="revTx" presStyleIdx="0" presStyleCnt="3"/>
      <dgm:spPr/>
    </dgm:pt>
    <dgm:pt modelId="{33589D01-7CC9-4F4B-A244-8767E294EFA0}" type="pres">
      <dgm:prSet presAssocID="{90210C2F-1A1B-4806-82A9-5BC0280F119A}" presName="vert1" presStyleCnt="0"/>
      <dgm:spPr/>
    </dgm:pt>
    <dgm:pt modelId="{438B0C7D-D7DF-42D1-A6FD-F72A255EEBD8}" type="pres">
      <dgm:prSet presAssocID="{91A10913-2F4B-415F-B25A-E653B58244EE}" presName="thickLine" presStyleLbl="alignNode1" presStyleIdx="1" presStyleCnt="3"/>
      <dgm:spPr/>
    </dgm:pt>
    <dgm:pt modelId="{6E9CB387-5DD8-4BD9-B91E-62550A77AA4B}" type="pres">
      <dgm:prSet presAssocID="{91A10913-2F4B-415F-B25A-E653B58244EE}" presName="horz1" presStyleCnt="0"/>
      <dgm:spPr/>
    </dgm:pt>
    <dgm:pt modelId="{302FE731-7C4C-4723-92DC-65A2894A6A90}" type="pres">
      <dgm:prSet presAssocID="{91A10913-2F4B-415F-B25A-E653B58244EE}" presName="tx1" presStyleLbl="revTx" presStyleIdx="1" presStyleCnt="3"/>
      <dgm:spPr/>
    </dgm:pt>
    <dgm:pt modelId="{9AD50AB8-EB6A-49EB-8A61-7E4AA8629CF8}" type="pres">
      <dgm:prSet presAssocID="{91A10913-2F4B-415F-B25A-E653B58244EE}" presName="vert1" presStyleCnt="0"/>
      <dgm:spPr/>
    </dgm:pt>
    <dgm:pt modelId="{6BBE37E8-D6F7-499A-B501-95E0BCF8D584}" type="pres">
      <dgm:prSet presAssocID="{04AD0896-7DEB-4CA5-B534-05845B1788AB}" presName="thickLine" presStyleLbl="alignNode1" presStyleIdx="2" presStyleCnt="3"/>
      <dgm:spPr/>
    </dgm:pt>
    <dgm:pt modelId="{ACE20DB2-CAA5-45BA-9897-ABF5AC3D94AD}" type="pres">
      <dgm:prSet presAssocID="{04AD0896-7DEB-4CA5-B534-05845B1788AB}" presName="horz1" presStyleCnt="0"/>
      <dgm:spPr/>
    </dgm:pt>
    <dgm:pt modelId="{25D65476-6D10-45E9-A39C-0E874A521CBD}" type="pres">
      <dgm:prSet presAssocID="{04AD0896-7DEB-4CA5-B534-05845B1788AB}" presName="tx1" presStyleLbl="revTx" presStyleIdx="2" presStyleCnt="3"/>
      <dgm:spPr/>
    </dgm:pt>
    <dgm:pt modelId="{F702C565-0167-42BE-8E49-ED4B8FC53B5B}" type="pres">
      <dgm:prSet presAssocID="{04AD0896-7DEB-4CA5-B534-05845B1788AB}" presName="vert1" presStyleCnt="0"/>
      <dgm:spPr/>
    </dgm:pt>
  </dgm:ptLst>
  <dgm:cxnLst>
    <dgm:cxn modelId="{65E5F405-9919-4F0D-9EF4-4006FE559A7D}" srcId="{F5257609-1CD2-4667-A6BE-880A689B7414}" destId="{91A10913-2F4B-415F-B25A-E653B58244EE}" srcOrd="1" destOrd="0" parTransId="{825B727D-F1F1-4CCC-91FA-3C1F6314C95A}" sibTransId="{11FCF603-25B9-4D9E-8AE8-BA9F562E7D33}"/>
    <dgm:cxn modelId="{FFEA445D-EDA7-4088-BEA1-694434520511}" type="presOf" srcId="{91A10913-2F4B-415F-B25A-E653B58244EE}" destId="{302FE731-7C4C-4723-92DC-65A2894A6A90}" srcOrd="0" destOrd="0" presId="urn:microsoft.com/office/officeart/2008/layout/LinedList"/>
    <dgm:cxn modelId="{CFB5F26A-D5B9-475A-BD80-134788E9D2F6}" type="presOf" srcId="{90210C2F-1A1B-4806-82A9-5BC0280F119A}" destId="{204FE4E5-2E6B-4212-8588-7046683FE6BA}" srcOrd="0" destOrd="0" presId="urn:microsoft.com/office/officeart/2008/layout/LinedList"/>
    <dgm:cxn modelId="{6AEE5350-95E8-490C-B013-6552F11E4D44}" srcId="{F5257609-1CD2-4667-A6BE-880A689B7414}" destId="{90210C2F-1A1B-4806-82A9-5BC0280F119A}" srcOrd="0" destOrd="0" parTransId="{6AC193C1-2DEB-4E6A-910B-A5A46B70CB58}" sibTransId="{8667D778-2300-4634-B1E0-7FAF831EC3F3}"/>
    <dgm:cxn modelId="{8C0DDF58-515F-41F8-8E9F-3B6DD3B35ED4}" type="presOf" srcId="{04AD0896-7DEB-4CA5-B534-05845B1788AB}" destId="{25D65476-6D10-45E9-A39C-0E874A521CBD}" srcOrd="0" destOrd="0" presId="urn:microsoft.com/office/officeart/2008/layout/LinedList"/>
    <dgm:cxn modelId="{CEB310B9-5776-40D6-B1D1-839E2E6C003D}" type="presOf" srcId="{F5257609-1CD2-4667-A6BE-880A689B7414}" destId="{B24B5272-D325-4060-9C54-88EB3FF7C39B}" srcOrd="0" destOrd="0" presId="urn:microsoft.com/office/officeart/2008/layout/LinedList"/>
    <dgm:cxn modelId="{7BA13FCF-5D5B-44AE-9021-94BF2D6E7AF0}" srcId="{F5257609-1CD2-4667-A6BE-880A689B7414}" destId="{04AD0896-7DEB-4CA5-B534-05845B1788AB}" srcOrd="2" destOrd="0" parTransId="{C15A48B9-9AE6-4C50-9F37-4D0AFE11922F}" sibTransId="{653AA490-D27B-444D-BD0F-8BFB916793DA}"/>
    <dgm:cxn modelId="{ED5F8716-3D2A-4429-B5B6-0CDC8AEF3228}" type="presParOf" srcId="{B24B5272-D325-4060-9C54-88EB3FF7C39B}" destId="{E8CC7EAC-6D52-444B-91A2-FB44968196C0}" srcOrd="0" destOrd="0" presId="urn:microsoft.com/office/officeart/2008/layout/LinedList"/>
    <dgm:cxn modelId="{808F31FE-1A6D-4CAF-833A-53C897F7457F}" type="presParOf" srcId="{B24B5272-D325-4060-9C54-88EB3FF7C39B}" destId="{E22EB9B9-8C89-4D95-B687-1D29EAF928B5}" srcOrd="1" destOrd="0" presId="urn:microsoft.com/office/officeart/2008/layout/LinedList"/>
    <dgm:cxn modelId="{C62B0DE9-E3DF-4795-8A20-841C3678B2AC}" type="presParOf" srcId="{E22EB9B9-8C89-4D95-B687-1D29EAF928B5}" destId="{204FE4E5-2E6B-4212-8588-7046683FE6BA}" srcOrd="0" destOrd="0" presId="urn:microsoft.com/office/officeart/2008/layout/LinedList"/>
    <dgm:cxn modelId="{BC38EFB9-0AFB-47F3-B9EE-8A695244A0E5}" type="presParOf" srcId="{E22EB9B9-8C89-4D95-B687-1D29EAF928B5}" destId="{33589D01-7CC9-4F4B-A244-8767E294EFA0}" srcOrd="1" destOrd="0" presId="urn:microsoft.com/office/officeart/2008/layout/LinedList"/>
    <dgm:cxn modelId="{1C84DE79-C072-4256-A6FF-6937AC3785F9}" type="presParOf" srcId="{B24B5272-D325-4060-9C54-88EB3FF7C39B}" destId="{438B0C7D-D7DF-42D1-A6FD-F72A255EEBD8}" srcOrd="2" destOrd="0" presId="urn:microsoft.com/office/officeart/2008/layout/LinedList"/>
    <dgm:cxn modelId="{9CEFB1F0-ADCA-45AE-91A0-D3BDC1DE7CA9}" type="presParOf" srcId="{B24B5272-D325-4060-9C54-88EB3FF7C39B}" destId="{6E9CB387-5DD8-4BD9-B91E-62550A77AA4B}" srcOrd="3" destOrd="0" presId="urn:microsoft.com/office/officeart/2008/layout/LinedList"/>
    <dgm:cxn modelId="{0241CBD8-0AB9-4DA3-8D7A-2C65416B7F1E}" type="presParOf" srcId="{6E9CB387-5DD8-4BD9-B91E-62550A77AA4B}" destId="{302FE731-7C4C-4723-92DC-65A2894A6A90}" srcOrd="0" destOrd="0" presId="urn:microsoft.com/office/officeart/2008/layout/LinedList"/>
    <dgm:cxn modelId="{7B2CAA13-B3C6-4B2B-8E6A-E1EA36E5AB79}" type="presParOf" srcId="{6E9CB387-5DD8-4BD9-B91E-62550A77AA4B}" destId="{9AD50AB8-EB6A-49EB-8A61-7E4AA8629CF8}" srcOrd="1" destOrd="0" presId="urn:microsoft.com/office/officeart/2008/layout/LinedList"/>
    <dgm:cxn modelId="{259889C1-B2CE-4DB8-B271-77BB931ACAD5}" type="presParOf" srcId="{B24B5272-D325-4060-9C54-88EB3FF7C39B}" destId="{6BBE37E8-D6F7-499A-B501-95E0BCF8D584}" srcOrd="4" destOrd="0" presId="urn:microsoft.com/office/officeart/2008/layout/LinedList"/>
    <dgm:cxn modelId="{DD7AA124-09EE-4F6A-91CE-0083197FF7F3}" type="presParOf" srcId="{B24B5272-D325-4060-9C54-88EB3FF7C39B}" destId="{ACE20DB2-CAA5-45BA-9897-ABF5AC3D94AD}" srcOrd="5" destOrd="0" presId="urn:microsoft.com/office/officeart/2008/layout/LinedList"/>
    <dgm:cxn modelId="{82EEF23E-40B8-4C59-9DE1-C23F927F8D68}" type="presParOf" srcId="{ACE20DB2-CAA5-45BA-9897-ABF5AC3D94AD}" destId="{25D65476-6D10-45E9-A39C-0E874A521CBD}" srcOrd="0" destOrd="0" presId="urn:microsoft.com/office/officeart/2008/layout/LinedList"/>
    <dgm:cxn modelId="{13242FA9-FAFF-41B0-8487-31F5C6F8F8FC}" type="presParOf" srcId="{ACE20DB2-CAA5-45BA-9897-ABF5AC3D94AD}" destId="{F702C565-0167-42BE-8E49-ED4B8FC53B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3E931-8B06-4727-AE54-96F8FB3451A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B86CD3-2635-4F11-95AA-71A294BD5ABE}">
      <dgm:prSet/>
      <dgm:spPr/>
      <dgm:t>
        <a:bodyPr/>
        <a:lstStyle/>
        <a:p>
          <a:r>
            <a:rPr lang="it-IT"/>
            <a:t>Ricerca per nome</a:t>
          </a:r>
          <a:endParaRPr lang="en-US"/>
        </a:p>
      </dgm:t>
    </dgm:pt>
    <dgm:pt modelId="{81D81DB5-6687-453B-AB93-73C7907BC554}" type="parTrans" cxnId="{4DFB8B50-4ECF-4897-88BA-081FE52CDDD4}">
      <dgm:prSet/>
      <dgm:spPr/>
      <dgm:t>
        <a:bodyPr/>
        <a:lstStyle/>
        <a:p>
          <a:endParaRPr lang="en-US"/>
        </a:p>
      </dgm:t>
    </dgm:pt>
    <dgm:pt modelId="{75F7F380-BDC5-4A05-8E6A-14D7F78F382C}" type="sibTrans" cxnId="{4DFB8B50-4ECF-4897-88BA-081FE52CDDD4}">
      <dgm:prSet/>
      <dgm:spPr/>
      <dgm:t>
        <a:bodyPr/>
        <a:lstStyle/>
        <a:p>
          <a:endParaRPr lang="en-US"/>
        </a:p>
      </dgm:t>
    </dgm:pt>
    <dgm:pt modelId="{D6DDEFE6-7C2A-4AF2-B94D-905995E88091}">
      <dgm:prSet/>
      <dgm:spPr/>
      <dgm:t>
        <a:bodyPr/>
        <a:lstStyle/>
        <a:p>
          <a:r>
            <a:rPr lang="it-IT"/>
            <a:t>Ricerca per nome ripulito</a:t>
          </a:r>
          <a:endParaRPr lang="en-US"/>
        </a:p>
      </dgm:t>
    </dgm:pt>
    <dgm:pt modelId="{8E8255E3-8F1F-4C67-98B1-6EB10DAB74EE}" type="parTrans" cxnId="{E4D8E365-A0A1-4866-8503-E0476960E468}">
      <dgm:prSet/>
      <dgm:spPr/>
      <dgm:t>
        <a:bodyPr/>
        <a:lstStyle/>
        <a:p>
          <a:endParaRPr lang="en-US"/>
        </a:p>
      </dgm:t>
    </dgm:pt>
    <dgm:pt modelId="{BDBAB0B9-E7DA-45B2-A50A-B0976823F42A}" type="sibTrans" cxnId="{E4D8E365-A0A1-4866-8503-E0476960E468}">
      <dgm:prSet/>
      <dgm:spPr/>
      <dgm:t>
        <a:bodyPr/>
        <a:lstStyle/>
        <a:p>
          <a:endParaRPr lang="en-US"/>
        </a:p>
      </dgm:t>
    </dgm:pt>
    <dgm:pt modelId="{B6733497-CED2-43B3-B140-CE821D6F0717}">
      <dgm:prSet/>
      <dgm:spPr/>
      <dgm:t>
        <a:bodyPr/>
        <a:lstStyle/>
        <a:p>
          <a:r>
            <a:rPr lang="it-IT"/>
            <a:t>Ricerca per nome contenuto</a:t>
          </a:r>
          <a:endParaRPr lang="en-US"/>
        </a:p>
      </dgm:t>
    </dgm:pt>
    <dgm:pt modelId="{B74D59CE-0DF5-4005-832D-68133E44EF87}" type="parTrans" cxnId="{AB9A20DC-9BF1-4E06-890E-715FDF813EF1}">
      <dgm:prSet/>
      <dgm:spPr/>
      <dgm:t>
        <a:bodyPr/>
        <a:lstStyle/>
        <a:p>
          <a:endParaRPr lang="en-US"/>
        </a:p>
      </dgm:t>
    </dgm:pt>
    <dgm:pt modelId="{14479514-97C0-4B8F-A2BA-2FF820F6D306}" type="sibTrans" cxnId="{AB9A20DC-9BF1-4E06-890E-715FDF813EF1}">
      <dgm:prSet/>
      <dgm:spPr/>
      <dgm:t>
        <a:bodyPr/>
        <a:lstStyle/>
        <a:p>
          <a:endParaRPr lang="en-US"/>
        </a:p>
      </dgm:t>
    </dgm:pt>
    <dgm:pt modelId="{C36AD8B1-5972-4741-8C8B-BC411F0EA018}" type="pres">
      <dgm:prSet presAssocID="{8873E931-8B06-4727-AE54-96F8FB3451A1}" presName="vert0" presStyleCnt="0">
        <dgm:presLayoutVars>
          <dgm:dir/>
          <dgm:animOne val="branch"/>
          <dgm:animLvl val="lvl"/>
        </dgm:presLayoutVars>
      </dgm:prSet>
      <dgm:spPr/>
    </dgm:pt>
    <dgm:pt modelId="{F7850BF9-780D-4B83-AC58-AB91D2AB82DC}" type="pres">
      <dgm:prSet presAssocID="{50B86CD3-2635-4F11-95AA-71A294BD5ABE}" presName="thickLine" presStyleLbl="alignNode1" presStyleIdx="0" presStyleCnt="3"/>
      <dgm:spPr/>
    </dgm:pt>
    <dgm:pt modelId="{9A17F4B8-AEB5-4797-9BD4-319787BF538E}" type="pres">
      <dgm:prSet presAssocID="{50B86CD3-2635-4F11-95AA-71A294BD5ABE}" presName="horz1" presStyleCnt="0"/>
      <dgm:spPr/>
    </dgm:pt>
    <dgm:pt modelId="{F7AC656F-EC7A-400C-B7AA-58C6D775DAF0}" type="pres">
      <dgm:prSet presAssocID="{50B86CD3-2635-4F11-95AA-71A294BD5ABE}" presName="tx1" presStyleLbl="revTx" presStyleIdx="0" presStyleCnt="3"/>
      <dgm:spPr/>
    </dgm:pt>
    <dgm:pt modelId="{FB67813E-24EF-455D-8817-8E24972E997D}" type="pres">
      <dgm:prSet presAssocID="{50B86CD3-2635-4F11-95AA-71A294BD5ABE}" presName="vert1" presStyleCnt="0"/>
      <dgm:spPr/>
    </dgm:pt>
    <dgm:pt modelId="{EAE13880-0E58-44B9-A282-C431F03F22FC}" type="pres">
      <dgm:prSet presAssocID="{D6DDEFE6-7C2A-4AF2-B94D-905995E88091}" presName="thickLine" presStyleLbl="alignNode1" presStyleIdx="1" presStyleCnt="3"/>
      <dgm:spPr/>
    </dgm:pt>
    <dgm:pt modelId="{5A4B89A2-BB50-48BE-B5E3-085041C7B6D6}" type="pres">
      <dgm:prSet presAssocID="{D6DDEFE6-7C2A-4AF2-B94D-905995E88091}" presName="horz1" presStyleCnt="0"/>
      <dgm:spPr/>
    </dgm:pt>
    <dgm:pt modelId="{341CFF08-0081-414C-BCA0-96423F99D60D}" type="pres">
      <dgm:prSet presAssocID="{D6DDEFE6-7C2A-4AF2-B94D-905995E88091}" presName="tx1" presStyleLbl="revTx" presStyleIdx="1" presStyleCnt="3"/>
      <dgm:spPr/>
    </dgm:pt>
    <dgm:pt modelId="{65B62BB3-4266-484E-AFCF-A41D11D1A4CC}" type="pres">
      <dgm:prSet presAssocID="{D6DDEFE6-7C2A-4AF2-B94D-905995E88091}" presName="vert1" presStyleCnt="0"/>
      <dgm:spPr/>
    </dgm:pt>
    <dgm:pt modelId="{9EEF3562-451E-4BE9-AA19-2E25C5F548A9}" type="pres">
      <dgm:prSet presAssocID="{B6733497-CED2-43B3-B140-CE821D6F0717}" presName="thickLine" presStyleLbl="alignNode1" presStyleIdx="2" presStyleCnt="3"/>
      <dgm:spPr/>
    </dgm:pt>
    <dgm:pt modelId="{EA5802B3-743A-4F76-93A3-AAF9E6F9E8D3}" type="pres">
      <dgm:prSet presAssocID="{B6733497-CED2-43B3-B140-CE821D6F0717}" presName="horz1" presStyleCnt="0"/>
      <dgm:spPr/>
    </dgm:pt>
    <dgm:pt modelId="{6DC2D63E-8FCD-47C0-8F15-39B055964AE9}" type="pres">
      <dgm:prSet presAssocID="{B6733497-CED2-43B3-B140-CE821D6F0717}" presName="tx1" presStyleLbl="revTx" presStyleIdx="2" presStyleCnt="3"/>
      <dgm:spPr/>
    </dgm:pt>
    <dgm:pt modelId="{62F1FD87-E045-453A-AF13-C82EE516C530}" type="pres">
      <dgm:prSet presAssocID="{B6733497-CED2-43B3-B140-CE821D6F0717}" presName="vert1" presStyleCnt="0"/>
      <dgm:spPr/>
    </dgm:pt>
  </dgm:ptLst>
  <dgm:cxnLst>
    <dgm:cxn modelId="{14382806-AEB8-4DB6-A81D-0091BFE05FDE}" type="presOf" srcId="{50B86CD3-2635-4F11-95AA-71A294BD5ABE}" destId="{F7AC656F-EC7A-400C-B7AA-58C6D775DAF0}" srcOrd="0" destOrd="0" presId="urn:microsoft.com/office/officeart/2008/layout/LinedList"/>
    <dgm:cxn modelId="{8297DE41-6371-4FAD-860B-00FADFF854FF}" type="presOf" srcId="{8873E931-8B06-4727-AE54-96F8FB3451A1}" destId="{C36AD8B1-5972-4741-8C8B-BC411F0EA018}" srcOrd="0" destOrd="0" presId="urn:microsoft.com/office/officeart/2008/layout/LinedList"/>
    <dgm:cxn modelId="{E4D8E365-A0A1-4866-8503-E0476960E468}" srcId="{8873E931-8B06-4727-AE54-96F8FB3451A1}" destId="{D6DDEFE6-7C2A-4AF2-B94D-905995E88091}" srcOrd="1" destOrd="0" parTransId="{8E8255E3-8F1F-4C67-98B1-6EB10DAB74EE}" sibTransId="{BDBAB0B9-E7DA-45B2-A50A-B0976823F42A}"/>
    <dgm:cxn modelId="{4DFB8B50-4ECF-4897-88BA-081FE52CDDD4}" srcId="{8873E931-8B06-4727-AE54-96F8FB3451A1}" destId="{50B86CD3-2635-4F11-95AA-71A294BD5ABE}" srcOrd="0" destOrd="0" parTransId="{81D81DB5-6687-453B-AB93-73C7907BC554}" sibTransId="{75F7F380-BDC5-4A05-8E6A-14D7F78F382C}"/>
    <dgm:cxn modelId="{28E6A5DB-392B-48C8-83E0-8142492CF7CD}" type="presOf" srcId="{B6733497-CED2-43B3-B140-CE821D6F0717}" destId="{6DC2D63E-8FCD-47C0-8F15-39B055964AE9}" srcOrd="0" destOrd="0" presId="urn:microsoft.com/office/officeart/2008/layout/LinedList"/>
    <dgm:cxn modelId="{AB9A20DC-9BF1-4E06-890E-715FDF813EF1}" srcId="{8873E931-8B06-4727-AE54-96F8FB3451A1}" destId="{B6733497-CED2-43B3-B140-CE821D6F0717}" srcOrd="2" destOrd="0" parTransId="{B74D59CE-0DF5-4005-832D-68133E44EF87}" sibTransId="{14479514-97C0-4B8F-A2BA-2FF820F6D306}"/>
    <dgm:cxn modelId="{3D8DACE8-3657-41AD-9FCD-D0F3AE4D3B6B}" type="presOf" srcId="{D6DDEFE6-7C2A-4AF2-B94D-905995E88091}" destId="{341CFF08-0081-414C-BCA0-96423F99D60D}" srcOrd="0" destOrd="0" presId="urn:microsoft.com/office/officeart/2008/layout/LinedList"/>
    <dgm:cxn modelId="{047FA6F6-54CE-4C30-9DE0-194706073AE0}" type="presParOf" srcId="{C36AD8B1-5972-4741-8C8B-BC411F0EA018}" destId="{F7850BF9-780D-4B83-AC58-AB91D2AB82DC}" srcOrd="0" destOrd="0" presId="urn:microsoft.com/office/officeart/2008/layout/LinedList"/>
    <dgm:cxn modelId="{47C840B9-FF38-4316-9A27-E55ED1EBFFA7}" type="presParOf" srcId="{C36AD8B1-5972-4741-8C8B-BC411F0EA018}" destId="{9A17F4B8-AEB5-4797-9BD4-319787BF538E}" srcOrd="1" destOrd="0" presId="urn:microsoft.com/office/officeart/2008/layout/LinedList"/>
    <dgm:cxn modelId="{C509E643-B5CA-46FE-BD0D-C23BED51E8C0}" type="presParOf" srcId="{9A17F4B8-AEB5-4797-9BD4-319787BF538E}" destId="{F7AC656F-EC7A-400C-B7AA-58C6D775DAF0}" srcOrd="0" destOrd="0" presId="urn:microsoft.com/office/officeart/2008/layout/LinedList"/>
    <dgm:cxn modelId="{D34C06D0-B24E-48AB-8FD5-B60D4BF1BC9D}" type="presParOf" srcId="{9A17F4B8-AEB5-4797-9BD4-319787BF538E}" destId="{FB67813E-24EF-455D-8817-8E24972E997D}" srcOrd="1" destOrd="0" presId="urn:microsoft.com/office/officeart/2008/layout/LinedList"/>
    <dgm:cxn modelId="{C810C90A-DEDC-4DC3-ADBE-6E46F58519F3}" type="presParOf" srcId="{C36AD8B1-5972-4741-8C8B-BC411F0EA018}" destId="{EAE13880-0E58-44B9-A282-C431F03F22FC}" srcOrd="2" destOrd="0" presId="urn:microsoft.com/office/officeart/2008/layout/LinedList"/>
    <dgm:cxn modelId="{D452BAC7-2180-4C1B-ACEF-850BC54A278A}" type="presParOf" srcId="{C36AD8B1-5972-4741-8C8B-BC411F0EA018}" destId="{5A4B89A2-BB50-48BE-B5E3-085041C7B6D6}" srcOrd="3" destOrd="0" presId="urn:microsoft.com/office/officeart/2008/layout/LinedList"/>
    <dgm:cxn modelId="{D93736B4-5CEB-42F3-A811-47F51B869A1F}" type="presParOf" srcId="{5A4B89A2-BB50-48BE-B5E3-085041C7B6D6}" destId="{341CFF08-0081-414C-BCA0-96423F99D60D}" srcOrd="0" destOrd="0" presId="urn:microsoft.com/office/officeart/2008/layout/LinedList"/>
    <dgm:cxn modelId="{6087A3C2-D8BB-453E-AA47-F6260823D9B3}" type="presParOf" srcId="{5A4B89A2-BB50-48BE-B5E3-085041C7B6D6}" destId="{65B62BB3-4266-484E-AFCF-A41D11D1A4CC}" srcOrd="1" destOrd="0" presId="urn:microsoft.com/office/officeart/2008/layout/LinedList"/>
    <dgm:cxn modelId="{95AD2221-EF2A-4979-8DD4-E0333F1D6188}" type="presParOf" srcId="{C36AD8B1-5972-4741-8C8B-BC411F0EA018}" destId="{9EEF3562-451E-4BE9-AA19-2E25C5F548A9}" srcOrd="4" destOrd="0" presId="urn:microsoft.com/office/officeart/2008/layout/LinedList"/>
    <dgm:cxn modelId="{A07F5EA9-5227-46AE-B943-7F274C1B65D3}" type="presParOf" srcId="{C36AD8B1-5972-4741-8C8B-BC411F0EA018}" destId="{EA5802B3-743A-4F76-93A3-AAF9E6F9E8D3}" srcOrd="5" destOrd="0" presId="urn:microsoft.com/office/officeart/2008/layout/LinedList"/>
    <dgm:cxn modelId="{24E28D81-0E9F-4973-A5CA-DBF3FE2D4837}" type="presParOf" srcId="{EA5802B3-743A-4F76-93A3-AAF9E6F9E8D3}" destId="{6DC2D63E-8FCD-47C0-8F15-39B055964AE9}" srcOrd="0" destOrd="0" presId="urn:microsoft.com/office/officeart/2008/layout/LinedList"/>
    <dgm:cxn modelId="{F5258034-BC41-4E0A-9CBE-5B722F4D1E30}" type="presParOf" srcId="{EA5802B3-743A-4F76-93A3-AAF9E6F9E8D3}" destId="{62F1FD87-E045-453A-AF13-C82EE516C5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7EAC-6D52-444B-91A2-FB44968196C0}">
      <dsp:nvSpPr>
        <dsp:cNvPr id="0" name=""/>
        <dsp:cNvSpPr/>
      </dsp:nvSpPr>
      <dsp:spPr>
        <a:xfrm>
          <a:off x="0" y="248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FE4E5-2E6B-4212-8588-7046683FE6BA}">
      <dsp:nvSpPr>
        <dsp:cNvPr id="0" name=""/>
        <dsp:cNvSpPr/>
      </dsp:nvSpPr>
      <dsp:spPr>
        <a:xfrm>
          <a:off x="0" y="2484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Alessandro Asperti 813224 </a:t>
          </a:r>
          <a:r>
            <a:rPr lang="it-IT" sz="3600" u="sng" kern="1200" dirty="0">
              <a:hlinkClick xmlns:r="http://schemas.openxmlformats.org/officeDocument/2006/relationships" r:id="rId1"/>
            </a:rPr>
            <a:t>a.asperti@campus.unimib.it</a:t>
          </a:r>
          <a:endParaRPr lang="en-US" sz="3600" kern="1200" dirty="0"/>
        </a:p>
      </dsp:txBody>
      <dsp:txXfrm>
        <a:off x="0" y="2484"/>
        <a:ext cx="6403994" cy="1694146"/>
      </dsp:txXfrm>
    </dsp:sp>
    <dsp:sp modelId="{438B0C7D-D7DF-42D1-A6FD-F72A255EEBD8}">
      <dsp:nvSpPr>
        <dsp:cNvPr id="0" name=""/>
        <dsp:cNvSpPr/>
      </dsp:nvSpPr>
      <dsp:spPr>
        <a:xfrm>
          <a:off x="0" y="1696631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FE731-7C4C-4723-92DC-65A2894A6A90}">
      <dsp:nvSpPr>
        <dsp:cNvPr id="0" name=""/>
        <dsp:cNvSpPr/>
      </dsp:nvSpPr>
      <dsp:spPr>
        <a:xfrm>
          <a:off x="0" y="1696631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Paolo Crotti 820933 </a:t>
          </a:r>
          <a:r>
            <a:rPr lang="it-IT" sz="3600" u="sng" kern="1200" dirty="0">
              <a:hlinkClick xmlns:r="http://schemas.openxmlformats.org/officeDocument/2006/relationships" r:id="rId2"/>
            </a:rPr>
            <a:t>p.crotti1@campus.unimib.it</a:t>
          </a:r>
          <a:endParaRPr lang="en-US" sz="3600" kern="1200" dirty="0"/>
        </a:p>
      </dsp:txBody>
      <dsp:txXfrm>
        <a:off x="0" y="1696631"/>
        <a:ext cx="6403994" cy="1694146"/>
      </dsp:txXfrm>
    </dsp:sp>
    <dsp:sp modelId="{6BBE37E8-D6F7-499A-B501-95E0BCF8D584}">
      <dsp:nvSpPr>
        <dsp:cNvPr id="0" name=""/>
        <dsp:cNvSpPr/>
      </dsp:nvSpPr>
      <dsp:spPr>
        <a:xfrm>
          <a:off x="0" y="3390777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D65476-6D10-45E9-A39C-0E874A521CBD}">
      <dsp:nvSpPr>
        <dsp:cNvPr id="0" name=""/>
        <dsp:cNvSpPr/>
      </dsp:nvSpPr>
      <dsp:spPr>
        <a:xfrm>
          <a:off x="0" y="3390777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Sofia Davoli 813479 </a:t>
          </a:r>
          <a:r>
            <a:rPr lang="it-IT" sz="3600" u="sng" kern="1200" dirty="0">
              <a:hlinkClick xmlns:r="http://schemas.openxmlformats.org/officeDocument/2006/relationships" r:id="rId3"/>
            </a:rPr>
            <a:t>s.davoli1@campus.unimib.it</a:t>
          </a:r>
          <a:endParaRPr lang="en-US" sz="3600" kern="1200" dirty="0"/>
        </a:p>
      </dsp:txBody>
      <dsp:txXfrm>
        <a:off x="0" y="3390777"/>
        <a:ext cx="6403994" cy="1694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50BF9-780D-4B83-AC58-AB91D2AB82DC}">
      <dsp:nvSpPr>
        <dsp:cNvPr id="0" name=""/>
        <dsp:cNvSpPr/>
      </dsp:nvSpPr>
      <dsp:spPr>
        <a:xfrm>
          <a:off x="0" y="248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C656F-EC7A-400C-B7AA-58C6D775DAF0}">
      <dsp:nvSpPr>
        <dsp:cNvPr id="0" name=""/>
        <dsp:cNvSpPr/>
      </dsp:nvSpPr>
      <dsp:spPr>
        <a:xfrm>
          <a:off x="0" y="2484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Ricerca per nome</a:t>
          </a:r>
          <a:endParaRPr lang="en-US" sz="4700" kern="1200"/>
        </a:p>
      </dsp:txBody>
      <dsp:txXfrm>
        <a:off x="0" y="2484"/>
        <a:ext cx="6403994" cy="1694146"/>
      </dsp:txXfrm>
    </dsp:sp>
    <dsp:sp modelId="{EAE13880-0E58-44B9-A282-C431F03F22FC}">
      <dsp:nvSpPr>
        <dsp:cNvPr id="0" name=""/>
        <dsp:cNvSpPr/>
      </dsp:nvSpPr>
      <dsp:spPr>
        <a:xfrm>
          <a:off x="0" y="169663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1CFF08-0081-414C-BCA0-96423F99D60D}">
      <dsp:nvSpPr>
        <dsp:cNvPr id="0" name=""/>
        <dsp:cNvSpPr/>
      </dsp:nvSpPr>
      <dsp:spPr>
        <a:xfrm>
          <a:off x="0" y="1696631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Ricerca per nome ripulito</a:t>
          </a:r>
          <a:endParaRPr lang="en-US" sz="4700" kern="1200"/>
        </a:p>
      </dsp:txBody>
      <dsp:txXfrm>
        <a:off x="0" y="1696631"/>
        <a:ext cx="6403994" cy="1694146"/>
      </dsp:txXfrm>
    </dsp:sp>
    <dsp:sp modelId="{9EEF3562-451E-4BE9-AA19-2E25C5F548A9}">
      <dsp:nvSpPr>
        <dsp:cNvPr id="0" name=""/>
        <dsp:cNvSpPr/>
      </dsp:nvSpPr>
      <dsp:spPr>
        <a:xfrm>
          <a:off x="0" y="339077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C2D63E-8FCD-47C0-8F15-39B055964AE9}">
      <dsp:nvSpPr>
        <dsp:cNvPr id="0" name=""/>
        <dsp:cNvSpPr/>
      </dsp:nvSpPr>
      <dsp:spPr>
        <a:xfrm>
          <a:off x="0" y="3390777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Ricerca per nome contenuto</a:t>
          </a:r>
          <a:endParaRPr lang="en-US" sz="4700" kern="1200"/>
        </a:p>
      </dsp:txBody>
      <dsp:txXfrm>
        <a:off x="0" y="3390777"/>
        <a:ext cx="6403994" cy="1694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15813-5F23-4F05-9402-E9853560C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FFD22D-B7A7-4154-9090-F6A6DB9CB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46F37-1CA6-4416-B767-381A6A2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808067-CA78-4DAB-919A-FABCB334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2D89A5-0D2D-46A5-8834-7CB727F2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1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B68F7-3BA1-490C-B21B-10246B0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E925BF-6289-41BB-95E8-85E3CF65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98E2C-589B-4206-9B80-B55637D5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61284-4340-4A10-BCF6-F3CC5FF5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BB5D1-E40E-44CF-9D68-479BF43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25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88E7A9-E55B-491D-8E57-35CC57DC4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50589B-1CD3-4D5B-8F00-BB9BFB1B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A560BC-2AC2-40DF-B94F-673381F9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C48A4-E031-4A69-BB2D-EAAAF1CE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2F4D0-8D5A-4CB9-9B1D-ACC4BBF2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57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65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93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637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68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64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420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331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5794C-4DF4-4787-9EE5-DDA551D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8AA7D0-30B3-42D7-9D82-0D8557F8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AEB399-55FD-4EC8-A6F6-750E41FA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50EFBD-206B-40BA-8B09-45BF40B8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99E122-6AF2-404D-8DA5-9F33962D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90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487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20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042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127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2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361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97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706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79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B4F7D-4C16-4D1F-A5D7-8BDA7A31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027265-FC1E-46B3-9936-1E75341E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4F8264-C839-4193-90A7-C50C5417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C5F8F8-B281-42BD-BF21-7A6AC882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F4AA75-807B-48CF-824F-A99026D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0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C9125-0B83-4705-ACF4-07B3E6FE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37E0E-62D9-4D4F-9D2D-E594F7D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5E5EA0-7B52-4141-A77B-F02C1907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FAE4E6-1B0C-4F40-B04F-6D418087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E9A9D-6CEA-49B9-9FAB-40B59B40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DBE767-819C-411C-992C-EC83FA85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9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F4F81-C28A-471D-A68B-D12654D2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785D0-5CE9-4664-BAF4-F379916D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604DE0-EBEE-43B9-9FAC-292FC7B8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29C651-73E5-450C-9EEF-AD85C3C36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6A3301-3D14-47C7-9B4F-CB7C2DCE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456A96-7E9D-4471-B329-5EAD4AD4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91621C-463C-41E9-A56A-93EB60A2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F95D5-4F40-48FA-85CE-3AC6E0A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9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B2BA1-C056-4C28-B619-C759FC5B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23F3C1-4B2B-4E77-A1B1-CE37761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FAFA37-ABE1-4CD8-B1E0-85043626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5BA39F-EAB4-4252-9EA5-C57719EB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349A02-46EF-4F91-B8B9-EBEAC71E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3D13AAF-E42A-4E21-AC32-F782327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55C00D-3428-4489-856E-5A40539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01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B429E-E30B-40AE-8E25-210FDEF2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92727F-6B7D-49AE-ACAC-78ED67AC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7E95B-D7FF-4713-805C-2CAA0BDD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937E6-ACAA-4A06-A9AF-48FB8FC3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A6CE3-AA57-41A4-9854-19443F54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77D1ED-CB82-4232-9DC6-E42B77A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83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C21DB-D969-4214-8A8C-9CF0766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DD757B-E3A3-45BE-A536-696EC1554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69AAF8-724B-491E-8FFB-78AA44AF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1ADED-11D0-4227-8B89-EF90E3F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F153F7-7981-4C55-8782-34EBC2F9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86E910-000D-447B-B118-5E925842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62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80EA80-C0FD-450F-8159-6898F57B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C10375-477E-415D-905E-7F5FC03A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BBFA24-7B5D-46E9-A017-667BF92A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647BCD-47F1-4A9E-8869-271943061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8B916-3D56-4967-8821-E02025CC6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054E-D75D-4B77-B524-56E4012F6134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2BD8-B7EF-4D33-B16B-94C869DF6C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377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paolo1754#!/vizhome/Thetvandmoviesdataanalysis2/Dashboard?publish=y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1 Best Halloween Movies to Watch in 2020 - Classic Halloween Movies">
            <a:extLst>
              <a:ext uri="{FF2B5EF4-FFF2-40B4-BE49-F238E27FC236}">
                <a16:creationId xmlns:a16="http://schemas.microsoft.com/office/drawing/2014/main" id="{F5C59E20-39E5-4073-8842-8402C2FB7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7" t="9091" r="1743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AEB876F-2D36-4C8C-9C94-9D6232BDD9E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dirty="0">
                <a:effectLst/>
                <a:latin typeface="+mj-lt"/>
                <a:ea typeface="+mj-ea"/>
                <a:cs typeface="+mj-cs"/>
              </a:rPr>
              <a:t>THE MOVIE DATA ANALYSIS</a:t>
            </a: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41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1700E6-D14A-49FB-8569-F72AD0FE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94080"/>
            <a:ext cx="10820400" cy="5324605"/>
          </a:xfrm>
        </p:spPr>
        <p:txBody>
          <a:bodyPr/>
          <a:lstStyle/>
          <a:p>
            <a:pPr marL="0" indent="0">
              <a:buNone/>
            </a:pPr>
            <a:r>
              <a:rPr lang="en-GB" i="1" dirty="0" err="1"/>
              <a:t>db.movies.find</a:t>
            </a:r>
            <a:r>
              <a:rPr lang="en-GB" i="1" dirty="0"/>
              <a:t>({</a:t>
            </a:r>
            <a:r>
              <a:rPr lang="en-GB" i="1" dirty="0" err="1"/>
              <a:t>vote_count</a:t>
            </a:r>
            <a:r>
              <a:rPr lang="en-GB" i="1" dirty="0"/>
              <a:t> : {$</a:t>
            </a:r>
            <a:r>
              <a:rPr lang="en-GB" i="1" dirty="0" err="1"/>
              <a:t>gt</a:t>
            </a:r>
            <a:r>
              <a:rPr lang="en-GB" i="1" dirty="0"/>
              <a:t> : 100}},{title:1, vote_average:1, overview:1}).sort({</a:t>
            </a:r>
            <a:r>
              <a:rPr lang="en-GB" i="1" dirty="0" err="1"/>
              <a:t>vote_average</a:t>
            </a:r>
            <a:r>
              <a:rPr lang="en-GB" i="1" dirty="0"/>
              <a:t>:-1}).limit(10)</a:t>
            </a:r>
            <a:endParaRPr lang="it-IT" dirty="0"/>
          </a:p>
          <a:p>
            <a:pPr marL="0" indent="0">
              <a:buNone/>
            </a:pPr>
            <a:r>
              <a:rPr lang="en-GB" i="1" dirty="0" err="1"/>
              <a:t>db.movies.find</a:t>
            </a:r>
            <a:r>
              <a:rPr lang="en-GB" i="1" dirty="0"/>
              <a:t>({awards :{$exists : true}},{title:1, vote_average:1, overview:1}).sort({popularity:-1}).limit(10)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EF7BB2-BBDB-482A-92DD-C95DC12AD2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05" y="2758702"/>
            <a:ext cx="42545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365692-F417-4A1F-8D0B-7DF742A5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57" y="2758702"/>
            <a:ext cx="4259247" cy="3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579D9-46A0-4C24-9BFF-66D376C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78" y="604058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Tableau Public link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8A16E5-9FCE-4D06-8D92-148D5FC4BDF9}"/>
              </a:ext>
            </a:extLst>
          </p:cNvPr>
          <p:cNvSpPr txBox="1"/>
          <p:nvPr/>
        </p:nvSpPr>
        <p:spPr>
          <a:xfrm>
            <a:off x="3138487" y="3429000"/>
            <a:ext cx="591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2"/>
              </a:rPr>
              <a:t>https://public.tableau.com/profile/paolo1754#!/vizhome/Thetvandmoviesdataanalysis2/Dashboard?publish=yes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499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2FC6068-7200-4EF0-979B-F89D1364A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89142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532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4FB40-3752-4667-9DE5-459CECF8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581"/>
            <a:ext cx="8610600" cy="1293028"/>
          </a:xfrm>
        </p:spPr>
        <p:txBody>
          <a:bodyPr/>
          <a:lstStyle/>
          <a:p>
            <a:r>
              <a:rPr lang="it-IT" dirty="0"/>
              <a:t>Procedimento 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C644A62C-9405-41D9-93E3-3952885ADF41}"/>
              </a:ext>
            </a:extLst>
          </p:cNvPr>
          <p:cNvSpPr/>
          <p:nvPr/>
        </p:nvSpPr>
        <p:spPr>
          <a:xfrm>
            <a:off x="247651" y="1538697"/>
            <a:ext cx="2916730" cy="26356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Acquisizione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D804170-CDC7-43C9-8E5A-5C3138D034C5}"/>
              </a:ext>
            </a:extLst>
          </p:cNvPr>
          <p:cNvSpPr/>
          <p:nvPr/>
        </p:nvSpPr>
        <p:spPr>
          <a:xfrm>
            <a:off x="3369533" y="4174306"/>
            <a:ext cx="2124075" cy="208379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Pulizia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B947B58-4A8C-467C-8FEE-D1EB30873EFB}"/>
              </a:ext>
            </a:extLst>
          </p:cNvPr>
          <p:cNvSpPr/>
          <p:nvPr/>
        </p:nvSpPr>
        <p:spPr>
          <a:xfrm>
            <a:off x="8829676" y="4093461"/>
            <a:ext cx="2524124" cy="23494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</a:rPr>
              <a:t>Mongo</a:t>
            </a:r>
            <a:r>
              <a:rPr lang="it-IT" sz="2400" dirty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B23F70-CAB0-4C35-83D5-B8743B9B060D}"/>
              </a:ext>
            </a:extLst>
          </p:cNvPr>
          <p:cNvSpPr/>
          <p:nvPr/>
        </p:nvSpPr>
        <p:spPr>
          <a:xfrm>
            <a:off x="6096000" y="1356609"/>
            <a:ext cx="2625599" cy="24508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</a:rPr>
              <a:t>Enrichment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091A42F-BF13-4A0E-9D2B-EE4FDAA793E7}"/>
              </a:ext>
            </a:extLst>
          </p:cNvPr>
          <p:cNvSpPr/>
          <p:nvPr/>
        </p:nvSpPr>
        <p:spPr>
          <a:xfrm rot="2882040">
            <a:off x="3271533" y="2386904"/>
            <a:ext cx="2285385" cy="1123951"/>
          </a:xfrm>
          <a:prstGeom prst="curvedDownArrow">
            <a:avLst>
              <a:gd name="adj1" fmla="val 25000"/>
              <a:gd name="adj2" fmla="val 71356"/>
              <a:gd name="adj3" fmla="val 25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Freccia circolare in giù 9">
            <a:extLst>
              <a:ext uri="{FF2B5EF4-FFF2-40B4-BE49-F238E27FC236}">
                <a16:creationId xmlns:a16="http://schemas.microsoft.com/office/drawing/2014/main" id="{6E464C08-E2BD-431B-A428-F6CBA8268D42}"/>
              </a:ext>
            </a:extLst>
          </p:cNvPr>
          <p:cNvSpPr/>
          <p:nvPr/>
        </p:nvSpPr>
        <p:spPr>
          <a:xfrm rot="2434283">
            <a:off x="8798983" y="2163060"/>
            <a:ext cx="2739656" cy="1123951"/>
          </a:xfrm>
          <a:prstGeom prst="curvedDownArrow">
            <a:avLst>
              <a:gd name="adj1" fmla="val 25000"/>
              <a:gd name="adj2" fmla="val 71356"/>
              <a:gd name="adj3" fmla="val 25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circolare in su 10">
            <a:extLst>
              <a:ext uri="{FF2B5EF4-FFF2-40B4-BE49-F238E27FC236}">
                <a16:creationId xmlns:a16="http://schemas.microsoft.com/office/drawing/2014/main" id="{9E77D3A7-DB7F-494B-8465-B00DF0BF3E77}"/>
              </a:ext>
            </a:extLst>
          </p:cNvPr>
          <p:cNvSpPr/>
          <p:nvPr/>
        </p:nvSpPr>
        <p:spPr>
          <a:xfrm rot="19147828">
            <a:off x="5821208" y="4604193"/>
            <a:ext cx="2450085" cy="1181100"/>
          </a:xfrm>
          <a:prstGeom prst="curvedUpArrow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FA082-3767-47D4-8198-B1E77563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17" y="416386"/>
            <a:ext cx="8924925" cy="1293028"/>
          </a:xfrm>
        </p:spPr>
        <p:txBody>
          <a:bodyPr>
            <a:normAutofit/>
          </a:bodyPr>
          <a:lstStyle/>
          <a:p>
            <a:r>
              <a:rPr lang="it-IT" dirty="0"/>
              <a:t>Acquisizione dei dati</a:t>
            </a:r>
          </a:p>
        </p:txBody>
      </p:sp>
      <p:pic>
        <p:nvPicPr>
          <p:cNvPr id="9" name="Picture 8" descr="A picture containing comb, light&#10;&#10;Description automatically generated">
            <a:extLst>
              <a:ext uri="{FF2B5EF4-FFF2-40B4-BE49-F238E27FC236}">
                <a16:creationId xmlns:a16="http://schemas.microsoft.com/office/drawing/2014/main" id="{D8896D7D-B8FC-4F71-93C6-F617CA6A1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r="12204" b="-1"/>
          <a:stretch/>
        </p:blipFill>
        <p:spPr>
          <a:xfrm>
            <a:off x="9622074" y="3325306"/>
            <a:ext cx="2059552" cy="1445173"/>
          </a:xfrm>
          <a:prstGeom prst="rect">
            <a:avLst/>
          </a:prstGeom>
        </p:spPr>
      </p:pic>
      <p:pic>
        <p:nvPicPr>
          <p:cNvPr id="11" name="Picture 10" descr="A picture containing table, sitting&#10;&#10;Description automatically generated">
            <a:extLst>
              <a:ext uri="{FF2B5EF4-FFF2-40B4-BE49-F238E27FC236}">
                <a16:creationId xmlns:a16="http://schemas.microsoft.com/office/drawing/2014/main" id="{994B5240-AD1D-4960-BDBD-08F3E4D67D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r="24726" b="3"/>
          <a:stretch/>
        </p:blipFill>
        <p:spPr>
          <a:xfrm>
            <a:off x="7953890" y="3288378"/>
            <a:ext cx="1449189" cy="148210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41BF78-CF35-4028-9B31-A30850E5D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4" b="13236"/>
          <a:stretch/>
        </p:blipFill>
        <p:spPr>
          <a:xfrm>
            <a:off x="990600" y="1866462"/>
            <a:ext cx="2059439" cy="1445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2776D0-62D8-480D-89F5-5E2A588F26A6}"/>
              </a:ext>
            </a:extLst>
          </p:cNvPr>
          <p:cNvSpPr txBox="1"/>
          <p:nvPr/>
        </p:nvSpPr>
        <p:spPr>
          <a:xfrm>
            <a:off x="3219065" y="2184568"/>
            <a:ext cx="37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ai film, </a:t>
            </a:r>
            <a:r>
              <a:rPr lang="en-US" dirty="0" err="1"/>
              <a:t>serie</a:t>
            </a:r>
            <a:r>
              <a:rPr lang="en-US" dirty="0"/>
              <a:t> tv e </a:t>
            </a:r>
            <a:r>
              <a:rPr lang="en-US" dirty="0" err="1"/>
              <a:t>cast&amp;crew</a:t>
            </a:r>
            <a:r>
              <a:rPr lang="en-US" dirty="0"/>
              <a:t> (3GB)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F8043-8DDE-497E-8534-C7BEB9DEC4A9}"/>
              </a:ext>
            </a:extLst>
          </p:cNvPr>
          <p:cNvSpPr/>
          <p:nvPr/>
        </p:nvSpPr>
        <p:spPr>
          <a:xfrm>
            <a:off x="812800" y="1737360"/>
            <a:ext cx="6228080" cy="1691640"/>
          </a:xfrm>
          <a:prstGeom prst="rect">
            <a:avLst/>
          </a:prstGeom>
          <a:noFill/>
          <a:ln w="53975">
            <a:solidFill>
              <a:srgbClr val="C00000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CF5D76-DB7C-42E5-80AE-44D5C27C9ED2}"/>
              </a:ext>
            </a:extLst>
          </p:cNvPr>
          <p:cNvSpPr/>
          <p:nvPr/>
        </p:nvSpPr>
        <p:spPr>
          <a:xfrm>
            <a:off x="3423920" y="3188607"/>
            <a:ext cx="8412480" cy="1681646"/>
          </a:xfrm>
          <a:prstGeom prst="rect">
            <a:avLst/>
          </a:prstGeom>
          <a:noFill/>
          <a:ln w="53975">
            <a:solidFill>
              <a:srgbClr val="FFFF00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19441-8B43-447B-97CF-311AFF985FF3}"/>
              </a:ext>
            </a:extLst>
          </p:cNvPr>
          <p:cNvSpPr txBox="1"/>
          <p:nvPr/>
        </p:nvSpPr>
        <p:spPr>
          <a:xfrm>
            <a:off x="3799840" y="3826461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Scraping, </a:t>
            </a:r>
            <a:r>
              <a:rPr lang="en-US" dirty="0" err="1"/>
              <a:t>libreria</a:t>
            </a:r>
            <a:r>
              <a:rPr lang="en-US" dirty="0"/>
              <a:t> Beautiful Soup</a:t>
            </a:r>
            <a:endParaRPr lang="pl-PL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898F4E4A-F8E9-4110-80C8-5B349AB93C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"/>
          <a:stretch/>
        </p:blipFill>
        <p:spPr>
          <a:xfrm>
            <a:off x="990600" y="4870252"/>
            <a:ext cx="2352040" cy="14289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A67386-050E-4294-A0B5-EEC294482E65}"/>
              </a:ext>
            </a:extLst>
          </p:cNvPr>
          <p:cNvSpPr/>
          <p:nvPr/>
        </p:nvSpPr>
        <p:spPr>
          <a:xfrm flipV="1">
            <a:off x="812800" y="4645393"/>
            <a:ext cx="6299200" cy="1878666"/>
          </a:xfrm>
          <a:prstGeom prst="rect">
            <a:avLst/>
          </a:prstGeom>
          <a:noFill/>
          <a:ln w="53975">
            <a:solidFill>
              <a:srgbClr val="00B050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1C57BC-13E2-47A3-B1FD-B6B307C535CD}"/>
              </a:ext>
            </a:extLst>
          </p:cNvPr>
          <p:cNvSpPr txBox="1"/>
          <p:nvPr/>
        </p:nvSpPr>
        <p:spPr>
          <a:xfrm>
            <a:off x="3423920" y="5412186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da Kaggle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558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A3A4-7B30-41A2-BF9D-FCEE366B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Pulizia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C2DF1-79FB-4A4A-A0B7-59DAA2E1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Le sorgenti sono state uniformate </a:t>
            </a:r>
          </a:p>
          <a:p>
            <a:pPr marL="0" indent="0">
              <a:buNone/>
            </a:pPr>
            <a:r>
              <a:rPr lang="it-IT" sz="2400" dirty="0"/>
              <a:t>I premi sono stati divisi per film e serie tv</a:t>
            </a:r>
          </a:p>
          <a:p>
            <a:pPr marL="0" indent="0">
              <a:buNone/>
            </a:pPr>
            <a:r>
              <a:rPr lang="it-IT" sz="2400" dirty="0"/>
              <a:t>Pulizia delle stringhe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27CC98-A7FE-4640-BBDA-05618BCF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72" y="2237917"/>
            <a:ext cx="2421677" cy="37577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CE35CB-446F-49FE-9798-28220A31737A}"/>
              </a:ext>
            </a:extLst>
          </p:cNvPr>
          <p:cNvSpPr/>
          <p:nvPr/>
        </p:nvSpPr>
        <p:spPr>
          <a:xfrm>
            <a:off x="8910094" y="5334000"/>
            <a:ext cx="2270487" cy="8667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29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762A3A4-7B30-41A2-BF9D-FCEE366B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200"/>
              <a:t>Enrichment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CFB3117D-D77D-4EF5-AE86-C6CA99EFE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04555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25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A3A4-7B30-41A2-BF9D-FCEE366B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 err="1"/>
              <a:t>Deduplica</a:t>
            </a:r>
            <a:endParaRPr lang="it-IT" sz="5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1CA75B-8B70-411C-BDA8-582941E87142}"/>
              </a:ext>
            </a:extLst>
          </p:cNvPr>
          <p:cNvSpPr txBox="1"/>
          <p:nvPr/>
        </p:nvSpPr>
        <p:spPr>
          <a:xfrm>
            <a:off x="808638" y="2628900"/>
            <a:ext cx="95259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Deduplichiamo</a:t>
            </a:r>
            <a:r>
              <a:rPr lang="it-IT" sz="2400" dirty="0"/>
              <a:t> utilizzando un indice di priorità così costruito inizializzato a zero e poi aggiornato nel modo seguente: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se hanno lo stesso titolo, l'indice aumenta di 2,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se il titolo del film è contenuto nel titolo del dataset dei premi (titoli ripuliti e non), l'indice aumenta di 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se hanno lo stesso anno, l'indice aumenta di 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se la serie tv (o il film) è il più popolare fra i candidati, l'indice aumenta di 1,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25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A3A4-7B30-41A2-BF9D-FCEE366B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Risultati finali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26000AB-E06E-4363-ADC1-DDF8253CA044}"/>
              </a:ext>
            </a:extLst>
          </p:cNvPr>
          <p:cNvSpPr/>
          <p:nvPr/>
        </p:nvSpPr>
        <p:spPr>
          <a:xfrm>
            <a:off x="689958" y="1436328"/>
            <a:ext cx="4044601" cy="3623352"/>
          </a:xfrm>
          <a:prstGeom prst="ellipse">
            <a:avLst/>
          </a:prstGeom>
          <a:solidFill>
            <a:schemeClr val="accent1">
              <a:alpha val="2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FILM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Premi totali : 14026</a:t>
            </a:r>
          </a:p>
          <a:p>
            <a:r>
              <a:rPr lang="it-IT" dirty="0">
                <a:solidFill>
                  <a:schemeClr val="tx1"/>
                </a:solidFill>
              </a:rPr>
              <a:t>Trovati correttamente: 13868 (98,8%)</a:t>
            </a:r>
          </a:p>
          <a:p>
            <a:r>
              <a:rPr lang="it-IT" dirty="0">
                <a:solidFill>
                  <a:schemeClr val="tx1"/>
                </a:solidFill>
              </a:rPr>
              <a:t>Non trovati: 158 (1,2%)</a:t>
            </a:r>
          </a:p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5FA58F3-A24A-4C9C-BCA3-8006919AF212}"/>
              </a:ext>
            </a:extLst>
          </p:cNvPr>
          <p:cNvSpPr/>
          <p:nvPr/>
        </p:nvSpPr>
        <p:spPr>
          <a:xfrm>
            <a:off x="3738881" y="2780544"/>
            <a:ext cx="4044600" cy="3623352"/>
          </a:xfrm>
          <a:prstGeom prst="ellipse">
            <a:avLst/>
          </a:prstGeom>
          <a:solidFill>
            <a:srgbClr val="FFFF00">
              <a:alpha val="21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PERSONE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Premi totali: 38854</a:t>
            </a:r>
          </a:p>
          <a:p>
            <a:r>
              <a:rPr lang="it-IT" dirty="0">
                <a:solidFill>
                  <a:schemeClr val="tx1"/>
                </a:solidFill>
              </a:rPr>
              <a:t>Trovati correttamente: 35878 (92,3%)</a:t>
            </a:r>
          </a:p>
          <a:p>
            <a:r>
              <a:rPr lang="it-IT" dirty="0">
                <a:solidFill>
                  <a:schemeClr val="tx1"/>
                </a:solidFill>
              </a:rPr>
              <a:t>Trovati dubbi: 2870 (7,4%)</a:t>
            </a:r>
          </a:p>
          <a:p>
            <a:r>
              <a:rPr lang="it-IT" dirty="0">
                <a:solidFill>
                  <a:schemeClr val="tx1"/>
                </a:solidFill>
              </a:rPr>
              <a:t>Non trovati: 54 (0,1%)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2400D04-9EB6-453D-9027-4980B1ADC9A6}"/>
              </a:ext>
            </a:extLst>
          </p:cNvPr>
          <p:cNvSpPr/>
          <p:nvPr/>
        </p:nvSpPr>
        <p:spPr>
          <a:xfrm>
            <a:off x="7189805" y="2141674"/>
            <a:ext cx="4044601" cy="3623351"/>
          </a:xfrm>
          <a:prstGeom prst="ellipse">
            <a:avLst/>
          </a:prstGeom>
          <a:solidFill>
            <a:srgbClr val="00B0F0">
              <a:alpha val="26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SERIE TV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Premi totali:10507</a:t>
            </a:r>
          </a:p>
          <a:p>
            <a:r>
              <a:rPr lang="it-IT" dirty="0">
                <a:solidFill>
                  <a:schemeClr val="tx1"/>
                </a:solidFill>
              </a:rPr>
              <a:t>Trovati correttamente: 10195 (97,0%)</a:t>
            </a:r>
          </a:p>
          <a:p>
            <a:r>
              <a:rPr lang="it-IT" dirty="0">
                <a:solidFill>
                  <a:schemeClr val="tx1"/>
                </a:solidFill>
              </a:rPr>
              <a:t>Non trovati: 312 (2,9%)</a:t>
            </a:r>
          </a:p>
        </p:txBody>
      </p:sp>
    </p:spTree>
    <p:extLst>
      <p:ext uri="{BB962C8B-B14F-4D97-AF65-F5344CB8AC3E}">
        <p14:creationId xmlns:p14="http://schemas.microsoft.com/office/powerpoint/2010/main" val="36345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67BEA-49A1-4971-9007-1682287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Mongo</a:t>
            </a:r>
            <a:r>
              <a:rPr lang="it-IT" dirty="0"/>
              <a:t> 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5EC74-CE1D-4D79-B35D-B499D8E7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1240"/>
            <a:ext cx="2924175" cy="12930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45B5D7-80CE-4866-AD91-2D245FD5E409}"/>
              </a:ext>
            </a:extLst>
          </p:cNvPr>
          <p:cNvSpPr/>
          <p:nvPr/>
        </p:nvSpPr>
        <p:spPr>
          <a:xfrm>
            <a:off x="5273039" y="1773340"/>
            <a:ext cx="2255520" cy="1056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Router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Mongos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27025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B4FB858-37BD-4B1A-933E-E6889D25F74D}"/>
              </a:ext>
            </a:extLst>
          </p:cNvPr>
          <p:cNvSpPr/>
          <p:nvPr/>
        </p:nvSpPr>
        <p:spPr>
          <a:xfrm>
            <a:off x="8763000" y="3144268"/>
            <a:ext cx="2255520" cy="105664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Config</a:t>
            </a:r>
            <a:r>
              <a:rPr lang="it-IT" dirty="0"/>
              <a:t> Server</a:t>
            </a:r>
          </a:p>
          <a:p>
            <a:pPr algn="ctr"/>
            <a:r>
              <a:rPr lang="en-US" dirty="0"/>
              <a:t>27023 27024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F24C407-F484-4C87-BF41-8CB4DF81A96B}"/>
              </a:ext>
            </a:extLst>
          </p:cNvPr>
          <p:cNvSpPr/>
          <p:nvPr/>
        </p:nvSpPr>
        <p:spPr>
          <a:xfrm>
            <a:off x="6825615" y="5276933"/>
            <a:ext cx="2676524" cy="1056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Shard</a:t>
            </a:r>
            <a:r>
              <a:rPr lang="it-IT" dirty="0"/>
              <a:t> s2</a:t>
            </a:r>
          </a:p>
          <a:p>
            <a:pPr algn="ctr"/>
            <a:r>
              <a:rPr lang="en-US" dirty="0"/>
              <a:t> 27020 27021 27022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C896E70-A26E-403C-A6EE-005834CCC34C}"/>
              </a:ext>
            </a:extLst>
          </p:cNvPr>
          <p:cNvSpPr/>
          <p:nvPr/>
        </p:nvSpPr>
        <p:spPr>
          <a:xfrm>
            <a:off x="3419475" y="5276933"/>
            <a:ext cx="2676525" cy="1056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Shard</a:t>
            </a:r>
            <a:r>
              <a:rPr lang="it-IT" dirty="0"/>
              <a:t> s1</a:t>
            </a:r>
          </a:p>
          <a:p>
            <a:pPr algn="ctr"/>
            <a:r>
              <a:rPr lang="en-US" dirty="0"/>
              <a:t> 27017 27018 27019</a:t>
            </a:r>
            <a:endParaRPr lang="it-IT" dirty="0"/>
          </a:p>
        </p:txBody>
      </p:sp>
      <p:sp>
        <p:nvSpPr>
          <p:cNvPr id="11" name="Freccia bidirezionale verticale 10">
            <a:extLst>
              <a:ext uri="{FF2B5EF4-FFF2-40B4-BE49-F238E27FC236}">
                <a16:creationId xmlns:a16="http://schemas.microsoft.com/office/drawing/2014/main" id="{6D2F318E-D161-4905-B5A7-0726DD28F9CA}"/>
              </a:ext>
            </a:extLst>
          </p:cNvPr>
          <p:cNvSpPr/>
          <p:nvPr/>
        </p:nvSpPr>
        <p:spPr>
          <a:xfrm>
            <a:off x="6347257" y="3106167"/>
            <a:ext cx="276224" cy="145017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quadra chiusa 12">
            <a:extLst>
              <a:ext uri="{FF2B5EF4-FFF2-40B4-BE49-F238E27FC236}">
                <a16:creationId xmlns:a16="http://schemas.microsoft.com/office/drawing/2014/main" id="{1B3562FF-3648-4ED5-8AF5-F36E5E06C68A}"/>
              </a:ext>
            </a:extLst>
          </p:cNvPr>
          <p:cNvSpPr/>
          <p:nvPr/>
        </p:nvSpPr>
        <p:spPr>
          <a:xfrm rot="16200000">
            <a:off x="6236255" y="3317320"/>
            <a:ext cx="491020" cy="3457577"/>
          </a:xfrm>
          <a:prstGeom prst="rightBracke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14" name="Freccia bidirezionale verticale 13">
            <a:extLst>
              <a:ext uri="{FF2B5EF4-FFF2-40B4-BE49-F238E27FC236}">
                <a16:creationId xmlns:a16="http://schemas.microsoft.com/office/drawing/2014/main" id="{9A45EC65-EF42-4A01-93F9-479244F1A2D5}"/>
              </a:ext>
            </a:extLst>
          </p:cNvPr>
          <p:cNvSpPr/>
          <p:nvPr/>
        </p:nvSpPr>
        <p:spPr>
          <a:xfrm rot="4215194">
            <a:off x="7518457" y="3334805"/>
            <a:ext cx="290689" cy="176711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bidirezionale verticale 14">
            <a:extLst>
              <a:ext uri="{FF2B5EF4-FFF2-40B4-BE49-F238E27FC236}">
                <a16:creationId xmlns:a16="http://schemas.microsoft.com/office/drawing/2014/main" id="{5AD27C67-80A7-4FB9-A6BF-A26A48C4B1EA}"/>
              </a:ext>
            </a:extLst>
          </p:cNvPr>
          <p:cNvSpPr/>
          <p:nvPr/>
        </p:nvSpPr>
        <p:spPr>
          <a:xfrm rot="6545868">
            <a:off x="7503987" y="2486761"/>
            <a:ext cx="295228" cy="176711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47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Tema di Office</vt:lpstr>
      <vt:lpstr>Vapor Trail</vt:lpstr>
      <vt:lpstr>Presentazione standard di PowerPoint</vt:lpstr>
      <vt:lpstr>Presentazione standard di PowerPoint</vt:lpstr>
      <vt:lpstr>Procedimento </vt:lpstr>
      <vt:lpstr>Acquisizione dei dati</vt:lpstr>
      <vt:lpstr>Pulizia dei dati</vt:lpstr>
      <vt:lpstr>Enrichment</vt:lpstr>
      <vt:lpstr>Deduplica</vt:lpstr>
      <vt:lpstr>Risultati finali</vt:lpstr>
      <vt:lpstr>Mongo DB</vt:lpstr>
      <vt:lpstr>Presentazione standard di PowerPoint</vt:lpstr>
      <vt:lpstr>Tableau Public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davoli</dc:creator>
  <cp:lastModifiedBy>Alessandro Asperti</cp:lastModifiedBy>
  <cp:revision>14</cp:revision>
  <dcterms:created xsi:type="dcterms:W3CDTF">2020-09-07T15:19:06Z</dcterms:created>
  <dcterms:modified xsi:type="dcterms:W3CDTF">2020-09-09T23:17:14Z</dcterms:modified>
</cp:coreProperties>
</file>