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C3E6-5295-46AA-8CA9-92C4FFEF7584}" type="datetimeFigureOut">
              <a:rPr lang="es-CO" smtClean="0"/>
              <a:t>17/05/2019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C13A-7BEB-49C0-820D-EC7B3E57ED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670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C3E6-5295-46AA-8CA9-92C4FFEF7584}" type="datetimeFigureOut">
              <a:rPr lang="es-CO" smtClean="0"/>
              <a:t>17/05/2019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C13A-7BEB-49C0-820D-EC7B3E57ED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68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C3E6-5295-46AA-8CA9-92C4FFEF7584}" type="datetimeFigureOut">
              <a:rPr lang="es-CO" smtClean="0"/>
              <a:t>17/05/2019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C13A-7BEB-49C0-820D-EC7B3E57ED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189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C3E6-5295-46AA-8CA9-92C4FFEF7584}" type="datetimeFigureOut">
              <a:rPr lang="es-CO" smtClean="0"/>
              <a:t>17/05/2019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C13A-7BEB-49C0-820D-EC7B3E57ED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650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C3E6-5295-46AA-8CA9-92C4FFEF7584}" type="datetimeFigureOut">
              <a:rPr lang="es-CO" smtClean="0"/>
              <a:t>17/05/2019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C13A-7BEB-49C0-820D-EC7B3E57ED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658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C3E6-5295-46AA-8CA9-92C4FFEF7584}" type="datetimeFigureOut">
              <a:rPr lang="es-CO" smtClean="0"/>
              <a:t>17/05/2019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C13A-7BEB-49C0-820D-EC7B3E57ED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156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C3E6-5295-46AA-8CA9-92C4FFEF7584}" type="datetimeFigureOut">
              <a:rPr lang="es-CO" smtClean="0"/>
              <a:t>17/05/2019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C13A-7BEB-49C0-820D-EC7B3E57ED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7304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C3E6-5295-46AA-8CA9-92C4FFEF7584}" type="datetimeFigureOut">
              <a:rPr lang="es-CO" smtClean="0"/>
              <a:t>17/05/2019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C13A-7BEB-49C0-820D-EC7B3E57ED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672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C3E6-5295-46AA-8CA9-92C4FFEF7584}" type="datetimeFigureOut">
              <a:rPr lang="es-CO" smtClean="0"/>
              <a:t>17/05/2019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C13A-7BEB-49C0-820D-EC7B3E57ED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364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C3E6-5295-46AA-8CA9-92C4FFEF7584}" type="datetimeFigureOut">
              <a:rPr lang="es-CO" smtClean="0"/>
              <a:t>17/05/2019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C13A-7BEB-49C0-820D-EC7B3E57ED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67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C3E6-5295-46AA-8CA9-92C4FFEF7584}" type="datetimeFigureOut">
              <a:rPr lang="es-CO" smtClean="0"/>
              <a:t>17/05/2019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5C13A-7BEB-49C0-820D-EC7B3E57ED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414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8C3E6-5295-46AA-8CA9-92C4FFEF7584}" type="datetimeFigureOut">
              <a:rPr lang="es-CO" smtClean="0"/>
              <a:t>17/05/2019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5C13A-7BEB-49C0-820D-EC7B3E57ED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666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n para explicar a hitler de ron rosenba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052" y="-1"/>
            <a:ext cx="517399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7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524000" y="363796"/>
            <a:ext cx="9144000" cy="61863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3300" b="1" dirty="0">
                <a:solidFill>
                  <a:schemeClr val="bg1"/>
                </a:solidFill>
              </a:rPr>
              <a:t>PREGUNTA 1</a:t>
            </a:r>
          </a:p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EL LIBRO DE RON ROSENBAUM PRETENDE: </a:t>
            </a:r>
            <a:endParaRPr lang="es-ES_tradnl" sz="3300" b="1" dirty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MOSTRAR DIFERENTES EXPLICACIONES SOBRE EL ORIGEN DE LA MALDAD DE HITLER ABORDADOS DESDE DISCIPLINAS VARIADAS. </a:t>
            </a:r>
            <a:endParaRPr lang="es-ES_tradnl" sz="3300" b="1" dirty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SENTAR UN PRECEDENTE SOBRE DE QUÉ FORMA DEBEN LLEVARSE A CABO LOS ESTUDIOS HISTÓRICOS DEL NAZISMO. </a:t>
            </a:r>
            <a:endParaRPr lang="es-ES_tradnl" sz="3300" b="1" dirty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MOSTRAR UNA FACETA MÁS HUMANA DE HITLER, AL EXPLICARLO DESDE POSTURAS PSICOLÓGICAS, HISTÓRICAS, PERIODÍSTICAS, ENTRE OTRAS. </a:t>
            </a:r>
            <a:endParaRPr lang="es-ES_tradnl" sz="3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85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524000" y="363796"/>
            <a:ext cx="9144000" cy="61863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3300" b="1" dirty="0">
                <a:solidFill>
                  <a:schemeClr val="bg1"/>
                </a:solidFill>
              </a:rPr>
              <a:t>PREGUNTA </a:t>
            </a:r>
            <a:r>
              <a:rPr lang="es-ES_tradnl" sz="3300" b="1" dirty="0" smtClean="0">
                <a:solidFill>
                  <a:schemeClr val="bg1"/>
                </a:solidFill>
              </a:rPr>
              <a:t>2</a:t>
            </a:r>
            <a:endParaRPr lang="es-ES_tradnl" sz="3300" b="1" dirty="0">
              <a:solidFill>
                <a:schemeClr val="bg1"/>
              </a:solidFill>
            </a:endParaRPr>
          </a:p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LA EXPLICACIÓN DE LA COCINA VENENOSA, HACÍA REFERENCIA A: </a:t>
            </a:r>
            <a:endParaRPr lang="es-ES_tradnl" sz="3300" b="1" dirty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LA TEORÍA QUE GIRABA EN TORNO A UNA POSIBLE CASTRACIÓN DE HITLER EN SU EDAD TEMPRANA.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EL ATAQUE SUFRIDO POR HITLER DIRIGIDO DESDE EL PERIÓDICO </a:t>
            </a:r>
            <a:r>
              <a:rPr lang="es-ES_tradnl" sz="3300" b="1" i="1" dirty="0" smtClean="0">
                <a:solidFill>
                  <a:schemeClr val="bg1"/>
                </a:solidFill>
              </a:rPr>
              <a:t>MÜNCHEN POST</a:t>
            </a:r>
            <a:r>
              <a:rPr lang="es-ES_tradnl" sz="3300" b="1" dirty="0" smtClean="0">
                <a:solidFill>
                  <a:schemeClr val="bg1"/>
                </a:solidFill>
              </a:rPr>
              <a:t>.   </a:t>
            </a:r>
            <a:endParaRPr lang="es-ES_tradnl" sz="3300" b="1" dirty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LA TEORÍA DE HUGH TREVOR ROPER QUE AFIRMABA QUE HITLER ESTABA SIENDO ENVENENADO POR LA COMIDA QUE CONSUMÍA. </a:t>
            </a:r>
            <a:endParaRPr lang="es-ES_tradnl" sz="3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47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32229" y="117058"/>
            <a:ext cx="11727541" cy="66941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3300" b="1" dirty="0">
                <a:solidFill>
                  <a:schemeClr val="bg1"/>
                </a:solidFill>
              </a:rPr>
              <a:t>PREGUNTA 3</a:t>
            </a:r>
          </a:p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CLAUDE LANZMANN AFIRMÓ QUE ERA INMORAL INTENTAR DAR UNA EXPLICACIÓN DE HITLER Y MÁS AÚN EXHIBIR FOTOGRAFÍAS DEL LÍDER ALEMÁN CUANDO ERA UN BEBÉ. ARGUMENTABA ESTO DEBIDO A QUE: </a:t>
            </a:r>
            <a:endParaRPr lang="es-ES_tradnl" sz="3300" b="1" dirty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CONSIDERABA QUE EL HOLOCAUSTO NO ERA EL ÚNICO GENOCIDIO COMETIDO EN EL SIGLO XX Y QUE LAS FOTOS DE LA INFANCIA DE HITLER BANALIZABAN EL HECHO.  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MOSTRAR ESAS IMÁGENES PODÍAN ABRIR PASO A UNA COMPRENSIÓN DE SUS CRÍMENES Y, POR LO TANTO, DEL PERDÓN DE LOS MISMOS.    </a:t>
            </a:r>
            <a:endParaRPr lang="es-ES_tradnl" sz="3300" b="1" dirty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CREÍA QUE LA NIÑEZ DE HITLER HABÍA SIDO TRAUMÁTICA Y PODÍA SER REVICTIMIZADO. </a:t>
            </a:r>
            <a:endParaRPr lang="es-ES_tradnl" sz="3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87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32229" y="102544"/>
            <a:ext cx="11727541" cy="66941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3300" b="1" dirty="0">
                <a:solidFill>
                  <a:schemeClr val="bg1"/>
                </a:solidFill>
              </a:rPr>
              <a:t>PREGUNTA </a:t>
            </a:r>
            <a:r>
              <a:rPr lang="es-ES_tradnl" sz="3300" b="1" dirty="0" smtClean="0">
                <a:solidFill>
                  <a:schemeClr val="bg1"/>
                </a:solidFill>
              </a:rPr>
              <a:t>4</a:t>
            </a:r>
            <a:endParaRPr lang="es-ES_tradnl" sz="3300" b="1" dirty="0">
              <a:solidFill>
                <a:schemeClr val="bg1"/>
              </a:solidFill>
            </a:endParaRPr>
          </a:p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HUGH TREVOR-ROPER AFIRMÓ QUE HITLER NO ACTUABA CON MALDAD DE MANERA CONSCIENTE. SU ARGUMENTO PARA DEFENDER ESTA TESIS SE BASABA EN QUE:</a:t>
            </a:r>
            <a:endParaRPr lang="es-ES_tradnl" sz="3300" b="1" dirty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CONSIDERABA QUE EL HOLOCAUSTO NO FUE LLEVADO POR ÉL SINO POR SUS LUGARTENIENTES.  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NO EXISTÍA UNA SOLA ORDEN POR ESCRITO FIRMADA POR HITLER EN DONDE SE INCITARA EL ASESINATO DE PERSONAS O PUEBLOS. </a:t>
            </a:r>
            <a:endParaRPr lang="es-ES_tradnl" sz="3300" b="1" dirty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HITLER ESTABA CONVENCIDO DE SU PROPIA RECTITUD Y QUE SUS ACCIONES –QUE FUERON MALAS- ESTABAN ENCAMINADAS A SALVAR LA HUMANIDAD DE UNA RAZA DESPRECIABLE Y PELIGROSA. </a:t>
            </a:r>
            <a:endParaRPr lang="es-ES_tradnl" sz="3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63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32229" y="102544"/>
            <a:ext cx="11727541" cy="66941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3300" b="1" dirty="0">
                <a:solidFill>
                  <a:schemeClr val="bg1"/>
                </a:solidFill>
              </a:rPr>
              <a:t>PREGUNTA 5</a:t>
            </a:r>
          </a:p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YEHUDA BAUER AFIRMÓ A LO LARGO DE SU EXPLICACIÓN QUE HITLER ES EXPLICABLE, PERO QUE ES DEMASIADO TARDE HACERLO Y ARGUMENTÓ SU POSICIÓN EN QUE:</a:t>
            </a:r>
            <a:endParaRPr lang="es-ES_tradnl" sz="3300" b="1" dirty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CONSIDERABA QUE </a:t>
            </a:r>
            <a:r>
              <a:rPr lang="es-ES_tradnl" sz="3300" b="1" dirty="0" smtClean="0">
                <a:solidFill>
                  <a:schemeClr val="bg1"/>
                </a:solidFill>
              </a:rPr>
              <a:t>LA SEGUNDA GUERRA MUNDIAL HABÍA TERMINADO HACÍA MUCHO TIEMPO Y QUE ERA UNA PÉRDIDA DE TIEMPO BUSCAR UNA EXPLICACIÓN DE HITLER. </a:t>
            </a:r>
            <a:endParaRPr lang="es-ES_tradnl" sz="3300" b="1" dirty="0" smtClean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ALEMANIA SE HABÍA REIVINDICADO CON LA HUMANIDAD Y QUE UNA EXPLICACIÓN DE HITLER NO SÓLO ERA INNECESARIA SINO PELIGROSA. </a:t>
            </a:r>
            <a:endParaRPr lang="es-ES_tradnl" sz="3300" b="1" dirty="0">
              <a:solidFill>
                <a:schemeClr val="bg1"/>
              </a:solidFill>
            </a:endParaRPr>
          </a:p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C. </a:t>
            </a:r>
            <a:r>
              <a:rPr lang="es-ES_tradnl" sz="3300" b="1" smtClean="0">
                <a:solidFill>
                  <a:schemeClr val="bg1"/>
                </a:solidFill>
              </a:rPr>
              <a:t>DOCUMENTOS CLAVES HABÍAN SIDO DESTRUIDOS, TESTIGOS ESENCIALES HABÍAN MUERTO Y HABÍA DEMASIADAS LAGUNAS EN LOS HECHOS HISTÓRICOS.  </a:t>
            </a:r>
            <a:endParaRPr lang="es-ES_tradnl" sz="3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61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405</Words>
  <Application>Microsoft Office PowerPoint</Application>
  <PresentationFormat>Panorámica</PresentationFormat>
  <Paragraphs>25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Secretaria de Educacion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DOCENTE</dc:creator>
  <cp:lastModifiedBy>DOCENTE</cp:lastModifiedBy>
  <cp:revision>7</cp:revision>
  <dcterms:created xsi:type="dcterms:W3CDTF">2019-05-17T15:35:55Z</dcterms:created>
  <dcterms:modified xsi:type="dcterms:W3CDTF">2019-05-17T19:21:26Z</dcterms:modified>
</cp:coreProperties>
</file>