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49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9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0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8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6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2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9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2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E80-A860-451F-9AE3-5D969DD3870E}" type="datetimeFigureOut">
              <a:rPr lang="es-CO" smtClean="0"/>
              <a:pPr/>
              <a:t>14/02/2020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BE30-CBEC-4FFC-B2CB-F932733B544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8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esultado de imagen para conferencia de berlin 18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6285220"/>
            <a:ext cx="9144000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QUIZ </a:t>
            </a:r>
            <a:r>
              <a:rPr lang="es-ES_tradnl" sz="3300" b="1" dirty="0" smtClean="0">
                <a:solidFill>
                  <a:schemeClr val="bg1"/>
                </a:solidFill>
              </a:rPr>
              <a:t>TERCER REICH</a:t>
            </a:r>
            <a:endParaRPr lang="es-CO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6" descr="data:image/jpeg;base64,/9j/4AAQSkZJRgABAQAAAQABAAD/2wCEAAkGBxQTEhUUEhQWFRUXGBgZGRcYGBoaGBwbHRkdHR0ZIB8eHiogGhomIBocIjEhJSorLi4uHB8zODMsNygtLisBCgoKDg0OGxAQGywkHyQsLCwsLCwsLCwsLCwsLCwsLCwsLCwsLCwsLCwsLCwsLCwsLCwsLCwsLCwsLCwsLCwsLP/AABEIALEBHAMBIgACEQEDEQH/xAAbAAACAgMBAAAAAAAAAAAAAAAFBgMEAAIHAf/EAEkQAAIBAgQEBAMEBwUFBgcAAAECEQMhAAQSMQUiQVEGE2FxMoGRQqGxwRQjUmJy0fAHMzSCshV0wuHxJENTkrPTNURjc6Li4//EABcBAQEBAQAAAAAAAAAAAAAAAAECAAP/xAAfEQEBAAMBAQEAAwEAAAAAAAAAAQIRMSFBEgNhcVH/2gAMAwEAAhEDEQA/AOhBsSA451luJV6d1djHRiSPoTGHHgfFhWpqWKhySpUHrfpuJAJ+WOriKzj3VgXR45SL6DKnUVGoWJt16b9cEgMDJJxspxEceqcGinx7iLzMDMzxWCQpHWD/AJfX97BptjGPRijwzOioGvJDG3p0xfwVUZjMZjMBZjMe4zGLzGY9x4TjMzGY1LY8LY2k7bY8x4Gx6cLNSceDGHHuFLMLnHeMNqajSp6yLN0UEiYNiSYOwGxFxOGCtUCKWYwAJJwvVsyUy9WufjZWcLtAA5QT0AEEjqZxNqoRePZ3MUlLuqqRsBTMT03Yn54j4XxbN0lBVVDEQW1XPXbR6Yg47xFsxQVnpaecCf2iIkjrF/rglSpRuDECJYnacaGtm8VZ0G7Dpaf/AOeJ6HiXNkSWH3f+3hPzHG82+kCgg1yVEgmw/itvgnwPiFSoagq09Bp6QQDMkifwjrh3RoR4j4uziLYKZIENpgzaDyC1+498YfFlcaRT0KALhQunUSS2mVJ03tfCtx7O69SnVAaDfssxviQs+imTTYDSbgwBBMCJvAi+DateHFfGWcHVfaF/9vGN42zZHMADHXSBb/LhZzuYqKoNKk1SxJM2UAde83+mKFTjNZQpq5chXjSehkSL3G1+mAHYeNM4QLLMdlj/AE4FcHz9VM1ROgwH0dPt2PT8Tin5+kgX0wZv1xdyj/rBqDAaluT6774Z0OpnHkYwHG4GO7i5zl80j7H5bHG+TzoosjRDBmPS86gO3f1/LAXhuVKUwpbWTfm6DFatx4o+kDWosQ35H+eJ3tejJxQ6iYvLOfwwx5rjLKjrTcEg0wpAmBoSfQnUT9+Fak6sNV1OkrcyonG9FtFjMct+liOvsMBF+A8arNmVp1HlWLAzG8Wj5jbDqFxyTi5+EzGx/HF/LeKaw/VvUaYAUn2tMXJ/nh6zoi5tNekG/wCfb3wErKJPufxwvHiRUANzeonf0P5YvZfMarkm+84wMfhwf3h9R+eDYwD8MNy1P4h+GDmIy6uNsZjycZOJU9xmPMZjMw4jONycanDE1ocejGHHmENGON1bGjrjxThCWcRKXmIWN5k/y74mUYpZ6sU5nqJTUKxLEgWH8QtHecBVuNvrZKP2TzVD+6Nh/mNvUasUOGuudymoggP5gAHYOVUmesKDHfFWiytUVixeo9QHTKnSuklQYvZQT2mTvGLnhUf9kpgA/asDA+I/18+uI2sn+PcqKdAKAITTAn94emIcipCjVsR0JPb0wV/tEA8iovKCdPL35h6W+mAmRQgKSF2F/wChhnBUtbLr5uWZbmKi3tbQD23scV8vTIfNbTqU2/gHp7YvZ1IbKwRcteJ/7o+oxVpCKuYBINkO0fZjue2Ly4mBHGckQhKqNWpYnmEkRcdcRinUqaWFkEnRc2JLd97/ANdLPGCSlRQokqpBvHr0jYH6404dTC01GhZG5nf7sc3T4M+GxqFQRIKx7bjr74o+IEByeRJH/g3t/wCHGDfgeganmqAoOiQvT4u/z+/APjZYZPKTEKUHsVYr/LClDVoS+xIHYxv8x2GNaVYBp0sQCsAvvE232xK6NqEdQJuR+HvivVoaYMDSRtJmZ6dsIdgy9bWqsNmAN/UThdqcQq6mDkqQxEBoEDaNpwx5JVFNNHwaV07/AAxbe+3fArilKKhgDmAJkHfboPTHTLiMekXNVB5bsLW3/wCeFvw/lg7szGYv6Ezg+tACgEG0D2wB4RV8tK+qeUGQN7C8etsCjJma4ErscbUnamkk3J6ep7YVqfGAzBleGtIa0/kcHuPUgwQA6TvuY/r3GBlvNUg5Vzp5Y1RvHt7nAriwPmsVuLX9lGN+FEw3mkMqcx62HW2I6Oc1Mag1NYmBAPMbb2sAZGHbaW6PFdUBrG3pf8MFMrmLdffAitRR4JWNSghhyn5rtONuGhkkAhkmJ2Ye4P5Y0rXE9eH+MClyvZWM6ux2+mHNHBAIMg9RjlS1wq8zD2wa8J8YqGqKYE0zNp2gTIP9b4LGlPmMxqr42xBYMe41xmMzMeY9xXOcpg6S6gnYExhCY4jLY3bGgGGM8Jx6i420Y3VcOxp6Mc6/tF4wS/6IKmlQoeqYNwx5afLNuWTMTIx0DN5haaNUcwqKWPsBP1xyPNUC9Ovmavx1Gn1EsB9B8PyOJVDnw2mRWqGSy/qjJaYAobe3r/1Mvhr/AAyiNiwN7b9fTHvD0vWm806Vo/8ApdvyxPw/hqunMvL0UGF97b7RPU6umIUWPGDp5NRdVPb4ZHQz+XbABG0hSFWdIPLff6d++Gbxjw+mtCpC015TbC/lsspA5ViNsMFbu7VBTENNO6kKO0XvBtiCpSZWZ4YloBsIsLdRgdm/EFBGZDQqSrlRCrpMEi3vvj3hvFaVd9ApGQsksqjsPz7YfWa8ZJanKoBYSJ7Ge2+LmUQaF5aZAi8i9va2/wB2Nc/l1CGQl2i/v7euLmUy6eUpFNCCFH3b/DgPxT4Vx+tlqrNRpi8iNOpYJn9pca8QrNUpCmyQAdWoLDTr1R/eEb+mwx7nDSooXemIEDlUE3wKqceyp+w3/kH88YLFLMM7CUsvVhFpHviXNusA6FGk7Tv07bXnG65ak6pUWmIaDBAH88ZmOHg6WRFWzi28wY6fu4WdgylPSiL2VR9BGJig7YF+F801TK0mdCh0gQSTIFg173EH54tZxCSILbdB6n0x1tcpHMqzfqfQYWwT5Ndj1Uj12IvhnLaaLEgEBSYO20xgLxrMM+WFR4DPTYdBqgjYdfiItsBfAoq5OnqqoPUfhhx8XUHc5dKXxsTHyWcKfDkPnJ8v9OHTiVeM3kpsCXH1ULE9JJiekzgpC8hXFNKqmlmapZdLMqwBM95PzxNwHS45CbsZBsQACPbthw47kKVEKKb1KYCuSqCZZh8RveCRY9sKNOoKbFSA0mSwsSTeYiIn2xzmVdPz5sQqsAUnon88SZJTqILSuna0AgC4O4xHlUWofiIgSdWyjvN7Seh64lGcooAGYrrBCPYho6wLoDaCd+lsVsabZtAdJnqAbbz/ANMHPC7olZQW0xq376Y/r2wFUk26gi39b4kpMRUJBYGTEEjv2xUTXUkbEwbAfgGf8xEDSXgybXg/jGDQGNRGTjMexjMSQDxb4kp5JELBmeoxVEX4mNvookSfbvhC43xGtVQ6qbJLDlDEgmO+mMNnjfgC1KlLNGoVNIFShBKsJ1TMjQQRvcEW9cLBzorVUSkxaozgadJABPcxcRJ9hiLbOOmGMs9OH9n/ABwZvJqxJLoTTed5Xae/KRfDIuAfhHw0uRpNTVzULuajMRpuQBAHYAYOY6Odb4zGjMAJJAGKLcVSSF5o69P+eDQX6iBgVYSCIIOxB6Y57x+mBRqKIABAHsHAHzjr74P8T4k55QSCReLQP5nC5xnMBFgqXuBYlQNbKFJ6nmgD0DHbfXwwyZLLknsCqKSJkgKBb1IG/QEnqMbcBzjV6dQlQoWs6KoNgi7dL7zt1xU4PxBadU0WIVEp0gAFazcxqFmI2+G5gWOJvCVRXSqoP/fOdrCwuQfY4hQV40QChUGpQdJt8vcfhgPkTKKSVuBt/wBcXPGHEjpq09S6WVgsrB+FjNoEWwuZLibhVAT7KgN0HLM+txGHGbbLxrxmkJQ6T/f0726tHf1xtlaAXN1LRNFD0/bOB+f4i5QBtEpVpEwTuKn3bYkzfEWGYBhJemFEkx8e+wn2x0vESH3JcCofoy1syyDVzAGBueW/fbC5nQqt+pRTTgEdom949Tgzwp/My36sBqykKwaXGlWLKApMAX3g7YWuP8eBrhFXU5aNC3g9RAG0SLDHHfrvqflf4TUAdZUNeNI/eBHX3wlcW4bbMPp+GrV+XNP54aEevRrUQaJUMwJLKVUXncTBwG4y9QDMipS8s1Hdhq1AwUBMSBNyt/fFxxHFp8lNQBFjf8MV+IgFhyqIJ2P7p9MQ8Ozz1NIemoXSCpM3kTIJEEX6fXG/EACLaBzdLnp6euAuoeGqzPlqTMuk6QN5kCwafUCcT56lVLDyyoEdQTeT6jFDwY3/AGOlMfaiNo1G3vgvUqN9kAj3jHXsc+VyHiRdco+qJgi3bbAnNsKuTKLY0CgnppZQDPoD+GD/ABeGoOLbH64h8PcMWKyEAhyVgwRAA3Gx674yoFcA8NVDVD1WREvBnUzECTpHYDcmIxYz3Hct5wcLULUQ6oSF0hjEVIm5UrIBt9MXPFNTyEHlzrcKoYkkpRB1fJqjCT1IAwgu8kk9cc92tbo65zjBzH6zzNOogERYE9L7X2xDl1VVDVGN4+yWvEmY2wB4PwapmdQphYUfExhZ/Znv8vpvhx4NkatWkdSCVlXLEABgGXfrJjad8GMkX+rYs8BolKwiG1qQN/ebwQeXEviCgjsACAFUAAjUWi9zNuvpi4MxQoU2q6lqVgrBVUzFtJAvzMJJgXtbCbleMUkqlWNQoZJ2Olh6GCbdJGC3d8VL56O068xqAMx6Ys02XUIkHFbOqtNpUh1kHVzCAesd/rjV6gswJg46Rzpy8LvD0h3D/h/yw5A45xwquQ1MibMPffbHRVOHJMb4HZ7NsUJpECxgn2t+UYt5luRt/hO1jtgRm6kZZmFopBvYxI+/HPKrkJ/FfENTWpRpDBQdV+hEj9k2v8og4UuE5qtlc3TqUyg1VSCrKTSCMYLCLrp1MIHYHqRirxPOnzygMDmI+ZkfSTiTNZbVsWJG4iwZtyOkG8+4wRTvusRMiO/TA7McUFxTGswTP2bevXCd/Z1xseS+WcXQv5fqt5B9RP0wx1djHYjb0/rbHSOdDauZqVmgn+QGJqjimo7/AGQbfM4zLAqvJTZp3Y8oP54oZpmWoxqbg3i4HoMUFd81pqGTMxc+p3wJ8S5itl1YVUUoTTdjB12YGReCLfS1owZqBXuNp/5YHeLM0gIKrJdQLLsbyC3Ykzud8c866fxyUz1mU1cxIDEUFa/QhTHseYRgP4ObTRrmqJVidWq40iAxM/19MFOHMiVWrO2hGpICGBUrCqNj1JBA3n54jOYaop0coYBVLLJInmOnopnSBbckmTjnaqESrxBMzUraSogVXlRysYOld+zH6DFrhubJy62EaIt9D+GDdHh1HLgBFV6zyxZyFUEaj7JMbewtgDmGZ8xoNQ0gwkfsz1FoH4Y0rZXYXmeGAgnzGuZ+GT8WrfT39MRGiC6uzMStoAI6zfl74aT4efrmGPyP88VD4WfpmXHy/wD2xe6nxrksyWpglXNMwvIDraTAQREsdvngz4W4ImUrM2gmow1GSGZFYkLTnYtClmIO9hOCnhThJo05dzUKltJPSQB3O1/ri7kABVq1P2hTCjadKFjHc8xPpGJ+n4q8ezcIxIO39A+nphObiuXYlUo01flMtTBQ21CRsRuI9Dhi8WZgaVjqs/Ltjmat+t0TI0aSfbY+nXAxpzBFUirqLM3xajMESD/l7ARihxVx+7029cQcMp1HWFUgcqBmMSTHUC8QSSLWOLGf8M1VRn88kjpp3+/FQVJ4Zz9ReJ0FFRgjn4Ax0QVNo23v747Fjh+WyxoVaObkv5TIxSACQN4PQxOOlcL8YU8xTFSnTbSZEMQCCDEGMdccppGU9IOezKsnKZBIH/5DBLw1VRFr1ahhKZcxudh+QP1GE7M0lpOypUd4j4l03B6DUbe8YuVcyf0Vv32IPsTP5Yb7PBFLj3HqmaYzCpMhB9xY7s33dgMCggv3wW41wJqFOnU1Fg6qx5SNOobTsf8AmMB+mOTXQvwLjRy7GRqVgARMRffY9JxYo8dqOtYsQAQxEE2Zl0AAT2knuRgAnX2xPk3QAh11XG5YQLzsRfa52vbBYZlVzhtdi4EkBzpgSCCdmB7gz9464n4t4ezGXIbM09IYxMgmSJkgGQet8XOH8Ty1IU2TLIavmBh5lRmCw4ICqRAWLamJO5vjTxL4mr51mZhCcp0i8QOp374yvPohwd/MRBNwSCBEkCCT7XucX6jXAiwwj8MpsXLKxUqDDCQRNrRfrHzw3UK5eit7gAaogmLT84xeN+De5sb4fVIqoOhIPznpjpOZzaopY/IdT7Y48rOIYG6kEHrPpghR4u7t+sOs9zvjpUulrnw9A1LKIOrVtAMEfPAnjtGpVyumjpioFkk/ZAEAWwOzfESuTNLZnGlTv/eOVJM/s3Pti/wPPo1M06YfTROgF4+GDBnYgRHyHfHHPrpi4nxtnp5ptQ0sAouOkb+3ri9l6uuPUiTN7XjD5404RSzKnSFNQXVuu9x/Cf8AnjnVGm1MkEbfd3O+Jqok4LxE0a0F/t9SYm/PPTsR11HtjrfBs41UU2e55xI2O0Ht1jHFKHO9OQNWokk2nUwCj1uw9p9Mdg4dVNHLUqVWqmpaaqzAkkmIJBmT74vHoy4O+QNTEAyBuSeo2H9dcL/Haukva9h17fXBbJ0CSo1wARKrYxzb3mDpOFbMovOxPU3+eK2hb4cSU2i5iffFfSJavUcgJqSihMK9QaQzhZ5tL8oJ2IPpiplGBZYew5m5rFQwm/qDFsZxmo1etSpUqbFg9GWMhRzoxC9CTr1EjYAybYjO7VjFutlK36QjIpqAVQzKdRBTUwYsWMDlHcbTg/xviWWRvNZlCnkpsIIAtqA6AEoCf4fTFPj9RmqnRUYUaaqCKYA1Fl1AklZm02OwGBPDuGu/D6i1CA1ZmgVOcqFMAc1phFv0Mt0xzihnJ5zLsPMZlZzqIi1i1t99h67YX+M5IFwCIZ9ZQQd5B6NMy19hGJfCnCqZo1UqKbMrWLKRqWGAIIP2R92BtKk1CqjUyzo7MihmYwpcC1/Y/TDjdXbZT4biIC32F/eMJWf8cha2imutFbST1aDB0xaO3fBzxxlMzUy4pZdGckw8CP1cEm83EwDPtjn3hfghr5paTNo08zbEwhBKi++L4iR23iDmnlm0fEtNiP4tJPzvjbhajyqbElmVBzRAMje4mDE79pwA8VcZqUfM0lNKU1cE3JJcqU33gTPSIgza/wAJrilkE59RYMwP7pJ0gdhED64hRX4/m+QT9hmH+XcYRckWd6rBCdK6jCyFVbkk7qvrhp43nSEMrzGPxmB8hgxSydNMucrSqUy9Sm7VmSCzWa1vsgyonacGzC/wE/rcnSDkhaT5l/dxpUfKT9fXDPxNv1Dn0/PC54UEOnX9SonsJ2/D+jhhzZBo1IINjtfHSVF6X+IoWolVME2xtwAUMvSCvUgtzyT8QYCGA0kqDFgYMQYvjeo6AC6ljGmnMlnFiImdIN2+m5GI6ObZZ5qbEkks9NWYk7mSRb02GwtYSSxRzMG9NWWI0mYA9IIIwRNINRpKv26ij1kkj54FLEW64M8BzCI1HziNKNr1dFgGJAuZPSOoxeN0jfpt8RcIFWm7IB5kaUmYIBnTcgCw+L/oecVMgfKFUfC3Qj1I3w6eIfE9NqR8pKzauXzGplUCkwwWepFtp9sScINOvRdEKnSQ0SSYIvqm4JIPpgl+U2OdAb4lyGWao6otyxj5dT7AXxf43wzymYr8P4Yi4BmdFU3I1Kyysau9pBuQCvz98a+RP2RFoWmw1gvvPS1wI79/uxa8xlJW1u221sFHyPm1GypPPdkY2/WAnWvzA/E9RgJXr8zQDYxe3pfqD6Ym3bpjNdacOqhWuGgyOU9IPTr1wwcNMUtI2DbjqCJnvI2wu5OrpbVGxkD3t9MX+F5lihQAm1oEnftise7Evmh168Aet8eZeoAQZxAqNpXUABEXJA/CxxZbPEUFoLSBhi5qLcm3teBGxi2OtyTMR3iher5IgaEDMzkmLnQBa5bSXI9dOPMnxVDnKaqxpq71AtMJCFVpALBHVY22xVOcZqfkppDOVAZhKNLTp2MWPX1wGzniKpTDJppymoBRSQBT6cvp0xxznrrjPBROOPVzyUqsJR8wKINyC1ixw4+O/D1GrlXKIqtTUuItOm5mO4EfPHLqmVzNFFesitqAN51Cb8wGxxaznjOtUyz0G3YadYN9Nrd5gEfPEze1NeAcLr1CrAFkaqERmUKWJUkgE9tjeMN3Ess1MIjiGVRIkHdowO8DcVQrl6QVtdJmquSzMDKDSQDIW5IIHUT1wYqcbFTNVTp0oNSsxNgV9fnsMXi55LfB6jfp9VbRpB9bAQPa5wI4jzUnOk7kR1sTi5RzFNMx5i1dYqRJEaUANgTM3HSBsMQ1swyIQKD1JLxpClTfvJj/AK4bRID8IqEMWbohOwvzj4pBAtuY67HBmv8ApNDMVq9Qsaa6PLQWBa2kIBZbnTffsRfAzMuRVoUUp6KlZ6YbafJBDO8dJ0kX6Ke4wUrZmouZNXNFVo6TUpUmMO5BkW6KCA3e6ibkY55LkCsvm6lLMmlVgipVaS4OrkUaOsRFz0+cQ8ZWKlJJkgTERcdfT2/o45TQ4lq4hczqqDTq5oLX3An7Rx0nhqF8tyPzlTB2BMkfSe2Br1DxvONVVvJR1aALqQVOpbnoeUG4kWF+yNx3MhnpUqYIWmVs4K31rzMDcAkfRRhsbKnL5SolWsVrVSIK6thcibmDqKyDjm/B6Jq5nytUanYTE2GprCR0BxpDx1a9OkzKoCmRA3MSRAFmuOtonthI8PJRrZk1HL0qihnplGCsCsXMrEb2O8HDpnsqVq5dWD+XSVi7E8slYg3m5O0bH3gJkmy9Koza2asKmlfLRmU6VAWkpIAMASTHc41rTi1xnhDZqrSDqBliQ1RgdJawJB5rDlABE7mMTcdzgXkUDSIEqIpIALKp+0YHTBfJedXEtYBW5OXUbkczDl6WCx6nHO+K5FqJrPUbQAxCozMRddxv8vbB62lH9KStmiHvTpggLMamJAv+73jtuJwe4VQpUqigKgkVEOhILaxHMZ6ELcYUvDRC1W1QJWxbaZnf5fjhyShVFOpUpqJVCQSpIMwvcGYYmZ6T6YbdeCQA8OZRq2lUmdAafMNPYBidQBgQO2LVfh9dWLs6imF/WMWNRqQIBRWKquqo4+FT3xt4XyyNFLU3mKVViCAukkQQbyZsekYPcXycpUroYRphVt5h8vyxUIJ22C+kn7QA6YYfpGWf5JvEOEsVFZnpU5VWRZioUb4SSoALgRJiTOJsjxtaaBf0ipO50U1if8zzjXif6ylSW6tT0rMAyNIAvOFsp3gEe/5A47X+OY/HPHP9e7X0yzhA8cpE27TEnsJt8xiX9EDS+uAIkhdRB7wOnr3xHw+kheCQqkQTzM3oeWAT6T+GLJyiglKdWpNi2qmKcdJtUYxftjlLqq/Nhi4xxMU6CUVYHSiKfXlE29cLfAOL/o9ZnIJVlKkD6g37EfecTcYUNURBMrTRWbqzBQSxHQ4EVaMb4mKojxPjzVZhQoNjME/yGDvg7J+U1OpWUc9NzTDLJmQAdpjsfU4UMpQ11ETbUyr16kDoCevbHUsnwNKBNQOrEJYFmJ0p0GsyAACIj6Y1bD+yN4jzuqvqpk2jngBtUk6rARfbAmpWktAjUxMXPX1MnF3i2d85tRCqwJnTYEEz33BJ959MVMyig6knSZIncXNsE4XpZRBYTbaY6nrgjk8ydBKUzuwBHLquCRI3IEEgfdOKvDaD1XC0lQ1IYgPpIMKSbNYtFxbcDDF/Zzw5qlRySdNMBtG4lvtET+7fqbdsMbfqVrml5ikVCSCAVhlMcpW5J6iwsLYseQtxSQAiZBpk3En0F53FzbfbDmOHjVLAuSZJcKBe0Dcx7RiwctSHxJo62GkAEwbk394tO+K/TaKmT8sqCaBpOSLywEgixUn8Jj0tKiqJ+lMzkimlRWeW1TBkkkWOxH19cdVqZFBNUqbRuwA6dIMsNoGOX0KPnZ4FUbSra37sFNpCgBElQNIFhO5xOV2rHxLx7ijZpm0KSoBMsAAImdx12nABqfLHWDjo44augtTIIOpXBEMGViGAaJEERff54UeNZYIZQMFHVo37W2+e+JlK14M4ZVUfpiFtIDUyoRmDfCYLA2Fx/wCUd8OyZnUtRig1CLSzBunL+yBFwN8CfDHFVynDRYNqquWnSAi69IuxCwbdTvhmTjbVlp+WpIYBlqNdAWiCQpXVE7gQBecXtFgZTyaMSSYUn4lEBepUgLttcydpJnGVuGgAuzulNRPxJEfETA2WL33wYqUudS1QSrghaaw9wOXUYOnckASRAmAcA/EmbrVlbJ015SQ1VmBQeUhErtcOYC7zDCcHhDeD5OpUb9MYstR3GiYkUlMBTIsxABJHpEGRgjUydOqKppBTVkIXqqXlkW8k3IBaCRsVI3Bxa4bXqwKLJUABHOwXUVspMUwS1gNwOpMk428U5jyRqoU4BOlQwKSSklRvG07fa9jictaaWuVZ7JNls0oYozAqeUmLxsTB69Y2x0FMtVXI0KaVHBqeWCULKVLOdQ1KbyTJ9O2OdGma1YeYDBN9NzEjbHU8rxbLmoaNEk6KZO8SgX6zt33xrwgfifgrUkc0q0gGdJBZzJAJ1THSZg7YVeFUmo5gVTHKUMt8PMKguf8AIfvwVz2bqaqvmOplYWA25DQLxJ2274IeHqDOlOo4GgPSRoBsKdTMFieiiKq9Yvght8D/ABLxTOtTWoteaEbLAExBAkSQJ79TgLlOKvWFOkynTSSoSFJDVCW1sSBdiVGm0kb98MnE/BVfOE16FSkVYllSClrCeon1gTGPeF+GfJzOXBYU6xWatONQ0qJYibrMAd+aLQcVJNJ3dmzKVGyeWRZYEhi5ADQzHVA7AEkD2xzLxFnDUzFSpJHMIILBttjeJBm6gYe/FnFNKlSsgjcz/plSw9ifbHOqjU5sZ+ij6X+pOJnV780IcDrNVzNAVWLcwJ1GTpEkAn1I2+uHrxOyHLVFYkO20RBA6Gd5nHLMvmSlXWDdZM+tv+nyw35ysKi1DEagxX2It9+Jz8bEL8H5hqfmEUmqqQgqabuEvIC9dR0gnourvZw4vlzmDSNGnUKlr+YWp32AEg9bcoJHbFX+zThzxUrIaUFlBVxLAgEgjpckiLTFiIwyZ/h2Y0DTTXUOgAUX7aYIvcSeu56dsc7OOeeEyvpWp+FWbNVDmSPKQBlp0qbMpklQDsSBHSZtYTGI8z4RyrMXqV3TVBVVy5QBYj4WQkGQf5YcOFZCpELl0olBJpGorqSJA5ypOzH4gL+mJaHBARNSjzGLF2BFtrGDedukYP1le1pjjORyin4azS6XSlU1LBspsQRubAXk3Ijb1wWRKlSsBWp1qbFAn6lZUgMTcoWi5MjUOmHZKS6dPmORDSzamj01uANjtO5PrjfKaKSk01cgwGcugDR0sWMddgMYlLh/B3/S3qVqTQxBpsSNwom0ydvuOFnxTlglU6dmuMPPiTilAHUzaGKQx01GRhDAAOoEOJNxBgmekczzdRGYldYBJgNB+/298ETUvA6ZbM0FAJJrUxA3+MbY7PxwL5T6hqAVuVZLGJ5TcgT8PTc4R/APhplzCZjMB6YS9JdJ1MSp5iI5VAv3Jjphq8bsTlKqioSVAK3JlgQd41A73LQLeuGmRyzPVC+YYtyl6hm3wySCIHQbQO2L4ZXy9RCoDU6oEgRuukG23Msn+LFfwvTNTOUVVihZzcE2EExeZFovO+Ceb4MaL1qVarTUE1LyFJ0Qy8sQAR+OJsMpc4ZUK1qZ2h1/ETPpjoHADSyOfrUKrK6tTpsjMYAMSdUAw1zFrfPCPwvJGpmUoqyamaAxY6LDUTJHQA9N8dg/2NTdiUbLy3x6G5iRdfha0ATaOuKEGMswkFQpZo+1JCkA9T2vaMbiusaiJ69/pPqQMDP9nSVmormCPjEkHrzekffi1RyVS51ypm+ppg7RMjpvHXGLTidZKqOjWDqVImX1RayjoSLzHXC14Ny6UqMKlSS76iiTIDCAWiem0xf54baOQCNNN2kga5A3n4ZK2EjYbdemKfDeG1qXmBGVfMJOjrMxrHUW7gA2wF5n6QjT5YWEU6RG5LTMWmRc9z1wk181QbWF1ahP7JB9LrcYtVWq1c7WIbzKlAaLchg6p1uCbSCdt+2AuZ4hUqVHWrVaiSCeSohWw2gw14ib74LGF/DtZKmTGWYC7ai0fs1Q2m0G4AuLibYmoZcs9B6iIlLJ09SVhVhdOkACGcuZEXcD4SLzjTwlkKXl6qT1GaWkMBAJYKIJA/ZBn1jC74iFTSuSoFnaq4eoii9lp06aH5oWj95cM6xqo8Z01pq011myoCJYlNepSRBMSJJAtvJIEuW4vTRnc62LsSSwUssTCalYqFVZgW+0epwFq+D+JP5NQDy8xQWqruXUCAZQqRIJKOV9dN4mSRyng7MUa3Iq00IXUQUqa5F0jy1JkmYYsPWBIoaX/DpcZpkp02LlELvqC0wvNIRd9WwEwDBMiBip4nzdTMp5aUK40NqViogxMgaSRJk3teBfDdR4eKDDVOthBcKinSNk5ReSPSTjwZR3pF6RdjrB0uAs7XWVDfU3npvibC5HnclUpstZqZpgkXaLk7+hGC3g4K9VqwpgyrL5uloJuIBYwCQALLPffAfxFXYZ8pWWmo82GIYsNGuCTzEiAJIHbDdkskcuFytGjUq1aTkghT8DMGuTAENJuQCO+NMfGtK3GgVqmVWe8AH7tzhr8F0KLqGqMC6PISSOk6iARqHp6GcB/FVXL0nZfLJrlgxbMFrdiACpK3222wQ/s4ya1jWr1CjNTdkCk6DJVY9dNyAOsXwSNT1VZWF62kAjVGokgzJmZB5h3AtjXNqGVmSpKmymwAH4kz1+7AnidWitMs7CpzXKBiNROgI14VZZV2G09DAp+KUKjPRpQwUTU0M6woIHxzzX6AXI3EHCC14qzVMMUpoztsS3Ks+wAZvmcAOG8LeozTZwpIkcq26gbCSBhq4hxWoaZXL0awp/tiqKrD2hjp9pBxJ4KpKKGYqFajvrQaUBL6bmdJub777YPhc0W2/zw1ZKui0CXYMqvykDVCupeCAZgGbi4JjFTxVnqNWvNJTIENy6GLAmdSxv0+WHn+zGkxy7oaUhnhu0FbWn0PS8j1hym408Cv7OuJClVqIwJSqBpK06mgFZI+ICBBOxPT3x1CiBZgBeBI1Hr07D2wj+GOAU0zlfQinQoEHaWYRe8EBT3N8NTI7VSEYog2lgCe5EDcEG2CNVyrRTSSVVvtAwCNQkz2keuKdCqwHx6iSWJYgGSZiNgBsAOg6743rZVtIBewIIDAMLd5uRYdcSKEA31TeQXafmojFJDso6VUJBp1FJOi0+lw15kdvbHi5MUzynQFXTqPSIv2g77DrfE9DW395cGQVU6d9jYA233+WKZ4HS3emtQqASarNU5r2GowBboPvxiU/HdOnUZbg6gGLKbGAQDuQbdcJ/B+HipmaVMX1uov2Jv9BfB/x3nR55UQNKgctgDEER0wO8EZnTnFqFGqaFY6VGpjy6dvTVN4GJmz5HXqeWYhg9R3mLRTOmD6L+M4iq8NSqZqtWdT/3ZYqgkRGikL9bNOJK3EEABqNo1EAA2LN0VVmST6T88R1c3UYhRTdN/wBY6kKIBMhTc9rkdMIcy8NzkeIaqgIpa6lEvBFieVosY1BdxEE4ZONeEP0xqtfzFk3p+WxJ06YOtWFj2CwMM2ZyjNSKeQlUMdRV2UD01WvFoJnbFXJHNpZ6NIzdNNT4QBYFtCjfpPffFbTrxyvimWehm/1DQ9MrDArZwBJjYX+yfzx0bgXjBGpqjSap5YqMWYuTG4Q2JPTFrNcEosxeplkaowLPrdwgafUkHvYbXxrleE06VRKy5dUjY6mK6v4TeBFib43TwQr0nQ6yKomSVXMVNM9YEiR6CPTFg5w6V1E05aIeo7Me2lfikz6R2xBneMVdBCwxa0aZMdYA9JwIpcPqmJDMInmIU6t1I/eJm8HYWxtNsR43xAUyC5WVEK51bd4VwJ3A9QbYpZXxKtRWOVJdhbSmoR6tPwgdSZPvillqjUS6NR8yotglM+cxB6MYCqJgddsEqfF21LQplvMIEU+VQD2IA2j8N8PkboRRyVcVaqpoFRlLsraipuNQH2RJIPNPyk4Ws5wCpWqRVrBSW2Y8izboBCj0wyZOu6ZzU7SXDrb05pFtpX78QZjLtUzdNGBHmHYysC9h1+eOO7tcdF4PTo01SgiqAqAjSgCRJG4EauvrOMqZoMxpjUhM3BImTEypn16WBvbAwZfMoo8l6SA7lkEgTDEkzYAW72xY4VwmnRJbUx1E87WkR0npN/UnriwmzVPRJ1qVj4WblEdSNOo7dz7YioZv9QCpq1WLHSVAJBvaLAhepgjExoUtBhGYwIk623uIB6QNu+FxPEeVRfIo1GmdKmG0htr63kgbGe0YzCx4S7uXqV6xMWB0QqggwIVQGJIEnsffHvHaVSB5dI1IJsrnUTvfbp0WYGN8rxBXVBSJZCYepEL+8AVJg729d8E6eYKwBp8xmFgwaxj1BiL7YzOV+IvDWZzFXSKKErGoJU1FZnlOrSoNj36Xw9jhFc00p+aVamKYJDsGOgDci0nYxIwU0MIcs8yJWBE9SBP0F+mNvPKltWgHVAmYk7z67/zGHYcl/tNyTJmab1FJLX31KQDdderUSAAIgWOCfCvDdehWXykRadSmdRPPcXDQxJPab74YMx4fq5jMtUzS0qyLIUB2FjG4At8mOwwVOSy6MBoNlsCS5ItsCZJPc9Jxtkq57hlaqzU6lSmxblWNSuuoQQOXlkRtjOH+FquWIDqKUsg1U6jHUgN1LWM7mIA9cOlDhKhw/lKh1WCRe+7RYWHTqMSU8iC11kTaWLHqT8RNpAsPyxgR/GPD3AIFVtEyFJg/UXK/0cW/CdOjlqbQxLOQW5SSI6esXM9z6YseLyLftT3Mn8fywR/2UqAJTLgu0TpJWQDzN2Xl3JgmB1xOLUM4zlaToagRbzzhQGme8TM9MVvCjFBUeSQxCgBGa6yZtuCHHTp9Cv6AVpFXIJ1NtBHT039sV/C+SZkdgwRdZuUVgYN4mSNt8aT1mvC2zAzNR/JqeWRuyhNoI0gnUTuL74NGpVgfqZ/zAH6xihnM7UokL+kBtZt8MDoQJQd/Xpj1uJ10gMQfUxH5fdipBatvWrdMvHuyfX4hiN62Y/8ABUfP+TYjp8YYmWgfwiT95xf/ANqU+jfccOgX+D5+sxdSIRDCsUYAiexiewuTtbF9c+G5ddMMpNtzMXlREEX3JxpRgMRKKZA1QYTtI3g/fO+KXE64pUnqSrELYtpQQIlrEnSWMXg7d8SpzjxTSmq7gcpJYXLSNUTPRZ2E/TbAjLZ96blkdkLAglIDaSbgGLG2+OhZ3I+bSCO5kqpOqUkwOixb0g4Xcv4Eqsy8+pTE+WjsYm94CjruemNGy38HPDmbyCKKgqO9c21VWmrMdSQYAkwVgbYZ8pWSqxdJ0wCtQsGUsALRMqZHQHYnALhngLLUorZiqxVRPllTDG4AImTe8CL9YxjrxHOKdCUqGVU8jACmDBgEKGYkjqNrYWhlrZlqQId6adh3n002+eF7iXig03uqhdtQUMxM7ECSo+mKdCgtR2RGq1BMsBsOnuBIO5HX0GL/AAvIEvUB0wqoQWIAAB0kA9DP/U4dBLw7xVrmo2oAahBXSvcM0ncgGL99sXtZqIpI6C/f1+e+JT4bNd6YLaFptNQQrE2nROwJO53gkWJwwU+EU0AuYBEAnlmYAxpqNQOlw2rBfQTT0NJ1qvTrJmLdBcE4o5Pj4VRTUippJ2hYEQRE3v1P34aGyDPJZ0VDsJ/GeuBeX8LZSmzM9UEkglVKgGNgQASR8/unG/0tKXiSaQYUAkFgVEFiBJGkiwN/XA/LeJabK5p01oudRBsCTsSWgSev3YFcZ43SfMmhTSqXUghaaDUFMc22nYjcR7YYz4fLIS7IhN5KDXp62MmdtreuHU6ndIWZ4jT8+nMStRIIIIbm+fbYDDhm+Cl5ZSlKGJ1XLlhsJnlG3qew2wKXgOTouajgSsFme4F5ELsD29u+Gjh1ao9d9FPzKelStQTpUafhDHdiIJi977jE3GKlQ5DjVRtNJFao0frK0ESQdoabDafuwRr8XVUBrBZSbSLC/MeYTI+yPXAfifFijpRKNSWq2nXHKPfm1nvFuuBv+xBmQ2qkBykLVcgXBBVV0Wpg2kdpE7Y00xmOf1GV5QJB0yOu9++A2ezlKjTqhqKjzdRYQJabEzuB+f1wM4Tm8yzMtRFiY1K5ZRAAAHLfrt2xNU8NvnK0ZhXFEcsoGMxsSYEde47+tARyvERoDUgKYCgBVsvW4G0km5jf54MAu6EBnRouNmn17G2IM7lQPLWnQqvDjU7KxKqOwgSfSO+DuWy4GljKnc9DsRB9L7YzUr5Baixz1IExcACSbxvPrjbP8TKUyzEuADqi7EAgxa5uBg1xEI0wAIuWFtvujCRlc+lWrV8ptSUyBPRj1jrb8xjeNqjlasXICys3IBN29wOnXY4jzGfrIQoabE3NiImxuD7ki/bG/CaVSrqA0DT0J3kdr/WMGK1dCwoKpFUKDoWQI2mdonrb1w7g1QvhXE8wUNRg2mYKHSG9t5C/PpbBGhxNVprqTy7GYj9q20k2ucUxlAKhDVNIHxCVcmZgyDKxtfeDYYircNq1aDeRWpM4J35lHYbAg9dV+0dcTdKgZ4jzi1ByBTB+JZtfr/RwFrePatFSGqCqV777cswOxNz6Ytv4LzkanakV1az5Z1ENp0zBUXi1j1wX4dwE04kguY5age56ATC6r7gHBjqdagz+NxXofq0cuwYELptpgSZYb6vXBPwNmBVo1UIakyuUk9NSgmNwSN4/I4vUeFZXVrqaEk6dWlVkkwASI3tEzjMzwajRfSlR6auRrYpCdzcCCYHaL742o21b9GajSYqRrQair00nRqiRptOnvtjF4nmBUGqlFO5lhbtAv1gfT1vc8R8XpZcFaNANU7sNj0LPBKz0mCYthZ4VVrVtdPMIoUiQyB2W/RySQWA/EG2Kkgpmp59DGuhO/MQOm/T1FsY9SkxkLp6QNvcWwu0cm4YUzWJiYFojbTvtEAjErLpsLbzzHeY/KPSIw6TtHw34qn+8fkMbcX/wtX+IfjjMZjj8dGmZ/wANS/h/LHQ6PwU/4V/0YzGY6RNLP9oX+HP8P/EMBfC39xl/4j/x4zGYKrHix4W/vM3/ALw2LGX/AMGv+8p+K4zGYbwTpq4Rs38b/wCo424r8NP/AO9T/wBWPcZgvG+l/inxD+upxFjMZiSF+FP/AIhm/wCGl+Jw2cS2P8Lf6TjMZi7yNO0PX+5zX8Kf68MfD/7kew/0jHuMw5JnWcS3X+umEjP/AOFqfxH/ANQYzGYmlr/Z78J9v+PHRK/X54zGY3xvoDR/xCfwt+eC2b+H6YzGYZxr0q+IP8NX9l/1DFPI/wCBP+XHmMwf9Za4Pu/un4YJ8B/vcz/Af9TYzGYazmWQ/wATnf4R/wAOG7+yv+6rf5fwbGYzEfVmfP8A+Eqe7fni225/hH4DGYzFoDKnxL/En+tcG838Dfw/njzGYn6xa43tl/8Aesv+FPEvCP8A5j/eX/8ATTHmMxqcVzN7D2H+nAOpsn8C/hjMZhv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data:image/jpeg;base64,/9j/4AAQSkZJRgABAQAAAQABAAD/2wCEAAkGBxQTEhUUExQVFBUXGRwbGRcXGBwgHBwdHBodHB8aGh4aHCggGholHBwXITEhJSksLi4uGh8zODMtNygtLisBCgoKDg0OFxAQGy0kHxwsLCwsLCwsLiwsLCwsLCwsLCwsLCwsLCwsLCwsLCwsLCwsLCwsLCwsLCwsLCw3LCwsLP/AABEIAMIBAwMBIgACEQEDEQH/xAAbAAACAgMBAAAAAAAAAAAAAAAFBgMEAAIHAf/EAEYQAAIBAgQCBwQHBwMCBQUAAAECEQADBBIhMQVBBhMiUWFxgTKRodEUQlJTscHwI2JygtLh8RUWMweSQ2OTorIkNHPD4v/EABgBAQEBAQEAAAAAAAAAAAAAAAABAgME/8QAIREBAQADAAIDAQEBAQAAAAAAAAECERITIQMxUUFhcTL/2gAMAwEAAhEDEQA/ABL2CoBOUA7EusfjRCx0dxLqGWyzKwkEFYIOxGtR4a+cpUiUO6nY/rvrp/RbpHZa1asojgqoWNDECJmfyr0X5fXpymLmo6O4n7lvevzr09HcSBJstA8V+ddht25YgTEk+pE1utnTQ+lY81a4jheFt9Y2S2Udvsq6E6fzUStdH8S3s2ifIr86bMbwBreM61AircYSAIYDSfU705cKthXcDw3p5qnDko6M4r7hvevzr3/bWK+4b3r867bWU81XiOKf7axX3Le9fnXo6N4r7lvevzrtdeU81OI4t/tzFfct71+dejo9ifuW96/Ou0Gq114jSr5acRyIdHcT9y3vX51sOj2J+5b3j512Na2qeanEcbHR7E/ct7x862HR/E/ct7x867FWU81OI4+OAYj7pvh869HAcR903w+ddfrKeanEciHAcR903w+dbDgWI+6b4fOut1qzgakgAb081OI5QOB4j7pvh869HBL/AN03w+ddEu8fw6mDdWfCT+ANaf7jw/K5P8p/MVfLl+HMIA4Lf+6b4fOq+Kw7Wo6yEnbMQPzrpVrjtptdYO23zpL/AOpF2Wtx9kkeppj8ttS4yQDF9Ptp/wBy/OtDxC0N7tsfzr86GW7RYaUIxDrrIrfdZ0abfFbBKqL1oljCgXFkk8hrrRe5gLi+0pHmR865BdtS/YkaiI0M8iPGa71w/gDYa2A917t51l2ZiRm00XMSQo+OpqX5LFmJetwTAKk92YfOpmsMNxHqPnVvDYKMXlOsCTHwPwohxU6sP1tWb8ti8wuWsXbY5Q6EzEBhv3b71e+itExp5j50p9H7g+kqNJ60/nXVrsZB3AT8KT5bo5hTFvy94+dZRIWJ1mKynlyTkgYe5buLNts3PIdG/v5ip7WMax2h2WB0HdUJ6M4dTNvrrWs5QOz6D6p8RFEvoFphluXC45MVIdf5h7XrXL236dA6PdILN9FfMFJ9oHkYAOu24o3auCdCD4AjY865Bw/g5tuSmI08VIPwMGmXo7dew2Z7i3SNGaIkHkI5imjbzpRfZcWzBjClTEmJAG4pm6NY7rSWMZoEgUqcS4hbN53AzZtp5QPOq1jjJSTb7BO5Fa5Tp03HXQqFjoBrVPCcTVh1jHKseg9aQ347cYQbjEeZINefTswgzG25HpoavKXKuh4Ditu8WCGcu55VdrnvBccLDll2I2J0o0ekzyCLYjnrWbjpqZfpoqHFJKmln/eIBIZfUfrX0rzEdLJ9lQBzJ193pUNw2IsCK0uYhV9plHmRSLjekb3CRMAj2Rt7PhqaHfTWifE6zGwHd861MU6dJTGWzs6n+YVTvcbtIxV2y9xjQ+7xmkn6YZAzDlzPd51vZxWmo7v1pB5U4O3QbeIVgCpkHmKjx2NW2JO/Id9KFniTADK2+2288tInzFVr+Muv2s88sukt5ms2aal2K8f6R9Wu+U6dnXXzI1A391I+P49cuntNofqjRfQTv47+6qPHcczXSPs6HtTrzn109BQ1Lk/r4fgPQ1YzRZcWe/f4+XM+kVYt4jz3HI/M/hQgXP1Mb955eVerfA+zvyMH3zWtsmC1iIgqe/WNN/j8PTeo+lGNF3qyJBVYPmO7wodYv67nlvv3wfyNe4rUaamPj+v1pVg24Ykg/rlSVxi5kbXanfhl6AQytMDl4UCxPBsxDtIIM7CPIzTelL2Exjq9u6qSEdW7WxysDr4aV2voj0mfHrcuXFVCnZASY11nU71y/E2IBHw8aef+lmGyYe7PNqx1utSahuwuF/8AqHcj6oANDeMt23/XKjheDMHbceFBLrpcdgUuanXRvyFLNo5/0XY/TLWmnWH866zf2gd1K627FsnJYYEahsraH/NEE4nOXMjkFRoB6b++kn8Hl2+J2rKhZFJ/4X9xr2roUMV0byWiyXrrECSBzHgO+guBxEg5btwACTK/lNOGGxmsTQHjmHVXZ0uWlXKxee/uAG5PdIrGN3WrAu3xFYJW7nEwRlgz3azFRYjHsdNh3DahfXyTHmANqzrfGtxirouz41It3eKoq8VILp1NVF0NVhLoHfH65UMDxvXqXfGqDS4kcjNSWsWQfA0EFyKmF7TegIX7ZMFCFE9oHkOeX5Vq9yZHKFI8vz1P41YweBLW1frFg9/I93nvQ2+YJ3AiD5jlpy0/UVFXFuazMdnn/D416tzQEDWTr7vWhy4jUE66HQeXL5n+1etfMamB5x8d6bNCxumToDv39x8dKjF/fQqdNZ8Dvp+OlDjfE7zv3nkfdXov6bz6zHrv76bQUGJgiTBgGRtqJgjb/PKruBxAkAx2jBmdI9d+4/KgU/DcfA6TvrtU1p4jyMHvGunieY/zS+1hZxr/ALS4Zntt/wDI+/zquLm+3l6/I1d4lwxwzGCVZtDoTJGcjwG/upbxfH7FqRJuN3Lt6k6VhR2zcJ/xJ9OXvqw7EAkmAJPaKx6xyjWkRukuJudm0otg/YEn3n8o2r210fv3mzXS7E8yQfxOlOpGuLTzYxdsjcerKojwzMDGo5VOnEbc7p/6qzP4H30s8B4SyXxbIMTGoG3mBUXSDC3r93qbKspTV22RFIkZmB35x4aTSZrfj0cHxvNO35MD+dSYbjF0qy/R0MD2j7RPcNYJr3oz0AOHKZmUXmEs9wnaQQqiNAT6/hTlgOCL1ym8bRyn2RJzbwdtP7VdsufpiOtn9iTlMN+zbQ90rMe6pMB01t4ebSZEg6qWI18ZWaOpdP0m51alO22UgwCs6c9SB8K04vwmzdFtMRZDA5ounKWzHcmBzrHV21pPw/p/cjM1hmUkwUZW15wAZogOnKM4UW2VjtmQ5T/NtO/Oluz0CVQDYcpmJhAdCRvA1jQVsouWCzOqkICQRrmjlpoanVTRtxHEFvqMpM81CtI174it7l420TQyPA+6lxcU95Qxd7ZImC5yj1WCPjQPH8bXDqCWuOxbKqo9wkt3CTqT+hWsc7foskP3+qnmwFe1ybFcb4kXaVs29fYdhmHg3a38Kyt9RNf46Pb4LiTuLa+TH+mlTjuIcXnssCFXKd9GJBB27oo5f6b27tzq7ZZmkCFBb/4jSgPSu4Re7QIIRYBGusmuOH21l9Bb3OVYtyKgtiNa9B/X+a7SsLy3a2W5VRH5TXpb9framxaa7UgeqKmpqu0WhdFS23ofmqe01Aw8IxyKj23JAJBEDWfnIX41pevqzkhZBGx79t/cZ8aGINqmAPrQbY7D9WwAMyAdtPEHv30qg9waE7mdh4D3DwJ99WsZiCSBtGk/Gf13VElo6gDN2u/kZj4AVlXnXdptD9YnWO/ap7V2QMszJ39OU61v9EKybrBRuOXdJPfFDuI9J8LaAyMtxjMREDvOuhqz0CbtBYzrtHfrP686xL8dwGm5iDpP6nnSTe6aAsYS44kaghdOeuViPDQUTscf7PW2rFlYgBnzNcJiIkkananUi8Vd6VcPvYi1FgstwHYBhmEeyGjTl4acqRLXAriaXEymYgiDXUsPisYUzM9lJkkW0Yx/M7Hx5a0N4oGuDtsWZRoTHIzGmm5rlnZfp0w3Azg3BVtoO/xpmwbbAqPSgeDx45kSOXlRa1xKBosk+n41zdJRXhy2y2fQZW3JArzE4R/pICFeqZ1ZtogQZPfyHpQe+tt/2jhGyDNC5CdOWUivbN1L9s3ME4uKPat7MngwiQPL41vH0zmeXutdvszMzAABTZZIHPduY8Klv8ctW4S5bvFlHMrJBB10NIWGe9bZGyqGDZjDa9nkVMTRzj+Ht462mdrtlgDqhzK37raqRHh31rqOWgHhoxZDE2ra2hmj9opaCTq3NezzHhTlhcKOrUi72ckqhAMnclSe1tKkSdaGcM6PJathOtDCRKr2SQImROZjp41evkWF/wCNLe85okAHTc6Dxqf8VFirWS/ltsotZPZfWWHIEneNxQXi2JtCx1112tIwjq3ER/D5xtBoRxnpobp6nB2xfKmc59hSdJJP5b+NA7tq2rjr3bG4s+zZUSqnuCbADvYfyjetTH9Taa9xbE4qFw6mzZEHrH0JH2lWdRpvMcpFTHFl2yWFN99tBFq3p7XezDUSTG8DeZzw9rjTjXkg/wD21pjlGgIFy6DLN4LI8eVEMRxEhBbBCWxtatjKvw1PrWk0DW+jbx28WwbmFKgT3ASI9wrK3biQ7hWVNz9X2e+E9H1wQL2UUMwJZ22EtMDupM6bX2+lAuysSimV2jUeu1dQxPGrakLIZjyBFcx/6gPce6ly4FWQVULyVTz13Mk+tRAstrNa5+XOo35d1eqhJiDVRsDrUrPJr23hp1/Gt7VgnWqMtt4fOrVsVZwXCy8ToPGr2OvYbCib7hO4fWbyG8VdCpZwBaIFXRwspAJAJmB3xynYHu7+VBeJf9Q8NbUjDI1w7ZiIXzEwT6geVLy9NbzT+xzT3s0esRpHKRTchzXQ7D2gQsjOBqp39w1q9a12BPkAPfm1rmeA6X4tWhLNlAdTCET4k5tauXul+JF9bXWJazHUm3IGhMLJ11gbzJpPkm9LxT/ieGZtSoB782vuCRSb04x2KwiqUCW7bEKLitmcmDplaI0G8HbfWKEcf4tjAUCYu6wYwIAUzufZUaR31RfA54a/ce6RoMx0E/idqmWcpIBHF3Lr52Zi2naYyfTkB5Cj+C6OG5LEy3l4frSp7GBUNosDu/zTTwxgm1cLluu+M1AbC9HWIEs0CZUaTv3cvlU2J6NtdwptpPW226xAN2jdfONR4inGwZUmNfnS+3FeoUu9u5IOpiAsmJloEeVPS6/UPDukWRcl2SOR5jwPeKqcQ4uCCVZR/Eaq8axPXXGY5FViOWpMDXQ7neqFrhqK0jfvbYeQ2nxrVjlKCYrH3luZh36QDBozwrpVDTdQxMbaetEMP0da4QX7Kbydz5Dl5n41dfgiMnVqABy8wZ379PWp9rsXwWJt3EzpaVFaO0AAW+Ypf41gXw136bhiVdDLAbMvMHwgGa94Dw98PnBcm2SCq9x1n8vdRprwZHU9xk/ywB8as9Jbs1XsUuTreyF318dRPhVMY/caCQO1E7+n60ofgeKjD2VZ8hMAZWIgCNIHMab+QmaFcUs38SB1Li0jElmUciNlMwPTWOZjXXFvtNrvFelFuzltjPdvHa1b7TMeUiNPIyd9KBX8DiMUx+lkqvLD2jO22dgTMe7xWinDeHYfCqQolj7TndvNvaI/dEDw51bu8VkZbYnwXQT47CfPWteomqotw5soSRYtjTq7MBiPFgIWeeWSftVraS1ZUrathTzyjU+LMTJ17zUWKxWhLnbkDA9+59IoDiuLMxFu2rMzaBEUljz0Ua1m5LyI8U4k1sIzDLnEHUaRsTGgOv4UAxvG4mDJ50wcP6LYvrUfE4dUsz7N9lkkggQgJJOuxETRwW8KAU6nDhZ2KIATttzIqZVrGOW/TWbXMonkT/ava6aLWC+5w3/pp+YmvKz6a9vOCrjGurfudTaXN/xEEnLtJP2thqeZ8qu9L2F5VULkZWnXbXuI1+FeYnjymFS2Lh/iC/M1G2IZ7ZJtwAdBmnbuJAHxquRdNplb2ZXz18dqNYXAZhmA0/Wh8ahxOLRRB0J5H9RVNuli2QSsFhBykTpI0+PpWsb+pr8Mtjh4jWAvjtQDjXS3DWCVT9q47tge4mk3pJ0lu4xvrIv2A0r7go+M0JGD0mtXLTWPx2j+N6WYrEP+zY2V5BDrrpq2877RvVS3wosSWMk6kkyT4k1twqzB2ppwOFETtXDLO2u0xmMK7cIeRH4USHBCyx2ttfGfh604YXDDwovZwC76UibJGA4aVaI0G3lU/HuFhWS9GmdWnuIIJH500ui5yoGvhV7BYRLitaveydP7juIpIlm4QuP22uQFJDKZEfH9edAximUDMgZ0JIJJ15cojQnT1pq6R4Y2i4UyV2I5jf4ilDFXD/ye8VbbKzJsU4bii7S25MmPw/KmnBmY01rm9viuRpXamPh/ShDAJynxrOq6Oh2LgVdp8BzqlxXFl7FwMqBSIhyMxk8gNo31NUuHY3PBV/iKq9K7iIqZGBZj2p0AjaT9UTpPjWolpJe8PpDIi6ghFA8tYkwomZOw9KbraJhED3Ea9d7kiF8sxBP8Ua+FBeCWrdklx+1ut/4hEAczkU+P1j8Kmu8RFwlVBc/WPKfsz3/o9x25PL3T/XTCmOU3D+ASswPS665hcMN+bkDX+Wt8FgEeToxBhiCNDp2d9ImmbC8PtWLdw3AqXVIyTqNwZEb6TJEgU9/itMNw+/dUkKAQYPhpMwe0R6a1Qw7vMYcZoJm7dWFzbEhTMkHzPlRHH9JQLnWoSGChCwYwQCYkTGbXxMUBucVu3SYlu9p/En8yPKt4zX2l1/BJrFq2TcvOb9zcltgfL+o691ZZ4lcu+xov2iOXcoH5R50GtYUMR1j5vAHQeu59I9anxHFEsDMxgRoOemgCjy91XcT2K2sMgP1nJ+2c3oBt8KvLxWyv7NsjGPYVczR/CoJApQv4i48PfY4ewdkU9tu4EjtSe4UVwL3Mqi0iYO0TClwOtfn2V2Bifak6UuejQlicFbeT1DKve+RB8Wke6i/RjCjBZriJaRnIzNE9jTTMQCOe3xoLhGtdcgKXHc6i5dJ003UkgJpB0AnWN6L3ne8kLcRwTqzFtQNOSkQIjltyrPW1o2/TDMD7JXYDKNfAgiY5VUsX8xlEVlYnMgtqQ096x2gKCPaZG1sC4T9ZbiCI7w0NPkKt8P4l1BNx0Nq3rmzMkEbyO3I8yK1LGdGS1wewygnD5CdSvUqYPcCBEVlFMOJUHNlkTE7eGkisq6gREw11x2kVZ7yPyn8KrYrhNlR2ybjHaNB7hp6maKX71yeUeH6mg3FCw2rl6VzrpkkYjOiC2sADLpqOZ8flQyzh3mSM2YEa85/QPmBTH0iXrLJb6yEEj4H8TUPRrEKy9U47Q9knmP7fKs7unTGTatw3qlJzrlbuP5VYyq3aUGDprpRLF2gSCBy7v13VVAA5/r51yydk+GwmgMH9eFF8CY3qlhiD61PauxqDSJRzC3RyorhrulLdvE5YG81cOOgdnU8hW4wl4qrB5t3MpjXsyfMa0LW1dGZjfdioGhjXeeXLTbxqxYOIYzFlCebMT8BpV3DY1raHPcW5G7AQojcabwBV1umW5AK3fNy3mbVtQT+vCKBf6Wbn1so8pn0kUz4njGG1yWwZ5BcuvfpHhQbDXbpiLQA8X+S11x+Pf25daAcX0cxK7KLo/c1PuIDfCoMEBadkuKIMTmWcvjqPH008qe7Vq6edtf5WP5itMfwU4gAXnkqQQyoA2xGWWLHLrt4Ct3D8Tr9JthGlyjEIDAhjB5Tv6+tZavMl227EssgMCZ0Ohpzw/R+yiBJcjzH9NQ4rhVlYQWbt0ntEKZgTuSWUDyrn48t7a7gRx7hj2wWdiljNBZRLsDqNhAHLWB8JzAcOu3QAqnDWeX3jCeXcD+f1qv4/pEcNiLjG9dZSoVMGQQqKQIzyShKjUFZzGCSNamv9NLlp4XCsWgGQw2PMQhrUkZtq/Z4QcPbyLZui2dyiMzsT4RppzMDaAZoNi8BjM5vDD4k6zmZH2/eYjaOdEv8Ad/EW9nC3R5s3yFRvxzirbYdQP3mY/wD7BW0U8PgyTmKMxPLUgeGmrR7vCmHhHRvEX1mFtoNi/ZA8AoE/CqOCuY5nU3xYVNcwUnNsYjtEbxzq9i8almOsdUDyBmKw0ROhMcxU53/ToWwnAcPh3HWlbzz9YQnkFnX19wrbpPwXAYvJcDWrV63oNIVo2DBY0B570qNxjCZv+UT+69wj0AMD0Fbrfw15lXKHJBK9ZabUAwSDcXWs8f613PxWXA3LOOttd7arbJuXTrag7C1p2YaBG/fzqfBrevXxdxDLbtZZtIrggBo1bLMtl+J5Cp8ZwOxcYM9pZA5SB6hSAfdVv6OQBEQNq14/1m5Ll3h6knLa6yVEMQMp0kyIjw13MVtgsNeDgE5QZ1JECRtvMcqEYPEktcBY9lssToIHnqdatZZqcQ6onkbYgQNpYR5aGfPatHAjXJMg6nsiO/smT6jc0MuWp2MVAbH7zf8Acacw2N/6jcGgFuOX7Zx8AsCsoCcP+8f+4/OvKcxdmVXzCQdP1zqO9bzQCKq9QQcwjzGnrpoT5zUOMuERr6/OualfjFkK2cexclXHdO0+tLNuVgj2kP4aHzFHDee5du21zkH7QHVgbg7f3obxwC3dBywGXUjZmB1MToNqxZf41DNgcWt61mEHvHMeB745HnQriFk+0nqP1tQXA4w2nlTodxyI/XOjv0nNqvv5+VYrrKEW+LshIM1cscUU84nu/vQ7i1kgzGlBjW5hLEuWjcuKMk5qv8KxpNySRpoIpERmOgk+Aq3h2vWzmCuPNT+pq+NnuOoPYzkFmheYB1NA+kXGMhbDojNnAMjXsnfTvgN76BWcRi7sDMEnadJ9O/3b1b4pgS2GJViXQyeTEGQZ7jz8qsmmbdilhAD7DnlJUD8TpRO3dAH1RH2mUUudH+j6sM7rnnbNr8xTHhuHKsQigcoSNO8HmJ02FeiW1ys0mXitlTresA//AJV/Csucaww3xFn0M/gane2EFKXS/HIQUMHX1FNmh290mwY/8VT5I5+dQHpXhCdHae5bf4StAuC4G25HUo+I71Flj/7goy+ZkeFOnDeiN24mc2hgnGqHOHYHkYCwPI1Ozkvv0nwQaSt12H/lID75BqZemNtvYsYpvKR/8WNHLHQt1kXGtXSx7VyWDE+IKkH0y+tWj0MZvbxLQIAUAACO8KRm9anf+ryWH6SXG9nBYg/xOw/FTWDjOLGiYBhPe8n8PypgxHRBVE5VvkkyIVT6LOWPKgzdKRg1Nr6DdUKSe2Aq689E1FXe/wCnOv4EXuP46SOoVSN8wmPiOVX+APiL+JtfSLdspbV4gd4G4M841qHAdIBiHYI1tb15hPW2yBy0tEMQrQABm38zTrwXB5GM6nL+J/tWsZus26i7ZwyqdFUDyA/KkjpAuMfiBXCKGItAnMFyqCzay+iye7eOcU/FZoDdwOOGMY2kVbRRJe4Y1XNovM+15VflusU+ObyI/ELPFbQLvLr9pMjD0CbD0ign+uYxpAe5puFB+MCuiY/jfUF1uEBxuO8nug7HvHjS1h+KG4WYBcuhgtA0PMnn/avN3Xe4SKnA+OjDo/Xq/WO2aWmTynUedW7vThOVsn1qp0jwoxAW4gVCJBQnl4HnrmPiDQodHmCozOqhtNQdD4nQajXfvrXVZ0Mv000nIPLX4zA9xNVrvTN+SD86HHgo5XCSN+xuP3e1J18APGrmF6NBokse+CBr3bEDTvM+FOjSFull/wDd91ZTFa6AWyAWukHmJ/8A4rKdGjfJnQr/AA7H3HWqfEb621LXVIUasBvHhRW4ynUjMPePcdKFYoWuRHOVO3u5VgVl6ogNag227Qjn4mdSfPypc6c4ebSuBs34j/FScOxHVtds5gSpzIBt2hmyjSP81a43eS7hLjHbLPk3IecxSX2OfW7lGeGXyNRVLhWBZ2BUDQ8xI9xEH10pnwvBOZ59wgegGgHhTLHf01LpXuYtW9tM34/3oG/DSzE7A8o5U7W+DxHhVgcKG5rWOFhc9k3C8IEggNpzmKKjhjNG8eLE/nTPawQERFWrWC8q3yx0XLXDCFKwp1GWeXft+tqns8IYwLhJAOi6/nqaYDkDhAQXOy6Tp4bx41dtYGYzaeAP4n5VLMYbobbQIO6KgfiCjRBmJ7vyii+M4RbYgkGO4GAfPyq7Ywtu2AUAA8KXP8WY7La8JxN4ZjCDlm+VWeH9CbCEPeHXNv2vZ/7dj60xW7xOxNa3WIPgfh5VjbcmhPC3EAygBFA0yjT0qRcVZtyWk+JJodhkJ5etWcRbt5T1jR3TUaivj7gbWywn7JO/d/mkTiPTU27hS6hR10KtI9R3jxpkxT5NRqvf+Hy91Q49beIt5bihu4/WXxUjUVDZewfTi0WliRHeaZf9Vw+LslGKXUbcGCP7H41yzjZxGEudULhy7o0LJB7zEyNt6of7hxUQL91R+6xH4RWpixcjOvQxkxVp0I6jMHmZKhSDlO0k7A/LXpfDkmW74/OuFf6viWIHX3iSedxvnXXeAC5bwWINjNcudZe6sMxYypyDVjr7MxNd/junHMwYvGdQpunZNSe4d9L17il26pv2rdzIfrAyGJ5qJk89hVTonjr2NwN5cUZzF0VwFBIK6ghYgg+AoVb6aM9oWbds5lWGXKdMumkDwnlWPl96rp8V1uAfE7zOzF4DKT2WDTGk6cuW/dVT6Y4OXMAQB2Qu437WUZT/AGFFsFe6+4znMM2hOwjaNN/jRTA8IwoUM0MCdDJjvG4BJJ8Y1251yi2l5E9lwoYHUhRAjWdl2OugOnvonb6zqQtu26yTCk5SI1zdvl5aiab0KW1gKqD7IAGggSQNtqq3urYnMS06EAQPyncbd/jV1U2WuHcBLCGzMwiXYyBOsLyO51Immfh/DhbXKSX89h5TVtGAGggDkKEcQ4/aQGGDRuQeyPAttPgJPhQGCR317SkeM4g6rZcg7Hq/m4PvArKC/wAeP0JesR9NJtMZB/gJ1B8NRpyoVa6U2rw1TKZAJmNCY8pifdTDew1m4S18qwnZtQPfQHivCeGOey/VN/5baf8AaZHuip6C7xq31N0XFfPmOh5ACABI0MifcKo8ex7u+QnsrGg2Pj7jTOeDEoVtvbxCqvZBJDSIPsnsk6b+Mc6VOJY1jNs5iFMAOIZSNwANvI1Yo/0TaFFONoA0mdGgYGlOVpTudK6xmrKJOprx43MCqnXsxItK1w/ujT1OwqC90fxl/wBopaU97Sfcsz76XKRNPcX0htpoO02wA1nwEamrvDrd+52rg6pDsv1/X7PlqfKr/Bej9nDAle3c53GAnyX7I8BUmLxBBgVi5VdRvgcDZsg9WirPtEDU+ZOp9akfGIKohGOskeFeLhCTNZVYONkaCst4oRlP6/W1e2bdDuk3Zs9aoPYPaA5qdCfTQ++pVxX0xIMCYqdrmsB+VcutdJCtwg6Dl4SZ/A00Ybiysog+s1nbZ0wOL1ysQdK94y1tlEmG5UlDGsrHKAxYd9VfpZJObNO0TtU6Ux4XELLJ3SCDtQPi2fDyyMTaO+uqeZ5r4++qnFMQyKt5TqNH/eXv8x+E1DiukCLbcSGJWI5a6a+FAP6Q3Xxi2yqjsA+sx4c/jS9gcIjFg5iANvHx8KNcPZr7KoOQN2dCQNxv3+Wm1N2H4bZSwqWbq3A9yHbRlGjEgidIC6E93Oun8c3PsHgz1oZVZlUg5R7TZSNB3kmrON45euWyhuG0iHMttZBZnZnzEzJ332Gnfq1vgDacuZPVAsToFAEmdN9RFAunt0r9GsAABMPbJIGpJXmeYA28zW8fpm/Zc4dj3suHtsVII2JExyMbimHhHHmGJutbQMb1wsJOoDNoPGAdqV7MZlzTlkTG8TrE866R0Kw5C5ky6n6yiSBsMy6j1BrN+li2ME9tC7IQiwY5n5d9XLVsKdJPcLenqXjbyEHvoxj8RaW2etZVU6HMRGvLXekfGcVvWbS2kCkywXcnJIysUUazJgsfqnSBqx1CmHF2o7ZKqDJIXYHYgsdNvE6HxNDH41aX/jBu/wAPsz/FsY/dn3bwW+h/WIL2JxBL69lx7IBIgCYnSYiI7qL8MwC2iqoM2b2jALxqYGbQDaRI+MVbkkgVew+Ivz1hyJoQoEqZ5QD2tOb+HYqa3wxEHKdjmaDA8jopj2YEEjSiOMDHOoXsgkQZLk7QDtAAmATpVO1wrEEB0FpE2OckMSdCQAu8RzERWFXbFqFAlxHKdhy5d1ZWCy4gNesqY2zfM17VALhXRFrpzYh2b92YHwo8vRLDqICqtG7lxba1Vw9s3DmbQVKKdrgCD2Y9KVunPAhk68RmWAx+0uwJ7yNPTypj4xxm6oKYayznv2oBjMBjr9phcW3bBHss+v8A7QfjSRQrgF9cyoss7GAo5z+t66JguG29BcbM32fq/NvXTwpE/wCmHCycRcuupHVLAkR2nkc/3Q3vp+YyZ7jWragktuICwAO6t32qFX7NU7mLZT3ioLPPU1WuqJJqeziUfzry7E671BAq1LnCjX41JlAE0LuurtvoKonOK8NO+t3u2+rYOOywII8CIqlfva9nQVWx12REZvCYmoOcYjhNq20PeZyCcwRNQBrqWIiR5+tW3xSMnZtZIAGdJAkgRoYkjXke+mDH23CPcsEKCAxETBAymJ20CnntQC1gWxCHMwJB9tiSRoNAF0ir9gHdvXQxGd5HifyNbYbGXA4YlmI5EkmjuG4BiDK20YL9YRAI2InSZExRB+hlvOAbyWhzAaWjuAmr6XdBr/HC6lQJLDKJ5T3TuavcC6HYm4AxTq15FzHuHtfCuo9GuhOHs2FvpnbNm7S2XuMMunayjMpMbBaNYbhS3FLq79m31hzWLipHMB2AzMBOgH41JNFuyPw3oYqwXeY2CgjWIBk/KjGH4Lh0IPVgsogMdfM90nypjscNIvOrNbCIbIVmVitzrtFAgjnodT31rd4Q2e2HxNm2b127btqLDntIW7I/abQjGSRy5mmkJXSoDqLoUAEow0HeCPxIqH/qfw+0MH1htqbim2ivHaA7p5jQ799NGP6HM9y1h7uKtpdvSy2xafVbTqzHNnIkgDQxud4iqvSDBW8XhLousyLmUKUXM2Y3MqwsjnuCdp1rrh/5sYy+44dwvh/XMwzZQqliYnQED86bOA8cdbISxbzXIMsdEXxYneO6i2J6GrhFcm4rXWw+IXJ1bFJso7PcLZ1gsEXKPtGSIEHThvRVEZVuub0Oy20UMxuBbQuh7dtdyVez2SY/a6tA1xY2DDBNinm5cOIPNgctpfBY9o+UDvNNPC+HW7A9osdzLE8oEAHU7iaMf6MgAsqXW4122oBtxlV8O98yocwwUGQMxlYHtSLFjAol62jhhnVWAuJkbVykMsmDIJiTIjvrIGphFK9ZcUZQdSWM6yQRymYk/ExUOJ4jbg5ZUnmnPf2i2p1OkcyaZcY9t0cyWsgXcxyQP2IBMDMZDTCzBJFUMRwXC5lLpctwxAc22RWyWXvZlAP7VYRxLAagaGaaFXEcNfq2e22dgdRlOYHWIzQI0PP1oNcxdxRN2VG6J2SY1gypgnnAptXG2WQvaaf2a3VJ0JDlhBUMRMo40J2pV44ltc7or5SoP7NM0anQiQBBnXXfwpZ+EBbvSK4CR1DHxzDUcj7qyiNnh94qCGZQdYaJE665VivKLsdLG9dj6oowzrbX5DU+QobgUW3MZiTzJH9Ne4lM4YZ7iltMyssjylK6eHJjqK2Iu4q7Isi3bAMEuZPuX8zVS3wa4Dmv4lrn7iKFX1JJPuijGCRbaBFzR4kT5k5dTUhg75veP6aeLI7jWBbtgARPL/Ota2F7Jra7ZDbl/eP6alVREdr3j+mniyOolUVHeQEVjIDzYeo/prxbA+0/vX+mniyOopWbaq47po7wrCm47LE6Ty/XdQ84RZBlxHiv9NW8EerYMpafMf00nxZHUQcfUqchXKY28O/SgdhRlPaA8DTJxD9sZaQe8ZZ+K0O/0RPtXPev9NL8ORMoBXHyjU/rv8qpjHzoD4SOf9v1NMz9HbbbvcPqv9NQYjojbcR1t0eRT+ip4szqBOEXILnVBr7kezmGUeA2EkHaheF4niL0i3bYMJAVh1ZJGhALKwkHQywpw4d0Wt2bfVpcugamQUzSdzOSruE4KqNmDud98nPf6mvrVnxZHUK9nAswVbl1RceAVguqtOo7bMG0jZQJ7xVq9gLaW8t17hCkksrlNzswt5V0BA0HI00fQF+MzlTfv9neohwdc2YvcOs7j3bbb++nizOoq8FxN8ZfodjDK4By3DZLXNoJbJcXMP4p5UWxFviRY3SmGa81k2i5skMUO4Y9dAEwYUDXloBRHCYvqxCALMSREmO/Spv9TeZ+Gnyq+LI7gFZ4XxJhhbZNoW8IUZM+rFlUqrXCLnbABMAAedEMVwnHM9h3uYbNZuXbiAWrhGe5mJZu3qozHsiD40QHE38vKPjprUT4tzPaIB5afKniyTuPFxVyw9t7r3L7p1jMqYdSWNyTktXS37K2GPssZhVBaBrSw3CHTDqp6trrshdGDFU7ecmVZS2XvBEx3aVbJBjT8PlXlvRswJn0+VWfHnDqKeK6LLeBD3mZil8EhQO1fDq5I2ygXDlHKBvWL0YsgBA2dVw5sIrk6KYDl2RlLEhbayCCBbUUQuXGb6zD3fKvHzHTMQO4AR8RV8eX9TpBhujoyrrZHaQgZGVQqWTYyquf2TbJXtToe+DUnBei1vDtm6q0IChBbt5QoBJ1lmZmJOpJ5AbCvFsnMG6xzHlr56URXHvET+Hyp47+HRU450eazYe3YLObrC5cJACAWmNwgHkztlAGsiZNLmL4ubzDqwitcdrjEWnBJuWrllmLNc7fZumAsKIEaTXSLlwtufw+VA8b0XtXGzAvbMyQmWD6FTHpFTxZLM4T7F/KoQFFQW1tga5gFdmkg8yXbUV5gMTc7Vq2FM9oxMkbDMTtpAy/5puPRGxzk6zJgnaPrAwOcCrLcAU7u3uX5RWfFkvUI68ALAEq7GBr18co2DiI225VlOf+17X2m9Ftj8ErKvhqdwAFbCsrK9bm2FbCvayg2FbCvKyg3FbisrKDYVsKysoNxWwrKyg2FbCsrKDcVsK8rKDcVsKysoNhWwrysoNhWwrKyg2FbCsrKDYV7WVlBsK9FZWUHorYVlZQeivRWVlBlZWVl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0" y="1873855"/>
            <a:ext cx="9144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PRIMERA POTENCIA NAVAL E IMPERIAL DEL MUNDO A FINALES DEL SIGLO XIX ERA: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FRANCIA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ALEMANIA.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INGLATERRA.  </a:t>
            </a:r>
          </a:p>
        </p:txBody>
      </p:sp>
    </p:spTree>
    <p:extLst>
      <p:ext uri="{BB962C8B-B14F-4D97-AF65-F5344CB8AC3E}">
        <p14:creationId xmlns:p14="http://schemas.microsoft.com/office/powerpoint/2010/main" val="30846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556792"/>
            <a:ext cx="9144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2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POSESIÓN COLONIAL MÁS IMPORTANTE DE FRANCIA, TERRITORIAL Y ECONÓMICAMENTE HABLANDO, ERA: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ARGELIA.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GUYANA.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INDOCHINA. </a:t>
            </a:r>
          </a:p>
        </p:txBody>
      </p:sp>
    </p:spTree>
    <p:extLst>
      <p:ext uri="{BB962C8B-B14F-4D97-AF65-F5344CB8AC3E}">
        <p14:creationId xmlns:p14="http://schemas.microsoft.com/office/powerpoint/2010/main" val="2272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836712"/>
            <a:ext cx="9144000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3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DOS PAÍSES EUROPEOS TUVIERON PROCESOS DE UNIFICACIÓN RELATIVAMENTE SIMILARES Y LOGRARON LA CENTRALIZACIÓN DEL PODER EN MANOS DE UNA DINASTÍA MONÁRQUICA. ESTOS DOS PAÍSES FUERON: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ALEMANIA E ITALIA.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FRANCIA E ITALIA.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AUSTRIA Y ALEMANIA.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620688"/>
            <a:ext cx="9144000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4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PARA FINALES DEL SIGLO XIX, EL IMPERIO RUSO ERA UN EJEMPLO CONTINENTAL PARA OTRAS MONARQUÍAS EN CUANTO A LIBERTADES CIVILES, RESPETO POR LA OPOSICIÓN, LIBERTAD DE CULTOS Y BIENESTAR DEL PUEBLO. ESTA FRASE ES: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ABSOLUTAMENTE FALSA.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COMPLETAMENTE CIERTA.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FALSA EN LO QUE CONCIERNE AL BIENESTAR DEL PUEBLO.  </a:t>
            </a:r>
          </a:p>
        </p:txBody>
      </p:sp>
    </p:spTree>
    <p:extLst>
      <p:ext uri="{BB962C8B-B14F-4D97-AF65-F5344CB8AC3E}">
        <p14:creationId xmlns:p14="http://schemas.microsoft.com/office/powerpoint/2010/main" val="1092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82048"/>
            <a:ext cx="9144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5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UNO DE LOS SIGUIENTES AVANCES TECNOLÓGICOS NO HIZO PARTE DE LA LLAMADA </a:t>
            </a:r>
            <a:r>
              <a:rPr lang="es-ES_tradnl" sz="3300" b="1" i="1" dirty="0" smtClean="0">
                <a:solidFill>
                  <a:schemeClr val="bg1"/>
                </a:solidFill>
              </a:rPr>
              <a:t>BELLE ÈPOQUE</a:t>
            </a:r>
            <a:r>
              <a:rPr lang="es-ES_tradnl" sz="3300" b="1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AUTOMÓVIL.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CINE. 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RADAR. </a:t>
            </a:r>
          </a:p>
        </p:txBody>
      </p:sp>
    </p:spTree>
    <p:extLst>
      <p:ext uri="{BB962C8B-B14F-4D97-AF65-F5344CB8AC3E}">
        <p14:creationId xmlns:p14="http://schemas.microsoft.com/office/powerpoint/2010/main" val="37297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172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 Compensar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6</dc:creator>
  <cp:lastModifiedBy>Prestamo Estudiantes</cp:lastModifiedBy>
  <cp:revision>24</cp:revision>
  <dcterms:created xsi:type="dcterms:W3CDTF">2014-02-02T16:17:01Z</dcterms:created>
  <dcterms:modified xsi:type="dcterms:W3CDTF">2020-02-14T20:39:06Z</dcterms:modified>
</cp:coreProperties>
</file>