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38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196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76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692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859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3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889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92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790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8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292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0FE1-FB58-4278-9B23-3D4C9D96F792}" type="datetimeFigureOut">
              <a:rPr lang="es-CO" smtClean="0"/>
              <a:t>24/03/2020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2470-418F-43F9-9037-C221E07097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71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para haberma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2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CuadroTexto"/>
          <p:cNvSpPr txBox="1"/>
          <p:nvPr/>
        </p:nvSpPr>
        <p:spPr>
          <a:xfrm>
            <a:off x="0" y="1698723"/>
            <a:ext cx="12192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1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HABERMANN ES UNA PELÍCULA ALEMANA BASADA EN LA VIDA REAL DE UN MOLINERO ALEMÁN ÉTNICO QUE VIVÍA EN: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AUSTRIA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CHECOSLOVAQUIA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HUNGRÍA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7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0" y="1698723"/>
            <a:ext cx="12192000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2</a:t>
            </a: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LOS NAZIS TERMINARON INVADIENDO CHECOSLOVAQUIA Y LA RE BAUTIZARON CON EL NOMBRE DE: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PROTECTORADO DE BOHEMIA Y MORAVIA.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PROTECTORADO ÖSTERREICH. </a:t>
            </a: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PROTECTORADO DE MORAVIA.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7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0" y="1723437"/>
            <a:ext cx="12192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3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EL TRATADO QUE LE PERMITIÓ A HITLER ADUEÑARSE DE CHECOSLOVAQUIA FUE: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PACTO DE LOCARNO.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PACTO DE ACERO.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EL PACTO DE MÜNICH.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769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0" y="1698723"/>
            <a:ext cx="12192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4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LA REGIÓN DE CHECOSLOVAQUIA EN DONDE VIVÍAN LA MAYORÍA DE LOS ALEMANES ÉTNICOS ERA: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BOHEMIA.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LOS SUDETES.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MORAVIA.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474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CuadroTexto"/>
          <p:cNvSpPr txBox="1"/>
          <p:nvPr/>
        </p:nvSpPr>
        <p:spPr>
          <a:xfrm>
            <a:off x="0" y="1698723"/>
            <a:ext cx="12192000" cy="36471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PREGUNTA </a:t>
            </a:r>
            <a:r>
              <a:rPr lang="es-ES_tradnl" sz="3300" b="1" dirty="0" smtClean="0">
                <a:solidFill>
                  <a:schemeClr val="bg1"/>
                </a:solidFill>
              </a:rPr>
              <a:t>5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AL FINAL, UNO DE LOS PERSONAJES DESCUBRE QUE ES HERMANO DE HUBERT HABERMANN. ESTE HOMBRE RECIBÍA EL NOMBRE DE: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KAREL.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HANS.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marL="514350" indent="-514350" algn="ctr">
              <a:buAutoNum type="alphaUcPeriod"/>
            </a:pPr>
            <a:r>
              <a:rPr lang="es-ES_tradnl" sz="3300" b="1" dirty="0" smtClean="0">
                <a:solidFill>
                  <a:schemeClr val="bg1"/>
                </a:solidFill>
              </a:rPr>
              <a:t>MASEK. </a:t>
            </a:r>
            <a:endParaRPr lang="es-ES_tradnl" sz="3300" b="1" dirty="0" smtClean="0">
              <a:solidFill>
                <a:schemeClr val="bg1"/>
              </a:solidFill>
            </a:endParaRPr>
          </a:p>
          <a:p>
            <a:pPr algn="ctr"/>
            <a:r>
              <a:rPr lang="es-ES_tradnl" sz="3300" b="1" dirty="0" smtClean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342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141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6</cp:revision>
  <dcterms:created xsi:type="dcterms:W3CDTF">2019-11-01T11:58:41Z</dcterms:created>
  <dcterms:modified xsi:type="dcterms:W3CDTF">2020-03-25T02:30:10Z</dcterms:modified>
</cp:coreProperties>
</file>