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6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7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8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02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51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05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6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674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49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6E9E-B91D-412B-939E-87A7C7DF712C}" type="datetimeFigureOut">
              <a:rPr lang="es-CO" smtClean="0"/>
              <a:t>11/10/2019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19D0-1610-42B8-A58A-B3AE094F49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882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pocalipsis la segunda guerra mund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"/>
            <a:ext cx="109581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43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0" y="1415058"/>
            <a:ext cx="12192000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1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SEGÚN EL DOCUMENTAL, LA PRIMERA ACCIÓN BÉLICA DE LA SEGUNDA GUERRA MUNDIAL, LA QUE ARRASTRARÁ AL MUNDO A LA CATÁSTROFE, FUE: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INVASIÓN DE FRANCIA.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ATAQUE A RUSIA.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AGRESIÓN E INVASIÓN DE POLONIA.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6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0" y="1415058"/>
            <a:ext cx="12192000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2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EN EL DOCUMENTAL SE AFIRMA QUE EL PRIMER CAMPO DE CONCENTRACIÓN QUE SE ABRIÓ EN ALEMANIA LUEGO DEL ASCENSO DE HITLER AL PODER FUE: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DACHAU.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AUSCHWITZ.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MATHAUSEN.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0" y="1415058"/>
            <a:ext cx="12192000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3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EN LA CONFERENCIA DE MUNICH (1938) LAS POTENCIAS OCCIDENTALES, FRANCIA E INGLATERRA, CEDEN A LAS PRETENSIONES DE HITLER Y LE PERMITEN OCUPAR: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CIUDAD POLACA DE DANTZIG.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REGIÓN DE LOS SUDETES EN CHESCOSLOVAQUIA.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ALSACIA Y LORENA EN FRANCIA.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874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0" y="1777008"/>
            <a:ext cx="121920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4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ENTRE 1939 Y 1941, LA POLITICA DE ESTADOS UNIDOS CON RESPECTO A LA GUERRA QUE SE DESARROLLABA EN EUROPA FUE: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NEUTRALIDAD ABSOLUTA.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DECLARAR LA GUERRA A ALEMANIA.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NEUTRALIDAD EN EL PAPEL.  </a:t>
            </a:r>
            <a:endParaRPr lang="es-ES_tradnl" sz="33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0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/>
          <p:nvPr/>
        </p:nvSpPr>
        <p:spPr>
          <a:xfrm>
            <a:off x="0" y="1110258"/>
            <a:ext cx="12192000" cy="46628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5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UNA VEZ INVADIDA POLONIA EN 1939, SON ASESINADOS MÁS DE 20.000 OFICIALES DEL EJÉRCITO POLACO EN EL BOSQUE DE KATYN, CERCA DE CRACOVIA. LOS RESPONSABLES DE ESTA MASACRE FUERON: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LAS S.S. ALEMANAS.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NKVD DE LA UNIÓN SOVIÉTICA.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LAS DOS FUERZAS ANTES MENCIONADAS.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094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221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Secretaria de Educacion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DOCENTE</cp:lastModifiedBy>
  <cp:revision>5</cp:revision>
  <dcterms:created xsi:type="dcterms:W3CDTF">2019-10-11T15:08:36Z</dcterms:created>
  <dcterms:modified xsi:type="dcterms:W3CDTF">2019-10-11T15:26:26Z</dcterms:modified>
</cp:coreProperties>
</file>