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hXpvKzxsYM7jaAiI23q9I+Col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150" y="444500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311150" y="444500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11150" y="744537"/>
            <a:ext cx="8521700" cy="174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i="0" lang="en-US" sz="5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Parcial 13/02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11150" y="2490787"/>
            <a:ext cx="85217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Tercera fecha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234950" y="215900"/>
            <a:ext cx="3787775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Concurrente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150" y="847725"/>
            <a:ext cx="871696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 la ciudad existen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robots: de los cuales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son robots rectángulo, 1 es robot callejero y 1 es robot jefe.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Cada uno de los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robots rectángulo deben realizar un rectángulo de base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y de alto según lo indique un número al azar (entre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 elegido por ellos. En su recorrido deben juntar todos los objetos que encuentren en las esquinas. 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Al finalizar le deben indicar al jefe cu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á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ntos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papeles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juntaron. 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Aquellos dos robots que m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papeles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juntaron deben ir a depositar solo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las flores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juntad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 de a una a la esquina (61,61).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Mientras tanto el robot callejero debe recorrer toda la calle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recogiendo a lo sumo una 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flor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cada esquina.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Notas: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robot jefe comienza en la esquina (1,1).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robot callejero comienza en la esquina (1,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robot rectángulo 1 comienza en la esquina (5,1).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robot rectángulo 2 comienza en la esquina (1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,1).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robot rectángulo 3 comienza en la esquina (</a:t>
            </a:r>
            <a:r>
              <a:rPr lang="en-US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5,1).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400" u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400" u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