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301" r:id="rId5"/>
    <p:sldId id="268" r:id="rId6"/>
    <p:sldId id="304" r:id="rId7"/>
    <p:sldId id="287" r:id="rId8"/>
    <p:sldId id="305" r:id="rId9"/>
    <p:sldId id="307" r:id="rId10"/>
    <p:sldId id="300" r:id="rId11"/>
    <p:sldId id="296" r:id="rId12"/>
    <p:sldId id="299" r:id="rId13"/>
    <p:sldId id="289" r:id="rId14"/>
  </p:sldIdLst>
  <p:sldSz cx="12188825" cy="6858000"/>
  <p:notesSz cx="7315200" cy="96012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8022"/>
    <a:srgbClr val="6EA92D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935" autoAdjust="0"/>
  </p:normalViewPr>
  <p:slideViewPr>
    <p:cSldViewPr>
      <p:cViewPr>
        <p:scale>
          <a:sx n="75" d="100"/>
          <a:sy n="75" d="100"/>
        </p:scale>
        <p:origin x="1338" y="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Initially started on own but requested to join team </a:t>
            </a:r>
            <a:r>
              <a:rPr lang="en-AU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UnicorNN</a:t>
            </a:r>
            <a:endParaRPr lang="en-AU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Createing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clean dataset took 80% of time for this project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890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Rationale of exploration </a:t>
            </a:r>
            <a:r>
              <a:rPr lang="en-AU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rther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than build a production model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Initially 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started on own but requested to join team </a:t>
            </a:r>
            <a:r>
              <a:rPr lang="en-AU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UnicorNN</a:t>
            </a:r>
            <a:endParaRPr lang="en-AU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Createing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clean dataset took 80% of time for this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Adrian interested in time series problems.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Forecasting – tried 15 model types, simple through complex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(RMSE)  - consistent</a:t>
            </a:r>
            <a:r>
              <a:rPr lang="en-AU" spc="-1" baseline="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metric</a:t>
            </a:r>
            <a:endParaRPr lang="en-AU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0734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Rationale of exploration </a:t>
            </a:r>
            <a:r>
              <a:rPr lang="en-AU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rther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than build a production model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Initially 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started on own but requested to join team </a:t>
            </a:r>
            <a:r>
              <a:rPr lang="en-AU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UnicorNN</a:t>
            </a:r>
            <a:endParaRPr lang="en-AU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Createing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clean dataset took 80% of time for this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Adrian interested in time series problems.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Forecasting – tried 15 model types, simple through complex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(RMSE)  - consistent</a:t>
            </a:r>
            <a:r>
              <a:rPr lang="en-AU" spc="-1" baseline="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metric</a:t>
            </a:r>
            <a:endParaRPr lang="en-AU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5355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Rationale of exploration </a:t>
            </a:r>
            <a:r>
              <a:rPr lang="en-AU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rther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than build a production model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Initially 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started on own but requested to join team </a:t>
            </a:r>
            <a:r>
              <a:rPr lang="en-AU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UnicorNN</a:t>
            </a:r>
            <a:endParaRPr lang="en-AU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Createing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clean dataset took 80% of time for this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Adrian interested in time series problems.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Forecasting – tried 15 model types, simple through complex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(RMSE)  - consistent</a:t>
            </a:r>
            <a:r>
              <a:rPr lang="en-AU" spc="-1" baseline="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metric</a:t>
            </a:r>
            <a:endParaRPr lang="en-AU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917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Inconsistencies in data</a:t>
            </a:r>
            <a:endParaRPr lang="en-US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>
                <a:solidFill>
                  <a:prstClr val="black"/>
                </a:solidFill>
              </a:rPr>
              <a:pPr/>
              <a:t>7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783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24 individual models – train MAC by mac</a:t>
            </a:r>
          </a:p>
          <a:p>
            <a:r>
              <a:rPr lang="en-AU" dirty="0" smtClean="0"/>
              <a:t>2 models trained on 550</a:t>
            </a:r>
            <a:r>
              <a:rPr lang="en-AU" baseline="0" dirty="0" smtClean="0"/>
              <a:t> households (10%) of data</a:t>
            </a:r>
          </a:p>
          <a:p>
            <a:r>
              <a:rPr lang="en-AU" baseline="0" dirty="0" smtClean="0"/>
              <a:t>2 models trained on daily data</a:t>
            </a:r>
          </a:p>
          <a:p>
            <a:pPr marL="360" indent="0">
              <a:buClr>
                <a:srgbClr val="009999"/>
              </a:buClr>
              <a:buFont typeface="Arial"/>
              <a:buNone/>
            </a:pPr>
            <a:endParaRPr lang="en-AU" spc="0" baseline="0" dirty="0" smtClean="0">
              <a:solidFill>
                <a:schemeClr val="tx1"/>
              </a:solidFill>
              <a:uFillTx/>
            </a:endParaRPr>
          </a:p>
          <a:p>
            <a:pPr marL="360" indent="0">
              <a:buClr>
                <a:srgbClr val="009999"/>
              </a:buClr>
              <a:buFont typeface="Arial"/>
              <a:buNone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Several methods to reasonably </a:t>
            </a:r>
          </a:p>
          <a:p>
            <a:pPr marL="360" indent="0">
              <a:buClr>
                <a:srgbClr val="009999"/>
              </a:buClr>
              <a:buNone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accurately forecast 7 days ahead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5186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0" indent="0">
              <a:buClr>
                <a:srgbClr val="009999"/>
              </a:buClr>
              <a:buFont typeface="Arial"/>
              <a:buNone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 relationship between Customer groups and </a:t>
            </a:r>
          </a:p>
          <a:p>
            <a:pPr marL="360" indent="0">
              <a:buClr>
                <a:srgbClr val="009999"/>
              </a:buClr>
              <a:buNone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consumption patterns</a:t>
            </a: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>
                <a:solidFill>
                  <a:prstClr val="black"/>
                </a:solidFill>
              </a:rPr>
              <a:pPr/>
              <a:t>9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131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break the data down into a manageable size as quickly as possible -</a:t>
            </a:r>
            <a:endParaRPr lang="en-AU" sz="1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build models on this, then run the workflows on the larger </a:t>
            </a:r>
            <a:r>
              <a:rPr lang="en-AU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</a:t>
            </a:r>
            <a:r>
              <a:rPr lang="en-AU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endParaRPr lang="en-AU" sz="1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z="1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Clustering large time series datasets using </a:t>
            </a:r>
            <a:r>
              <a:rPr lang="en-AU" sz="1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kNN</a:t>
            </a:r>
            <a:r>
              <a:rPr lang="en-AU" sz="1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dynamic time warping </a:t>
            </a:r>
            <a:endParaRPr lang="en-AU" sz="105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r>
              <a:rPr lang="en-AU" sz="1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very compute intensive</a:t>
            </a:r>
            <a:endParaRPr lang="en-AU" sz="105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sz="1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060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Meter Data</a:t>
            </a:r>
          </a:p>
        </p:txBody>
      </p:sp>
    </p:spTree>
    <p:extLst>
      <p:ext uri="{BB962C8B-B14F-4D97-AF65-F5344CB8AC3E}">
        <p14:creationId xmlns:p14="http://schemas.microsoft.com/office/powerpoint/2010/main" val="352682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 learnt…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Generate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consistent dataset and metric for all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forecasts</a:t>
            </a:r>
          </a:p>
          <a:p>
            <a:pPr marL="0" indent="0">
              <a:buNone/>
            </a:pPr>
            <a:endParaRPr lang="en-AU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Look at forecast variance as well as accuracy (across many households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0" indent="0">
              <a:buNone/>
            </a:pPr>
            <a:endParaRPr lang="en-AU" sz="20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Converting 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energy consumption curves to images and using a Neural Network to cluster is relatively fast and is worth further exploration</a:t>
            </a: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741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– Smart Meter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Key Learnings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The Challenge</a:t>
            </a:r>
          </a:p>
        </p:txBody>
      </p:sp>
      <p:sp>
        <p:nvSpPr>
          <p:cNvPr id="4" name="Freeform 37"/>
          <p:cNvSpPr>
            <a:spLocks noEditPoints="1"/>
          </p:cNvSpPr>
          <p:nvPr/>
        </p:nvSpPr>
        <p:spPr bwMode="auto">
          <a:xfrm>
            <a:off x="2190698" y="6860023"/>
            <a:ext cx="904805" cy="1117196"/>
          </a:xfrm>
          <a:custGeom>
            <a:avLst/>
            <a:gdLst>
              <a:gd name="T0" fmla="*/ 18 w 14257"/>
              <a:gd name="T1" fmla="*/ 15101 h 16554"/>
              <a:gd name="T2" fmla="*/ 921 w 14257"/>
              <a:gd name="T3" fmla="*/ 14222 h 16554"/>
              <a:gd name="T4" fmla="*/ 9782 w 14257"/>
              <a:gd name="T5" fmla="*/ 15076 h 16554"/>
              <a:gd name="T6" fmla="*/ 9825 w 14257"/>
              <a:gd name="T7" fmla="*/ 16554 h 16554"/>
              <a:gd name="T8" fmla="*/ 0 w 14257"/>
              <a:gd name="T9" fmla="*/ 16554 h 16554"/>
              <a:gd name="T10" fmla="*/ 2085 w 14257"/>
              <a:gd name="T11" fmla="*/ 12968 h 16554"/>
              <a:gd name="T12" fmla="*/ 1168 w 14257"/>
              <a:gd name="T13" fmla="*/ 6507 h 16554"/>
              <a:gd name="T14" fmla="*/ 1238 w 14257"/>
              <a:gd name="T15" fmla="*/ 976 h 16554"/>
              <a:gd name="T16" fmla="*/ 2106 w 14257"/>
              <a:gd name="T17" fmla="*/ 200 h 16554"/>
              <a:gd name="T18" fmla="*/ 7439 w 14257"/>
              <a:gd name="T19" fmla="*/ 214 h 16554"/>
              <a:gd name="T20" fmla="*/ 8414 w 14257"/>
              <a:gd name="T21" fmla="*/ 3057 h 16554"/>
              <a:gd name="T22" fmla="*/ 8685 w 14257"/>
              <a:gd name="T23" fmla="*/ 4870 h 16554"/>
              <a:gd name="T24" fmla="*/ 10531 w 14257"/>
              <a:gd name="T25" fmla="*/ 8652 h 16554"/>
              <a:gd name="T26" fmla="*/ 11546 w 14257"/>
              <a:gd name="T27" fmla="*/ 11126 h 16554"/>
              <a:gd name="T28" fmla="*/ 12098 w 14257"/>
              <a:gd name="T29" fmla="*/ 4496 h 16554"/>
              <a:gd name="T30" fmla="*/ 11800 w 14257"/>
              <a:gd name="T31" fmla="*/ 3967 h 16554"/>
              <a:gd name="T32" fmla="*/ 11478 w 14257"/>
              <a:gd name="T33" fmla="*/ 3334 h 16554"/>
              <a:gd name="T34" fmla="*/ 13817 w 14257"/>
              <a:gd name="T35" fmla="*/ 3334 h 16554"/>
              <a:gd name="T36" fmla="*/ 13428 w 14257"/>
              <a:gd name="T37" fmla="*/ 3967 h 16554"/>
              <a:gd name="T38" fmla="*/ 13084 w 14257"/>
              <a:gd name="T39" fmla="*/ 5950 h 16554"/>
              <a:gd name="T40" fmla="*/ 12382 w 14257"/>
              <a:gd name="T41" fmla="*/ 11661 h 16554"/>
              <a:gd name="T42" fmla="*/ 11233 w 14257"/>
              <a:gd name="T43" fmla="*/ 12511 h 16554"/>
              <a:gd name="T44" fmla="*/ 9528 w 14257"/>
              <a:gd name="T45" fmla="*/ 8342 h 16554"/>
              <a:gd name="T46" fmla="*/ 8612 w 14257"/>
              <a:gd name="T47" fmla="*/ 5864 h 16554"/>
              <a:gd name="T48" fmla="*/ 8414 w 14257"/>
              <a:gd name="T49" fmla="*/ 8977 h 16554"/>
              <a:gd name="T50" fmla="*/ 8298 w 14257"/>
              <a:gd name="T51" fmla="*/ 12293 h 16554"/>
              <a:gd name="T52" fmla="*/ 7497 w 14257"/>
              <a:gd name="T53" fmla="*/ 12984 h 16554"/>
              <a:gd name="T54" fmla="*/ 2085 w 14257"/>
              <a:gd name="T55" fmla="*/ 12968 h 16554"/>
              <a:gd name="T56" fmla="*/ 5987 w 14257"/>
              <a:gd name="T57" fmla="*/ 8335 h 16554"/>
              <a:gd name="T58" fmla="*/ 4897 w 14257"/>
              <a:gd name="T59" fmla="*/ 8278 h 16554"/>
              <a:gd name="T60" fmla="*/ 6128 w 14257"/>
              <a:gd name="T61" fmla="*/ 6310 h 16554"/>
              <a:gd name="T62" fmla="*/ 4816 w 14257"/>
              <a:gd name="T63" fmla="*/ 6296 h 16554"/>
              <a:gd name="T64" fmla="*/ 3701 w 14257"/>
              <a:gd name="T65" fmla="*/ 8851 h 16554"/>
              <a:gd name="T66" fmla="*/ 4483 w 14257"/>
              <a:gd name="T67" fmla="*/ 8917 h 16554"/>
              <a:gd name="T68" fmla="*/ 3768 w 14257"/>
              <a:gd name="T69" fmla="*/ 11263 h 16554"/>
              <a:gd name="T70" fmla="*/ 4897 w 14257"/>
              <a:gd name="T71" fmla="*/ 9806 h 16554"/>
              <a:gd name="T72" fmla="*/ 7486 w 14257"/>
              <a:gd name="T73" fmla="*/ 1412 h 16554"/>
              <a:gd name="T74" fmla="*/ 4721 w 14257"/>
              <a:gd name="T75" fmla="*/ 1095 h 16554"/>
              <a:gd name="T76" fmla="*/ 2287 w 14257"/>
              <a:gd name="T77" fmla="*/ 1187 h 16554"/>
              <a:gd name="T78" fmla="*/ 2036 w 14257"/>
              <a:gd name="T79" fmla="*/ 1521 h 16554"/>
              <a:gd name="T80" fmla="*/ 2036 w 14257"/>
              <a:gd name="T81" fmla="*/ 4334 h 16554"/>
              <a:gd name="T82" fmla="*/ 7539 w 14257"/>
              <a:gd name="T83" fmla="*/ 4334 h 16554"/>
              <a:gd name="T84" fmla="*/ 11190 w 14257"/>
              <a:gd name="T85" fmla="*/ 3017 h 16554"/>
              <a:gd name="T86" fmla="*/ 11053 w 14257"/>
              <a:gd name="T87" fmla="*/ 1893 h 16554"/>
              <a:gd name="T88" fmla="*/ 14242 w 14257"/>
              <a:gd name="T89" fmla="*/ 1893 h 16554"/>
              <a:gd name="T90" fmla="*/ 14203 w 14257"/>
              <a:gd name="T91" fmla="*/ 2955 h 16554"/>
              <a:gd name="T92" fmla="*/ 12699 w 14257"/>
              <a:gd name="T93" fmla="*/ 3026 h 16554"/>
              <a:gd name="T94" fmla="*/ 11857 w 14257"/>
              <a:gd name="T95" fmla="*/ 1578 h 16554"/>
              <a:gd name="T96" fmla="*/ 11801 w 14257"/>
              <a:gd name="T97" fmla="*/ 73 h 16554"/>
              <a:gd name="T98" fmla="*/ 12139 w 14257"/>
              <a:gd name="T99" fmla="*/ 801 h 16554"/>
              <a:gd name="T100" fmla="*/ 11857 w 14257"/>
              <a:gd name="T101" fmla="*/ 1578 h 16554"/>
              <a:gd name="T102" fmla="*/ 13268 w 14257"/>
              <a:gd name="T103" fmla="*/ 831 h 16554"/>
              <a:gd name="T104" fmla="*/ 13588 w 14257"/>
              <a:gd name="T105" fmla="*/ 96 h 16554"/>
              <a:gd name="T106" fmla="*/ 13601 w 14257"/>
              <a:gd name="T107" fmla="*/ 1563 h 16554"/>
              <a:gd name="T108" fmla="*/ 13302 w 14257"/>
              <a:gd name="T109" fmla="*/ 1563 h 16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257" h="16554">
                <a:moveTo>
                  <a:pt x="9" y="15828"/>
                </a:moveTo>
                <a:lnTo>
                  <a:pt x="18" y="15101"/>
                </a:lnTo>
                <a:lnTo>
                  <a:pt x="119" y="14889"/>
                </a:lnTo>
                <a:cubicBezTo>
                  <a:pt x="283" y="14545"/>
                  <a:pt x="553" y="14321"/>
                  <a:pt x="921" y="14222"/>
                </a:cubicBezTo>
                <a:cubicBezTo>
                  <a:pt x="1137" y="14164"/>
                  <a:pt x="8701" y="14166"/>
                  <a:pt x="8923" y="14224"/>
                </a:cubicBezTo>
                <a:cubicBezTo>
                  <a:pt x="9343" y="14334"/>
                  <a:pt x="9675" y="14663"/>
                  <a:pt x="9782" y="15076"/>
                </a:cubicBezTo>
                <a:cubicBezTo>
                  <a:pt x="9815" y="15200"/>
                  <a:pt x="9825" y="15402"/>
                  <a:pt x="9825" y="15897"/>
                </a:cubicBezTo>
                <a:lnTo>
                  <a:pt x="9825" y="16554"/>
                </a:lnTo>
                <a:lnTo>
                  <a:pt x="4912" y="16554"/>
                </a:lnTo>
                <a:lnTo>
                  <a:pt x="0" y="16554"/>
                </a:lnTo>
                <a:lnTo>
                  <a:pt x="9" y="15828"/>
                </a:lnTo>
                <a:close/>
                <a:moveTo>
                  <a:pt x="2085" y="12968"/>
                </a:moveTo>
                <a:cubicBezTo>
                  <a:pt x="1663" y="12868"/>
                  <a:pt x="1281" y="12467"/>
                  <a:pt x="1190" y="12031"/>
                </a:cubicBezTo>
                <a:cubicBezTo>
                  <a:pt x="1169" y="11928"/>
                  <a:pt x="1162" y="10276"/>
                  <a:pt x="1168" y="6507"/>
                </a:cubicBezTo>
                <a:lnTo>
                  <a:pt x="1175" y="1131"/>
                </a:lnTo>
                <a:lnTo>
                  <a:pt x="1238" y="976"/>
                </a:lnTo>
                <a:cubicBezTo>
                  <a:pt x="1366" y="663"/>
                  <a:pt x="1638" y="391"/>
                  <a:pt x="1951" y="263"/>
                </a:cubicBezTo>
                <a:lnTo>
                  <a:pt x="2106" y="200"/>
                </a:lnTo>
                <a:lnTo>
                  <a:pt x="4702" y="192"/>
                </a:lnTo>
                <a:cubicBezTo>
                  <a:pt x="6428" y="187"/>
                  <a:pt x="7345" y="194"/>
                  <a:pt x="7439" y="214"/>
                </a:cubicBezTo>
                <a:cubicBezTo>
                  <a:pt x="7885" y="306"/>
                  <a:pt x="8257" y="659"/>
                  <a:pt x="8375" y="1099"/>
                </a:cubicBezTo>
                <a:cubicBezTo>
                  <a:pt x="8405" y="1214"/>
                  <a:pt x="8413" y="1611"/>
                  <a:pt x="8414" y="3057"/>
                </a:cubicBezTo>
                <a:lnTo>
                  <a:pt x="8414" y="4870"/>
                </a:lnTo>
                <a:lnTo>
                  <a:pt x="8685" y="4870"/>
                </a:lnTo>
                <a:cubicBezTo>
                  <a:pt x="9388" y="4870"/>
                  <a:pt x="9868" y="5186"/>
                  <a:pt x="10209" y="5872"/>
                </a:cubicBezTo>
                <a:cubicBezTo>
                  <a:pt x="10437" y="6331"/>
                  <a:pt x="10484" y="6735"/>
                  <a:pt x="10531" y="8652"/>
                </a:cubicBezTo>
                <a:cubicBezTo>
                  <a:pt x="10560" y="9814"/>
                  <a:pt x="10602" y="10353"/>
                  <a:pt x="10698" y="10793"/>
                </a:cubicBezTo>
                <a:cubicBezTo>
                  <a:pt x="10880" y="11631"/>
                  <a:pt x="11232" y="11769"/>
                  <a:pt x="11546" y="11126"/>
                </a:cubicBezTo>
                <a:cubicBezTo>
                  <a:pt x="11799" y="10608"/>
                  <a:pt x="11939" y="9866"/>
                  <a:pt x="12056" y="8426"/>
                </a:cubicBezTo>
                <a:cubicBezTo>
                  <a:pt x="12095" y="7936"/>
                  <a:pt x="12125" y="5184"/>
                  <a:pt x="12098" y="4496"/>
                </a:cubicBezTo>
                <a:lnTo>
                  <a:pt x="12077" y="3967"/>
                </a:lnTo>
                <a:lnTo>
                  <a:pt x="11800" y="3967"/>
                </a:lnTo>
                <a:cubicBezTo>
                  <a:pt x="11441" y="3967"/>
                  <a:pt x="11434" y="3961"/>
                  <a:pt x="11434" y="3629"/>
                </a:cubicBezTo>
                <a:cubicBezTo>
                  <a:pt x="11434" y="3439"/>
                  <a:pt x="11444" y="3368"/>
                  <a:pt x="11478" y="3334"/>
                </a:cubicBezTo>
                <a:cubicBezTo>
                  <a:pt x="11517" y="3296"/>
                  <a:pt x="11662" y="3290"/>
                  <a:pt x="12647" y="3290"/>
                </a:cubicBezTo>
                <a:cubicBezTo>
                  <a:pt x="13632" y="3290"/>
                  <a:pt x="13778" y="3296"/>
                  <a:pt x="13817" y="3334"/>
                </a:cubicBezTo>
                <a:cubicBezTo>
                  <a:pt x="13850" y="3368"/>
                  <a:pt x="13861" y="3439"/>
                  <a:pt x="13861" y="3629"/>
                </a:cubicBezTo>
                <a:cubicBezTo>
                  <a:pt x="13861" y="3969"/>
                  <a:pt x="13863" y="3967"/>
                  <a:pt x="13428" y="3967"/>
                </a:cubicBezTo>
                <a:lnTo>
                  <a:pt x="13085" y="3967"/>
                </a:lnTo>
                <a:lnTo>
                  <a:pt x="13084" y="5950"/>
                </a:lnTo>
                <a:cubicBezTo>
                  <a:pt x="13084" y="7288"/>
                  <a:pt x="13072" y="8093"/>
                  <a:pt x="13047" y="8426"/>
                </a:cubicBezTo>
                <a:cubicBezTo>
                  <a:pt x="12924" y="10095"/>
                  <a:pt x="12741" y="10985"/>
                  <a:pt x="12382" y="11661"/>
                </a:cubicBezTo>
                <a:cubicBezTo>
                  <a:pt x="12219" y="11966"/>
                  <a:pt x="12087" y="12127"/>
                  <a:pt x="11873" y="12277"/>
                </a:cubicBezTo>
                <a:cubicBezTo>
                  <a:pt x="11645" y="12437"/>
                  <a:pt x="11491" y="12493"/>
                  <a:pt x="11233" y="12511"/>
                </a:cubicBezTo>
                <a:cubicBezTo>
                  <a:pt x="10521" y="12561"/>
                  <a:pt x="10025" y="12104"/>
                  <a:pt x="9769" y="11164"/>
                </a:cubicBezTo>
                <a:cubicBezTo>
                  <a:pt x="9626" y="10637"/>
                  <a:pt x="9558" y="9843"/>
                  <a:pt x="9528" y="8342"/>
                </a:cubicBezTo>
                <a:cubicBezTo>
                  <a:pt x="9495" y="6648"/>
                  <a:pt x="9433" y="6304"/>
                  <a:pt x="9103" y="6000"/>
                </a:cubicBezTo>
                <a:cubicBezTo>
                  <a:pt x="8969" y="5876"/>
                  <a:pt x="8878" y="5851"/>
                  <a:pt x="8612" y="5864"/>
                </a:cubicBezTo>
                <a:lnTo>
                  <a:pt x="8428" y="5872"/>
                </a:lnTo>
                <a:lnTo>
                  <a:pt x="8414" y="8977"/>
                </a:lnTo>
                <a:lnTo>
                  <a:pt x="8400" y="12081"/>
                </a:lnTo>
                <a:lnTo>
                  <a:pt x="8298" y="12293"/>
                </a:lnTo>
                <a:cubicBezTo>
                  <a:pt x="8165" y="12569"/>
                  <a:pt x="7982" y="12752"/>
                  <a:pt x="7708" y="12883"/>
                </a:cubicBezTo>
                <a:lnTo>
                  <a:pt x="7497" y="12984"/>
                </a:lnTo>
                <a:lnTo>
                  <a:pt x="4844" y="12989"/>
                </a:lnTo>
                <a:cubicBezTo>
                  <a:pt x="3363" y="12991"/>
                  <a:pt x="2144" y="12982"/>
                  <a:pt x="2085" y="12968"/>
                </a:cubicBezTo>
                <a:close/>
                <a:moveTo>
                  <a:pt x="4897" y="9806"/>
                </a:moveTo>
                <a:cubicBezTo>
                  <a:pt x="5496" y="9004"/>
                  <a:pt x="5987" y="8343"/>
                  <a:pt x="5987" y="8335"/>
                </a:cubicBezTo>
                <a:cubicBezTo>
                  <a:pt x="5987" y="8328"/>
                  <a:pt x="5745" y="8315"/>
                  <a:pt x="5450" y="8307"/>
                </a:cubicBezTo>
                <a:cubicBezTo>
                  <a:pt x="5155" y="8300"/>
                  <a:pt x="4906" y="8286"/>
                  <a:pt x="4897" y="8278"/>
                </a:cubicBezTo>
                <a:cubicBezTo>
                  <a:pt x="4889" y="8269"/>
                  <a:pt x="5162" y="7829"/>
                  <a:pt x="5505" y="7300"/>
                </a:cubicBezTo>
                <a:cubicBezTo>
                  <a:pt x="5848" y="6771"/>
                  <a:pt x="6128" y="6326"/>
                  <a:pt x="6128" y="6310"/>
                </a:cubicBezTo>
                <a:cubicBezTo>
                  <a:pt x="6128" y="6290"/>
                  <a:pt x="5908" y="6283"/>
                  <a:pt x="5472" y="6288"/>
                </a:cubicBezTo>
                <a:lnTo>
                  <a:pt x="4816" y="6296"/>
                </a:lnTo>
                <a:lnTo>
                  <a:pt x="4259" y="7564"/>
                </a:lnTo>
                <a:cubicBezTo>
                  <a:pt x="3952" y="8261"/>
                  <a:pt x="3701" y="8840"/>
                  <a:pt x="3701" y="8851"/>
                </a:cubicBezTo>
                <a:cubicBezTo>
                  <a:pt x="3701" y="8861"/>
                  <a:pt x="3874" y="8877"/>
                  <a:pt x="4086" y="8887"/>
                </a:cubicBezTo>
                <a:cubicBezTo>
                  <a:pt x="4297" y="8896"/>
                  <a:pt x="4476" y="8910"/>
                  <a:pt x="4483" y="8917"/>
                </a:cubicBezTo>
                <a:cubicBezTo>
                  <a:pt x="4490" y="8924"/>
                  <a:pt x="4335" y="9442"/>
                  <a:pt x="4140" y="10068"/>
                </a:cubicBezTo>
                <a:cubicBezTo>
                  <a:pt x="3944" y="10694"/>
                  <a:pt x="3777" y="11232"/>
                  <a:pt x="3768" y="11263"/>
                </a:cubicBezTo>
                <a:cubicBezTo>
                  <a:pt x="3757" y="11300"/>
                  <a:pt x="3760" y="11310"/>
                  <a:pt x="3779" y="11291"/>
                </a:cubicBezTo>
                <a:cubicBezTo>
                  <a:pt x="3794" y="11276"/>
                  <a:pt x="4297" y="10607"/>
                  <a:pt x="4897" y="9806"/>
                </a:cubicBezTo>
                <a:close/>
                <a:moveTo>
                  <a:pt x="7538" y="2930"/>
                </a:moveTo>
                <a:cubicBezTo>
                  <a:pt x="7538" y="1629"/>
                  <a:pt x="7534" y="1518"/>
                  <a:pt x="7486" y="1412"/>
                </a:cubicBezTo>
                <a:cubicBezTo>
                  <a:pt x="7422" y="1271"/>
                  <a:pt x="7289" y="1156"/>
                  <a:pt x="7144" y="1117"/>
                </a:cubicBezTo>
                <a:cubicBezTo>
                  <a:pt x="7071" y="1097"/>
                  <a:pt x="6270" y="1090"/>
                  <a:pt x="4721" y="1095"/>
                </a:cubicBezTo>
                <a:lnTo>
                  <a:pt x="2408" y="1103"/>
                </a:lnTo>
                <a:lnTo>
                  <a:pt x="2287" y="1187"/>
                </a:lnTo>
                <a:cubicBezTo>
                  <a:pt x="2221" y="1234"/>
                  <a:pt x="2138" y="1328"/>
                  <a:pt x="2101" y="1397"/>
                </a:cubicBezTo>
                <a:lnTo>
                  <a:pt x="2036" y="1521"/>
                </a:lnTo>
                <a:lnTo>
                  <a:pt x="2036" y="2928"/>
                </a:lnTo>
                <a:lnTo>
                  <a:pt x="2036" y="4334"/>
                </a:lnTo>
                <a:lnTo>
                  <a:pt x="4787" y="4334"/>
                </a:lnTo>
                <a:lnTo>
                  <a:pt x="7539" y="4334"/>
                </a:lnTo>
                <a:lnTo>
                  <a:pt x="7538" y="2930"/>
                </a:lnTo>
                <a:close/>
                <a:moveTo>
                  <a:pt x="11190" y="3017"/>
                </a:moveTo>
                <a:cubicBezTo>
                  <a:pt x="11048" y="2988"/>
                  <a:pt x="11037" y="2942"/>
                  <a:pt x="11045" y="2398"/>
                </a:cubicBezTo>
                <a:lnTo>
                  <a:pt x="11053" y="1893"/>
                </a:lnTo>
                <a:lnTo>
                  <a:pt x="12647" y="1893"/>
                </a:lnTo>
                <a:lnTo>
                  <a:pt x="14242" y="1893"/>
                </a:lnTo>
                <a:lnTo>
                  <a:pt x="14250" y="2390"/>
                </a:lnTo>
                <a:cubicBezTo>
                  <a:pt x="14257" y="2846"/>
                  <a:pt x="14253" y="2893"/>
                  <a:pt x="14203" y="2955"/>
                </a:cubicBezTo>
                <a:lnTo>
                  <a:pt x="14148" y="3022"/>
                </a:lnTo>
                <a:lnTo>
                  <a:pt x="12699" y="3026"/>
                </a:lnTo>
                <a:cubicBezTo>
                  <a:pt x="11902" y="3028"/>
                  <a:pt x="11223" y="3024"/>
                  <a:pt x="11190" y="3017"/>
                </a:cubicBezTo>
                <a:close/>
                <a:moveTo>
                  <a:pt x="11857" y="1578"/>
                </a:moveTo>
                <a:cubicBezTo>
                  <a:pt x="11751" y="1538"/>
                  <a:pt x="11744" y="1488"/>
                  <a:pt x="11744" y="801"/>
                </a:cubicBezTo>
                <a:cubicBezTo>
                  <a:pt x="11744" y="167"/>
                  <a:pt x="11747" y="126"/>
                  <a:pt x="11801" y="73"/>
                </a:cubicBezTo>
                <a:cubicBezTo>
                  <a:pt x="11873" y="0"/>
                  <a:pt x="12010" y="0"/>
                  <a:pt x="12083" y="73"/>
                </a:cubicBezTo>
                <a:cubicBezTo>
                  <a:pt x="12136" y="126"/>
                  <a:pt x="12139" y="167"/>
                  <a:pt x="12139" y="801"/>
                </a:cubicBezTo>
                <a:cubicBezTo>
                  <a:pt x="12139" y="1295"/>
                  <a:pt x="12130" y="1486"/>
                  <a:pt x="12104" y="1520"/>
                </a:cubicBezTo>
                <a:cubicBezTo>
                  <a:pt x="12066" y="1572"/>
                  <a:pt x="11926" y="1604"/>
                  <a:pt x="11857" y="1578"/>
                </a:cubicBezTo>
                <a:close/>
                <a:moveTo>
                  <a:pt x="13302" y="1563"/>
                </a:moveTo>
                <a:cubicBezTo>
                  <a:pt x="13278" y="1538"/>
                  <a:pt x="13268" y="1336"/>
                  <a:pt x="13268" y="831"/>
                </a:cubicBezTo>
                <a:cubicBezTo>
                  <a:pt x="13268" y="141"/>
                  <a:pt x="13269" y="132"/>
                  <a:pt x="13331" y="88"/>
                </a:cubicBezTo>
                <a:cubicBezTo>
                  <a:pt x="13415" y="29"/>
                  <a:pt x="13531" y="33"/>
                  <a:pt x="13588" y="96"/>
                </a:cubicBezTo>
                <a:cubicBezTo>
                  <a:pt x="13629" y="141"/>
                  <a:pt x="13635" y="235"/>
                  <a:pt x="13635" y="838"/>
                </a:cubicBezTo>
                <a:cubicBezTo>
                  <a:pt x="13635" y="1338"/>
                  <a:pt x="13626" y="1538"/>
                  <a:pt x="13601" y="1563"/>
                </a:cubicBezTo>
                <a:cubicBezTo>
                  <a:pt x="13583" y="1581"/>
                  <a:pt x="13515" y="1597"/>
                  <a:pt x="13452" y="1597"/>
                </a:cubicBezTo>
                <a:cubicBezTo>
                  <a:pt x="13388" y="1597"/>
                  <a:pt x="13321" y="1581"/>
                  <a:pt x="13302" y="1563"/>
                </a:cubicBezTo>
                <a:close/>
              </a:path>
            </a:pathLst>
          </a:custGeom>
          <a:noFill/>
          <a:ln w="22225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5" name="Freeform 59"/>
          <p:cNvSpPr>
            <a:spLocks noEditPoints="1"/>
          </p:cNvSpPr>
          <p:nvPr/>
        </p:nvSpPr>
        <p:spPr bwMode="auto">
          <a:xfrm>
            <a:off x="3493224" y="6891180"/>
            <a:ext cx="724585" cy="1027989"/>
          </a:xfrm>
          <a:custGeom>
            <a:avLst/>
            <a:gdLst>
              <a:gd name="T0" fmla="*/ 1192 w 18065"/>
              <a:gd name="T1" fmla="*/ 23532 h 24091"/>
              <a:gd name="T2" fmla="*/ 6 w 18065"/>
              <a:gd name="T3" fmla="*/ 12236 h 24091"/>
              <a:gd name="T4" fmla="*/ 860 w 18065"/>
              <a:gd name="T5" fmla="*/ 870 h 24091"/>
              <a:gd name="T6" fmla="*/ 15448 w 18065"/>
              <a:gd name="T7" fmla="*/ 35 h 24091"/>
              <a:gd name="T8" fmla="*/ 17519 w 18065"/>
              <a:gd name="T9" fmla="*/ 1228 h 24091"/>
              <a:gd name="T10" fmla="*/ 18055 w 18065"/>
              <a:gd name="T11" fmla="*/ 12072 h 24091"/>
              <a:gd name="T12" fmla="*/ 15596 w 18065"/>
              <a:gd name="T13" fmla="*/ 24057 h 24091"/>
              <a:gd name="T14" fmla="*/ 2497 w 18065"/>
              <a:gd name="T15" fmla="*/ 24064 h 24091"/>
              <a:gd name="T16" fmla="*/ 9791 w 18065"/>
              <a:gd name="T17" fmla="*/ 22325 h 24091"/>
              <a:gd name="T18" fmla="*/ 9018 w 18065"/>
              <a:gd name="T19" fmla="*/ 21547 h 24091"/>
              <a:gd name="T20" fmla="*/ 8503 w 18065"/>
              <a:gd name="T21" fmla="*/ 22885 h 24091"/>
              <a:gd name="T22" fmla="*/ 15350 w 18065"/>
              <a:gd name="T23" fmla="*/ 20852 h 24091"/>
              <a:gd name="T24" fmla="*/ 16420 w 18065"/>
              <a:gd name="T25" fmla="*/ 19652 h 24091"/>
              <a:gd name="T26" fmla="*/ 16420 w 18065"/>
              <a:gd name="T27" fmla="*/ 2778 h 24091"/>
              <a:gd name="T28" fmla="*/ 15362 w 18065"/>
              <a:gd name="T29" fmla="*/ 1615 h 24091"/>
              <a:gd name="T30" fmla="*/ 9095 w 18065"/>
              <a:gd name="T31" fmla="*/ 1542 h 24091"/>
              <a:gd name="T32" fmla="*/ 1772 w 18065"/>
              <a:gd name="T33" fmla="*/ 2399 h 24091"/>
              <a:gd name="T34" fmla="*/ 1760 w 18065"/>
              <a:gd name="T35" fmla="*/ 20046 h 24091"/>
              <a:gd name="T36" fmla="*/ 9065 w 18065"/>
              <a:gd name="T37" fmla="*/ 20912 h 24091"/>
              <a:gd name="T38" fmla="*/ 15350 w 18065"/>
              <a:gd name="T39" fmla="*/ 20852 h 24091"/>
              <a:gd name="T40" fmla="*/ 2682 w 18065"/>
              <a:gd name="T41" fmla="*/ 17697 h 24091"/>
              <a:gd name="T42" fmla="*/ 14341 w 18065"/>
              <a:gd name="T43" fmla="*/ 17697 h 24091"/>
              <a:gd name="T44" fmla="*/ 14341 w 18065"/>
              <a:gd name="T45" fmla="*/ 18951 h 24091"/>
              <a:gd name="T46" fmla="*/ 2682 w 18065"/>
              <a:gd name="T47" fmla="*/ 18951 h 24091"/>
              <a:gd name="T48" fmla="*/ 2682 w 18065"/>
              <a:gd name="T49" fmla="*/ 15987 h 24091"/>
              <a:gd name="T50" fmla="*/ 7774 w 18065"/>
              <a:gd name="T51" fmla="*/ 15360 h 24091"/>
              <a:gd name="T52" fmla="*/ 12865 w 18065"/>
              <a:gd name="T53" fmla="*/ 15987 h 24091"/>
              <a:gd name="T54" fmla="*/ 7774 w 18065"/>
              <a:gd name="T55" fmla="*/ 16614 h 24091"/>
              <a:gd name="T56" fmla="*/ 2682 w 18065"/>
              <a:gd name="T57" fmla="*/ 15987 h 24091"/>
              <a:gd name="T58" fmla="*/ 2682 w 18065"/>
              <a:gd name="T59" fmla="*/ 12974 h 24091"/>
              <a:gd name="T60" fmla="*/ 14341 w 18065"/>
              <a:gd name="T61" fmla="*/ 12974 h 24091"/>
              <a:gd name="T62" fmla="*/ 14341 w 18065"/>
              <a:gd name="T63" fmla="*/ 14228 h 24091"/>
              <a:gd name="T64" fmla="*/ 2682 w 18065"/>
              <a:gd name="T65" fmla="*/ 14228 h 24091"/>
              <a:gd name="T66" fmla="*/ 6507 w 18065"/>
              <a:gd name="T67" fmla="*/ 10919 h 24091"/>
              <a:gd name="T68" fmla="*/ 3847 w 18065"/>
              <a:gd name="T69" fmla="*/ 8337 h 24091"/>
              <a:gd name="T70" fmla="*/ 6799 w 18065"/>
              <a:gd name="T71" fmla="*/ 4521 h 24091"/>
              <a:gd name="T72" fmla="*/ 7017 w 18065"/>
              <a:gd name="T73" fmla="*/ 6123 h 24091"/>
              <a:gd name="T74" fmla="*/ 8530 w 18065"/>
              <a:gd name="T75" fmla="*/ 8285 h 24091"/>
              <a:gd name="T76" fmla="*/ 9917 w 18065"/>
              <a:gd name="T77" fmla="*/ 9119 h 24091"/>
              <a:gd name="T78" fmla="*/ 6507 w 18065"/>
              <a:gd name="T79" fmla="*/ 10919 h 24091"/>
              <a:gd name="T80" fmla="*/ 8262 w 18065"/>
              <a:gd name="T81" fmla="*/ 6868 h 24091"/>
              <a:gd name="T82" fmla="*/ 8177 w 18065"/>
              <a:gd name="T83" fmla="*/ 4256 h 24091"/>
              <a:gd name="T84" fmla="*/ 8404 w 18065"/>
              <a:gd name="T85" fmla="*/ 3855 h 24091"/>
              <a:gd name="T86" fmla="*/ 11091 w 18065"/>
              <a:gd name="T87" fmla="*/ 7851 h 24091"/>
              <a:gd name="T88" fmla="*/ 9643 w 18065"/>
              <a:gd name="T89" fmla="*/ 7439 h 24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8065" h="24091">
                <a:moveTo>
                  <a:pt x="2497" y="24064"/>
                </a:moveTo>
                <a:cubicBezTo>
                  <a:pt x="2071" y="24011"/>
                  <a:pt x="1550" y="23799"/>
                  <a:pt x="1192" y="23532"/>
                </a:cubicBezTo>
                <a:cubicBezTo>
                  <a:pt x="603" y="23094"/>
                  <a:pt x="238" y="22531"/>
                  <a:pt x="58" y="21780"/>
                </a:cubicBezTo>
                <a:cubicBezTo>
                  <a:pt x="16" y="21604"/>
                  <a:pt x="14" y="21145"/>
                  <a:pt x="6" y="12236"/>
                </a:cubicBezTo>
                <a:cubicBezTo>
                  <a:pt x="0" y="5634"/>
                  <a:pt x="6" y="2798"/>
                  <a:pt x="25" y="2612"/>
                </a:cubicBezTo>
                <a:cubicBezTo>
                  <a:pt x="92" y="1942"/>
                  <a:pt x="372" y="1357"/>
                  <a:pt x="860" y="870"/>
                </a:cubicBezTo>
                <a:cubicBezTo>
                  <a:pt x="1346" y="384"/>
                  <a:pt x="1927" y="105"/>
                  <a:pt x="2594" y="38"/>
                </a:cubicBezTo>
                <a:cubicBezTo>
                  <a:pt x="2943" y="2"/>
                  <a:pt x="15105" y="0"/>
                  <a:pt x="15448" y="35"/>
                </a:cubicBezTo>
                <a:cubicBezTo>
                  <a:pt x="16001" y="92"/>
                  <a:pt x="16497" y="286"/>
                  <a:pt x="16924" y="615"/>
                </a:cubicBezTo>
                <a:cubicBezTo>
                  <a:pt x="17088" y="741"/>
                  <a:pt x="17398" y="1060"/>
                  <a:pt x="17519" y="1228"/>
                </a:cubicBezTo>
                <a:cubicBezTo>
                  <a:pt x="17785" y="1598"/>
                  <a:pt x="17967" y="2069"/>
                  <a:pt x="18030" y="2552"/>
                </a:cubicBezTo>
                <a:cubicBezTo>
                  <a:pt x="18047" y="2681"/>
                  <a:pt x="18056" y="5845"/>
                  <a:pt x="18055" y="12072"/>
                </a:cubicBezTo>
                <a:cubicBezTo>
                  <a:pt x="18055" y="22284"/>
                  <a:pt x="18065" y="21621"/>
                  <a:pt x="17911" y="22091"/>
                </a:cubicBezTo>
                <a:cubicBezTo>
                  <a:pt x="17569" y="23136"/>
                  <a:pt x="16676" y="23894"/>
                  <a:pt x="15596" y="24057"/>
                </a:cubicBezTo>
                <a:cubicBezTo>
                  <a:pt x="15397" y="24087"/>
                  <a:pt x="14410" y="24091"/>
                  <a:pt x="9016" y="24089"/>
                </a:cubicBezTo>
                <a:cubicBezTo>
                  <a:pt x="5525" y="24087"/>
                  <a:pt x="2592" y="24076"/>
                  <a:pt x="2497" y="24064"/>
                </a:cubicBezTo>
                <a:close/>
                <a:moveTo>
                  <a:pt x="9292" y="23031"/>
                </a:moveTo>
                <a:cubicBezTo>
                  <a:pt x="9569" y="22929"/>
                  <a:pt x="9791" y="22616"/>
                  <a:pt x="9791" y="22325"/>
                </a:cubicBezTo>
                <a:cubicBezTo>
                  <a:pt x="9791" y="22026"/>
                  <a:pt x="9632" y="21770"/>
                  <a:pt x="9362" y="21632"/>
                </a:cubicBezTo>
                <a:cubicBezTo>
                  <a:pt x="9215" y="21558"/>
                  <a:pt x="9170" y="21546"/>
                  <a:pt x="9018" y="21547"/>
                </a:cubicBezTo>
                <a:cubicBezTo>
                  <a:pt x="8882" y="21547"/>
                  <a:pt x="8813" y="21561"/>
                  <a:pt x="8706" y="21611"/>
                </a:cubicBezTo>
                <a:cubicBezTo>
                  <a:pt x="8197" y="21848"/>
                  <a:pt x="8090" y="22522"/>
                  <a:pt x="8503" y="22885"/>
                </a:cubicBezTo>
                <a:cubicBezTo>
                  <a:pt x="8722" y="23078"/>
                  <a:pt x="9016" y="23133"/>
                  <a:pt x="9292" y="23031"/>
                </a:cubicBezTo>
                <a:close/>
                <a:moveTo>
                  <a:pt x="15350" y="20852"/>
                </a:moveTo>
                <a:cubicBezTo>
                  <a:pt x="15835" y="20686"/>
                  <a:pt x="16214" y="20302"/>
                  <a:pt x="16365" y="19824"/>
                </a:cubicBezTo>
                <a:lnTo>
                  <a:pt x="16420" y="19652"/>
                </a:lnTo>
                <a:lnTo>
                  <a:pt x="16420" y="11215"/>
                </a:lnTo>
                <a:lnTo>
                  <a:pt x="16420" y="2778"/>
                </a:lnTo>
                <a:lnTo>
                  <a:pt x="16363" y="2618"/>
                </a:lnTo>
                <a:cubicBezTo>
                  <a:pt x="16193" y="2141"/>
                  <a:pt x="15826" y="1773"/>
                  <a:pt x="15362" y="1615"/>
                </a:cubicBezTo>
                <a:lnTo>
                  <a:pt x="15165" y="1548"/>
                </a:lnTo>
                <a:lnTo>
                  <a:pt x="9095" y="1542"/>
                </a:lnTo>
                <a:cubicBezTo>
                  <a:pt x="2330" y="1534"/>
                  <a:pt x="2853" y="1521"/>
                  <a:pt x="2463" y="1708"/>
                </a:cubicBezTo>
                <a:cubicBezTo>
                  <a:pt x="2173" y="1847"/>
                  <a:pt x="1911" y="2109"/>
                  <a:pt x="1772" y="2399"/>
                </a:cubicBezTo>
                <a:cubicBezTo>
                  <a:pt x="1585" y="2789"/>
                  <a:pt x="1600" y="2022"/>
                  <a:pt x="1600" y="11222"/>
                </a:cubicBezTo>
                <a:cubicBezTo>
                  <a:pt x="1599" y="20392"/>
                  <a:pt x="1587" y="19686"/>
                  <a:pt x="1760" y="20046"/>
                </a:cubicBezTo>
                <a:cubicBezTo>
                  <a:pt x="1954" y="20449"/>
                  <a:pt x="2326" y="20755"/>
                  <a:pt x="2760" y="20869"/>
                </a:cubicBezTo>
                <a:cubicBezTo>
                  <a:pt x="2935" y="20915"/>
                  <a:pt x="3099" y="20916"/>
                  <a:pt x="9065" y="20912"/>
                </a:cubicBezTo>
                <a:lnTo>
                  <a:pt x="15190" y="20907"/>
                </a:lnTo>
                <a:lnTo>
                  <a:pt x="15350" y="20852"/>
                </a:lnTo>
                <a:close/>
                <a:moveTo>
                  <a:pt x="2682" y="18324"/>
                </a:moveTo>
                <a:lnTo>
                  <a:pt x="2682" y="17697"/>
                </a:lnTo>
                <a:lnTo>
                  <a:pt x="8511" y="17697"/>
                </a:lnTo>
                <a:lnTo>
                  <a:pt x="14341" y="17697"/>
                </a:lnTo>
                <a:lnTo>
                  <a:pt x="14341" y="18324"/>
                </a:lnTo>
                <a:lnTo>
                  <a:pt x="14341" y="18951"/>
                </a:lnTo>
                <a:lnTo>
                  <a:pt x="8511" y="18951"/>
                </a:lnTo>
                <a:lnTo>
                  <a:pt x="2682" y="18951"/>
                </a:lnTo>
                <a:lnTo>
                  <a:pt x="2682" y="18324"/>
                </a:lnTo>
                <a:close/>
                <a:moveTo>
                  <a:pt x="2682" y="15987"/>
                </a:moveTo>
                <a:lnTo>
                  <a:pt x="2682" y="15360"/>
                </a:lnTo>
                <a:lnTo>
                  <a:pt x="7774" y="15360"/>
                </a:lnTo>
                <a:lnTo>
                  <a:pt x="12865" y="15360"/>
                </a:lnTo>
                <a:lnTo>
                  <a:pt x="12865" y="15987"/>
                </a:lnTo>
                <a:lnTo>
                  <a:pt x="12865" y="16614"/>
                </a:lnTo>
                <a:lnTo>
                  <a:pt x="7774" y="16614"/>
                </a:lnTo>
                <a:lnTo>
                  <a:pt x="2682" y="16614"/>
                </a:lnTo>
                <a:lnTo>
                  <a:pt x="2682" y="15987"/>
                </a:lnTo>
                <a:close/>
                <a:moveTo>
                  <a:pt x="2682" y="13601"/>
                </a:moveTo>
                <a:lnTo>
                  <a:pt x="2682" y="12974"/>
                </a:lnTo>
                <a:lnTo>
                  <a:pt x="8511" y="12974"/>
                </a:lnTo>
                <a:lnTo>
                  <a:pt x="14341" y="12974"/>
                </a:lnTo>
                <a:lnTo>
                  <a:pt x="14341" y="13601"/>
                </a:lnTo>
                <a:lnTo>
                  <a:pt x="14341" y="14228"/>
                </a:lnTo>
                <a:lnTo>
                  <a:pt x="8511" y="14228"/>
                </a:lnTo>
                <a:lnTo>
                  <a:pt x="2682" y="14228"/>
                </a:lnTo>
                <a:lnTo>
                  <a:pt x="2682" y="13601"/>
                </a:lnTo>
                <a:close/>
                <a:moveTo>
                  <a:pt x="6507" y="10919"/>
                </a:moveTo>
                <a:cubicBezTo>
                  <a:pt x="6080" y="10850"/>
                  <a:pt x="5625" y="10673"/>
                  <a:pt x="5258" y="10434"/>
                </a:cubicBezTo>
                <a:cubicBezTo>
                  <a:pt x="4518" y="9951"/>
                  <a:pt x="4043" y="9246"/>
                  <a:pt x="3847" y="8337"/>
                </a:cubicBezTo>
                <a:cubicBezTo>
                  <a:pt x="3781" y="8033"/>
                  <a:pt x="3788" y="7404"/>
                  <a:pt x="3861" y="7083"/>
                </a:cubicBezTo>
                <a:cubicBezTo>
                  <a:pt x="4186" y="5648"/>
                  <a:pt x="5350" y="4632"/>
                  <a:pt x="6799" y="4521"/>
                </a:cubicBezTo>
                <a:lnTo>
                  <a:pt x="7011" y="4505"/>
                </a:lnTo>
                <a:lnTo>
                  <a:pt x="7017" y="6123"/>
                </a:lnTo>
                <a:lnTo>
                  <a:pt x="7023" y="7741"/>
                </a:lnTo>
                <a:lnTo>
                  <a:pt x="8530" y="8285"/>
                </a:lnTo>
                <a:cubicBezTo>
                  <a:pt x="9359" y="8584"/>
                  <a:pt x="10037" y="8838"/>
                  <a:pt x="10037" y="8849"/>
                </a:cubicBezTo>
                <a:cubicBezTo>
                  <a:pt x="10037" y="8859"/>
                  <a:pt x="9983" y="8981"/>
                  <a:pt x="9917" y="9119"/>
                </a:cubicBezTo>
                <a:cubicBezTo>
                  <a:pt x="9481" y="10039"/>
                  <a:pt x="8671" y="10673"/>
                  <a:pt x="7648" y="10897"/>
                </a:cubicBezTo>
                <a:cubicBezTo>
                  <a:pt x="7393" y="10953"/>
                  <a:pt x="6789" y="10965"/>
                  <a:pt x="6507" y="10919"/>
                </a:cubicBezTo>
                <a:close/>
                <a:moveTo>
                  <a:pt x="9643" y="7439"/>
                </a:moveTo>
                <a:cubicBezTo>
                  <a:pt x="8892" y="7129"/>
                  <a:pt x="8271" y="6872"/>
                  <a:pt x="8262" y="6868"/>
                </a:cubicBezTo>
                <a:cubicBezTo>
                  <a:pt x="8253" y="6864"/>
                  <a:pt x="8234" y="6369"/>
                  <a:pt x="8219" y="5767"/>
                </a:cubicBezTo>
                <a:cubicBezTo>
                  <a:pt x="8204" y="5164"/>
                  <a:pt x="8185" y="4485"/>
                  <a:pt x="8177" y="4256"/>
                </a:cubicBezTo>
                <a:lnTo>
                  <a:pt x="8161" y="3840"/>
                </a:lnTo>
                <a:lnTo>
                  <a:pt x="8404" y="3855"/>
                </a:lnTo>
                <a:cubicBezTo>
                  <a:pt x="9131" y="3900"/>
                  <a:pt x="9779" y="4179"/>
                  <a:pt x="10307" y="4676"/>
                </a:cubicBezTo>
                <a:cubicBezTo>
                  <a:pt x="11176" y="5494"/>
                  <a:pt x="11470" y="6685"/>
                  <a:pt x="11091" y="7851"/>
                </a:cubicBezTo>
                <a:cubicBezTo>
                  <a:pt x="11064" y="7936"/>
                  <a:pt x="11034" y="8004"/>
                  <a:pt x="11025" y="8004"/>
                </a:cubicBezTo>
                <a:cubicBezTo>
                  <a:pt x="11016" y="8003"/>
                  <a:pt x="10394" y="7749"/>
                  <a:pt x="9643" y="7439"/>
                </a:cubicBezTo>
                <a:close/>
              </a:path>
            </a:pathLst>
          </a:custGeom>
          <a:noFill/>
          <a:ln w="22225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10930728" y="7418621"/>
            <a:ext cx="648656" cy="678872"/>
          </a:xfrm>
          <a:custGeom>
            <a:avLst/>
            <a:gdLst>
              <a:gd name="T0" fmla="*/ 12186 w 19922"/>
              <a:gd name="T1" fmla="*/ 17670 h 19604"/>
              <a:gd name="T2" fmla="*/ 10929 w 19922"/>
              <a:gd name="T3" fmla="*/ 16125 h 19604"/>
              <a:gd name="T4" fmla="*/ 10554 w 19922"/>
              <a:gd name="T5" fmla="*/ 17456 h 19604"/>
              <a:gd name="T6" fmla="*/ 9280 w 19922"/>
              <a:gd name="T7" fmla="*/ 18869 h 19604"/>
              <a:gd name="T8" fmla="*/ 9276 w 19922"/>
              <a:gd name="T9" fmla="*/ 16123 h 19604"/>
              <a:gd name="T10" fmla="*/ 8606 w 19922"/>
              <a:gd name="T11" fmla="*/ 16139 h 19604"/>
              <a:gd name="T12" fmla="*/ 6938 w 19922"/>
              <a:gd name="T13" fmla="*/ 19081 h 19604"/>
              <a:gd name="T14" fmla="*/ 5809 w 19922"/>
              <a:gd name="T15" fmla="*/ 18554 h 19604"/>
              <a:gd name="T16" fmla="*/ 7119 w 19922"/>
              <a:gd name="T17" fmla="*/ 16139 h 19604"/>
              <a:gd name="T18" fmla="*/ 560 w 19922"/>
              <a:gd name="T19" fmla="*/ 16110 h 19604"/>
              <a:gd name="T20" fmla="*/ 200 w 19922"/>
              <a:gd name="T21" fmla="*/ 15141 h 19604"/>
              <a:gd name="T22" fmla="*/ 906 w 19922"/>
              <a:gd name="T23" fmla="*/ 14819 h 19604"/>
              <a:gd name="T24" fmla="*/ 955 w 19922"/>
              <a:gd name="T25" fmla="*/ 8392 h 19604"/>
              <a:gd name="T26" fmla="*/ 1005 w 19922"/>
              <a:gd name="T27" fmla="*/ 1957 h 19604"/>
              <a:gd name="T28" fmla="*/ 413 w 19922"/>
              <a:gd name="T29" fmla="*/ 1756 h 19604"/>
              <a:gd name="T30" fmla="*/ 697 w 19922"/>
              <a:gd name="T31" fmla="*/ 673 h 19604"/>
              <a:gd name="T32" fmla="*/ 9390 w 19922"/>
              <a:gd name="T33" fmla="*/ 645 h 19604"/>
              <a:gd name="T34" fmla="*/ 10057 w 19922"/>
              <a:gd name="T35" fmla="*/ 0 h 19604"/>
              <a:gd name="T36" fmla="*/ 10713 w 19922"/>
              <a:gd name="T37" fmla="*/ 659 h 19604"/>
              <a:gd name="T38" fmla="*/ 19692 w 19922"/>
              <a:gd name="T39" fmla="*/ 888 h 19604"/>
              <a:gd name="T40" fmla="*/ 19283 w 19922"/>
              <a:gd name="T41" fmla="*/ 1957 h 19604"/>
              <a:gd name="T42" fmla="*/ 19190 w 19922"/>
              <a:gd name="T43" fmla="*/ 3347 h 19604"/>
              <a:gd name="T44" fmla="*/ 19127 w 19922"/>
              <a:gd name="T45" fmla="*/ 12908 h 19604"/>
              <a:gd name="T46" fmla="*/ 19266 w 19922"/>
              <a:gd name="T47" fmla="*/ 14863 h 19604"/>
              <a:gd name="T48" fmla="*/ 19406 w 19922"/>
              <a:gd name="T49" fmla="*/ 16031 h 19604"/>
              <a:gd name="T50" fmla="*/ 16033 w 19922"/>
              <a:gd name="T51" fmla="*/ 16124 h 19604"/>
              <a:gd name="T52" fmla="*/ 13433 w 19922"/>
              <a:gd name="T53" fmla="*/ 17225 h 19604"/>
              <a:gd name="T54" fmla="*/ 13477 w 19922"/>
              <a:gd name="T55" fmla="*/ 19506 h 19604"/>
              <a:gd name="T56" fmla="*/ 17860 w 19922"/>
              <a:gd name="T57" fmla="*/ 8744 h 19604"/>
              <a:gd name="T58" fmla="*/ 17910 w 19922"/>
              <a:gd name="T59" fmla="*/ 1957 h 19604"/>
              <a:gd name="T60" fmla="*/ 2303 w 19922"/>
              <a:gd name="T61" fmla="*/ 1957 h 19604"/>
              <a:gd name="T62" fmla="*/ 2254 w 19922"/>
              <a:gd name="T63" fmla="*/ 7503 h 19604"/>
              <a:gd name="T64" fmla="*/ 2203 w 19922"/>
              <a:gd name="T65" fmla="*/ 14826 h 19604"/>
              <a:gd name="T66" fmla="*/ 17811 w 19922"/>
              <a:gd name="T67" fmla="*/ 14826 h 19604"/>
              <a:gd name="T68" fmla="*/ 5175 w 19922"/>
              <a:gd name="T69" fmla="*/ 11567 h 19604"/>
              <a:gd name="T70" fmla="*/ 6557 w 19922"/>
              <a:gd name="T71" fmla="*/ 9379 h 19604"/>
              <a:gd name="T72" fmla="*/ 7940 w 19922"/>
              <a:gd name="T73" fmla="*/ 11567 h 19604"/>
              <a:gd name="T74" fmla="*/ 6557 w 19922"/>
              <a:gd name="T75" fmla="*/ 13754 h 19604"/>
              <a:gd name="T76" fmla="*/ 5175 w 19922"/>
              <a:gd name="T77" fmla="*/ 11567 h 19604"/>
              <a:gd name="T78" fmla="*/ 8618 w 19922"/>
              <a:gd name="T79" fmla="*/ 7630 h 19604"/>
              <a:gd name="T80" fmla="*/ 11383 w 19922"/>
              <a:gd name="T81" fmla="*/ 7630 h 19604"/>
              <a:gd name="T82" fmla="*/ 11383 w 19922"/>
              <a:gd name="T83" fmla="*/ 13754 h 19604"/>
              <a:gd name="T84" fmla="*/ 8618 w 19922"/>
              <a:gd name="T85" fmla="*/ 13754 h 19604"/>
              <a:gd name="T86" fmla="*/ 12061 w 19922"/>
              <a:gd name="T87" fmla="*/ 9196 h 19604"/>
              <a:gd name="T88" fmla="*/ 13444 w 19922"/>
              <a:gd name="T89" fmla="*/ 4638 h 19604"/>
              <a:gd name="T90" fmla="*/ 14827 w 19922"/>
              <a:gd name="T91" fmla="*/ 9196 h 19604"/>
              <a:gd name="T92" fmla="*/ 13444 w 19922"/>
              <a:gd name="T93" fmla="*/ 13754 h 19604"/>
              <a:gd name="T94" fmla="*/ 12061 w 19922"/>
              <a:gd name="T95" fmla="*/ 9196 h 19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922" h="19604">
                <a:moveTo>
                  <a:pt x="13477" y="19506"/>
                </a:moveTo>
                <a:cubicBezTo>
                  <a:pt x="13240" y="19453"/>
                  <a:pt x="13161" y="19339"/>
                  <a:pt x="12186" y="17670"/>
                </a:cubicBezTo>
                <a:lnTo>
                  <a:pt x="11285" y="16125"/>
                </a:lnTo>
                <a:lnTo>
                  <a:pt x="10929" y="16125"/>
                </a:lnTo>
                <a:lnTo>
                  <a:pt x="10574" y="16124"/>
                </a:lnTo>
                <a:lnTo>
                  <a:pt x="10554" y="17456"/>
                </a:lnTo>
                <a:cubicBezTo>
                  <a:pt x="10535" y="18716"/>
                  <a:pt x="10531" y="18795"/>
                  <a:pt x="10475" y="18924"/>
                </a:cubicBezTo>
                <a:cubicBezTo>
                  <a:pt x="10245" y="19460"/>
                  <a:pt x="9473" y="19424"/>
                  <a:pt x="9280" y="18869"/>
                </a:cubicBezTo>
                <a:cubicBezTo>
                  <a:pt x="9251" y="18785"/>
                  <a:pt x="9246" y="18489"/>
                  <a:pt x="9259" y="17443"/>
                </a:cubicBezTo>
                <a:lnTo>
                  <a:pt x="9276" y="16123"/>
                </a:lnTo>
                <a:lnTo>
                  <a:pt x="8941" y="16131"/>
                </a:lnTo>
                <a:lnTo>
                  <a:pt x="8606" y="16139"/>
                </a:lnTo>
                <a:lnTo>
                  <a:pt x="7808" y="17564"/>
                </a:lnTo>
                <a:cubicBezTo>
                  <a:pt x="7369" y="18348"/>
                  <a:pt x="6978" y="19030"/>
                  <a:pt x="6938" y="19081"/>
                </a:cubicBezTo>
                <a:cubicBezTo>
                  <a:pt x="6758" y="19309"/>
                  <a:pt x="6385" y="19372"/>
                  <a:pt x="6125" y="19219"/>
                </a:cubicBezTo>
                <a:cubicBezTo>
                  <a:pt x="5894" y="19084"/>
                  <a:pt x="5765" y="18813"/>
                  <a:pt x="5809" y="18554"/>
                </a:cubicBezTo>
                <a:cubicBezTo>
                  <a:pt x="5820" y="18488"/>
                  <a:pt x="6084" y="17986"/>
                  <a:pt x="6473" y="17291"/>
                </a:cubicBezTo>
                <a:lnTo>
                  <a:pt x="7119" y="16139"/>
                </a:lnTo>
                <a:lnTo>
                  <a:pt x="3839" y="16124"/>
                </a:lnTo>
                <a:lnTo>
                  <a:pt x="560" y="16110"/>
                </a:lnTo>
                <a:lnTo>
                  <a:pt x="447" y="16050"/>
                </a:lnTo>
                <a:cubicBezTo>
                  <a:pt x="110" y="15868"/>
                  <a:pt x="0" y="15463"/>
                  <a:pt x="200" y="15141"/>
                </a:cubicBezTo>
                <a:cubicBezTo>
                  <a:pt x="312" y="14959"/>
                  <a:pt x="494" y="14852"/>
                  <a:pt x="725" y="14834"/>
                </a:cubicBezTo>
                <a:lnTo>
                  <a:pt x="906" y="14819"/>
                </a:lnTo>
                <a:lnTo>
                  <a:pt x="924" y="13136"/>
                </a:lnTo>
                <a:cubicBezTo>
                  <a:pt x="933" y="12211"/>
                  <a:pt x="947" y="10076"/>
                  <a:pt x="955" y="8392"/>
                </a:cubicBezTo>
                <a:cubicBezTo>
                  <a:pt x="963" y="6707"/>
                  <a:pt x="977" y="4571"/>
                  <a:pt x="987" y="3643"/>
                </a:cubicBezTo>
                <a:lnTo>
                  <a:pt x="1005" y="1957"/>
                </a:lnTo>
                <a:lnTo>
                  <a:pt x="881" y="1957"/>
                </a:lnTo>
                <a:cubicBezTo>
                  <a:pt x="739" y="1956"/>
                  <a:pt x="506" y="1856"/>
                  <a:pt x="413" y="1756"/>
                </a:cubicBezTo>
                <a:cubicBezTo>
                  <a:pt x="137" y="1455"/>
                  <a:pt x="207" y="976"/>
                  <a:pt x="559" y="758"/>
                </a:cubicBezTo>
                <a:lnTo>
                  <a:pt x="697" y="673"/>
                </a:lnTo>
                <a:lnTo>
                  <a:pt x="5043" y="659"/>
                </a:lnTo>
                <a:lnTo>
                  <a:pt x="9390" y="645"/>
                </a:lnTo>
                <a:lnTo>
                  <a:pt x="9426" y="505"/>
                </a:lnTo>
                <a:cubicBezTo>
                  <a:pt x="9505" y="192"/>
                  <a:pt x="9746" y="0"/>
                  <a:pt x="10057" y="0"/>
                </a:cubicBezTo>
                <a:cubicBezTo>
                  <a:pt x="10375" y="0"/>
                  <a:pt x="10648" y="229"/>
                  <a:pt x="10694" y="532"/>
                </a:cubicBezTo>
                <a:lnTo>
                  <a:pt x="10713" y="659"/>
                </a:lnTo>
                <a:lnTo>
                  <a:pt x="15008" y="659"/>
                </a:lnTo>
                <a:cubicBezTo>
                  <a:pt x="19868" y="659"/>
                  <a:pt x="19469" y="639"/>
                  <a:pt x="19692" y="888"/>
                </a:cubicBezTo>
                <a:cubicBezTo>
                  <a:pt x="19904" y="1123"/>
                  <a:pt x="19922" y="1443"/>
                  <a:pt x="19738" y="1698"/>
                </a:cubicBezTo>
                <a:cubicBezTo>
                  <a:pt x="19650" y="1819"/>
                  <a:pt x="19408" y="1957"/>
                  <a:pt x="19283" y="1957"/>
                </a:cubicBezTo>
                <a:lnTo>
                  <a:pt x="19208" y="1957"/>
                </a:lnTo>
                <a:lnTo>
                  <a:pt x="19190" y="3347"/>
                </a:lnTo>
                <a:cubicBezTo>
                  <a:pt x="19181" y="4111"/>
                  <a:pt x="19167" y="6147"/>
                  <a:pt x="19159" y="7869"/>
                </a:cubicBezTo>
                <a:cubicBezTo>
                  <a:pt x="19151" y="9592"/>
                  <a:pt x="19136" y="11860"/>
                  <a:pt x="19127" y="12908"/>
                </a:cubicBezTo>
                <a:lnTo>
                  <a:pt x="19109" y="14814"/>
                </a:lnTo>
                <a:lnTo>
                  <a:pt x="19266" y="14863"/>
                </a:lnTo>
                <a:cubicBezTo>
                  <a:pt x="19475" y="14929"/>
                  <a:pt x="19663" y="15130"/>
                  <a:pt x="19707" y="15336"/>
                </a:cubicBezTo>
                <a:cubicBezTo>
                  <a:pt x="19766" y="15614"/>
                  <a:pt x="19647" y="15890"/>
                  <a:pt x="19406" y="16031"/>
                </a:cubicBezTo>
                <a:lnTo>
                  <a:pt x="19272" y="16110"/>
                </a:lnTo>
                <a:lnTo>
                  <a:pt x="16033" y="16124"/>
                </a:lnTo>
                <a:lnTo>
                  <a:pt x="12795" y="16139"/>
                </a:lnTo>
                <a:lnTo>
                  <a:pt x="13433" y="17225"/>
                </a:lnTo>
                <a:cubicBezTo>
                  <a:pt x="14278" y="18665"/>
                  <a:pt x="14290" y="18688"/>
                  <a:pt x="14290" y="18874"/>
                </a:cubicBezTo>
                <a:cubicBezTo>
                  <a:pt x="14290" y="19308"/>
                  <a:pt x="13909" y="19604"/>
                  <a:pt x="13477" y="19506"/>
                </a:cubicBezTo>
                <a:close/>
                <a:moveTo>
                  <a:pt x="17829" y="13352"/>
                </a:moveTo>
                <a:cubicBezTo>
                  <a:pt x="17838" y="12541"/>
                  <a:pt x="17852" y="10467"/>
                  <a:pt x="17860" y="8744"/>
                </a:cubicBezTo>
                <a:cubicBezTo>
                  <a:pt x="17868" y="7021"/>
                  <a:pt x="17883" y="4789"/>
                  <a:pt x="17893" y="3784"/>
                </a:cubicBezTo>
                <a:lnTo>
                  <a:pt x="17910" y="1957"/>
                </a:lnTo>
                <a:lnTo>
                  <a:pt x="10106" y="1957"/>
                </a:lnTo>
                <a:lnTo>
                  <a:pt x="2303" y="1957"/>
                </a:lnTo>
                <a:lnTo>
                  <a:pt x="2285" y="3121"/>
                </a:lnTo>
                <a:cubicBezTo>
                  <a:pt x="2276" y="3761"/>
                  <a:pt x="2262" y="5733"/>
                  <a:pt x="2254" y="7503"/>
                </a:cubicBezTo>
                <a:cubicBezTo>
                  <a:pt x="2246" y="9272"/>
                  <a:pt x="2231" y="11644"/>
                  <a:pt x="2221" y="12773"/>
                </a:cubicBezTo>
                <a:lnTo>
                  <a:pt x="2203" y="14826"/>
                </a:lnTo>
                <a:lnTo>
                  <a:pt x="10007" y="14826"/>
                </a:lnTo>
                <a:lnTo>
                  <a:pt x="17811" y="14826"/>
                </a:lnTo>
                <a:lnTo>
                  <a:pt x="17829" y="13352"/>
                </a:lnTo>
                <a:close/>
                <a:moveTo>
                  <a:pt x="5175" y="11567"/>
                </a:moveTo>
                <a:lnTo>
                  <a:pt x="5175" y="9379"/>
                </a:lnTo>
                <a:lnTo>
                  <a:pt x="6557" y="9379"/>
                </a:lnTo>
                <a:lnTo>
                  <a:pt x="7940" y="9379"/>
                </a:lnTo>
                <a:lnTo>
                  <a:pt x="7940" y="11567"/>
                </a:lnTo>
                <a:lnTo>
                  <a:pt x="7940" y="13754"/>
                </a:lnTo>
                <a:lnTo>
                  <a:pt x="6557" y="13754"/>
                </a:lnTo>
                <a:lnTo>
                  <a:pt x="5175" y="13754"/>
                </a:lnTo>
                <a:lnTo>
                  <a:pt x="5175" y="11567"/>
                </a:lnTo>
                <a:close/>
                <a:moveTo>
                  <a:pt x="8618" y="10692"/>
                </a:moveTo>
                <a:lnTo>
                  <a:pt x="8618" y="7630"/>
                </a:lnTo>
                <a:lnTo>
                  <a:pt x="10001" y="7630"/>
                </a:lnTo>
                <a:lnTo>
                  <a:pt x="11383" y="7630"/>
                </a:lnTo>
                <a:lnTo>
                  <a:pt x="11383" y="10692"/>
                </a:lnTo>
                <a:lnTo>
                  <a:pt x="11383" y="13754"/>
                </a:lnTo>
                <a:lnTo>
                  <a:pt x="10001" y="13754"/>
                </a:lnTo>
                <a:lnTo>
                  <a:pt x="8618" y="13754"/>
                </a:lnTo>
                <a:lnTo>
                  <a:pt x="8618" y="10692"/>
                </a:lnTo>
                <a:close/>
                <a:moveTo>
                  <a:pt x="12061" y="9196"/>
                </a:moveTo>
                <a:lnTo>
                  <a:pt x="12061" y="4638"/>
                </a:lnTo>
                <a:lnTo>
                  <a:pt x="13444" y="4638"/>
                </a:lnTo>
                <a:lnTo>
                  <a:pt x="14827" y="4638"/>
                </a:lnTo>
                <a:lnTo>
                  <a:pt x="14827" y="9196"/>
                </a:lnTo>
                <a:lnTo>
                  <a:pt x="14827" y="13754"/>
                </a:lnTo>
                <a:lnTo>
                  <a:pt x="13444" y="13754"/>
                </a:lnTo>
                <a:lnTo>
                  <a:pt x="12061" y="13754"/>
                </a:lnTo>
                <a:lnTo>
                  <a:pt x="12061" y="9196"/>
                </a:lnTo>
                <a:close/>
              </a:path>
            </a:pathLst>
          </a:custGeom>
          <a:noFill/>
          <a:ln w="22225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7" name="Freeform 122"/>
          <p:cNvSpPr>
            <a:spLocks noEditPoints="1"/>
          </p:cNvSpPr>
          <p:nvPr/>
        </p:nvSpPr>
        <p:spPr bwMode="auto">
          <a:xfrm>
            <a:off x="10653505" y="8309620"/>
            <a:ext cx="270369" cy="670916"/>
          </a:xfrm>
          <a:custGeom>
            <a:avLst/>
            <a:gdLst>
              <a:gd name="T0" fmla="*/ 2265 w 9472"/>
              <a:gd name="T1" fmla="*/ 22801 h 23510"/>
              <a:gd name="T2" fmla="*/ 2155 w 9472"/>
              <a:gd name="T3" fmla="*/ 21206 h 23510"/>
              <a:gd name="T4" fmla="*/ 2091 w 9472"/>
              <a:gd name="T5" fmla="*/ 7312 h 23510"/>
              <a:gd name="T6" fmla="*/ 1786 w 9472"/>
              <a:gd name="T7" fmla="*/ 7234 h 23510"/>
              <a:gd name="T8" fmla="*/ 1672 w 9472"/>
              <a:gd name="T9" fmla="*/ 9259 h 23510"/>
              <a:gd name="T10" fmla="*/ 1653 w 9472"/>
              <a:gd name="T11" fmla="*/ 13067 h 23510"/>
              <a:gd name="T12" fmla="*/ 1425 w 9472"/>
              <a:gd name="T13" fmla="*/ 13290 h 23510"/>
              <a:gd name="T14" fmla="*/ 237 w 9472"/>
              <a:gd name="T15" fmla="*/ 13242 h 23510"/>
              <a:gd name="T16" fmla="*/ 15 w 9472"/>
              <a:gd name="T17" fmla="*/ 8238 h 23510"/>
              <a:gd name="T18" fmla="*/ 588 w 9472"/>
              <a:gd name="T19" fmla="*/ 5180 h 23510"/>
              <a:gd name="T20" fmla="*/ 2467 w 9472"/>
              <a:gd name="T21" fmla="*/ 4001 h 23510"/>
              <a:gd name="T22" fmla="*/ 4617 w 9472"/>
              <a:gd name="T23" fmla="*/ 4760 h 23510"/>
              <a:gd name="T24" fmla="*/ 6978 w 9472"/>
              <a:gd name="T25" fmla="*/ 4047 h 23510"/>
              <a:gd name="T26" fmla="*/ 8934 w 9472"/>
              <a:gd name="T27" fmla="*/ 5358 h 23510"/>
              <a:gd name="T28" fmla="*/ 9472 w 9472"/>
              <a:gd name="T29" fmla="*/ 6517 h 23510"/>
              <a:gd name="T30" fmla="*/ 9398 w 9472"/>
              <a:gd name="T31" fmla="*/ 13210 h 23510"/>
              <a:gd name="T32" fmla="*/ 8185 w 9472"/>
              <a:gd name="T33" fmla="*/ 13365 h 23510"/>
              <a:gd name="T34" fmla="*/ 7863 w 9472"/>
              <a:gd name="T35" fmla="*/ 10270 h 23510"/>
              <a:gd name="T36" fmla="*/ 7378 w 9472"/>
              <a:gd name="T37" fmla="*/ 9923 h 23510"/>
              <a:gd name="T38" fmla="*/ 7354 w 9472"/>
              <a:gd name="T39" fmla="*/ 22534 h 23510"/>
              <a:gd name="T40" fmla="*/ 6634 w 9472"/>
              <a:gd name="T41" fmla="*/ 23395 h 23510"/>
              <a:gd name="T42" fmla="*/ 5709 w 9472"/>
              <a:gd name="T43" fmla="*/ 23398 h 23510"/>
              <a:gd name="T44" fmla="*/ 5018 w 9472"/>
              <a:gd name="T45" fmla="*/ 22547 h 23510"/>
              <a:gd name="T46" fmla="*/ 4935 w 9472"/>
              <a:gd name="T47" fmla="*/ 13685 h 23510"/>
              <a:gd name="T48" fmla="*/ 4557 w 9472"/>
              <a:gd name="T49" fmla="*/ 13632 h 23510"/>
              <a:gd name="T50" fmla="*/ 4474 w 9472"/>
              <a:gd name="T51" fmla="*/ 22566 h 23510"/>
              <a:gd name="T52" fmla="*/ 3665 w 9472"/>
              <a:gd name="T53" fmla="*/ 23433 h 23510"/>
              <a:gd name="T54" fmla="*/ 4221 w 9472"/>
              <a:gd name="T55" fmla="*/ 3840 h 23510"/>
              <a:gd name="T56" fmla="*/ 2823 w 9472"/>
              <a:gd name="T57" fmla="*/ 2074 h 23510"/>
              <a:gd name="T58" fmla="*/ 5195 w 9472"/>
              <a:gd name="T59" fmla="*/ 88 h 23510"/>
              <a:gd name="T60" fmla="*/ 6555 w 9472"/>
              <a:gd name="T61" fmla="*/ 1874 h 23510"/>
              <a:gd name="T62" fmla="*/ 4221 w 9472"/>
              <a:gd name="T63" fmla="*/ 3840 h 23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472" h="23510">
                <a:moveTo>
                  <a:pt x="2945" y="23450"/>
                </a:moveTo>
                <a:cubicBezTo>
                  <a:pt x="2689" y="23356"/>
                  <a:pt x="2419" y="23097"/>
                  <a:pt x="2265" y="22801"/>
                </a:cubicBezTo>
                <a:lnTo>
                  <a:pt x="2177" y="22631"/>
                </a:lnTo>
                <a:lnTo>
                  <a:pt x="2155" y="21206"/>
                </a:lnTo>
                <a:cubicBezTo>
                  <a:pt x="2142" y="20422"/>
                  <a:pt x="2123" y="16976"/>
                  <a:pt x="2112" y="13547"/>
                </a:cubicBezTo>
                <a:lnTo>
                  <a:pt x="2091" y="7312"/>
                </a:lnTo>
                <a:lnTo>
                  <a:pt x="1986" y="7258"/>
                </a:lnTo>
                <a:cubicBezTo>
                  <a:pt x="1898" y="7212"/>
                  <a:pt x="1865" y="7208"/>
                  <a:pt x="1786" y="7234"/>
                </a:cubicBezTo>
                <a:lnTo>
                  <a:pt x="1691" y="7266"/>
                </a:lnTo>
                <a:lnTo>
                  <a:pt x="1672" y="9259"/>
                </a:lnTo>
                <a:cubicBezTo>
                  <a:pt x="1662" y="10356"/>
                  <a:pt x="1653" y="11661"/>
                  <a:pt x="1653" y="12160"/>
                </a:cubicBezTo>
                <a:lnTo>
                  <a:pt x="1653" y="13067"/>
                </a:lnTo>
                <a:lnTo>
                  <a:pt x="1539" y="13178"/>
                </a:lnTo>
                <a:lnTo>
                  <a:pt x="1425" y="13290"/>
                </a:lnTo>
                <a:lnTo>
                  <a:pt x="883" y="13289"/>
                </a:lnTo>
                <a:cubicBezTo>
                  <a:pt x="441" y="13289"/>
                  <a:pt x="322" y="13280"/>
                  <a:pt x="237" y="13242"/>
                </a:cubicBezTo>
                <a:cubicBezTo>
                  <a:pt x="28" y="13148"/>
                  <a:pt x="37" y="13220"/>
                  <a:pt x="12" y="11530"/>
                </a:cubicBezTo>
                <a:cubicBezTo>
                  <a:pt x="0" y="10698"/>
                  <a:pt x="1" y="9216"/>
                  <a:pt x="15" y="8238"/>
                </a:cubicBezTo>
                <a:cubicBezTo>
                  <a:pt x="39" y="6610"/>
                  <a:pt x="46" y="6442"/>
                  <a:pt x="97" y="6248"/>
                </a:cubicBezTo>
                <a:cubicBezTo>
                  <a:pt x="211" y="5813"/>
                  <a:pt x="360" y="5489"/>
                  <a:pt x="588" y="5180"/>
                </a:cubicBezTo>
                <a:cubicBezTo>
                  <a:pt x="782" y="4918"/>
                  <a:pt x="1114" y="4561"/>
                  <a:pt x="1289" y="4426"/>
                </a:cubicBezTo>
                <a:cubicBezTo>
                  <a:pt x="1635" y="4160"/>
                  <a:pt x="2196" y="3957"/>
                  <a:pt x="2467" y="4001"/>
                </a:cubicBezTo>
                <a:cubicBezTo>
                  <a:pt x="2524" y="4010"/>
                  <a:pt x="2837" y="4151"/>
                  <a:pt x="3163" y="4314"/>
                </a:cubicBezTo>
                <a:cubicBezTo>
                  <a:pt x="3916" y="4692"/>
                  <a:pt x="4130" y="4758"/>
                  <a:pt x="4617" y="4760"/>
                </a:cubicBezTo>
                <a:cubicBezTo>
                  <a:pt x="5218" y="4763"/>
                  <a:pt x="5532" y="4677"/>
                  <a:pt x="6296" y="4299"/>
                </a:cubicBezTo>
                <a:cubicBezTo>
                  <a:pt x="6769" y="4065"/>
                  <a:pt x="6817" y="4047"/>
                  <a:pt x="6978" y="4047"/>
                </a:cubicBezTo>
                <a:cubicBezTo>
                  <a:pt x="7290" y="4047"/>
                  <a:pt x="7753" y="4231"/>
                  <a:pt x="8118" y="4501"/>
                </a:cubicBezTo>
                <a:cubicBezTo>
                  <a:pt x="8369" y="4686"/>
                  <a:pt x="8751" y="5087"/>
                  <a:pt x="8934" y="5358"/>
                </a:cubicBezTo>
                <a:cubicBezTo>
                  <a:pt x="9099" y="5603"/>
                  <a:pt x="9282" y="5976"/>
                  <a:pt x="9398" y="6305"/>
                </a:cubicBezTo>
                <a:lnTo>
                  <a:pt x="9472" y="6517"/>
                </a:lnTo>
                <a:lnTo>
                  <a:pt x="9465" y="9824"/>
                </a:lnTo>
                <a:cubicBezTo>
                  <a:pt x="9457" y="13123"/>
                  <a:pt x="9457" y="13131"/>
                  <a:pt x="9398" y="13210"/>
                </a:cubicBezTo>
                <a:cubicBezTo>
                  <a:pt x="9302" y="13340"/>
                  <a:pt x="9098" y="13392"/>
                  <a:pt x="8668" y="13394"/>
                </a:cubicBezTo>
                <a:cubicBezTo>
                  <a:pt x="8465" y="13396"/>
                  <a:pt x="8248" y="13382"/>
                  <a:pt x="8185" y="13365"/>
                </a:cubicBezTo>
                <a:cubicBezTo>
                  <a:pt x="8071" y="13333"/>
                  <a:pt x="7948" y="13227"/>
                  <a:pt x="7903" y="13121"/>
                </a:cubicBezTo>
                <a:cubicBezTo>
                  <a:pt x="7889" y="13090"/>
                  <a:pt x="7872" y="11807"/>
                  <a:pt x="7863" y="10270"/>
                </a:cubicBezTo>
                <a:cubicBezTo>
                  <a:pt x="7845" y="7064"/>
                  <a:pt x="7861" y="7264"/>
                  <a:pt x="7617" y="7265"/>
                </a:cubicBezTo>
                <a:cubicBezTo>
                  <a:pt x="7377" y="7266"/>
                  <a:pt x="7400" y="7009"/>
                  <a:pt x="7378" y="9923"/>
                </a:cubicBezTo>
                <a:cubicBezTo>
                  <a:pt x="7368" y="11356"/>
                  <a:pt x="7358" y="14779"/>
                  <a:pt x="7357" y="17531"/>
                </a:cubicBezTo>
                <a:lnTo>
                  <a:pt x="7354" y="22534"/>
                </a:lnTo>
                <a:lnTo>
                  <a:pt x="7238" y="22764"/>
                </a:lnTo>
                <a:cubicBezTo>
                  <a:pt x="7097" y="23044"/>
                  <a:pt x="6874" y="23278"/>
                  <a:pt x="6634" y="23395"/>
                </a:cubicBezTo>
                <a:cubicBezTo>
                  <a:pt x="6480" y="23471"/>
                  <a:pt x="6439" y="23478"/>
                  <a:pt x="6169" y="23478"/>
                </a:cubicBezTo>
                <a:cubicBezTo>
                  <a:pt x="5900" y="23478"/>
                  <a:pt x="5857" y="23471"/>
                  <a:pt x="5709" y="23398"/>
                </a:cubicBezTo>
                <a:cubicBezTo>
                  <a:pt x="5462" y="23277"/>
                  <a:pt x="5266" y="23069"/>
                  <a:pt x="5131" y="22786"/>
                </a:cubicBezTo>
                <a:lnTo>
                  <a:pt x="5018" y="22547"/>
                </a:lnTo>
                <a:lnTo>
                  <a:pt x="4989" y="18158"/>
                </a:lnTo>
                <a:cubicBezTo>
                  <a:pt x="4973" y="15741"/>
                  <a:pt x="4949" y="13732"/>
                  <a:pt x="4935" y="13685"/>
                </a:cubicBezTo>
                <a:cubicBezTo>
                  <a:pt x="4900" y="13570"/>
                  <a:pt x="4782" y="13513"/>
                  <a:pt x="4672" y="13559"/>
                </a:cubicBezTo>
                <a:cubicBezTo>
                  <a:pt x="4627" y="13577"/>
                  <a:pt x="4575" y="13610"/>
                  <a:pt x="4557" y="13632"/>
                </a:cubicBezTo>
                <a:cubicBezTo>
                  <a:pt x="4533" y="13661"/>
                  <a:pt x="4518" y="14813"/>
                  <a:pt x="4499" y="18119"/>
                </a:cubicBezTo>
                <a:lnTo>
                  <a:pt x="4474" y="22566"/>
                </a:lnTo>
                <a:lnTo>
                  <a:pt x="4386" y="22740"/>
                </a:lnTo>
                <a:cubicBezTo>
                  <a:pt x="4190" y="23130"/>
                  <a:pt x="3986" y="23326"/>
                  <a:pt x="3665" y="23433"/>
                </a:cubicBezTo>
                <a:cubicBezTo>
                  <a:pt x="3459" y="23502"/>
                  <a:pt x="3110" y="23510"/>
                  <a:pt x="2945" y="23450"/>
                </a:cubicBezTo>
                <a:close/>
                <a:moveTo>
                  <a:pt x="4221" y="3840"/>
                </a:moveTo>
                <a:cubicBezTo>
                  <a:pt x="3879" y="3738"/>
                  <a:pt x="3669" y="3611"/>
                  <a:pt x="3400" y="3342"/>
                </a:cubicBezTo>
                <a:cubicBezTo>
                  <a:pt x="3041" y="2983"/>
                  <a:pt x="2862" y="2591"/>
                  <a:pt x="2823" y="2074"/>
                </a:cubicBezTo>
                <a:cubicBezTo>
                  <a:pt x="2757" y="1217"/>
                  <a:pt x="3348" y="351"/>
                  <a:pt x="4179" y="88"/>
                </a:cubicBezTo>
                <a:cubicBezTo>
                  <a:pt x="4458" y="0"/>
                  <a:pt x="4916" y="0"/>
                  <a:pt x="5195" y="88"/>
                </a:cubicBezTo>
                <a:cubicBezTo>
                  <a:pt x="5482" y="179"/>
                  <a:pt x="5730" y="335"/>
                  <a:pt x="5971" y="576"/>
                </a:cubicBezTo>
                <a:cubicBezTo>
                  <a:pt x="6338" y="943"/>
                  <a:pt x="6527" y="1363"/>
                  <a:pt x="6555" y="1874"/>
                </a:cubicBezTo>
                <a:cubicBezTo>
                  <a:pt x="6586" y="2427"/>
                  <a:pt x="6387" y="2928"/>
                  <a:pt x="5972" y="3342"/>
                </a:cubicBezTo>
                <a:cubicBezTo>
                  <a:pt x="5478" y="3837"/>
                  <a:pt x="4829" y="4021"/>
                  <a:pt x="4221" y="3840"/>
                </a:cubicBezTo>
                <a:close/>
              </a:path>
            </a:pathLst>
          </a:custGeom>
          <a:noFill/>
          <a:ln w="22225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8" name="Freeform 122"/>
          <p:cNvSpPr>
            <a:spLocks noEditPoints="1"/>
          </p:cNvSpPr>
          <p:nvPr/>
        </p:nvSpPr>
        <p:spPr bwMode="auto">
          <a:xfrm>
            <a:off x="11098682" y="8316599"/>
            <a:ext cx="270369" cy="670916"/>
          </a:xfrm>
          <a:custGeom>
            <a:avLst/>
            <a:gdLst>
              <a:gd name="T0" fmla="*/ 2265 w 9472"/>
              <a:gd name="T1" fmla="*/ 22801 h 23510"/>
              <a:gd name="T2" fmla="*/ 2155 w 9472"/>
              <a:gd name="T3" fmla="*/ 21206 h 23510"/>
              <a:gd name="T4" fmla="*/ 2091 w 9472"/>
              <a:gd name="T5" fmla="*/ 7312 h 23510"/>
              <a:gd name="T6" fmla="*/ 1786 w 9472"/>
              <a:gd name="T7" fmla="*/ 7234 h 23510"/>
              <a:gd name="T8" fmla="*/ 1672 w 9472"/>
              <a:gd name="T9" fmla="*/ 9259 h 23510"/>
              <a:gd name="T10" fmla="*/ 1653 w 9472"/>
              <a:gd name="T11" fmla="*/ 13067 h 23510"/>
              <a:gd name="T12" fmla="*/ 1425 w 9472"/>
              <a:gd name="T13" fmla="*/ 13290 h 23510"/>
              <a:gd name="T14" fmla="*/ 237 w 9472"/>
              <a:gd name="T15" fmla="*/ 13242 h 23510"/>
              <a:gd name="T16" fmla="*/ 15 w 9472"/>
              <a:gd name="T17" fmla="*/ 8238 h 23510"/>
              <a:gd name="T18" fmla="*/ 588 w 9472"/>
              <a:gd name="T19" fmla="*/ 5180 h 23510"/>
              <a:gd name="T20" fmla="*/ 2467 w 9472"/>
              <a:gd name="T21" fmla="*/ 4001 h 23510"/>
              <a:gd name="T22" fmla="*/ 4617 w 9472"/>
              <a:gd name="T23" fmla="*/ 4760 h 23510"/>
              <a:gd name="T24" fmla="*/ 6978 w 9472"/>
              <a:gd name="T25" fmla="*/ 4047 h 23510"/>
              <a:gd name="T26" fmla="*/ 8934 w 9472"/>
              <a:gd name="T27" fmla="*/ 5358 h 23510"/>
              <a:gd name="T28" fmla="*/ 9472 w 9472"/>
              <a:gd name="T29" fmla="*/ 6517 h 23510"/>
              <a:gd name="T30" fmla="*/ 9398 w 9472"/>
              <a:gd name="T31" fmla="*/ 13210 h 23510"/>
              <a:gd name="T32" fmla="*/ 8185 w 9472"/>
              <a:gd name="T33" fmla="*/ 13365 h 23510"/>
              <a:gd name="T34" fmla="*/ 7863 w 9472"/>
              <a:gd name="T35" fmla="*/ 10270 h 23510"/>
              <a:gd name="T36" fmla="*/ 7378 w 9472"/>
              <a:gd name="T37" fmla="*/ 9923 h 23510"/>
              <a:gd name="T38" fmla="*/ 7354 w 9472"/>
              <a:gd name="T39" fmla="*/ 22534 h 23510"/>
              <a:gd name="T40" fmla="*/ 6634 w 9472"/>
              <a:gd name="T41" fmla="*/ 23395 h 23510"/>
              <a:gd name="T42" fmla="*/ 5709 w 9472"/>
              <a:gd name="T43" fmla="*/ 23398 h 23510"/>
              <a:gd name="T44" fmla="*/ 5018 w 9472"/>
              <a:gd name="T45" fmla="*/ 22547 h 23510"/>
              <a:gd name="T46" fmla="*/ 4935 w 9472"/>
              <a:gd name="T47" fmla="*/ 13685 h 23510"/>
              <a:gd name="T48" fmla="*/ 4557 w 9472"/>
              <a:gd name="T49" fmla="*/ 13632 h 23510"/>
              <a:gd name="T50" fmla="*/ 4474 w 9472"/>
              <a:gd name="T51" fmla="*/ 22566 h 23510"/>
              <a:gd name="T52" fmla="*/ 3665 w 9472"/>
              <a:gd name="T53" fmla="*/ 23433 h 23510"/>
              <a:gd name="T54" fmla="*/ 4221 w 9472"/>
              <a:gd name="T55" fmla="*/ 3840 h 23510"/>
              <a:gd name="T56" fmla="*/ 2823 w 9472"/>
              <a:gd name="T57" fmla="*/ 2074 h 23510"/>
              <a:gd name="T58" fmla="*/ 5195 w 9472"/>
              <a:gd name="T59" fmla="*/ 88 h 23510"/>
              <a:gd name="T60" fmla="*/ 6555 w 9472"/>
              <a:gd name="T61" fmla="*/ 1874 h 23510"/>
              <a:gd name="T62" fmla="*/ 4221 w 9472"/>
              <a:gd name="T63" fmla="*/ 3840 h 23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472" h="23510">
                <a:moveTo>
                  <a:pt x="2945" y="23450"/>
                </a:moveTo>
                <a:cubicBezTo>
                  <a:pt x="2689" y="23356"/>
                  <a:pt x="2419" y="23097"/>
                  <a:pt x="2265" y="22801"/>
                </a:cubicBezTo>
                <a:lnTo>
                  <a:pt x="2177" y="22631"/>
                </a:lnTo>
                <a:lnTo>
                  <a:pt x="2155" y="21206"/>
                </a:lnTo>
                <a:cubicBezTo>
                  <a:pt x="2142" y="20422"/>
                  <a:pt x="2123" y="16976"/>
                  <a:pt x="2112" y="13547"/>
                </a:cubicBezTo>
                <a:lnTo>
                  <a:pt x="2091" y="7312"/>
                </a:lnTo>
                <a:lnTo>
                  <a:pt x="1986" y="7258"/>
                </a:lnTo>
                <a:cubicBezTo>
                  <a:pt x="1898" y="7212"/>
                  <a:pt x="1865" y="7208"/>
                  <a:pt x="1786" y="7234"/>
                </a:cubicBezTo>
                <a:lnTo>
                  <a:pt x="1691" y="7266"/>
                </a:lnTo>
                <a:lnTo>
                  <a:pt x="1672" y="9259"/>
                </a:lnTo>
                <a:cubicBezTo>
                  <a:pt x="1662" y="10356"/>
                  <a:pt x="1653" y="11661"/>
                  <a:pt x="1653" y="12160"/>
                </a:cubicBezTo>
                <a:lnTo>
                  <a:pt x="1653" y="13067"/>
                </a:lnTo>
                <a:lnTo>
                  <a:pt x="1539" y="13178"/>
                </a:lnTo>
                <a:lnTo>
                  <a:pt x="1425" y="13290"/>
                </a:lnTo>
                <a:lnTo>
                  <a:pt x="883" y="13289"/>
                </a:lnTo>
                <a:cubicBezTo>
                  <a:pt x="441" y="13289"/>
                  <a:pt x="322" y="13280"/>
                  <a:pt x="237" y="13242"/>
                </a:cubicBezTo>
                <a:cubicBezTo>
                  <a:pt x="28" y="13148"/>
                  <a:pt x="37" y="13220"/>
                  <a:pt x="12" y="11530"/>
                </a:cubicBezTo>
                <a:cubicBezTo>
                  <a:pt x="0" y="10698"/>
                  <a:pt x="1" y="9216"/>
                  <a:pt x="15" y="8238"/>
                </a:cubicBezTo>
                <a:cubicBezTo>
                  <a:pt x="39" y="6610"/>
                  <a:pt x="46" y="6442"/>
                  <a:pt x="97" y="6248"/>
                </a:cubicBezTo>
                <a:cubicBezTo>
                  <a:pt x="211" y="5813"/>
                  <a:pt x="360" y="5489"/>
                  <a:pt x="588" y="5180"/>
                </a:cubicBezTo>
                <a:cubicBezTo>
                  <a:pt x="782" y="4918"/>
                  <a:pt x="1114" y="4561"/>
                  <a:pt x="1289" y="4426"/>
                </a:cubicBezTo>
                <a:cubicBezTo>
                  <a:pt x="1635" y="4160"/>
                  <a:pt x="2196" y="3957"/>
                  <a:pt x="2467" y="4001"/>
                </a:cubicBezTo>
                <a:cubicBezTo>
                  <a:pt x="2524" y="4010"/>
                  <a:pt x="2837" y="4151"/>
                  <a:pt x="3163" y="4314"/>
                </a:cubicBezTo>
                <a:cubicBezTo>
                  <a:pt x="3916" y="4692"/>
                  <a:pt x="4130" y="4758"/>
                  <a:pt x="4617" y="4760"/>
                </a:cubicBezTo>
                <a:cubicBezTo>
                  <a:pt x="5218" y="4763"/>
                  <a:pt x="5532" y="4677"/>
                  <a:pt x="6296" y="4299"/>
                </a:cubicBezTo>
                <a:cubicBezTo>
                  <a:pt x="6769" y="4065"/>
                  <a:pt x="6817" y="4047"/>
                  <a:pt x="6978" y="4047"/>
                </a:cubicBezTo>
                <a:cubicBezTo>
                  <a:pt x="7290" y="4047"/>
                  <a:pt x="7753" y="4231"/>
                  <a:pt x="8118" y="4501"/>
                </a:cubicBezTo>
                <a:cubicBezTo>
                  <a:pt x="8369" y="4686"/>
                  <a:pt x="8751" y="5087"/>
                  <a:pt x="8934" y="5358"/>
                </a:cubicBezTo>
                <a:cubicBezTo>
                  <a:pt x="9099" y="5603"/>
                  <a:pt x="9282" y="5976"/>
                  <a:pt x="9398" y="6305"/>
                </a:cubicBezTo>
                <a:lnTo>
                  <a:pt x="9472" y="6517"/>
                </a:lnTo>
                <a:lnTo>
                  <a:pt x="9465" y="9824"/>
                </a:lnTo>
                <a:cubicBezTo>
                  <a:pt x="9457" y="13123"/>
                  <a:pt x="9457" y="13131"/>
                  <a:pt x="9398" y="13210"/>
                </a:cubicBezTo>
                <a:cubicBezTo>
                  <a:pt x="9302" y="13340"/>
                  <a:pt x="9098" y="13392"/>
                  <a:pt x="8668" y="13394"/>
                </a:cubicBezTo>
                <a:cubicBezTo>
                  <a:pt x="8465" y="13396"/>
                  <a:pt x="8248" y="13382"/>
                  <a:pt x="8185" y="13365"/>
                </a:cubicBezTo>
                <a:cubicBezTo>
                  <a:pt x="8071" y="13333"/>
                  <a:pt x="7948" y="13227"/>
                  <a:pt x="7903" y="13121"/>
                </a:cubicBezTo>
                <a:cubicBezTo>
                  <a:pt x="7889" y="13090"/>
                  <a:pt x="7872" y="11807"/>
                  <a:pt x="7863" y="10270"/>
                </a:cubicBezTo>
                <a:cubicBezTo>
                  <a:pt x="7845" y="7064"/>
                  <a:pt x="7861" y="7264"/>
                  <a:pt x="7617" y="7265"/>
                </a:cubicBezTo>
                <a:cubicBezTo>
                  <a:pt x="7377" y="7266"/>
                  <a:pt x="7400" y="7009"/>
                  <a:pt x="7378" y="9923"/>
                </a:cubicBezTo>
                <a:cubicBezTo>
                  <a:pt x="7368" y="11356"/>
                  <a:pt x="7358" y="14779"/>
                  <a:pt x="7357" y="17531"/>
                </a:cubicBezTo>
                <a:lnTo>
                  <a:pt x="7354" y="22534"/>
                </a:lnTo>
                <a:lnTo>
                  <a:pt x="7238" y="22764"/>
                </a:lnTo>
                <a:cubicBezTo>
                  <a:pt x="7097" y="23044"/>
                  <a:pt x="6874" y="23278"/>
                  <a:pt x="6634" y="23395"/>
                </a:cubicBezTo>
                <a:cubicBezTo>
                  <a:pt x="6480" y="23471"/>
                  <a:pt x="6439" y="23478"/>
                  <a:pt x="6169" y="23478"/>
                </a:cubicBezTo>
                <a:cubicBezTo>
                  <a:pt x="5900" y="23478"/>
                  <a:pt x="5857" y="23471"/>
                  <a:pt x="5709" y="23398"/>
                </a:cubicBezTo>
                <a:cubicBezTo>
                  <a:pt x="5462" y="23277"/>
                  <a:pt x="5266" y="23069"/>
                  <a:pt x="5131" y="22786"/>
                </a:cubicBezTo>
                <a:lnTo>
                  <a:pt x="5018" y="22547"/>
                </a:lnTo>
                <a:lnTo>
                  <a:pt x="4989" y="18158"/>
                </a:lnTo>
                <a:cubicBezTo>
                  <a:pt x="4973" y="15741"/>
                  <a:pt x="4949" y="13732"/>
                  <a:pt x="4935" y="13685"/>
                </a:cubicBezTo>
                <a:cubicBezTo>
                  <a:pt x="4900" y="13570"/>
                  <a:pt x="4782" y="13513"/>
                  <a:pt x="4672" y="13559"/>
                </a:cubicBezTo>
                <a:cubicBezTo>
                  <a:pt x="4627" y="13577"/>
                  <a:pt x="4575" y="13610"/>
                  <a:pt x="4557" y="13632"/>
                </a:cubicBezTo>
                <a:cubicBezTo>
                  <a:pt x="4533" y="13661"/>
                  <a:pt x="4518" y="14813"/>
                  <a:pt x="4499" y="18119"/>
                </a:cubicBezTo>
                <a:lnTo>
                  <a:pt x="4474" y="22566"/>
                </a:lnTo>
                <a:lnTo>
                  <a:pt x="4386" y="22740"/>
                </a:lnTo>
                <a:cubicBezTo>
                  <a:pt x="4190" y="23130"/>
                  <a:pt x="3986" y="23326"/>
                  <a:pt x="3665" y="23433"/>
                </a:cubicBezTo>
                <a:cubicBezTo>
                  <a:pt x="3459" y="23502"/>
                  <a:pt x="3110" y="23510"/>
                  <a:pt x="2945" y="23450"/>
                </a:cubicBezTo>
                <a:close/>
                <a:moveTo>
                  <a:pt x="4221" y="3840"/>
                </a:moveTo>
                <a:cubicBezTo>
                  <a:pt x="3879" y="3738"/>
                  <a:pt x="3669" y="3611"/>
                  <a:pt x="3400" y="3342"/>
                </a:cubicBezTo>
                <a:cubicBezTo>
                  <a:pt x="3041" y="2983"/>
                  <a:pt x="2862" y="2591"/>
                  <a:pt x="2823" y="2074"/>
                </a:cubicBezTo>
                <a:cubicBezTo>
                  <a:pt x="2757" y="1217"/>
                  <a:pt x="3348" y="351"/>
                  <a:pt x="4179" y="88"/>
                </a:cubicBezTo>
                <a:cubicBezTo>
                  <a:pt x="4458" y="0"/>
                  <a:pt x="4916" y="0"/>
                  <a:pt x="5195" y="88"/>
                </a:cubicBezTo>
                <a:cubicBezTo>
                  <a:pt x="5482" y="179"/>
                  <a:pt x="5730" y="335"/>
                  <a:pt x="5971" y="576"/>
                </a:cubicBezTo>
                <a:cubicBezTo>
                  <a:pt x="6338" y="943"/>
                  <a:pt x="6527" y="1363"/>
                  <a:pt x="6555" y="1874"/>
                </a:cubicBezTo>
                <a:cubicBezTo>
                  <a:pt x="6586" y="2427"/>
                  <a:pt x="6387" y="2928"/>
                  <a:pt x="5972" y="3342"/>
                </a:cubicBezTo>
                <a:cubicBezTo>
                  <a:pt x="5478" y="3837"/>
                  <a:pt x="4829" y="4021"/>
                  <a:pt x="4221" y="3840"/>
                </a:cubicBezTo>
                <a:close/>
              </a:path>
            </a:pathLst>
          </a:custGeom>
          <a:noFill/>
          <a:ln w="22225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9" name="Freeform 122"/>
          <p:cNvSpPr>
            <a:spLocks noEditPoints="1"/>
          </p:cNvSpPr>
          <p:nvPr/>
        </p:nvSpPr>
        <p:spPr bwMode="auto">
          <a:xfrm>
            <a:off x="11579384" y="8324555"/>
            <a:ext cx="270369" cy="670916"/>
          </a:xfrm>
          <a:custGeom>
            <a:avLst/>
            <a:gdLst>
              <a:gd name="T0" fmla="*/ 2265 w 9472"/>
              <a:gd name="T1" fmla="*/ 22801 h 23510"/>
              <a:gd name="T2" fmla="*/ 2155 w 9472"/>
              <a:gd name="T3" fmla="*/ 21206 h 23510"/>
              <a:gd name="T4" fmla="*/ 2091 w 9472"/>
              <a:gd name="T5" fmla="*/ 7312 h 23510"/>
              <a:gd name="T6" fmla="*/ 1786 w 9472"/>
              <a:gd name="T7" fmla="*/ 7234 h 23510"/>
              <a:gd name="T8" fmla="*/ 1672 w 9472"/>
              <a:gd name="T9" fmla="*/ 9259 h 23510"/>
              <a:gd name="T10" fmla="*/ 1653 w 9472"/>
              <a:gd name="T11" fmla="*/ 13067 h 23510"/>
              <a:gd name="T12" fmla="*/ 1425 w 9472"/>
              <a:gd name="T13" fmla="*/ 13290 h 23510"/>
              <a:gd name="T14" fmla="*/ 237 w 9472"/>
              <a:gd name="T15" fmla="*/ 13242 h 23510"/>
              <a:gd name="T16" fmla="*/ 15 w 9472"/>
              <a:gd name="T17" fmla="*/ 8238 h 23510"/>
              <a:gd name="T18" fmla="*/ 588 w 9472"/>
              <a:gd name="T19" fmla="*/ 5180 h 23510"/>
              <a:gd name="T20" fmla="*/ 2467 w 9472"/>
              <a:gd name="T21" fmla="*/ 4001 h 23510"/>
              <a:gd name="T22" fmla="*/ 4617 w 9472"/>
              <a:gd name="T23" fmla="*/ 4760 h 23510"/>
              <a:gd name="T24" fmla="*/ 6978 w 9472"/>
              <a:gd name="T25" fmla="*/ 4047 h 23510"/>
              <a:gd name="T26" fmla="*/ 8934 w 9472"/>
              <a:gd name="T27" fmla="*/ 5358 h 23510"/>
              <a:gd name="T28" fmla="*/ 9472 w 9472"/>
              <a:gd name="T29" fmla="*/ 6517 h 23510"/>
              <a:gd name="T30" fmla="*/ 9398 w 9472"/>
              <a:gd name="T31" fmla="*/ 13210 h 23510"/>
              <a:gd name="T32" fmla="*/ 8185 w 9472"/>
              <a:gd name="T33" fmla="*/ 13365 h 23510"/>
              <a:gd name="T34" fmla="*/ 7863 w 9472"/>
              <a:gd name="T35" fmla="*/ 10270 h 23510"/>
              <a:gd name="T36" fmla="*/ 7378 w 9472"/>
              <a:gd name="T37" fmla="*/ 9923 h 23510"/>
              <a:gd name="T38" fmla="*/ 7354 w 9472"/>
              <a:gd name="T39" fmla="*/ 22534 h 23510"/>
              <a:gd name="T40" fmla="*/ 6634 w 9472"/>
              <a:gd name="T41" fmla="*/ 23395 h 23510"/>
              <a:gd name="T42" fmla="*/ 5709 w 9472"/>
              <a:gd name="T43" fmla="*/ 23398 h 23510"/>
              <a:gd name="T44" fmla="*/ 5018 w 9472"/>
              <a:gd name="T45" fmla="*/ 22547 h 23510"/>
              <a:gd name="T46" fmla="*/ 4935 w 9472"/>
              <a:gd name="T47" fmla="*/ 13685 h 23510"/>
              <a:gd name="T48" fmla="*/ 4557 w 9472"/>
              <a:gd name="T49" fmla="*/ 13632 h 23510"/>
              <a:gd name="T50" fmla="*/ 4474 w 9472"/>
              <a:gd name="T51" fmla="*/ 22566 h 23510"/>
              <a:gd name="T52" fmla="*/ 3665 w 9472"/>
              <a:gd name="T53" fmla="*/ 23433 h 23510"/>
              <a:gd name="T54" fmla="*/ 4221 w 9472"/>
              <a:gd name="T55" fmla="*/ 3840 h 23510"/>
              <a:gd name="T56" fmla="*/ 2823 w 9472"/>
              <a:gd name="T57" fmla="*/ 2074 h 23510"/>
              <a:gd name="T58" fmla="*/ 5195 w 9472"/>
              <a:gd name="T59" fmla="*/ 88 h 23510"/>
              <a:gd name="T60" fmla="*/ 6555 w 9472"/>
              <a:gd name="T61" fmla="*/ 1874 h 23510"/>
              <a:gd name="T62" fmla="*/ 4221 w 9472"/>
              <a:gd name="T63" fmla="*/ 3840 h 23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472" h="23510">
                <a:moveTo>
                  <a:pt x="2945" y="23450"/>
                </a:moveTo>
                <a:cubicBezTo>
                  <a:pt x="2689" y="23356"/>
                  <a:pt x="2419" y="23097"/>
                  <a:pt x="2265" y="22801"/>
                </a:cubicBezTo>
                <a:lnTo>
                  <a:pt x="2177" y="22631"/>
                </a:lnTo>
                <a:lnTo>
                  <a:pt x="2155" y="21206"/>
                </a:lnTo>
                <a:cubicBezTo>
                  <a:pt x="2142" y="20422"/>
                  <a:pt x="2123" y="16976"/>
                  <a:pt x="2112" y="13547"/>
                </a:cubicBezTo>
                <a:lnTo>
                  <a:pt x="2091" y="7312"/>
                </a:lnTo>
                <a:lnTo>
                  <a:pt x="1986" y="7258"/>
                </a:lnTo>
                <a:cubicBezTo>
                  <a:pt x="1898" y="7212"/>
                  <a:pt x="1865" y="7208"/>
                  <a:pt x="1786" y="7234"/>
                </a:cubicBezTo>
                <a:lnTo>
                  <a:pt x="1691" y="7266"/>
                </a:lnTo>
                <a:lnTo>
                  <a:pt x="1672" y="9259"/>
                </a:lnTo>
                <a:cubicBezTo>
                  <a:pt x="1662" y="10356"/>
                  <a:pt x="1653" y="11661"/>
                  <a:pt x="1653" y="12160"/>
                </a:cubicBezTo>
                <a:lnTo>
                  <a:pt x="1653" y="13067"/>
                </a:lnTo>
                <a:lnTo>
                  <a:pt x="1539" y="13178"/>
                </a:lnTo>
                <a:lnTo>
                  <a:pt x="1425" y="13290"/>
                </a:lnTo>
                <a:lnTo>
                  <a:pt x="883" y="13289"/>
                </a:lnTo>
                <a:cubicBezTo>
                  <a:pt x="441" y="13289"/>
                  <a:pt x="322" y="13280"/>
                  <a:pt x="237" y="13242"/>
                </a:cubicBezTo>
                <a:cubicBezTo>
                  <a:pt x="28" y="13148"/>
                  <a:pt x="37" y="13220"/>
                  <a:pt x="12" y="11530"/>
                </a:cubicBezTo>
                <a:cubicBezTo>
                  <a:pt x="0" y="10698"/>
                  <a:pt x="1" y="9216"/>
                  <a:pt x="15" y="8238"/>
                </a:cubicBezTo>
                <a:cubicBezTo>
                  <a:pt x="39" y="6610"/>
                  <a:pt x="46" y="6442"/>
                  <a:pt x="97" y="6248"/>
                </a:cubicBezTo>
                <a:cubicBezTo>
                  <a:pt x="211" y="5813"/>
                  <a:pt x="360" y="5489"/>
                  <a:pt x="588" y="5180"/>
                </a:cubicBezTo>
                <a:cubicBezTo>
                  <a:pt x="782" y="4918"/>
                  <a:pt x="1114" y="4561"/>
                  <a:pt x="1289" y="4426"/>
                </a:cubicBezTo>
                <a:cubicBezTo>
                  <a:pt x="1635" y="4160"/>
                  <a:pt x="2196" y="3957"/>
                  <a:pt x="2467" y="4001"/>
                </a:cubicBezTo>
                <a:cubicBezTo>
                  <a:pt x="2524" y="4010"/>
                  <a:pt x="2837" y="4151"/>
                  <a:pt x="3163" y="4314"/>
                </a:cubicBezTo>
                <a:cubicBezTo>
                  <a:pt x="3916" y="4692"/>
                  <a:pt x="4130" y="4758"/>
                  <a:pt x="4617" y="4760"/>
                </a:cubicBezTo>
                <a:cubicBezTo>
                  <a:pt x="5218" y="4763"/>
                  <a:pt x="5532" y="4677"/>
                  <a:pt x="6296" y="4299"/>
                </a:cubicBezTo>
                <a:cubicBezTo>
                  <a:pt x="6769" y="4065"/>
                  <a:pt x="6817" y="4047"/>
                  <a:pt x="6978" y="4047"/>
                </a:cubicBezTo>
                <a:cubicBezTo>
                  <a:pt x="7290" y="4047"/>
                  <a:pt x="7753" y="4231"/>
                  <a:pt x="8118" y="4501"/>
                </a:cubicBezTo>
                <a:cubicBezTo>
                  <a:pt x="8369" y="4686"/>
                  <a:pt x="8751" y="5087"/>
                  <a:pt x="8934" y="5358"/>
                </a:cubicBezTo>
                <a:cubicBezTo>
                  <a:pt x="9099" y="5603"/>
                  <a:pt x="9282" y="5976"/>
                  <a:pt x="9398" y="6305"/>
                </a:cubicBezTo>
                <a:lnTo>
                  <a:pt x="9472" y="6517"/>
                </a:lnTo>
                <a:lnTo>
                  <a:pt x="9465" y="9824"/>
                </a:lnTo>
                <a:cubicBezTo>
                  <a:pt x="9457" y="13123"/>
                  <a:pt x="9457" y="13131"/>
                  <a:pt x="9398" y="13210"/>
                </a:cubicBezTo>
                <a:cubicBezTo>
                  <a:pt x="9302" y="13340"/>
                  <a:pt x="9098" y="13392"/>
                  <a:pt x="8668" y="13394"/>
                </a:cubicBezTo>
                <a:cubicBezTo>
                  <a:pt x="8465" y="13396"/>
                  <a:pt x="8248" y="13382"/>
                  <a:pt x="8185" y="13365"/>
                </a:cubicBezTo>
                <a:cubicBezTo>
                  <a:pt x="8071" y="13333"/>
                  <a:pt x="7948" y="13227"/>
                  <a:pt x="7903" y="13121"/>
                </a:cubicBezTo>
                <a:cubicBezTo>
                  <a:pt x="7889" y="13090"/>
                  <a:pt x="7872" y="11807"/>
                  <a:pt x="7863" y="10270"/>
                </a:cubicBezTo>
                <a:cubicBezTo>
                  <a:pt x="7845" y="7064"/>
                  <a:pt x="7861" y="7264"/>
                  <a:pt x="7617" y="7265"/>
                </a:cubicBezTo>
                <a:cubicBezTo>
                  <a:pt x="7377" y="7266"/>
                  <a:pt x="7400" y="7009"/>
                  <a:pt x="7378" y="9923"/>
                </a:cubicBezTo>
                <a:cubicBezTo>
                  <a:pt x="7368" y="11356"/>
                  <a:pt x="7358" y="14779"/>
                  <a:pt x="7357" y="17531"/>
                </a:cubicBezTo>
                <a:lnTo>
                  <a:pt x="7354" y="22534"/>
                </a:lnTo>
                <a:lnTo>
                  <a:pt x="7238" y="22764"/>
                </a:lnTo>
                <a:cubicBezTo>
                  <a:pt x="7097" y="23044"/>
                  <a:pt x="6874" y="23278"/>
                  <a:pt x="6634" y="23395"/>
                </a:cubicBezTo>
                <a:cubicBezTo>
                  <a:pt x="6480" y="23471"/>
                  <a:pt x="6439" y="23478"/>
                  <a:pt x="6169" y="23478"/>
                </a:cubicBezTo>
                <a:cubicBezTo>
                  <a:pt x="5900" y="23478"/>
                  <a:pt x="5857" y="23471"/>
                  <a:pt x="5709" y="23398"/>
                </a:cubicBezTo>
                <a:cubicBezTo>
                  <a:pt x="5462" y="23277"/>
                  <a:pt x="5266" y="23069"/>
                  <a:pt x="5131" y="22786"/>
                </a:cubicBezTo>
                <a:lnTo>
                  <a:pt x="5018" y="22547"/>
                </a:lnTo>
                <a:lnTo>
                  <a:pt x="4989" y="18158"/>
                </a:lnTo>
                <a:cubicBezTo>
                  <a:pt x="4973" y="15741"/>
                  <a:pt x="4949" y="13732"/>
                  <a:pt x="4935" y="13685"/>
                </a:cubicBezTo>
                <a:cubicBezTo>
                  <a:pt x="4900" y="13570"/>
                  <a:pt x="4782" y="13513"/>
                  <a:pt x="4672" y="13559"/>
                </a:cubicBezTo>
                <a:cubicBezTo>
                  <a:pt x="4627" y="13577"/>
                  <a:pt x="4575" y="13610"/>
                  <a:pt x="4557" y="13632"/>
                </a:cubicBezTo>
                <a:cubicBezTo>
                  <a:pt x="4533" y="13661"/>
                  <a:pt x="4518" y="14813"/>
                  <a:pt x="4499" y="18119"/>
                </a:cubicBezTo>
                <a:lnTo>
                  <a:pt x="4474" y="22566"/>
                </a:lnTo>
                <a:lnTo>
                  <a:pt x="4386" y="22740"/>
                </a:lnTo>
                <a:cubicBezTo>
                  <a:pt x="4190" y="23130"/>
                  <a:pt x="3986" y="23326"/>
                  <a:pt x="3665" y="23433"/>
                </a:cubicBezTo>
                <a:cubicBezTo>
                  <a:pt x="3459" y="23502"/>
                  <a:pt x="3110" y="23510"/>
                  <a:pt x="2945" y="23450"/>
                </a:cubicBezTo>
                <a:close/>
                <a:moveTo>
                  <a:pt x="4221" y="3840"/>
                </a:moveTo>
                <a:cubicBezTo>
                  <a:pt x="3879" y="3738"/>
                  <a:pt x="3669" y="3611"/>
                  <a:pt x="3400" y="3342"/>
                </a:cubicBezTo>
                <a:cubicBezTo>
                  <a:pt x="3041" y="2983"/>
                  <a:pt x="2862" y="2591"/>
                  <a:pt x="2823" y="2074"/>
                </a:cubicBezTo>
                <a:cubicBezTo>
                  <a:pt x="2757" y="1217"/>
                  <a:pt x="3348" y="351"/>
                  <a:pt x="4179" y="88"/>
                </a:cubicBezTo>
                <a:cubicBezTo>
                  <a:pt x="4458" y="0"/>
                  <a:pt x="4916" y="0"/>
                  <a:pt x="5195" y="88"/>
                </a:cubicBezTo>
                <a:cubicBezTo>
                  <a:pt x="5482" y="179"/>
                  <a:pt x="5730" y="335"/>
                  <a:pt x="5971" y="576"/>
                </a:cubicBezTo>
                <a:cubicBezTo>
                  <a:pt x="6338" y="943"/>
                  <a:pt x="6527" y="1363"/>
                  <a:pt x="6555" y="1874"/>
                </a:cubicBezTo>
                <a:cubicBezTo>
                  <a:pt x="6586" y="2427"/>
                  <a:pt x="6387" y="2928"/>
                  <a:pt x="5972" y="3342"/>
                </a:cubicBezTo>
                <a:cubicBezTo>
                  <a:pt x="5478" y="3837"/>
                  <a:pt x="4829" y="4021"/>
                  <a:pt x="4221" y="3840"/>
                </a:cubicBezTo>
                <a:close/>
              </a:path>
            </a:pathLst>
          </a:custGeom>
          <a:noFill/>
          <a:ln w="22225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10" name="Freeform 29"/>
          <p:cNvSpPr>
            <a:spLocks noEditPoints="1"/>
          </p:cNvSpPr>
          <p:nvPr/>
        </p:nvSpPr>
        <p:spPr bwMode="auto">
          <a:xfrm rot="5400000">
            <a:off x="10341926" y="7336755"/>
            <a:ext cx="494762" cy="682842"/>
          </a:xfrm>
          <a:custGeom>
            <a:avLst/>
            <a:gdLst>
              <a:gd name="T0" fmla="*/ 3317 w 19225"/>
              <a:gd name="T1" fmla="*/ 23629 h 24945"/>
              <a:gd name="T2" fmla="*/ 2491 w 19225"/>
              <a:gd name="T3" fmla="*/ 18712 h 24945"/>
              <a:gd name="T4" fmla="*/ 6370 w 19225"/>
              <a:gd name="T5" fmla="*/ 18661 h 24945"/>
              <a:gd name="T6" fmla="*/ 8549 w 19225"/>
              <a:gd name="T7" fmla="*/ 22051 h 24945"/>
              <a:gd name="T8" fmla="*/ 8317 w 19225"/>
              <a:gd name="T9" fmla="*/ 18041 h 24945"/>
              <a:gd name="T10" fmla="*/ 8270 w 19225"/>
              <a:gd name="T11" fmla="*/ 17321 h 24945"/>
              <a:gd name="T12" fmla="*/ 7257 w 19225"/>
              <a:gd name="T13" fmla="*/ 17257 h 24945"/>
              <a:gd name="T14" fmla="*/ 7046 w 19225"/>
              <a:gd name="T15" fmla="*/ 16009 h 24945"/>
              <a:gd name="T16" fmla="*/ 7240 w 19225"/>
              <a:gd name="T17" fmla="*/ 14768 h 24945"/>
              <a:gd name="T18" fmla="*/ 11988 w 19225"/>
              <a:gd name="T19" fmla="*/ 14768 h 24945"/>
              <a:gd name="T20" fmla="*/ 12191 w 19225"/>
              <a:gd name="T21" fmla="*/ 15984 h 24945"/>
              <a:gd name="T22" fmla="*/ 11971 w 19225"/>
              <a:gd name="T23" fmla="*/ 17261 h 24945"/>
              <a:gd name="T24" fmla="*/ 10320 w 19225"/>
              <a:gd name="T25" fmla="*/ 17321 h 24945"/>
              <a:gd name="T26" fmla="*/ 10492 w 19225"/>
              <a:gd name="T27" fmla="*/ 19762 h 24945"/>
              <a:gd name="T28" fmla="*/ 9981 w 19225"/>
              <a:gd name="T29" fmla="*/ 23601 h 24945"/>
              <a:gd name="T30" fmla="*/ 8235 w 19225"/>
              <a:gd name="T31" fmla="*/ 24138 h 24945"/>
              <a:gd name="T32" fmla="*/ 5998 w 19225"/>
              <a:gd name="T33" fmla="*/ 21788 h 24945"/>
              <a:gd name="T34" fmla="*/ 4335 w 19225"/>
              <a:gd name="T35" fmla="*/ 19754 h 24945"/>
              <a:gd name="T36" fmla="*/ 5146 w 19225"/>
              <a:gd name="T37" fmla="*/ 22683 h 24945"/>
              <a:gd name="T38" fmla="*/ 5557 w 19225"/>
              <a:gd name="T39" fmla="*/ 24896 h 24945"/>
              <a:gd name="T40" fmla="*/ 3688 w 19225"/>
              <a:gd name="T41" fmla="*/ 24945 h 24945"/>
              <a:gd name="T42" fmla="*/ 654 w 19225"/>
              <a:gd name="T43" fmla="*/ 13108 h 24945"/>
              <a:gd name="T44" fmla="*/ 5 w 19225"/>
              <a:gd name="T45" fmla="*/ 10020 h 24945"/>
              <a:gd name="T46" fmla="*/ 9615 w 19225"/>
              <a:gd name="T47" fmla="*/ 7697 h 24945"/>
              <a:gd name="T48" fmla="*/ 19217 w 19225"/>
              <a:gd name="T49" fmla="*/ 10089 h 24945"/>
              <a:gd name="T50" fmla="*/ 19139 w 19225"/>
              <a:gd name="T51" fmla="*/ 12622 h 24945"/>
              <a:gd name="T52" fmla="*/ 18561 w 19225"/>
              <a:gd name="T53" fmla="*/ 13130 h 24945"/>
              <a:gd name="T54" fmla="*/ 654 w 19225"/>
              <a:gd name="T55" fmla="*/ 13108 h 24945"/>
              <a:gd name="T56" fmla="*/ 3277 w 19225"/>
              <a:gd name="T57" fmla="*/ 5866 h 24945"/>
              <a:gd name="T58" fmla="*/ 3264 w 19225"/>
              <a:gd name="T59" fmla="*/ 1696 h 24945"/>
              <a:gd name="T60" fmla="*/ 3500 w 19225"/>
              <a:gd name="T61" fmla="*/ 1429 h 24945"/>
              <a:gd name="T62" fmla="*/ 4788 w 19225"/>
              <a:gd name="T63" fmla="*/ 1361 h 24945"/>
              <a:gd name="T64" fmla="*/ 6092 w 19225"/>
              <a:gd name="T65" fmla="*/ 1437 h 24945"/>
              <a:gd name="T66" fmla="*/ 6326 w 19225"/>
              <a:gd name="T67" fmla="*/ 3790 h 24945"/>
              <a:gd name="T68" fmla="*/ 6009 w 19225"/>
              <a:gd name="T69" fmla="*/ 6186 h 24945"/>
              <a:gd name="T70" fmla="*/ 3544 w 19225"/>
              <a:gd name="T71" fmla="*/ 6176 h 24945"/>
              <a:gd name="T72" fmla="*/ 8753 w 19225"/>
              <a:gd name="T73" fmla="*/ 6103 h 24945"/>
              <a:gd name="T74" fmla="*/ 8675 w 19225"/>
              <a:gd name="T75" fmla="*/ 3164 h 24945"/>
              <a:gd name="T76" fmla="*/ 9702 w 19225"/>
              <a:gd name="T77" fmla="*/ 21 h 24945"/>
              <a:gd name="T78" fmla="*/ 10693 w 19225"/>
              <a:gd name="T79" fmla="*/ 219 h 24945"/>
              <a:gd name="T80" fmla="*/ 10683 w 19225"/>
              <a:gd name="T81" fmla="*/ 6059 h 24945"/>
              <a:gd name="T82" fmla="*/ 8880 w 19225"/>
              <a:gd name="T83" fmla="*/ 6203 h 24945"/>
              <a:gd name="T84" fmla="*/ 13115 w 19225"/>
              <a:gd name="T85" fmla="*/ 5884 h 24945"/>
              <a:gd name="T86" fmla="*/ 13131 w 19225"/>
              <a:gd name="T87" fmla="*/ 1608 h 24945"/>
              <a:gd name="T88" fmla="*/ 13420 w 19225"/>
              <a:gd name="T89" fmla="*/ 1333 h 24945"/>
              <a:gd name="T90" fmla="*/ 15801 w 19225"/>
              <a:gd name="T91" fmla="*/ 1362 h 24945"/>
              <a:gd name="T92" fmla="*/ 16114 w 19225"/>
              <a:gd name="T93" fmla="*/ 3835 h 24945"/>
              <a:gd name="T94" fmla="*/ 16020 w 19225"/>
              <a:gd name="T95" fmla="*/ 5991 h 24945"/>
              <a:gd name="T96" fmla="*/ 13368 w 19225"/>
              <a:gd name="T97" fmla="*/ 6148 h 24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25" h="24945">
                <a:moveTo>
                  <a:pt x="3637" y="24682"/>
                </a:moveTo>
                <a:cubicBezTo>
                  <a:pt x="3609" y="24537"/>
                  <a:pt x="3465" y="24063"/>
                  <a:pt x="3317" y="23629"/>
                </a:cubicBezTo>
                <a:cubicBezTo>
                  <a:pt x="2431" y="21029"/>
                  <a:pt x="2312" y="20567"/>
                  <a:pt x="2307" y="19734"/>
                </a:cubicBezTo>
                <a:cubicBezTo>
                  <a:pt x="2304" y="19267"/>
                  <a:pt x="2346" y="19036"/>
                  <a:pt x="2491" y="18712"/>
                </a:cubicBezTo>
                <a:cubicBezTo>
                  <a:pt x="2889" y="17823"/>
                  <a:pt x="3881" y="17479"/>
                  <a:pt x="5048" y="17826"/>
                </a:cubicBezTo>
                <a:cubicBezTo>
                  <a:pt x="5490" y="17958"/>
                  <a:pt x="5963" y="18257"/>
                  <a:pt x="6370" y="18661"/>
                </a:cubicBezTo>
                <a:cubicBezTo>
                  <a:pt x="6837" y="19127"/>
                  <a:pt x="7144" y="19594"/>
                  <a:pt x="7786" y="20820"/>
                </a:cubicBezTo>
                <a:cubicBezTo>
                  <a:pt x="8236" y="21681"/>
                  <a:pt x="8497" y="22102"/>
                  <a:pt x="8549" y="22051"/>
                </a:cubicBezTo>
                <a:cubicBezTo>
                  <a:pt x="8591" y="22008"/>
                  <a:pt x="8562" y="20943"/>
                  <a:pt x="8501" y="20327"/>
                </a:cubicBezTo>
                <a:cubicBezTo>
                  <a:pt x="8398" y="19270"/>
                  <a:pt x="8334" y="18482"/>
                  <a:pt x="8317" y="18041"/>
                </a:cubicBezTo>
                <a:cubicBezTo>
                  <a:pt x="8307" y="17808"/>
                  <a:pt x="8293" y="17550"/>
                  <a:pt x="8285" y="17469"/>
                </a:cubicBezTo>
                <a:lnTo>
                  <a:pt x="8270" y="17321"/>
                </a:lnTo>
                <a:lnTo>
                  <a:pt x="7810" y="17321"/>
                </a:lnTo>
                <a:cubicBezTo>
                  <a:pt x="7380" y="17321"/>
                  <a:pt x="7345" y="17317"/>
                  <a:pt x="7257" y="17257"/>
                </a:cubicBezTo>
                <a:cubicBezTo>
                  <a:pt x="7206" y="17222"/>
                  <a:pt x="7138" y="17158"/>
                  <a:pt x="7105" y="17114"/>
                </a:cubicBezTo>
                <a:cubicBezTo>
                  <a:pt x="7048" y="17037"/>
                  <a:pt x="7046" y="17005"/>
                  <a:pt x="7046" y="16009"/>
                </a:cubicBezTo>
                <a:cubicBezTo>
                  <a:pt x="7046" y="15016"/>
                  <a:pt x="7048" y="14980"/>
                  <a:pt x="7104" y="14905"/>
                </a:cubicBezTo>
                <a:cubicBezTo>
                  <a:pt x="7136" y="14862"/>
                  <a:pt x="7197" y="14800"/>
                  <a:pt x="7240" y="14768"/>
                </a:cubicBezTo>
                <a:cubicBezTo>
                  <a:pt x="7318" y="14711"/>
                  <a:pt x="7339" y="14710"/>
                  <a:pt x="9614" y="14710"/>
                </a:cubicBezTo>
                <a:cubicBezTo>
                  <a:pt x="11889" y="14710"/>
                  <a:pt x="11911" y="14711"/>
                  <a:pt x="11988" y="14768"/>
                </a:cubicBezTo>
                <a:cubicBezTo>
                  <a:pt x="12031" y="14800"/>
                  <a:pt x="12092" y="14862"/>
                  <a:pt x="12124" y="14905"/>
                </a:cubicBezTo>
                <a:cubicBezTo>
                  <a:pt x="12180" y="14979"/>
                  <a:pt x="12183" y="15023"/>
                  <a:pt x="12191" y="15984"/>
                </a:cubicBezTo>
                <a:cubicBezTo>
                  <a:pt x="12198" y="16964"/>
                  <a:pt x="12197" y="16987"/>
                  <a:pt x="12138" y="17093"/>
                </a:cubicBezTo>
                <a:cubicBezTo>
                  <a:pt x="12104" y="17153"/>
                  <a:pt x="12029" y="17228"/>
                  <a:pt x="11971" y="17261"/>
                </a:cubicBezTo>
                <a:cubicBezTo>
                  <a:pt x="11870" y="17318"/>
                  <a:pt x="11826" y="17321"/>
                  <a:pt x="11092" y="17321"/>
                </a:cubicBezTo>
                <a:lnTo>
                  <a:pt x="10320" y="17321"/>
                </a:lnTo>
                <a:lnTo>
                  <a:pt x="10327" y="17511"/>
                </a:lnTo>
                <a:cubicBezTo>
                  <a:pt x="10347" y="18050"/>
                  <a:pt x="10403" y="18823"/>
                  <a:pt x="10492" y="19762"/>
                </a:cubicBezTo>
                <a:cubicBezTo>
                  <a:pt x="10660" y="21548"/>
                  <a:pt x="10651" y="22240"/>
                  <a:pt x="10452" y="22831"/>
                </a:cubicBezTo>
                <a:cubicBezTo>
                  <a:pt x="10343" y="23157"/>
                  <a:pt x="10220" y="23358"/>
                  <a:pt x="9981" y="23601"/>
                </a:cubicBezTo>
                <a:cubicBezTo>
                  <a:pt x="9692" y="23896"/>
                  <a:pt x="9395" y="24047"/>
                  <a:pt x="8927" y="24138"/>
                </a:cubicBezTo>
                <a:cubicBezTo>
                  <a:pt x="8666" y="24189"/>
                  <a:pt x="8503" y="24189"/>
                  <a:pt x="8235" y="24138"/>
                </a:cubicBezTo>
                <a:cubicBezTo>
                  <a:pt x="7821" y="24059"/>
                  <a:pt x="7457" y="23859"/>
                  <a:pt x="7120" y="23525"/>
                </a:cubicBezTo>
                <a:cubicBezTo>
                  <a:pt x="6754" y="23162"/>
                  <a:pt x="6571" y="22879"/>
                  <a:pt x="5998" y="21788"/>
                </a:cubicBezTo>
                <a:cubicBezTo>
                  <a:pt x="5332" y="20521"/>
                  <a:pt x="5055" y="20123"/>
                  <a:pt x="4672" y="19882"/>
                </a:cubicBezTo>
                <a:cubicBezTo>
                  <a:pt x="4558" y="19810"/>
                  <a:pt x="4356" y="19734"/>
                  <a:pt x="4335" y="19754"/>
                </a:cubicBezTo>
                <a:cubicBezTo>
                  <a:pt x="4328" y="19761"/>
                  <a:pt x="4336" y="19872"/>
                  <a:pt x="4352" y="20001"/>
                </a:cubicBezTo>
                <a:cubicBezTo>
                  <a:pt x="4410" y="20460"/>
                  <a:pt x="4657" y="21295"/>
                  <a:pt x="5146" y="22683"/>
                </a:cubicBezTo>
                <a:cubicBezTo>
                  <a:pt x="5507" y="23707"/>
                  <a:pt x="5705" y="24454"/>
                  <a:pt x="5705" y="24791"/>
                </a:cubicBezTo>
                <a:cubicBezTo>
                  <a:pt x="5705" y="24878"/>
                  <a:pt x="5702" y="24881"/>
                  <a:pt x="5557" y="24896"/>
                </a:cubicBezTo>
                <a:cubicBezTo>
                  <a:pt x="5476" y="24904"/>
                  <a:pt x="5022" y="24918"/>
                  <a:pt x="4548" y="24928"/>
                </a:cubicBezTo>
                <a:lnTo>
                  <a:pt x="3688" y="24945"/>
                </a:lnTo>
                <a:lnTo>
                  <a:pt x="3637" y="24682"/>
                </a:lnTo>
                <a:close/>
                <a:moveTo>
                  <a:pt x="654" y="13108"/>
                </a:moveTo>
                <a:cubicBezTo>
                  <a:pt x="489" y="13057"/>
                  <a:pt x="267" y="12894"/>
                  <a:pt x="175" y="12755"/>
                </a:cubicBezTo>
                <a:cubicBezTo>
                  <a:pt x="0" y="12491"/>
                  <a:pt x="5" y="12569"/>
                  <a:pt x="5" y="10020"/>
                </a:cubicBezTo>
                <a:lnTo>
                  <a:pt x="5" y="7697"/>
                </a:lnTo>
                <a:lnTo>
                  <a:pt x="9615" y="7697"/>
                </a:lnTo>
                <a:lnTo>
                  <a:pt x="19225" y="7697"/>
                </a:lnTo>
                <a:lnTo>
                  <a:pt x="19217" y="10089"/>
                </a:lnTo>
                <a:lnTo>
                  <a:pt x="19210" y="12481"/>
                </a:lnTo>
                <a:lnTo>
                  <a:pt x="19139" y="12622"/>
                </a:lnTo>
                <a:cubicBezTo>
                  <a:pt x="19048" y="12803"/>
                  <a:pt x="18878" y="12974"/>
                  <a:pt x="18701" y="13061"/>
                </a:cubicBezTo>
                <a:lnTo>
                  <a:pt x="18561" y="13130"/>
                </a:lnTo>
                <a:lnTo>
                  <a:pt x="9657" y="13134"/>
                </a:lnTo>
                <a:cubicBezTo>
                  <a:pt x="3386" y="13137"/>
                  <a:pt x="723" y="13129"/>
                  <a:pt x="654" y="13108"/>
                </a:cubicBezTo>
                <a:close/>
                <a:moveTo>
                  <a:pt x="3544" y="6176"/>
                </a:moveTo>
                <a:cubicBezTo>
                  <a:pt x="3410" y="6115"/>
                  <a:pt x="3318" y="6009"/>
                  <a:pt x="3277" y="5866"/>
                </a:cubicBezTo>
                <a:cubicBezTo>
                  <a:pt x="3257" y="5798"/>
                  <a:pt x="3250" y="5091"/>
                  <a:pt x="3256" y="3730"/>
                </a:cubicBezTo>
                <a:lnTo>
                  <a:pt x="3264" y="1696"/>
                </a:lnTo>
                <a:lnTo>
                  <a:pt x="3332" y="1596"/>
                </a:lnTo>
                <a:cubicBezTo>
                  <a:pt x="3370" y="1542"/>
                  <a:pt x="3445" y="1467"/>
                  <a:pt x="3500" y="1429"/>
                </a:cubicBezTo>
                <a:lnTo>
                  <a:pt x="3599" y="1361"/>
                </a:lnTo>
                <a:lnTo>
                  <a:pt x="4788" y="1361"/>
                </a:lnTo>
                <a:lnTo>
                  <a:pt x="5978" y="1361"/>
                </a:lnTo>
                <a:lnTo>
                  <a:pt x="6092" y="1437"/>
                </a:lnTo>
                <a:cubicBezTo>
                  <a:pt x="6161" y="1483"/>
                  <a:pt x="6230" y="1562"/>
                  <a:pt x="6266" y="1636"/>
                </a:cubicBezTo>
                <a:cubicBezTo>
                  <a:pt x="6326" y="1759"/>
                  <a:pt x="6326" y="1778"/>
                  <a:pt x="6326" y="3790"/>
                </a:cubicBezTo>
                <a:cubicBezTo>
                  <a:pt x="6325" y="5700"/>
                  <a:pt x="6322" y="5827"/>
                  <a:pt x="6273" y="5933"/>
                </a:cubicBezTo>
                <a:cubicBezTo>
                  <a:pt x="6212" y="6067"/>
                  <a:pt x="6149" y="6128"/>
                  <a:pt x="6009" y="6186"/>
                </a:cubicBezTo>
                <a:cubicBezTo>
                  <a:pt x="5921" y="6223"/>
                  <a:pt x="5730" y="6229"/>
                  <a:pt x="4782" y="6229"/>
                </a:cubicBezTo>
                <a:cubicBezTo>
                  <a:pt x="3750" y="6228"/>
                  <a:pt x="3650" y="6224"/>
                  <a:pt x="3544" y="6176"/>
                </a:cubicBezTo>
                <a:close/>
                <a:moveTo>
                  <a:pt x="8880" y="6203"/>
                </a:moveTo>
                <a:cubicBezTo>
                  <a:pt x="8849" y="6190"/>
                  <a:pt x="8792" y="6145"/>
                  <a:pt x="8753" y="6103"/>
                </a:cubicBezTo>
                <a:lnTo>
                  <a:pt x="8683" y="6027"/>
                </a:lnTo>
                <a:lnTo>
                  <a:pt x="8675" y="3164"/>
                </a:lnTo>
                <a:cubicBezTo>
                  <a:pt x="8667" y="0"/>
                  <a:pt x="8657" y="192"/>
                  <a:pt x="8847" y="76"/>
                </a:cubicBezTo>
                <a:cubicBezTo>
                  <a:pt x="8930" y="25"/>
                  <a:pt x="8993" y="21"/>
                  <a:pt x="9702" y="21"/>
                </a:cubicBezTo>
                <a:cubicBezTo>
                  <a:pt x="10451" y="21"/>
                  <a:pt x="10469" y="22"/>
                  <a:pt x="10562" y="85"/>
                </a:cubicBezTo>
                <a:cubicBezTo>
                  <a:pt x="10615" y="120"/>
                  <a:pt x="10674" y="181"/>
                  <a:pt x="10693" y="219"/>
                </a:cubicBezTo>
                <a:cubicBezTo>
                  <a:pt x="10720" y="273"/>
                  <a:pt x="10728" y="915"/>
                  <a:pt x="10729" y="3135"/>
                </a:cubicBezTo>
                <a:cubicBezTo>
                  <a:pt x="10729" y="5719"/>
                  <a:pt x="10725" y="5988"/>
                  <a:pt x="10683" y="6059"/>
                </a:cubicBezTo>
                <a:cubicBezTo>
                  <a:pt x="10585" y="6224"/>
                  <a:pt x="10554" y="6230"/>
                  <a:pt x="9709" y="6228"/>
                </a:cubicBezTo>
                <a:cubicBezTo>
                  <a:pt x="9284" y="6227"/>
                  <a:pt x="8912" y="6215"/>
                  <a:pt x="8880" y="6203"/>
                </a:cubicBezTo>
                <a:close/>
                <a:moveTo>
                  <a:pt x="13368" y="6148"/>
                </a:moveTo>
                <a:cubicBezTo>
                  <a:pt x="13234" y="6087"/>
                  <a:pt x="13173" y="6024"/>
                  <a:pt x="13115" y="5884"/>
                </a:cubicBezTo>
                <a:cubicBezTo>
                  <a:pt x="13077" y="5793"/>
                  <a:pt x="13071" y="5513"/>
                  <a:pt x="13071" y="3756"/>
                </a:cubicBezTo>
                <a:cubicBezTo>
                  <a:pt x="13071" y="1751"/>
                  <a:pt x="13072" y="1731"/>
                  <a:pt x="13131" y="1608"/>
                </a:cubicBezTo>
                <a:cubicBezTo>
                  <a:pt x="13167" y="1534"/>
                  <a:pt x="13237" y="1454"/>
                  <a:pt x="13306" y="1409"/>
                </a:cubicBezTo>
                <a:lnTo>
                  <a:pt x="13420" y="1333"/>
                </a:lnTo>
                <a:lnTo>
                  <a:pt x="14551" y="1325"/>
                </a:lnTo>
                <a:cubicBezTo>
                  <a:pt x="15535" y="1318"/>
                  <a:pt x="15697" y="1323"/>
                  <a:pt x="15801" y="1362"/>
                </a:cubicBezTo>
                <a:cubicBezTo>
                  <a:pt x="15941" y="1415"/>
                  <a:pt x="16049" y="1534"/>
                  <a:pt x="16092" y="1680"/>
                </a:cubicBezTo>
                <a:cubicBezTo>
                  <a:pt x="16113" y="1752"/>
                  <a:pt x="16120" y="2426"/>
                  <a:pt x="16114" y="3835"/>
                </a:cubicBezTo>
                <a:lnTo>
                  <a:pt x="16105" y="5886"/>
                </a:lnTo>
                <a:lnTo>
                  <a:pt x="16020" y="5991"/>
                </a:lnTo>
                <a:cubicBezTo>
                  <a:pt x="15846" y="6206"/>
                  <a:pt x="15877" y="6201"/>
                  <a:pt x="14610" y="6201"/>
                </a:cubicBezTo>
                <a:cubicBezTo>
                  <a:pt x="13575" y="6200"/>
                  <a:pt x="13471" y="6196"/>
                  <a:pt x="13368" y="6148"/>
                </a:cubicBezTo>
                <a:close/>
              </a:path>
            </a:pathLst>
          </a:custGeom>
          <a:noFill/>
          <a:ln w="22225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11" name="Freeform 29"/>
          <p:cNvSpPr>
            <a:spLocks noEditPoints="1"/>
          </p:cNvSpPr>
          <p:nvPr/>
        </p:nvSpPr>
        <p:spPr bwMode="auto">
          <a:xfrm rot="16200000">
            <a:off x="4461741" y="7063753"/>
            <a:ext cx="494762" cy="682842"/>
          </a:xfrm>
          <a:custGeom>
            <a:avLst/>
            <a:gdLst>
              <a:gd name="T0" fmla="*/ 3317 w 19225"/>
              <a:gd name="T1" fmla="*/ 23629 h 24945"/>
              <a:gd name="T2" fmla="*/ 2491 w 19225"/>
              <a:gd name="T3" fmla="*/ 18712 h 24945"/>
              <a:gd name="T4" fmla="*/ 6370 w 19225"/>
              <a:gd name="T5" fmla="*/ 18661 h 24945"/>
              <a:gd name="T6" fmla="*/ 8549 w 19225"/>
              <a:gd name="T7" fmla="*/ 22051 h 24945"/>
              <a:gd name="T8" fmla="*/ 8317 w 19225"/>
              <a:gd name="T9" fmla="*/ 18041 h 24945"/>
              <a:gd name="T10" fmla="*/ 8270 w 19225"/>
              <a:gd name="T11" fmla="*/ 17321 h 24945"/>
              <a:gd name="T12" fmla="*/ 7257 w 19225"/>
              <a:gd name="T13" fmla="*/ 17257 h 24945"/>
              <a:gd name="T14" fmla="*/ 7046 w 19225"/>
              <a:gd name="T15" fmla="*/ 16009 h 24945"/>
              <a:gd name="T16" fmla="*/ 7240 w 19225"/>
              <a:gd name="T17" fmla="*/ 14768 h 24945"/>
              <a:gd name="T18" fmla="*/ 11988 w 19225"/>
              <a:gd name="T19" fmla="*/ 14768 h 24945"/>
              <a:gd name="T20" fmla="*/ 12191 w 19225"/>
              <a:gd name="T21" fmla="*/ 15984 h 24945"/>
              <a:gd name="T22" fmla="*/ 11971 w 19225"/>
              <a:gd name="T23" fmla="*/ 17261 h 24945"/>
              <a:gd name="T24" fmla="*/ 10320 w 19225"/>
              <a:gd name="T25" fmla="*/ 17321 h 24945"/>
              <a:gd name="T26" fmla="*/ 10492 w 19225"/>
              <a:gd name="T27" fmla="*/ 19762 h 24945"/>
              <a:gd name="T28" fmla="*/ 9981 w 19225"/>
              <a:gd name="T29" fmla="*/ 23601 h 24945"/>
              <a:gd name="T30" fmla="*/ 8235 w 19225"/>
              <a:gd name="T31" fmla="*/ 24138 h 24945"/>
              <a:gd name="T32" fmla="*/ 5998 w 19225"/>
              <a:gd name="T33" fmla="*/ 21788 h 24945"/>
              <a:gd name="T34" fmla="*/ 4335 w 19225"/>
              <a:gd name="T35" fmla="*/ 19754 h 24945"/>
              <a:gd name="T36" fmla="*/ 5146 w 19225"/>
              <a:gd name="T37" fmla="*/ 22683 h 24945"/>
              <a:gd name="T38" fmla="*/ 5557 w 19225"/>
              <a:gd name="T39" fmla="*/ 24896 h 24945"/>
              <a:gd name="T40" fmla="*/ 3688 w 19225"/>
              <a:gd name="T41" fmla="*/ 24945 h 24945"/>
              <a:gd name="T42" fmla="*/ 654 w 19225"/>
              <a:gd name="T43" fmla="*/ 13108 h 24945"/>
              <a:gd name="T44" fmla="*/ 5 w 19225"/>
              <a:gd name="T45" fmla="*/ 10020 h 24945"/>
              <a:gd name="T46" fmla="*/ 9615 w 19225"/>
              <a:gd name="T47" fmla="*/ 7697 h 24945"/>
              <a:gd name="T48" fmla="*/ 19217 w 19225"/>
              <a:gd name="T49" fmla="*/ 10089 h 24945"/>
              <a:gd name="T50" fmla="*/ 19139 w 19225"/>
              <a:gd name="T51" fmla="*/ 12622 h 24945"/>
              <a:gd name="T52" fmla="*/ 18561 w 19225"/>
              <a:gd name="T53" fmla="*/ 13130 h 24945"/>
              <a:gd name="T54" fmla="*/ 654 w 19225"/>
              <a:gd name="T55" fmla="*/ 13108 h 24945"/>
              <a:gd name="T56" fmla="*/ 3277 w 19225"/>
              <a:gd name="T57" fmla="*/ 5866 h 24945"/>
              <a:gd name="T58" fmla="*/ 3264 w 19225"/>
              <a:gd name="T59" fmla="*/ 1696 h 24945"/>
              <a:gd name="T60" fmla="*/ 3500 w 19225"/>
              <a:gd name="T61" fmla="*/ 1429 h 24945"/>
              <a:gd name="T62" fmla="*/ 4788 w 19225"/>
              <a:gd name="T63" fmla="*/ 1361 h 24945"/>
              <a:gd name="T64" fmla="*/ 6092 w 19225"/>
              <a:gd name="T65" fmla="*/ 1437 h 24945"/>
              <a:gd name="T66" fmla="*/ 6326 w 19225"/>
              <a:gd name="T67" fmla="*/ 3790 h 24945"/>
              <a:gd name="T68" fmla="*/ 6009 w 19225"/>
              <a:gd name="T69" fmla="*/ 6186 h 24945"/>
              <a:gd name="T70" fmla="*/ 3544 w 19225"/>
              <a:gd name="T71" fmla="*/ 6176 h 24945"/>
              <a:gd name="T72" fmla="*/ 8753 w 19225"/>
              <a:gd name="T73" fmla="*/ 6103 h 24945"/>
              <a:gd name="T74" fmla="*/ 8675 w 19225"/>
              <a:gd name="T75" fmla="*/ 3164 h 24945"/>
              <a:gd name="T76" fmla="*/ 9702 w 19225"/>
              <a:gd name="T77" fmla="*/ 21 h 24945"/>
              <a:gd name="T78" fmla="*/ 10693 w 19225"/>
              <a:gd name="T79" fmla="*/ 219 h 24945"/>
              <a:gd name="T80" fmla="*/ 10683 w 19225"/>
              <a:gd name="T81" fmla="*/ 6059 h 24945"/>
              <a:gd name="T82" fmla="*/ 8880 w 19225"/>
              <a:gd name="T83" fmla="*/ 6203 h 24945"/>
              <a:gd name="T84" fmla="*/ 13115 w 19225"/>
              <a:gd name="T85" fmla="*/ 5884 h 24945"/>
              <a:gd name="T86" fmla="*/ 13131 w 19225"/>
              <a:gd name="T87" fmla="*/ 1608 h 24945"/>
              <a:gd name="T88" fmla="*/ 13420 w 19225"/>
              <a:gd name="T89" fmla="*/ 1333 h 24945"/>
              <a:gd name="T90" fmla="*/ 15801 w 19225"/>
              <a:gd name="T91" fmla="*/ 1362 h 24945"/>
              <a:gd name="T92" fmla="*/ 16114 w 19225"/>
              <a:gd name="T93" fmla="*/ 3835 h 24945"/>
              <a:gd name="T94" fmla="*/ 16020 w 19225"/>
              <a:gd name="T95" fmla="*/ 5991 h 24945"/>
              <a:gd name="T96" fmla="*/ 13368 w 19225"/>
              <a:gd name="T97" fmla="*/ 6148 h 24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25" h="24945">
                <a:moveTo>
                  <a:pt x="3637" y="24682"/>
                </a:moveTo>
                <a:cubicBezTo>
                  <a:pt x="3609" y="24537"/>
                  <a:pt x="3465" y="24063"/>
                  <a:pt x="3317" y="23629"/>
                </a:cubicBezTo>
                <a:cubicBezTo>
                  <a:pt x="2431" y="21029"/>
                  <a:pt x="2312" y="20567"/>
                  <a:pt x="2307" y="19734"/>
                </a:cubicBezTo>
                <a:cubicBezTo>
                  <a:pt x="2304" y="19267"/>
                  <a:pt x="2346" y="19036"/>
                  <a:pt x="2491" y="18712"/>
                </a:cubicBezTo>
                <a:cubicBezTo>
                  <a:pt x="2889" y="17823"/>
                  <a:pt x="3881" y="17479"/>
                  <a:pt x="5048" y="17826"/>
                </a:cubicBezTo>
                <a:cubicBezTo>
                  <a:pt x="5490" y="17958"/>
                  <a:pt x="5963" y="18257"/>
                  <a:pt x="6370" y="18661"/>
                </a:cubicBezTo>
                <a:cubicBezTo>
                  <a:pt x="6837" y="19127"/>
                  <a:pt x="7144" y="19594"/>
                  <a:pt x="7786" y="20820"/>
                </a:cubicBezTo>
                <a:cubicBezTo>
                  <a:pt x="8236" y="21681"/>
                  <a:pt x="8497" y="22102"/>
                  <a:pt x="8549" y="22051"/>
                </a:cubicBezTo>
                <a:cubicBezTo>
                  <a:pt x="8591" y="22008"/>
                  <a:pt x="8562" y="20943"/>
                  <a:pt x="8501" y="20327"/>
                </a:cubicBezTo>
                <a:cubicBezTo>
                  <a:pt x="8398" y="19270"/>
                  <a:pt x="8334" y="18482"/>
                  <a:pt x="8317" y="18041"/>
                </a:cubicBezTo>
                <a:cubicBezTo>
                  <a:pt x="8307" y="17808"/>
                  <a:pt x="8293" y="17550"/>
                  <a:pt x="8285" y="17469"/>
                </a:cubicBezTo>
                <a:lnTo>
                  <a:pt x="8270" y="17321"/>
                </a:lnTo>
                <a:lnTo>
                  <a:pt x="7810" y="17321"/>
                </a:lnTo>
                <a:cubicBezTo>
                  <a:pt x="7380" y="17321"/>
                  <a:pt x="7345" y="17317"/>
                  <a:pt x="7257" y="17257"/>
                </a:cubicBezTo>
                <a:cubicBezTo>
                  <a:pt x="7206" y="17222"/>
                  <a:pt x="7138" y="17158"/>
                  <a:pt x="7105" y="17114"/>
                </a:cubicBezTo>
                <a:cubicBezTo>
                  <a:pt x="7048" y="17037"/>
                  <a:pt x="7046" y="17005"/>
                  <a:pt x="7046" y="16009"/>
                </a:cubicBezTo>
                <a:cubicBezTo>
                  <a:pt x="7046" y="15016"/>
                  <a:pt x="7048" y="14980"/>
                  <a:pt x="7104" y="14905"/>
                </a:cubicBezTo>
                <a:cubicBezTo>
                  <a:pt x="7136" y="14862"/>
                  <a:pt x="7197" y="14800"/>
                  <a:pt x="7240" y="14768"/>
                </a:cubicBezTo>
                <a:cubicBezTo>
                  <a:pt x="7318" y="14711"/>
                  <a:pt x="7339" y="14710"/>
                  <a:pt x="9614" y="14710"/>
                </a:cubicBezTo>
                <a:cubicBezTo>
                  <a:pt x="11889" y="14710"/>
                  <a:pt x="11911" y="14711"/>
                  <a:pt x="11988" y="14768"/>
                </a:cubicBezTo>
                <a:cubicBezTo>
                  <a:pt x="12031" y="14800"/>
                  <a:pt x="12092" y="14862"/>
                  <a:pt x="12124" y="14905"/>
                </a:cubicBezTo>
                <a:cubicBezTo>
                  <a:pt x="12180" y="14979"/>
                  <a:pt x="12183" y="15023"/>
                  <a:pt x="12191" y="15984"/>
                </a:cubicBezTo>
                <a:cubicBezTo>
                  <a:pt x="12198" y="16964"/>
                  <a:pt x="12197" y="16987"/>
                  <a:pt x="12138" y="17093"/>
                </a:cubicBezTo>
                <a:cubicBezTo>
                  <a:pt x="12104" y="17153"/>
                  <a:pt x="12029" y="17228"/>
                  <a:pt x="11971" y="17261"/>
                </a:cubicBezTo>
                <a:cubicBezTo>
                  <a:pt x="11870" y="17318"/>
                  <a:pt x="11826" y="17321"/>
                  <a:pt x="11092" y="17321"/>
                </a:cubicBezTo>
                <a:lnTo>
                  <a:pt x="10320" y="17321"/>
                </a:lnTo>
                <a:lnTo>
                  <a:pt x="10327" y="17511"/>
                </a:lnTo>
                <a:cubicBezTo>
                  <a:pt x="10347" y="18050"/>
                  <a:pt x="10403" y="18823"/>
                  <a:pt x="10492" y="19762"/>
                </a:cubicBezTo>
                <a:cubicBezTo>
                  <a:pt x="10660" y="21548"/>
                  <a:pt x="10651" y="22240"/>
                  <a:pt x="10452" y="22831"/>
                </a:cubicBezTo>
                <a:cubicBezTo>
                  <a:pt x="10343" y="23157"/>
                  <a:pt x="10220" y="23358"/>
                  <a:pt x="9981" y="23601"/>
                </a:cubicBezTo>
                <a:cubicBezTo>
                  <a:pt x="9692" y="23896"/>
                  <a:pt x="9395" y="24047"/>
                  <a:pt x="8927" y="24138"/>
                </a:cubicBezTo>
                <a:cubicBezTo>
                  <a:pt x="8666" y="24189"/>
                  <a:pt x="8503" y="24189"/>
                  <a:pt x="8235" y="24138"/>
                </a:cubicBezTo>
                <a:cubicBezTo>
                  <a:pt x="7821" y="24059"/>
                  <a:pt x="7457" y="23859"/>
                  <a:pt x="7120" y="23525"/>
                </a:cubicBezTo>
                <a:cubicBezTo>
                  <a:pt x="6754" y="23162"/>
                  <a:pt x="6571" y="22879"/>
                  <a:pt x="5998" y="21788"/>
                </a:cubicBezTo>
                <a:cubicBezTo>
                  <a:pt x="5332" y="20521"/>
                  <a:pt x="5055" y="20123"/>
                  <a:pt x="4672" y="19882"/>
                </a:cubicBezTo>
                <a:cubicBezTo>
                  <a:pt x="4558" y="19810"/>
                  <a:pt x="4356" y="19734"/>
                  <a:pt x="4335" y="19754"/>
                </a:cubicBezTo>
                <a:cubicBezTo>
                  <a:pt x="4328" y="19761"/>
                  <a:pt x="4336" y="19872"/>
                  <a:pt x="4352" y="20001"/>
                </a:cubicBezTo>
                <a:cubicBezTo>
                  <a:pt x="4410" y="20460"/>
                  <a:pt x="4657" y="21295"/>
                  <a:pt x="5146" y="22683"/>
                </a:cubicBezTo>
                <a:cubicBezTo>
                  <a:pt x="5507" y="23707"/>
                  <a:pt x="5705" y="24454"/>
                  <a:pt x="5705" y="24791"/>
                </a:cubicBezTo>
                <a:cubicBezTo>
                  <a:pt x="5705" y="24878"/>
                  <a:pt x="5702" y="24881"/>
                  <a:pt x="5557" y="24896"/>
                </a:cubicBezTo>
                <a:cubicBezTo>
                  <a:pt x="5476" y="24904"/>
                  <a:pt x="5022" y="24918"/>
                  <a:pt x="4548" y="24928"/>
                </a:cubicBezTo>
                <a:lnTo>
                  <a:pt x="3688" y="24945"/>
                </a:lnTo>
                <a:lnTo>
                  <a:pt x="3637" y="24682"/>
                </a:lnTo>
                <a:close/>
                <a:moveTo>
                  <a:pt x="654" y="13108"/>
                </a:moveTo>
                <a:cubicBezTo>
                  <a:pt x="489" y="13057"/>
                  <a:pt x="267" y="12894"/>
                  <a:pt x="175" y="12755"/>
                </a:cubicBezTo>
                <a:cubicBezTo>
                  <a:pt x="0" y="12491"/>
                  <a:pt x="5" y="12569"/>
                  <a:pt x="5" y="10020"/>
                </a:cubicBezTo>
                <a:lnTo>
                  <a:pt x="5" y="7697"/>
                </a:lnTo>
                <a:lnTo>
                  <a:pt x="9615" y="7697"/>
                </a:lnTo>
                <a:lnTo>
                  <a:pt x="19225" y="7697"/>
                </a:lnTo>
                <a:lnTo>
                  <a:pt x="19217" y="10089"/>
                </a:lnTo>
                <a:lnTo>
                  <a:pt x="19210" y="12481"/>
                </a:lnTo>
                <a:lnTo>
                  <a:pt x="19139" y="12622"/>
                </a:lnTo>
                <a:cubicBezTo>
                  <a:pt x="19048" y="12803"/>
                  <a:pt x="18878" y="12974"/>
                  <a:pt x="18701" y="13061"/>
                </a:cubicBezTo>
                <a:lnTo>
                  <a:pt x="18561" y="13130"/>
                </a:lnTo>
                <a:lnTo>
                  <a:pt x="9657" y="13134"/>
                </a:lnTo>
                <a:cubicBezTo>
                  <a:pt x="3386" y="13137"/>
                  <a:pt x="723" y="13129"/>
                  <a:pt x="654" y="13108"/>
                </a:cubicBezTo>
                <a:close/>
                <a:moveTo>
                  <a:pt x="3544" y="6176"/>
                </a:moveTo>
                <a:cubicBezTo>
                  <a:pt x="3410" y="6115"/>
                  <a:pt x="3318" y="6009"/>
                  <a:pt x="3277" y="5866"/>
                </a:cubicBezTo>
                <a:cubicBezTo>
                  <a:pt x="3257" y="5798"/>
                  <a:pt x="3250" y="5091"/>
                  <a:pt x="3256" y="3730"/>
                </a:cubicBezTo>
                <a:lnTo>
                  <a:pt x="3264" y="1696"/>
                </a:lnTo>
                <a:lnTo>
                  <a:pt x="3332" y="1596"/>
                </a:lnTo>
                <a:cubicBezTo>
                  <a:pt x="3370" y="1542"/>
                  <a:pt x="3445" y="1467"/>
                  <a:pt x="3500" y="1429"/>
                </a:cubicBezTo>
                <a:lnTo>
                  <a:pt x="3599" y="1361"/>
                </a:lnTo>
                <a:lnTo>
                  <a:pt x="4788" y="1361"/>
                </a:lnTo>
                <a:lnTo>
                  <a:pt x="5978" y="1361"/>
                </a:lnTo>
                <a:lnTo>
                  <a:pt x="6092" y="1437"/>
                </a:lnTo>
                <a:cubicBezTo>
                  <a:pt x="6161" y="1483"/>
                  <a:pt x="6230" y="1562"/>
                  <a:pt x="6266" y="1636"/>
                </a:cubicBezTo>
                <a:cubicBezTo>
                  <a:pt x="6326" y="1759"/>
                  <a:pt x="6326" y="1778"/>
                  <a:pt x="6326" y="3790"/>
                </a:cubicBezTo>
                <a:cubicBezTo>
                  <a:pt x="6325" y="5700"/>
                  <a:pt x="6322" y="5827"/>
                  <a:pt x="6273" y="5933"/>
                </a:cubicBezTo>
                <a:cubicBezTo>
                  <a:pt x="6212" y="6067"/>
                  <a:pt x="6149" y="6128"/>
                  <a:pt x="6009" y="6186"/>
                </a:cubicBezTo>
                <a:cubicBezTo>
                  <a:pt x="5921" y="6223"/>
                  <a:pt x="5730" y="6229"/>
                  <a:pt x="4782" y="6229"/>
                </a:cubicBezTo>
                <a:cubicBezTo>
                  <a:pt x="3750" y="6228"/>
                  <a:pt x="3650" y="6224"/>
                  <a:pt x="3544" y="6176"/>
                </a:cubicBezTo>
                <a:close/>
                <a:moveTo>
                  <a:pt x="8880" y="6203"/>
                </a:moveTo>
                <a:cubicBezTo>
                  <a:pt x="8849" y="6190"/>
                  <a:pt x="8792" y="6145"/>
                  <a:pt x="8753" y="6103"/>
                </a:cubicBezTo>
                <a:lnTo>
                  <a:pt x="8683" y="6027"/>
                </a:lnTo>
                <a:lnTo>
                  <a:pt x="8675" y="3164"/>
                </a:lnTo>
                <a:cubicBezTo>
                  <a:pt x="8667" y="0"/>
                  <a:pt x="8657" y="192"/>
                  <a:pt x="8847" y="76"/>
                </a:cubicBezTo>
                <a:cubicBezTo>
                  <a:pt x="8930" y="25"/>
                  <a:pt x="8993" y="21"/>
                  <a:pt x="9702" y="21"/>
                </a:cubicBezTo>
                <a:cubicBezTo>
                  <a:pt x="10451" y="21"/>
                  <a:pt x="10469" y="22"/>
                  <a:pt x="10562" y="85"/>
                </a:cubicBezTo>
                <a:cubicBezTo>
                  <a:pt x="10615" y="120"/>
                  <a:pt x="10674" y="181"/>
                  <a:pt x="10693" y="219"/>
                </a:cubicBezTo>
                <a:cubicBezTo>
                  <a:pt x="10720" y="273"/>
                  <a:pt x="10728" y="915"/>
                  <a:pt x="10729" y="3135"/>
                </a:cubicBezTo>
                <a:cubicBezTo>
                  <a:pt x="10729" y="5719"/>
                  <a:pt x="10725" y="5988"/>
                  <a:pt x="10683" y="6059"/>
                </a:cubicBezTo>
                <a:cubicBezTo>
                  <a:pt x="10585" y="6224"/>
                  <a:pt x="10554" y="6230"/>
                  <a:pt x="9709" y="6228"/>
                </a:cubicBezTo>
                <a:cubicBezTo>
                  <a:pt x="9284" y="6227"/>
                  <a:pt x="8912" y="6215"/>
                  <a:pt x="8880" y="6203"/>
                </a:cubicBezTo>
                <a:close/>
                <a:moveTo>
                  <a:pt x="13368" y="6148"/>
                </a:moveTo>
                <a:cubicBezTo>
                  <a:pt x="13234" y="6087"/>
                  <a:pt x="13173" y="6024"/>
                  <a:pt x="13115" y="5884"/>
                </a:cubicBezTo>
                <a:cubicBezTo>
                  <a:pt x="13077" y="5793"/>
                  <a:pt x="13071" y="5513"/>
                  <a:pt x="13071" y="3756"/>
                </a:cubicBezTo>
                <a:cubicBezTo>
                  <a:pt x="13071" y="1751"/>
                  <a:pt x="13072" y="1731"/>
                  <a:pt x="13131" y="1608"/>
                </a:cubicBezTo>
                <a:cubicBezTo>
                  <a:pt x="13167" y="1534"/>
                  <a:pt x="13237" y="1454"/>
                  <a:pt x="13306" y="1409"/>
                </a:cubicBezTo>
                <a:lnTo>
                  <a:pt x="13420" y="1333"/>
                </a:lnTo>
                <a:lnTo>
                  <a:pt x="14551" y="1325"/>
                </a:lnTo>
                <a:cubicBezTo>
                  <a:pt x="15535" y="1318"/>
                  <a:pt x="15697" y="1323"/>
                  <a:pt x="15801" y="1362"/>
                </a:cubicBezTo>
                <a:cubicBezTo>
                  <a:pt x="15941" y="1415"/>
                  <a:pt x="16049" y="1534"/>
                  <a:pt x="16092" y="1680"/>
                </a:cubicBezTo>
                <a:cubicBezTo>
                  <a:pt x="16113" y="1752"/>
                  <a:pt x="16120" y="2426"/>
                  <a:pt x="16114" y="3835"/>
                </a:cubicBezTo>
                <a:lnTo>
                  <a:pt x="16105" y="5886"/>
                </a:lnTo>
                <a:lnTo>
                  <a:pt x="16020" y="5991"/>
                </a:lnTo>
                <a:cubicBezTo>
                  <a:pt x="15846" y="6206"/>
                  <a:pt x="15877" y="6201"/>
                  <a:pt x="14610" y="6201"/>
                </a:cubicBezTo>
                <a:cubicBezTo>
                  <a:pt x="13575" y="6200"/>
                  <a:pt x="13471" y="6196"/>
                  <a:pt x="13368" y="6148"/>
                </a:cubicBezTo>
                <a:close/>
              </a:path>
            </a:pathLst>
          </a:custGeom>
          <a:noFill/>
          <a:ln w="22225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3" name="Freeform 2"/>
          <p:cNvSpPr/>
          <p:nvPr/>
        </p:nvSpPr>
        <p:spPr>
          <a:xfrm>
            <a:off x="5043488" y="7506174"/>
            <a:ext cx="5219700" cy="76200"/>
          </a:xfrm>
          <a:custGeom>
            <a:avLst/>
            <a:gdLst>
              <a:gd name="connsiteX0" fmla="*/ 0 w 5219700"/>
              <a:gd name="connsiteY0" fmla="*/ 0 h 76200"/>
              <a:gd name="connsiteX1" fmla="*/ 5210175 w 5219700"/>
              <a:gd name="connsiteY1" fmla="*/ 14288 h 76200"/>
              <a:gd name="connsiteX2" fmla="*/ 5219700 w 5219700"/>
              <a:gd name="connsiteY2" fmla="*/ 76200 h 76200"/>
              <a:gd name="connsiteX3" fmla="*/ 4762 w 5219700"/>
              <a:gd name="connsiteY3" fmla="*/ 66675 h 76200"/>
              <a:gd name="connsiteX4" fmla="*/ 0 w 5219700"/>
              <a:gd name="connsiteY4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9700" h="76200">
                <a:moveTo>
                  <a:pt x="0" y="0"/>
                </a:moveTo>
                <a:lnTo>
                  <a:pt x="5210175" y="14288"/>
                </a:lnTo>
                <a:lnTo>
                  <a:pt x="5219700" y="76200"/>
                </a:lnTo>
                <a:lnTo>
                  <a:pt x="4762" y="66675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15" name="Freeform 7"/>
          <p:cNvSpPr>
            <a:spLocks/>
          </p:cNvSpPr>
          <p:nvPr/>
        </p:nvSpPr>
        <p:spPr bwMode="auto">
          <a:xfrm flipH="1">
            <a:off x="4789594" y="1781026"/>
            <a:ext cx="2528953" cy="1409258"/>
          </a:xfrm>
          <a:custGeom>
            <a:avLst/>
            <a:gdLst>
              <a:gd name="T0" fmla="*/ 680 w 680"/>
              <a:gd name="T1" fmla="*/ 1377 h 1377"/>
              <a:gd name="T2" fmla="*/ 680 w 680"/>
              <a:gd name="T3" fmla="*/ 239 h 1377"/>
              <a:gd name="T4" fmla="*/ 0 w 680"/>
              <a:gd name="T5" fmla="*/ 0 h 1377"/>
              <a:gd name="T6" fmla="*/ 0 w 680"/>
              <a:gd name="T7" fmla="*/ 1377 h 1377"/>
              <a:gd name="T8" fmla="*/ 680 w 680"/>
              <a:gd name="T9" fmla="*/ 1377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0" h="1377">
                <a:moveTo>
                  <a:pt x="680" y="1377"/>
                </a:moveTo>
                <a:lnTo>
                  <a:pt x="680" y="239"/>
                </a:lnTo>
                <a:lnTo>
                  <a:pt x="0" y="0"/>
                </a:lnTo>
                <a:lnTo>
                  <a:pt x="0" y="1377"/>
                </a:lnTo>
                <a:lnTo>
                  <a:pt x="680" y="1377"/>
                </a:lnTo>
                <a:close/>
              </a:path>
            </a:pathLst>
          </a:custGeom>
          <a:solidFill>
            <a:srgbClr val="6EA92D"/>
          </a:solidFill>
          <a:ln>
            <a:noFill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solidFill>
                <a:prstClr val="black"/>
              </a:solidFill>
            </a:endParaRPr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 flipH="1">
            <a:off x="1972901" y="2043869"/>
            <a:ext cx="2639501" cy="1146414"/>
          </a:xfrm>
          <a:custGeom>
            <a:avLst/>
            <a:gdLst>
              <a:gd name="T0" fmla="*/ 680 w 680"/>
              <a:gd name="T1" fmla="*/ 1377 h 1377"/>
              <a:gd name="T2" fmla="*/ 680 w 680"/>
              <a:gd name="T3" fmla="*/ 239 h 1377"/>
              <a:gd name="T4" fmla="*/ 0 w 680"/>
              <a:gd name="T5" fmla="*/ 0 h 1377"/>
              <a:gd name="T6" fmla="*/ 0 w 680"/>
              <a:gd name="T7" fmla="*/ 1377 h 1377"/>
              <a:gd name="T8" fmla="*/ 680 w 680"/>
              <a:gd name="T9" fmla="*/ 1377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0" h="1377">
                <a:moveTo>
                  <a:pt x="680" y="1377"/>
                </a:moveTo>
                <a:lnTo>
                  <a:pt x="680" y="239"/>
                </a:lnTo>
                <a:lnTo>
                  <a:pt x="0" y="0"/>
                </a:lnTo>
                <a:lnTo>
                  <a:pt x="0" y="1377"/>
                </a:lnTo>
                <a:lnTo>
                  <a:pt x="680" y="137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solidFill>
                <a:prstClr val="black"/>
              </a:solidFill>
            </a:endParaRP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 flipH="1">
            <a:off x="7562478" y="1420647"/>
            <a:ext cx="2533422" cy="1769637"/>
          </a:xfrm>
          <a:custGeom>
            <a:avLst/>
            <a:gdLst>
              <a:gd name="T0" fmla="*/ 680 w 680"/>
              <a:gd name="T1" fmla="*/ 1377 h 1377"/>
              <a:gd name="T2" fmla="*/ 680 w 680"/>
              <a:gd name="T3" fmla="*/ 239 h 1377"/>
              <a:gd name="T4" fmla="*/ 0 w 680"/>
              <a:gd name="T5" fmla="*/ 0 h 1377"/>
              <a:gd name="T6" fmla="*/ 0 w 680"/>
              <a:gd name="T7" fmla="*/ 1377 h 1377"/>
              <a:gd name="T8" fmla="*/ 680 w 680"/>
              <a:gd name="T9" fmla="*/ 1377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0" h="1377">
                <a:moveTo>
                  <a:pt x="680" y="1377"/>
                </a:moveTo>
                <a:lnTo>
                  <a:pt x="680" y="239"/>
                </a:lnTo>
                <a:lnTo>
                  <a:pt x="0" y="0"/>
                </a:lnTo>
                <a:lnTo>
                  <a:pt x="0" y="1377"/>
                </a:lnTo>
                <a:lnTo>
                  <a:pt x="680" y="1377"/>
                </a:lnTo>
                <a:close/>
              </a:path>
            </a:pathLst>
          </a:custGeom>
          <a:solidFill>
            <a:srgbClr val="538022"/>
          </a:solidFill>
          <a:ln>
            <a:noFill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24423" y="3717117"/>
            <a:ext cx="2057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92D050"/>
                </a:solidFill>
                <a:latin typeface="Century Gothic" panose="020B0502020202020204" pitchFamily="34" charset="0"/>
                <a:ea typeface="Adobe Gothic Std B" panose="020B0800000000000000" pitchFamily="34" charset="-128"/>
              </a:rPr>
              <a:t>Analyse</a:t>
            </a:r>
            <a:r>
              <a:rPr lang="en-US" sz="2000" b="1" dirty="0" smtClean="0">
                <a:solidFill>
                  <a:srgbClr val="92D050"/>
                </a:solidFill>
                <a:latin typeface="Century Gothic" panose="020B0502020202020204" pitchFamily="34" charset="0"/>
                <a:ea typeface="Adobe Gothic Std B" panose="020B0800000000000000" pitchFamily="34" charset="-128"/>
              </a:rPr>
              <a:t> consumption data</a:t>
            </a:r>
            <a:endParaRPr lang="en-GB" sz="2000" b="1" dirty="0">
              <a:solidFill>
                <a:srgbClr val="92D050"/>
              </a:solidFill>
              <a:latin typeface="Century Gothic" panose="020B05020202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4423" y="4764356"/>
            <a:ext cx="205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dobe Song Std L" panose="02020300000000000000" pitchFamily="18" charset="-128"/>
              </a:rPr>
              <a:t>Smart Meters in London Dataset</a:t>
            </a: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dobe Song Std L" panose="02020300000000000000" pitchFamily="1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25720" y="3773473"/>
            <a:ext cx="2057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92D050"/>
                </a:solidFill>
                <a:latin typeface="Century Gothic" panose="020B0502020202020204" pitchFamily="34" charset="0"/>
                <a:ea typeface="Adobe Gothic Std B" panose="020B0800000000000000" pitchFamily="34" charset="-128"/>
              </a:rPr>
              <a:t>Link consumption patterns</a:t>
            </a:r>
            <a:endParaRPr lang="en-GB" sz="2000" b="1" dirty="0">
              <a:solidFill>
                <a:srgbClr val="92D050"/>
              </a:solidFill>
              <a:latin typeface="Century Gothic" panose="020B05020202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25720" y="4830104"/>
            <a:ext cx="2292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dobe Song Std L" panose="02020300000000000000" pitchFamily="18" charset="-128"/>
              </a:rPr>
              <a:t>Customer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dobe Song Std L" panose="02020300000000000000" pitchFamily="18" charset="-128"/>
              </a:rPr>
              <a:t>Holiday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dobe Song Std L" panose="02020300000000000000" pitchFamily="18" charset="-128"/>
              </a:rPr>
              <a:t>Weather patterns</a:t>
            </a: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dobe Song Std L" panose="02020300000000000000" pitchFamily="18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85996" y="3773473"/>
            <a:ext cx="2057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92D050"/>
                </a:solidFill>
                <a:latin typeface="Century Gothic" panose="020B0502020202020204" pitchFamily="34" charset="0"/>
                <a:ea typeface="Adobe Gothic Std B" panose="020B0800000000000000" pitchFamily="34" charset="-128"/>
              </a:rPr>
              <a:t>Create forecasting process</a:t>
            </a:r>
            <a:endParaRPr lang="en-GB" sz="2000" b="1" dirty="0">
              <a:solidFill>
                <a:srgbClr val="92D050"/>
              </a:solidFill>
              <a:latin typeface="Century Gothic" panose="020B05020202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85996" y="4830104"/>
            <a:ext cx="205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dobe Song Std L" panose="02020300000000000000" pitchFamily="18" charset="-128"/>
              </a:rPr>
              <a:t>Scalable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dobe Song Std L" panose="02020300000000000000" pitchFamily="18" charset="-128"/>
              </a:rPr>
              <a:t>Uses accuracy metric</a:t>
            </a:r>
          </a:p>
        </p:txBody>
      </p:sp>
      <p:sp>
        <p:nvSpPr>
          <p:cNvPr id="31" name="Freeform 59"/>
          <p:cNvSpPr>
            <a:spLocks noEditPoints="1"/>
          </p:cNvSpPr>
          <p:nvPr/>
        </p:nvSpPr>
        <p:spPr bwMode="auto">
          <a:xfrm>
            <a:off x="2920222" y="2454475"/>
            <a:ext cx="828326" cy="1175169"/>
          </a:xfrm>
          <a:custGeom>
            <a:avLst/>
            <a:gdLst>
              <a:gd name="T0" fmla="*/ 1192 w 18065"/>
              <a:gd name="T1" fmla="*/ 23532 h 24091"/>
              <a:gd name="T2" fmla="*/ 6 w 18065"/>
              <a:gd name="T3" fmla="*/ 12236 h 24091"/>
              <a:gd name="T4" fmla="*/ 860 w 18065"/>
              <a:gd name="T5" fmla="*/ 870 h 24091"/>
              <a:gd name="T6" fmla="*/ 15448 w 18065"/>
              <a:gd name="T7" fmla="*/ 35 h 24091"/>
              <a:gd name="T8" fmla="*/ 17519 w 18065"/>
              <a:gd name="T9" fmla="*/ 1228 h 24091"/>
              <a:gd name="T10" fmla="*/ 18055 w 18065"/>
              <a:gd name="T11" fmla="*/ 12072 h 24091"/>
              <a:gd name="T12" fmla="*/ 15596 w 18065"/>
              <a:gd name="T13" fmla="*/ 24057 h 24091"/>
              <a:gd name="T14" fmla="*/ 2497 w 18065"/>
              <a:gd name="T15" fmla="*/ 24064 h 24091"/>
              <a:gd name="T16" fmla="*/ 9791 w 18065"/>
              <a:gd name="T17" fmla="*/ 22325 h 24091"/>
              <a:gd name="T18" fmla="*/ 9018 w 18065"/>
              <a:gd name="T19" fmla="*/ 21547 h 24091"/>
              <a:gd name="T20" fmla="*/ 8503 w 18065"/>
              <a:gd name="T21" fmla="*/ 22885 h 24091"/>
              <a:gd name="T22" fmla="*/ 15350 w 18065"/>
              <a:gd name="T23" fmla="*/ 20852 h 24091"/>
              <a:gd name="T24" fmla="*/ 16420 w 18065"/>
              <a:gd name="T25" fmla="*/ 19652 h 24091"/>
              <a:gd name="T26" fmla="*/ 16420 w 18065"/>
              <a:gd name="T27" fmla="*/ 2778 h 24091"/>
              <a:gd name="T28" fmla="*/ 15362 w 18065"/>
              <a:gd name="T29" fmla="*/ 1615 h 24091"/>
              <a:gd name="T30" fmla="*/ 9095 w 18065"/>
              <a:gd name="T31" fmla="*/ 1542 h 24091"/>
              <a:gd name="T32" fmla="*/ 1772 w 18065"/>
              <a:gd name="T33" fmla="*/ 2399 h 24091"/>
              <a:gd name="T34" fmla="*/ 1760 w 18065"/>
              <a:gd name="T35" fmla="*/ 20046 h 24091"/>
              <a:gd name="T36" fmla="*/ 9065 w 18065"/>
              <a:gd name="T37" fmla="*/ 20912 h 24091"/>
              <a:gd name="T38" fmla="*/ 15350 w 18065"/>
              <a:gd name="T39" fmla="*/ 20852 h 24091"/>
              <a:gd name="T40" fmla="*/ 2682 w 18065"/>
              <a:gd name="T41" fmla="*/ 17697 h 24091"/>
              <a:gd name="T42" fmla="*/ 14341 w 18065"/>
              <a:gd name="T43" fmla="*/ 17697 h 24091"/>
              <a:gd name="T44" fmla="*/ 14341 w 18065"/>
              <a:gd name="T45" fmla="*/ 18951 h 24091"/>
              <a:gd name="T46" fmla="*/ 2682 w 18065"/>
              <a:gd name="T47" fmla="*/ 18951 h 24091"/>
              <a:gd name="T48" fmla="*/ 2682 w 18065"/>
              <a:gd name="T49" fmla="*/ 15987 h 24091"/>
              <a:gd name="T50" fmla="*/ 7774 w 18065"/>
              <a:gd name="T51" fmla="*/ 15360 h 24091"/>
              <a:gd name="T52" fmla="*/ 12865 w 18065"/>
              <a:gd name="T53" fmla="*/ 15987 h 24091"/>
              <a:gd name="T54" fmla="*/ 7774 w 18065"/>
              <a:gd name="T55" fmla="*/ 16614 h 24091"/>
              <a:gd name="T56" fmla="*/ 2682 w 18065"/>
              <a:gd name="T57" fmla="*/ 15987 h 24091"/>
              <a:gd name="T58" fmla="*/ 2682 w 18065"/>
              <a:gd name="T59" fmla="*/ 12974 h 24091"/>
              <a:gd name="T60" fmla="*/ 14341 w 18065"/>
              <a:gd name="T61" fmla="*/ 12974 h 24091"/>
              <a:gd name="T62" fmla="*/ 14341 w 18065"/>
              <a:gd name="T63" fmla="*/ 14228 h 24091"/>
              <a:gd name="T64" fmla="*/ 2682 w 18065"/>
              <a:gd name="T65" fmla="*/ 14228 h 24091"/>
              <a:gd name="T66" fmla="*/ 6507 w 18065"/>
              <a:gd name="T67" fmla="*/ 10919 h 24091"/>
              <a:gd name="T68" fmla="*/ 3847 w 18065"/>
              <a:gd name="T69" fmla="*/ 8337 h 24091"/>
              <a:gd name="T70" fmla="*/ 6799 w 18065"/>
              <a:gd name="T71" fmla="*/ 4521 h 24091"/>
              <a:gd name="T72" fmla="*/ 7017 w 18065"/>
              <a:gd name="T73" fmla="*/ 6123 h 24091"/>
              <a:gd name="T74" fmla="*/ 8530 w 18065"/>
              <a:gd name="T75" fmla="*/ 8285 h 24091"/>
              <a:gd name="T76" fmla="*/ 9917 w 18065"/>
              <a:gd name="T77" fmla="*/ 9119 h 24091"/>
              <a:gd name="T78" fmla="*/ 6507 w 18065"/>
              <a:gd name="T79" fmla="*/ 10919 h 24091"/>
              <a:gd name="T80" fmla="*/ 8262 w 18065"/>
              <a:gd name="T81" fmla="*/ 6868 h 24091"/>
              <a:gd name="T82" fmla="*/ 8177 w 18065"/>
              <a:gd name="T83" fmla="*/ 4256 h 24091"/>
              <a:gd name="T84" fmla="*/ 8404 w 18065"/>
              <a:gd name="T85" fmla="*/ 3855 h 24091"/>
              <a:gd name="T86" fmla="*/ 11091 w 18065"/>
              <a:gd name="T87" fmla="*/ 7851 h 24091"/>
              <a:gd name="T88" fmla="*/ 9643 w 18065"/>
              <a:gd name="T89" fmla="*/ 7439 h 24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8065" h="24091">
                <a:moveTo>
                  <a:pt x="2497" y="24064"/>
                </a:moveTo>
                <a:cubicBezTo>
                  <a:pt x="2071" y="24011"/>
                  <a:pt x="1550" y="23799"/>
                  <a:pt x="1192" y="23532"/>
                </a:cubicBezTo>
                <a:cubicBezTo>
                  <a:pt x="603" y="23094"/>
                  <a:pt x="238" y="22531"/>
                  <a:pt x="58" y="21780"/>
                </a:cubicBezTo>
                <a:cubicBezTo>
                  <a:pt x="16" y="21604"/>
                  <a:pt x="14" y="21145"/>
                  <a:pt x="6" y="12236"/>
                </a:cubicBezTo>
                <a:cubicBezTo>
                  <a:pt x="0" y="5634"/>
                  <a:pt x="6" y="2798"/>
                  <a:pt x="25" y="2612"/>
                </a:cubicBezTo>
                <a:cubicBezTo>
                  <a:pt x="92" y="1942"/>
                  <a:pt x="372" y="1357"/>
                  <a:pt x="860" y="870"/>
                </a:cubicBezTo>
                <a:cubicBezTo>
                  <a:pt x="1346" y="384"/>
                  <a:pt x="1927" y="105"/>
                  <a:pt x="2594" y="38"/>
                </a:cubicBezTo>
                <a:cubicBezTo>
                  <a:pt x="2943" y="2"/>
                  <a:pt x="15105" y="0"/>
                  <a:pt x="15448" y="35"/>
                </a:cubicBezTo>
                <a:cubicBezTo>
                  <a:pt x="16001" y="92"/>
                  <a:pt x="16497" y="286"/>
                  <a:pt x="16924" y="615"/>
                </a:cubicBezTo>
                <a:cubicBezTo>
                  <a:pt x="17088" y="741"/>
                  <a:pt x="17398" y="1060"/>
                  <a:pt x="17519" y="1228"/>
                </a:cubicBezTo>
                <a:cubicBezTo>
                  <a:pt x="17785" y="1598"/>
                  <a:pt x="17967" y="2069"/>
                  <a:pt x="18030" y="2552"/>
                </a:cubicBezTo>
                <a:cubicBezTo>
                  <a:pt x="18047" y="2681"/>
                  <a:pt x="18056" y="5845"/>
                  <a:pt x="18055" y="12072"/>
                </a:cubicBezTo>
                <a:cubicBezTo>
                  <a:pt x="18055" y="22284"/>
                  <a:pt x="18065" y="21621"/>
                  <a:pt x="17911" y="22091"/>
                </a:cubicBezTo>
                <a:cubicBezTo>
                  <a:pt x="17569" y="23136"/>
                  <a:pt x="16676" y="23894"/>
                  <a:pt x="15596" y="24057"/>
                </a:cubicBezTo>
                <a:cubicBezTo>
                  <a:pt x="15397" y="24087"/>
                  <a:pt x="14410" y="24091"/>
                  <a:pt x="9016" y="24089"/>
                </a:cubicBezTo>
                <a:cubicBezTo>
                  <a:pt x="5525" y="24087"/>
                  <a:pt x="2592" y="24076"/>
                  <a:pt x="2497" y="24064"/>
                </a:cubicBezTo>
                <a:close/>
                <a:moveTo>
                  <a:pt x="9292" y="23031"/>
                </a:moveTo>
                <a:cubicBezTo>
                  <a:pt x="9569" y="22929"/>
                  <a:pt x="9791" y="22616"/>
                  <a:pt x="9791" y="22325"/>
                </a:cubicBezTo>
                <a:cubicBezTo>
                  <a:pt x="9791" y="22026"/>
                  <a:pt x="9632" y="21770"/>
                  <a:pt x="9362" y="21632"/>
                </a:cubicBezTo>
                <a:cubicBezTo>
                  <a:pt x="9215" y="21558"/>
                  <a:pt x="9170" y="21546"/>
                  <a:pt x="9018" y="21547"/>
                </a:cubicBezTo>
                <a:cubicBezTo>
                  <a:pt x="8882" y="21547"/>
                  <a:pt x="8813" y="21561"/>
                  <a:pt x="8706" y="21611"/>
                </a:cubicBezTo>
                <a:cubicBezTo>
                  <a:pt x="8197" y="21848"/>
                  <a:pt x="8090" y="22522"/>
                  <a:pt x="8503" y="22885"/>
                </a:cubicBezTo>
                <a:cubicBezTo>
                  <a:pt x="8722" y="23078"/>
                  <a:pt x="9016" y="23133"/>
                  <a:pt x="9292" y="23031"/>
                </a:cubicBezTo>
                <a:close/>
                <a:moveTo>
                  <a:pt x="15350" y="20852"/>
                </a:moveTo>
                <a:cubicBezTo>
                  <a:pt x="15835" y="20686"/>
                  <a:pt x="16214" y="20302"/>
                  <a:pt x="16365" y="19824"/>
                </a:cubicBezTo>
                <a:lnTo>
                  <a:pt x="16420" y="19652"/>
                </a:lnTo>
                <a:lnTo>
                  <a:pt x="16420" y="11215"/>
                </a:lnTo>
                <a:lnTo>
                  <a:pt x="16420" y="2778"/>
                </a:lnTo>
                <a:lnTo>
                  <a:pt x="16363" y="2618"/>
                </a:lnTo>
                <a:cubicBezTo>
                  <a:pt x="16193" y="2141"/>
                  <a:pt x="15826" y="1773"/>
                  <a:pt x="15362" y="1615"/>
                </a:cubicBezTo>
                <a:lnTo>
                  <a:pt x="15165" y="1548"/>
                </a:lnTo>
                <a:lnTo>
                  <a:pt x="9095" y="1542"/>
                </a:lnTo>
                <a:cubicBezTo>
                  <a:pt x="2330" y="1534"/>
                  <a:pt x="2853" y="1521"/>
                  <a:pt x="2463" y="1708"/>
                </a:cubicBezTo>
                <a:cubicBezTo>
                  <a:pt x="2173" y="1847"/>
                  <a:pt x="1911" y="2109"/>
                  <a:pt x="1772" y="2399"/>
                </a:cubicBezTo>
                <a:cubicBezTo>
                  <a:pt x="1585" y="2789"/>
                  <a:pt x="1600" y="2022"/>
                  <a:pt x="1600" y="11222"/>
                </a:cubicBezTo>
                <a:cubicBezTo>
                  <a:pt x="1599" y="20392"/>
                  <a:pt x="1587" y="19686"/>
                  <a:pt x="1760" y="20046"/>
                </a:cubicBezTo>
                <a:cubicBezTo>
                  <a:pt x="1954" y="20449"/>
                  <a:pt x="2326" y="20755"/>
                  <a:pt x="2760" y="20869"/>
                </a:cubicBezTo>
                <a:cubicBezTo>
                  <a:pt x="2935" y="20915"/>
                  <a:pt x="3099" y="20916"/>
                  <a:pt x="9065" y="20912"/>
                </a:cubicBezTo>
                <a:lnTo>
                  <a:pt x="15190" y="20907"/>
                </a:lnTo>
                <a:lnTo>
                  <a:pt x="15350" y="20852"/>
                </a:lnTo>
                <a:close/>
                <a:moveTo>
                  <a:pt x="2682" y="18324"/>
                </a:moveTo>
                <a:lnTo>
                  <a:pt x="2682" y="17697"/>
                </a:lnTo>
                <a:lnTo>
                  <a:pt x="8511" y="17697"/>
                </a:lnTo>
                <a:lnTo>
                  <a:pt x="14341" y="17697"/>
                </a:lnTo>
                <a:lnTo>
                  <a:pt x="14341" y="18324"/>
                </a:lnTo>
                <a:lnTo>
                  <a:pt x="14341" y="18951"/>
                </a:lnTo>
                <a:lnTo>
                  <a:pt x="8511" y="18951"/>
                </a:lnTo>
                <a:lnTo>
                  <a:pt x="2682" y="18951"/>
                </a:lnTo>
                <a:lnTo>
                  <a:pt x="2682" y="18324"/>
                </a:lnTo>
                <a:close/>
                <a:moveTo>
                  <a:pt x="2682" y="15987"/>
                </a:moveTo>
                <a:lnTo>
                  <a:pt x="2682" y="15360"/>
                </a:lnTo>
                <a:lnTo>
                  <a:pt x="7774" y="15360"/>
                </a:lnTo>
                <a:lnTo>
                  <a:pt x="12865" y="15360"/>
                </a:lnTo>
                <a:lnTo>
                  <a:pt x="12865" y="15987"/>
                </a:lnTo>
                <a:lnTo>
                  <a:pt x="12865" y="16614"/>
                </a:lnTo>
                <a:lnTo>
                  <a:pt x="7774" y="16614"/>
                </a:lnTo>
                <a:lnTo>
                  <a:pt x="2682" y="16614"/>
                </a:lnTo>
                <a:lnTo>
                  <a:pt x="2682" y="15987"/>
                </a:lnTo>
                <a:close/>
                <a:moveTo>
                  <a:pt x="2682" y="13601"/>
                </a:moveTo>
                <a:lnTo>
                  <a:pt x="2682" y="12974"/>
                </a:lnTo>
                <a:lnTo>
                  <a:pt x="8511" y="12974"/>
                </a:lnTo>
                <a:lnTo>
                  <a:pt x="14341" y="12974"/>
                </a:lnTo>
                <a:lnTo>
                  <a:pt x="14341" y="13601"/>
                </a:lnTo>
                <a:lnTo>
                  <a:pt x="14341" y="14228"/>
                </a:lnTo>
                <a:lnTo>
                  <a:pt x="8511" y="14228"/>
                </a:lnTo>
                <a:lnTo>
                  <a:pt x="2682" y="14228"/>
                </a:lnTo>
                <a:lnTo>
                  <a:pt x="2682" y="13601"/>
                </a:lnTo>
                <a:close/>
                <a:moveTo>
                  <a:pt x="6507" y="10919"/>
                </a:moveTo>
                <a:cubicBezTo>
                  <a:pt x="6080" y="10850"/>
                  <a:pt x="5625" y="10673"/>
                  <a:pt x="5258" y="10434"/>
                </a:cubicBezTo>
                <a:cubicBezTo>
                  <a:pt x="4518" y="9951"/>
                  <a:pt x="4043" y="9246"/>
                  <a:pt x="3847" y="8337"/>
                </a:cubicBezTo>
                <a:cubicBezTo>
                  <a:pt x="3781" y="8033"/>
                  <a:pt x="3788" y="7404"/>
                  <a:pt x="3861" y="7083"/>
                </a:cubicBezTo>
                <a:cubicBezTo>
                  <a:pt x="4186" y="5648"/>
                  <a:pt x="5350" y="4632"/>
                  <a:pt x="6799" y="4521"/>
                </a:cubicBezTo>
                <a:lnTo>
                  <a:pt x="7011" y="4505"/>
                </a:lnTo>
                <a:lnTo>
                  <a:pt x="7017" y="6123"/>
                </a:lnTo>
                <a:lnTo>
                  <a:pt x="7023" y="7741"/>
                </a:lnTo>
                <a:lnTo>
                  <a:pt x="8530" y="8285"/>
                </a:lnTo>
                <a:cubicBezTo>
                  <a:pt x="9359" y="8584"/>
                  <a:pt x="10037" y="8838"/>
                  <a:pt x="10037" y="8849"/>
                </a:cubicBezTo>
                <a:cubicBezTo>
                  <a:pt x="10037" y="8859"/>
                  <a:pt x="9983" y="8981"/>
                  <a:pt x="9917" y="9119"/>
                </a:cubicBezTo>
                <a:cubicBezTo>
                  <a:pt x="9481" y="10039"/>
                  <a:pt x="8671" y="10673"/>
                  <a:pt x="7648" y="10897"/>
                </a:cubicBezTo>
                <a:cubicBezTo>
                  <a:pt x="7393" y="10953"/>
                  <a:pt x="6789" y="10965"/>
                  <a:pt x="6507" y="10919"/>
                </a:cubicBezTo>
                <a:close/>
                <a:moveTo>
                  <a:pt x="9643" y="7439"/>
                </a:moveTo>
                <a:cubicBezTo>
                  <a:pt x="8892" y="7129"/>
                  <a:pt x="8271" y="6872"/>
                  <a:pt x="8262" y="6868"/>
                </a:cubicBezTo>
                <a:cubicBezTo>
                  <a:pt x="8253" y="6864"/>
                  <a:pt x="8234" y="6369"/>
                  <a:pt x="8219" y="5767"/>
                </a:cubicBezTo>
                <a:cubicBezTo>
                  <a:pt x="8204" y="5164"/>
                  <a:pt x="8185" y="4485"/>
                  <a:pt x="8177" y="4256"/>
                </a:cubicBezTo>
                <a:lnTo>
                  <a:pt x="8161" y="3840"/>
                </a:lnTo>
                <a:lnTo>
                  <a:pt x="8404" y="3855"/>
                </a:lnTo>
                <a:cubicBezTo>
                  <a:pt x="9131" y="3900"/>
                  <a:pt x="9779" y="4179"/>
                  <a:pt x="10307" y="4676"/>
                </a:cubicBezTo>
                <a:cubicBezTo>
                  <a:pt x="11176" y="5494"/>
                  <a:pt x="11470" y="6685"/>
                  <a:pt x="11091" y="7851"/>
                </a:cubicBezTo>
                <a:cubicBezTo>
                  <a:pt x="11064" y="7936"/>
                  <a:pt x="11034" y="8004"/>
                  <a:pt x="11025" y="8004"/>
                </a:cubicBezTo>
                <a:cubicBezTo>
                  <a:pt x="11016" y="8003"/>
                  <a:pt x="10394" y="7749"/>
                  <a:pt x="9643" y="743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22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800"/>
          </a:p>
        </p:txBody>
      </p:sp>
      <p:sp>
        <p:nvSpPr>
          <p:cNvPr id="32" name="Freeform 9"/>
          <p:cNvSpPr>
            <a:spLocks noEditPoints="1"/>
          </p:cNvSpPr>
          <p:nvPr/>
        </p:nvSpPr>
        <p:spPr bwMode="auto">
          <a:xfrm>
            <a:off x="5285399" y="2111106"/>
            <a:ext cx="1535441" cy="1606966"/>
          </a:xfrm>
          <a:custGeom>
            <a:avLst/>
            <a:gdLst>
              <a:gd name="T0" fmla="*/ 12186 w 19922"/>
              <a:gd name="T1" fmla="*/ 17670 h 19604"/>
              <a:gd name="T2" fmla="*/ 10929 w 19922"/>
              <a:gd name="T3" fmla="*/ 16125 h 19604"/>
              <a:gd name="T4" fmla="*/ 10554 w 19922"/>
              <a:gd name="T5" fmla="*/ 17456 h 19604"/>
              <a:gd name="T6" fmla="*/ 9280 w 19922"/>
              <a:gd name="T7" fmla="*/ 18869 h 19604"/>
              <a:gd name="T8" fmla="*/ 9276 w 19922"/>
              <a:gd name="T9" fmla="*/ 16123 h 19604"/>
              <a:gd name="T10" fmla="*/ 8606 w 19922"/>
              <a:gd name="T11" fmla="*/ 16139 h 19604"/>
              <a:gd name="T12" fmla="*/ 6938 w 19922"/>
              <a:gd name="T13" fmla="*/ 19081 h 19604"/>
              <a:gd name="T14" fmla="*/ 5809 w 19922"/>
              <a:gd name="T15" fmla="*/ 18554 h 19604"/>
              <a:gd name="T16" fmla="*/ 7119 w 19922"/>
              <a:gd name="T17" fmla="*/ 16139 h 19604"/>
              <a:gd name="T18" fmla="*/ 560 w 19922"/>
              <a:gd name="T19" fmla="*/ 16110 h 19604"/>
              <a:gd name="T20" fmla="*/ 200 w 19922"/>
              <a:gd name="T21" fmla="*/ 15141 h 19604"/>
              <a:gd name="T22" fmla="*/ 906 w 19922"/>
              <a:gd name="T23" fmla="*/ 14819 h 19604"/>
              <a:gd name="T24" fmla="*/ 955 w 19922"/>
              <a:gd name="T25" fmla="*/ 8392 h 19604"/>
              <a:gd name="T26" fmla="*/ 1005 w 19922"/>
              <a:gd name="T27" fmla="*/ 1957 h 19604"/>
              <a:gd name="T28" fmla="*/ 413 w 19922"/>
              <a:gd name="T29" fmla="*/ 1756 h 19604"/>
              <a:gd name="T30" fmla="*/ 697 w 19922"/>
              <a:gd name="T31" fmla="*/ 673 h 19604"/>
              <a:gd name="T32" fmla="*/ 9390 w 19922"/>
              <a:gd name="T33" fmla="*/ 645 h 19604"/>
              <a:gd name="T34" fmla="*/ 10057 w 19922"/>
              <a:gd name="T35" fmla="*/ 0 h 19604"/>
              <a:gd name="T36" fmla="*/ 10713 w 19922"/>
              <a:gd name="T37" fmla="*/ 659 h 19604"/>
              <a:gd name="T38" fmla="*/ 19692 w 19922"/>
              <a:gd name="T39" fmla="*/ 888 h 19604"/>
              <a:gd name="T40" fmla="*/ 19283 w 19922"/>
              <a:gd name="T41" fmla="*/ 1957 h 19604"/>
              <a:gd name="T42" fmla="*/ 19190 w 19922"/>
              <a:gd name="T43" fmla="*/ 3347 h 19604"/>
              <a:gd name="T44" fmla="*/ 19127 w 19922"/>
              <a:gd name="T45" fmla="*/ 12908 h 19604"/>
              <a:gd name="T46" fmla="*/ 19266 w 19922"/>
              <a:gd name="T47" fmla="*/ 14863 h 19604"/>
              <a:gd name="T48" fmla="*/ 19406 w 19922"/>
              <a:gd name="T49" fmla="*/ 16031 h 19604"/>
              <a:gd name="T50" fmla="*/ 16033 w 19922"/>
              <a:gd name="T51" fmla="*/ 16124 h 19604"/>
              <a:gd name="T52" fmla="*/ 13433 w 19922"/>
              <a:gd name="T53" fmla="*/ 17225 h 19604"/>
              <a:gd name="T54" fmla="*/ 13477 w 19922"/>
              <a:gd name="T55" fmla="*/ 19506 h 19604"/>
              <a:gd name="T56" fmla="*/ 17860 w 19922"/>
              <a:gd name="T57" fmla="*/ 8744 h 19604"/>
              <a:gd name="T58" fmla="*/ 17910 w 19922"/>
              <a:gd name="T59" fmla="*/ 1957 h 19604"/>
              <a:gd name="T60" fmla="*/ 2303 w 19922"/>
              <a:gd name="T61" fmla="*/ 1957 h 19604"/>
              <a:gd name="T62" fmla="*/ 2254 w 19922"/>
              <a:gd name="T63" fmla="*/ 7503 h 19604"/>
              <a:gd name="T64" fmla="*/ 2203 w 19922"/>
              <a:gd name="T65" fmla="*/ 14826 h 19604"/>
              <a:gd name="T66" fmla="*/ 17811 w 19922"/>
              <a:gd name="T67" fmla="*/ 14826 h 19604"/>
              <a:gd name="T68" fmla="*/ 5175 w 19922"/>
              <a:gd name="T69" fmla="*/ 11567 h 19604"/>
              <a:gd name="T70" fmla="*/ 6557 w 19922"/>
              <a:gd name="T71" fmla="*/ 9379 h 19604"/>
              <a:gd name="T72" fmla="*/ 7940 w 19922"/>
              <a:gd name="T73" fmla="*/ 11567 h 19604"/>
              <a:gd name="T74" fmla="*/ 6557 w 19922"/>
              <a:gd name="T75" fmla="*/ 13754 h 19604"/>
              <a:gd name="T76" fmla="*/ 5175 w 19922"/>
              <a:gd name="T77" fmla="*/ 11567 h 19604"/>
              <a:gd name="T78" fmla="*/ 8618 w 19922"/>
              <a:gd name="T79" fmla="*/ 7630 h 19604"/>
              <a:gd name="T80" fmla="*/ 11383 w 19922"/>
              <a:gd name="T81" fmla="*/ 7630 h 19604"/>
              <a:gd name="T82" fmla="*/ 11383 w 19922"/>
              <a:gd name="T83" fmla="*/ 13754 h 19604"/>
              <a:gd name="T84" fmla="*/ 8618 w 19922"/>
              <a:gd name="T85" fmla="*/ 13754 h 19604"/>
              <a:gd name="T86" fmla="*/ 12061 w 19922"/>
              <a:gd name="T87" fmla="*/ 9196 h 19604"/>
              <a:gd name="T88" fmla="*/ 13444 w 19922"/>
              <a:gd name="T89" fmla="*/ 4638 h 19604"/>
              <a:gd name="T90" fmla="*/ 14827 w 19922"/>
              <a:gd name="T91" fmla="*/ 9196 h 19604"/>
              <a:gd name="T92" fmla="*/ 13444 w 19922"/>
              <a:gd name="T93" fmla="*/ 13754 h 19604"/>
              <a:gd name="T94" fmla="*/ 12061 w 19922"/>
              <a:gd name="T95" fmla="*/ 9196 h 19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922" h="19604">
                <a:moveTo>
                  <a:pt x="13477" y="19506"/>
                </a:moveTo>
                <a:cubicBezTo>
                  <a:pt x="13240" y="19453"/>
                  <a:pt x="13161" y="19339"/>
                  <a:pt x="12186" y="17670"/>
                </a:cubicBezTo>
                <a:lnTo>
                  <a:pt x="11285" y="16125"/>
                </a:lnTo>
                <a:lnTo>
                  <a:pt x="10929" y="16125"/>
                </a:lnTo>
                <a:lnTo>
                  <a:pt x="10574" y="16124"/>
                </a:lnTo>
                <a:lnTo>
                  <a:pt x="10554" y="17456"/>
                </a:lnTo>
                <a:cubicBezTo>
                  <a:pt x="10535" y="18716"/>
                  <a:pt x="10531" y="18795"/>
                  <a:pt x="10475" y="18924"/>
                </a:cubicBezTo>
                <a:cubicBezTo>
                  <a:pt x="10245" y="19460"/>
                  <a:pt x="9473" y="19424"/>
                  <a:pt x="9280" y="18869"/>
                </a:cubicBezTo>
                <a:cubicBezTo>
                  <a:pt x="9251" y="18785"/>
                  <a:pt x="9246" y="18489"/>
                  <a:pt x="9259" y="17443"/>
                </a:cubicBezTo>
                <a:lnTo>
                  <a:pt x="9276" y="16123"/>
                </a:lnTo>
                <a:lnTo>
                  <a:pt x="8941" y="16131"/>
                </a:lnTo>
                <a:lnTo>
                  <a:pt x="8606" y="16139"/>
                </a:lnTo>
                <a:lnTo>
                  <a:pt x="7808" y="17564"/>
                </a:lnTo>
                <a:cubicBezTo>
                  <a:pt x="7369" y="18348"/>
                  <a:pt x="6978" y="19030"/>
                  <a:pt x="6938" y="19081"/>
                </a:cubicBezTo>
                <a:cubicBezTo>
                  <a:pt x="6758" y="19309"/>
                  <a:pt x="6385" y="19372"/>
                  <a:pt x="6125" y="19219"/>
                </a:cubicBezTo>
                <a:cubicBezTo>
                  <a:pt x="5894" y="19084"/>
                  <a:pt x="5765" y="18813"/>
                  <a:pt x="5809" y="18554"/>
                </a:cubicBezTo>
                <a:cubicBezTo>
                  <a:pt x="5820" y="18488"/>
                  <a:pt x="6084" y="17986"/>
                  <a:pt x="6473" y="17291"/>
                </a:cubicBezTo>
                <a:lnTo>
                  <a:pt x="7119" y="16139"/>
                </a:lnTo>
                <a:lnTo>
                  <a:pt x="3839" y="16124"/>
                </a:lnTo>
                <a:lnTo>
                  <a:pt x="560" y="16110"/>
                </a:lnTo>
                <a:lnTo>
                  <a:pt x="447" y="16050"/>
                </a:lnTo>
                <a:cubicBezTo>
                  <a:pt x="110" y="15868"/>
                  <a:pt x="0" y="15463"/>
                  <a:pt x="200" y="15141"/>
                </a:cubicBezTo>
                <a:cubicBezTo>
                  <a:pt x="312" y="14959"/>
                  <a:pt x="494" y="14852"/>
                  <a:pt x="725" y="14834"/>
                </a:cubicBezTo>
                <a:lnTo>
                  <a:pt x="906" y="14819"/>
                </a:lnTo>
                <a:lnTo>
                  <a:pt x="924" y="13136"/>
                </a:lnTo>
                <a:cubicBezTo>
                  <a:pt x="933" y="12211"/>
                  <a:pt x="947" y="10076"/>
                  <a:pt x="955" y="8392"/>
                </a:cubicBezTo>
                <a:cubicBezTo>
                  <a:pt x="963" y="6707"/>
                  <a:pt x="977" y="4571"/>
                  <a:pt x="987" y="3643"/>
                </a:cubicBezTo>
                <a:lnTo>
                  <a:pt x="1005" y="1957"/>
                </a:lnTo>
                <a:lnTo>
                  <a:pt x="881" y="1957"/>
                </a:lnTo>
                <a:cubicBezTo>
                  <a:pt x="739" y="1956"/>
                  <a:pt x="506" y="1856"/>
                  <a:pt x="413" y="1756"/>
                </a:cubicBezTo>
                <a:cubicBezTo>
                  <a:pt x="137" y="1455"/>
                  <a:pt x="207" y="976"/>
                  <a:pt x="559" y="758"/>
                </a:cubicBezTo>
                <a:lnTo>
                  <a:pt x="697" y="673"/>
                </a:lnTo>
                <a:lnTo>
                  <a:pt x="5043" y="659"/>
                </a:lnTo>
                <a:lnTo>
                  <a:pt x="9390" y="645"/>
                </a:lnTo>
                <a:lnTo>
                  <a:pt x="9426" y="505"/>
                </a:lnTo>
                <a:cubicBezTo>
                  <a:pt x="9505" y="192"/>
                  <a:pt x="9746" y="0"/>
                  <a:pt x="10057" y="0"/>
                </a:cubicBezTo>
                <a:cubicBezTo>
                  <a:pt x="10375" y="0"/>
                  <a:pt x="10648" y="229"/>
                  <a:pt x="10694" y="532"/>
                </a:cubicBezTo>
                <a:lnTo>
                  <a:pt x="10713" y="659"/>
                </a:lnTo>
                <a:lnTo>
                  <a:pt x="15008" y="659"/>
                </a:lnTo>
                <a:cubicBezTo>
                  <a:pt x="19868" y="659"/>
                  <a:pt x="19469" y="639"/>
                  <a:pt x="19692" y="888"/>
                </a:cubicBezTo>
                <a:cubicBezTo>
                  <a:pt x="19904" y="1123"/>
                  <a:pt x="19922" y="1443"/>
                  <a:pt x="19738" y="1698"/>
                </a:cubicBezTo>
                <a:cubicBezTo>
                  <a:pt x="19650" y="1819"/>
                  <a:pt x="19408" y="1957"/>
                  <a:pt x="19283" y="1957"/>
                </a:cubicBezTo>
                <a:lnTo>
                  <a:pt x="19208" y="1957"/>
                </a:lnTo>
                <a:lnTo>
                  <a:pt x="19190" y="3347"/>
                </a:lnTo>
                <a:cubicBezTo>
                  <a:pt x="19181" y="4111"/>
                  <a:pt x="19167" y="6147"/>
                  <a:pt x="19159" y="7869"/>
                </a:cubicBezTo>
                <a:cubicBezTo>
                  <a:pt x="19151" y="9592"/>
                  <a:pt x="19136" y="11860"/>
                  <a:pt x="19127" y="12908"/>
                </a:cubicBezTo>
                <a:lnTo>
                  <a:pt x="19109" y="14814"/>
                </a:lnTo>
                <a:lnTo>
                  <a:pt x="19266" y="14863"/>
                </a:lnTo>
                <a:cubicBezTo>
                  <a:pt x="19475" y="14929"/>
                  <a:pt x="19663" y="15130"/>
                  <a:pt x="19707" y="15336"/>
                </a:cubicBezTo>
                <a:cubicBezTo>
                  <a:pt x="19766" y="15614"/>
                  <a:pt x="19647" y="15890"/>
                  <a:pt x="19406" y="16031"/>
                </a:cubicBezTo>
                <a:lnTo>
                  <a:pt x="19272" y="16110"/>
                </a:lnTo>
                <a:lnTo>
                  <a:pt x="16033" y="16124"/>
                </a:lnTo>
                <a:lnTo>
                  <a:pt x="12795" y="16139"/>
                </a:lnTo>
                <a:lnTo>
                  <a:pt x="13433" y="17225"/>
                </a:lnTo>
                <a:cubicBezTo>
                  <a:pt x="14278" y="18665"/>
                  <a:pt x="14290" y="18688"/>
                  <a:pt x="14290" y="18874"/>
                </a:cubicBezTo>
                <a:cubicBezTo>
                  <a:pt x="14290" y="19308"/>
                  <a:pt x="13909" y="19604"/>
                  <a:pt x="13477" y="19506"/>
                </a:cubicBezTo>
                <a:close/>
                <a:moveTo>
                  <a:pt x="17829" y="13352"/>
                </a:moveTo>
                <a:cubicBezTo>
                  <a:pt x="17838" y="12541"/>
                  <a:pt x="17852" y="10467"/>
                  <a:pt x="17860" y="8744"/>
                </a:cubicBezTo>
                <a:cubicBezTo>
                  <a:pt x="17868" y="7021"/>
                  <a:pt x="17883" y="4789"/>
                  <a:pt x="17893" y="3784"/>
                </a:cubicBezTo>
                <a:lnTo>
                  <a:pt x="17910" y="1957"/>
                </a:lnTo>
                <a:lnTo>
                  <a:pt x="10106" y="1957"/>
                </a:lnTo>
                <a:lnTo>
                  <a:pt x="2303" y="1957"/>
                </a:lnTo>
                <a:lnTo>
                  <a:pt x="2285" y="3121"/>
                </a:lnTo>
                <a:cubicBezTo>
                  <a:pt x="2276" y="3761"/>
                  <a:pt x="2262" y="5733"/>
                  <a:pt x="2254" y="7503"/>
                </a:cubicBezTo>
                <a:cubicBezTo>
                  <a:pt x="2246" y="9272"/>
                  <a:pt x="2231" y="11644"/>
                  <a:pt x="2221" y="12773"/>
                </a:cubicBezTo>
                <a:lnTo>
                  <a:pt x="2203" y="14826"/>
                </a:lnTo>
                <a:lnTo>
                  <a:pt x="10007" y="14826"/>
                </a:lnTo>
                <a:lnTo>
                  <a:pt x="17811" y="14826"/>
                </a:lnTo>
                <a:lnTo>
                  <a:pt x="17829" y="13352"/>
                </a:lnTo>
                <a:close/>
                <a:moveTo>
                  <a:pt x="5175" y="11567"/>
                </a:moveTo>
                <a:lnTo>
                  <a:pt x="5175" y="9379"/>
                </a:lnTo>
                <a:lnTo>
                  <a:pt x="6557" y="9379"/>
                </a:lnTo>
                <a:lnTo>
                  <a:pt x="7940" y="9379"/>
                </a:lnTo>
                <a:lnTo>
                  <a:pt x="7940" y="11567"/>
                </a:lnTo>
                <a:lnTo>
                  <a:pt x="7940" y="13754"/>
                </a:lnTo>
                <a:lnTo>
                  <a:pt x="6557" y="13754"/>
                </a:lnTo>
                <a:lnTo>
                  <a:pt x="5175" y="13754"/>
                </a:lnTo>
                <a:lnTo>
                  <a:pt x="5175" y="11567"/>
                </a:lnTo>
                <a:close/>
                <a:moveTo>
                  <a:pt x="8618" y="10692"/>
                </a:moveTo>
                <a:lnTo>
                  <a:pt x="8618" y="7630"/>
                </a:lnTo>
                <a:lnTo>
                  <a:pt x="10001" y="7630"/>
                </a:lnTo>
                <a:lnTo>
                  <a:pt x="11383" y="7630"/>
                </a:lnTo>
                <a:lnTo>
                  <a:pt x="11383" y="10692"/>
                </a:lnTo>
                <a:lnTo>
                  <a:pt x="11383" y="13754"/>
                </a:lnTo>
                <a:lnTo>
                  <a:pt x="10001" y="13754"/>
                </a:lnTo>
                <a:lnTo>
                  <a:pt x="8618" y="13754"/>
                </a:lnTo>
                <a:lnTo>
                  <a:pt x="8618" y="10692"/>
                </a:lnTo>
                <a:close/>
                <a:moveTo>
                  <a:pt x="12061" y="9196"/>
                </a:moveTo>
                <a:lnTo>
                  <a:pt x="12061" y="4638"/>
                </a:lnTo>
                <a:lnTo>
                  <a:pt x="13444" y="4638"/>
                </a:lnTo>
                <a:lnTo>
                  <a:pt x="14827" y="4638"/>
                </a:lnTo>
                <a:lnTo>
                  <a:pt x="14827" y="9196"/>
                </a:lnTo>
                <a:lnTo>
                  <a:pt x="14827" y="13754"/>
                </a:lnTo>
                <a:lnTo>
                  <a:pt x="13444" y="13754"/>
                </a:lnTo>
                <a:lnTo>
                  <a:pt x="12061" y="13754"/>
                </a:lnTo>
                <a:lnTo>
                  <a:pt x="12061" y="919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22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79"/>
          <p:cNvSpPr>
            <a:spLocks noEditPoints="1"/>
          </p:cNvSpPr>
          <p:nvPr/>
        </p:nvSpPr>
        <p:spPr bwMode="auto">
          <a:xfrm>
            <a:off x="8059549" y="1819093"/>
            <a:ext cx="1510166" cy="1608245"/>
          </a:xfrm>
          <a:custGeom>
            <a:avLst/>
            <a:gdLst>
              <a:gd name="T0" fmla="*/ 1057 w 19913"/>
              <a:gd name="T1" fmla="*/ 14416 h 19936"/>
              <a:gd name="T2" fmla="*/ 69 w 19913"/>
              <a:gd name="T3" fmla="*/ 8837 h 19936"/>
              <a:gd name="T4" fmla="*/ 3728 w 19913"/>
              <a:gd name="T5" fmla="*/ 2207 h 19936"/>
              <a:gd name="T6" fmla="*/ 11094 w 19913"/>
              <a:gd name="T7" fmla="*/ 69 h 19936"/>
              <a:gd name="T8" fmla="*/ 19784 w 19913"/>
              <a:gd name="T9" fmla="*/ 8286 h 19936"/>
              <a:gd name="T10" fmla="*/ 19784 w 19913"/>
              <a:gd name="T11" fmla="*/ 11645 h 19936"/>
              <a:gd name="T12" fmla="*/ 11189 w 19913"/>
              <a:gd name="T13" fmla="*/ 19859 h 19936"/>
              <a:gd name="T14" fmla="*/ 11136 w 19913"/>
              <a:gd name="T15" fmla="*/ 18066 h 19936"/>
              <a:gd name="T16" fmla="*/ 18098 w 19913"/>
              <a:gd name="T17" fmla="*/ 10925 h 19936"/>
              <a:gd name="T18" fmla="*/ 16486 w 19913"/>
              <a:gd name="T19" fmla="*/ 5031 h 19936"/>
              <a:gd name="T20" fmla="*/ 8757 w 19913"/>
              <a:gd name="T21" fmla="*/ 1881 h 19936"/>
              <a:gd name="T22" fmla="*/ 1833 w 19913"/>
              <a:gd name="T23" fmla="*/ 9077 h 19936"/>
              <a:gd name="T24" fmla="*/ 3964 w 19913"/>
              <a:gd name="T25" fmla="*/ 15521 h 19936"/>
              <a:gd name="T26" fmla="*/ 9006 w 19913"/>
              <a:gd name="T27" fmla="*/ 18091 h 19936"/>
              <a:gd name="T28" fmla="*/ 11136 w 19913"/>
              <a:gd name="T29" fmla="*/ 18066 h 19936"/>
              <a:gd name="T30" fmla="*/ 7889 w 19913"/>
              <a:gd name="T31" fmla="*/ 11473 h 19936"/>
              <a:gd name="T32" fmla="*/ 7476 w 19913"/>
              <a:gd name="T33" fmla="*/ 9345 h 19936"/>
              <a:gd name="T34" fmla="*/ 9010 w 19913"/>
              <a:gd name="T35" fmla="*/ 7584 h 19936"/>
              <a:gd name="T36" fmla="*/ 12404 w 19913"/>
              <a:gd name="T37" fmla="*/ 8456 h 19936"/>
              <a:gd name="T38" fmla="*/ 11108 w 19913"/>
              <a:gd name="T39" fmla="*/ 12273 h 19936"/>
              <a:gd name="T40" fmla="*/ 9542 w 19913"/>
              <a:gd name="T41" fmla="*/ 12506 h 19936"/>
              <a:gd name="T42" fmla="*/ 10712 w 19913"/>
              <a:gd name="T43" fmla="*/ 10222 h 19936"/>
              <a:gd name="T44" fmla="*/ 9250 w 19913"/>
              <a:gd name="T45" fmla="*/ 9653 h 19936"/>
              <a:gd name="T46" fmla="*/ 10235 w 19913"/>
              <a:gd name="T47" fmla="*/ 10708 h 19936"/>
              <a:gd name="T48" fmla="*/ 15061 w 19913"/>
              <a:gd name="T49" fmla="*/ 8694 h 19936"/>
              <a:gd name="T50" fmla="*/ 16699 w 19913"/>
              <a:gd name="T51" fmla="*/ 8112 h 19936"/>
              <a:gd name="T52" fmla="*/ 17064 w 19913"/>
              <a:gd name="T53" fmla="*/ 9841 h 19936"/>
              <a:gd name="T54" fmla="*/ 16931 w 19913"/>
              <a:gd name="T55" fmla="*/ 10088 h 19936"/>
              <a:gd name="T56" fmla="*/ 15299 w 19913"/>
              <a:gd name="T57" fmla="*/ 10107 h 19936"/>
              <a:gd name="T58" fmla="*/ 2999 w 19913"/>
              <a:gd name="T59" fmla="*/ 9973 h 19936"/>
              <a:gd name="T60" fmla="*/ 2754 w 19913"/>
              <a:gd name="T61" fmla="*/ 9802 h 19936"/>
              <a:gd name="T62" fmla="*/ 3066 w 19913"/>
              <a:gd name="T63" fmla="*/ 8220 h 19936"/>
              <a:gd name="T64" fmla="*/ 4721 w 19913"/>
              <a:gd name="T65" fmla="*/ 8759 h 19936"/>
              <a:gd name="T66" fmla="*/ 4529 w 19913"/>
              <a:gd name="T67" fmla="*/ 9789 h 19936"/>
              <a:gd name="T68" fmla="*/ 3886 w 19913"/>
              <a:gd name="T69" fmla="*/ 9988 h 19936"/>
              <a:gd name="T70" fmla="*/ 4631 w 19913"/>
              <a:gd name="T71" fmla="*/ 6887 h 19936"/>
              <a:gd name="T72" fmla="*/ 4290 w 19913"/>
              <a:gd name="T73" fmla="*/ 5887 h 19936"/>
              <a:gd name="T74" fmla="*/ 5811 w 19913"/>
              <a:gd name="T75" fmla="*/ 5579 h 19936"/>
              <a:gd name="T76" fmla="*/ 6046 w 19913"/>
              <a:gd name="T77" fmla="*/ 6569 h 19936"/>
              <a:gd name="T78" fmla="*/ 5380 w 19913"/>
              <a:gd name="T79" fmla="*/ 7339 h 19936"/>
              <a:gd name="T80" fmla="*/ 14227 w 19913"/>
              <a:gd name="T81" fmla="*/ 7091 h 19936"/>
              <a:gd name="T82" fmla="*/ 13362 w 19913"/>
              <a:gd name="T83" fmla="*/ 6160 h 19936"/>
              <a:gd name="T84" fmla="*/ 14482 w 19913"/>
              <a:gd name="T85" fmla="*/ 4845 h 19936"/>
              <a:gd name="T86" fmla="*/ 14414 w 19913"/>
              <a:gd name="T87" fmla="*/ 7289 h 19936"/>
              <a:gd name="T88" fmla="*/ 7289 w 19913"/>
              <a:gd name="T89" fmla="*/ 4627 h 19936"/>
              <a:gd name="T90" fmla="*/ 7848 w 19913"/>
              <a:gd name="T91" fmla="*/ 3476 h 19936"/>
              <a:gd name="T92" fmla="*/ 8962 w 19913"/>
              <a:gd name="T93" fmla="*/ 4067 h 19936"/>
              <a:gd name="T94" fmla="*/ 8857 w 19913"/>
              <a:gd name="T95" fmla="*/ 5040 h 19936"/>
              <a:gd name="T96" fmla="*/ 7659 w 19913"/>
              <a:gd name="T97" fmla="*/ 5422 h 19936"/>
              <a:gd name="T98" fmla="*/ 11856 w 19913"/>
              <a:gd name="T99" fmla="*/ 5302 h 19936"/>
              <a:gd name="T100" fmla="*/ 10631 w 19913"/>
              <a:gd name="T101" fmla="*/ 4974 h 19936"/>
              <a:gd name="T102" fmla="*/ 10839 w 19913"/>
              <a:gd name="T103" fmla="*/ 3270 h 19936"/>
              <a:gd name="T104" fmla="*/ 12759 w 19913"/>
              <a:gd name="T105" fmla="*/ 3790 h 19936"/>
              <a:gd name="T106" fmla="*/ 11856 w 19913"/>
              <a:gd name="T107" fmla="*/ 5302 h 19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913" h="19936">
                <a:moveTo>
                  <a:pt x="9113" y="19900"/>
                </a:moveTo>
                <a:cubicBezTo>
                  <a:pt x="5607" y="19561"/>
                  <a:pt x="2618" y="17526"/>
                  <a:pt x="1057" y="14416"/>
                </a:cubicBezTo>
                <a:cubicBezTo>
                  <a:pt x="532" y="13370"/>
                  <a:pt x="225" y="12338"/>
                  <a:pt x="68" y="11094"/>
                </a:cubicBezTo>
                <a:cubicBezTo>
                  <a:pt x="0" y="10553"/>
                  <a:pt x="0" y="9390"/>
                  <a:pt x="69" y="8837"/>
                </a:cubicBezTo>
                <a:cubicBezTo>
                  <a:pt x="306" y="6916"/>
                  <a:pt x="1005" y="5244"/>
                  <a:pt x="2206" y="3728"/>
                </a:cubicBezTo>
                <a:cubicBezTo>
                  <a:pt x="2508" y="3347"/>
                  <a:pt x="3347" y="2509"/>
                  <a:pt x="3728" y="2207"/>
                </a:cubicBezTo>
                <a:cubicBezTo>
                  <a:pt x="5242" y="1007"/>
                  <a:pt x="6921" y="305"/>
                  <a:pt x="8843" y="69"/>
                </a:cubicBezTo>
                <a:cubicBezTo>
                  <a:pt x="9402" y="0"/>
                  <a:pt x="10531" y="0"/>
                  <a:pt x="11094" y="69"/>
                </a:cubicBezTo>
                <a:cubicBezTo>
                  <a:pt x="13003" y="304"/>
                  <a:pt x="14749" y="1035"/>
                  <a:pt x="16202" y="2206"/>
                </a:cubicBezTo>
                <a:cubicBezTo>
                  <a:pt x="18104" y="3738"/>
                  <a:pt x="19391" y="5925"/>
                  <a:pt x="19784" y="8286"/>
                </a:cubicBezTo>
                <a:cubicBezTo>
                  <a:pt x="19893" y="8942"/>
                  <a:pt x="19913" y="9211"/>
                  <a:pt x="19913" y="9966"/>
                </a:cubicBezTo>
                <a:cubicBezTo>
                  <a:pt x="19913" y="10722"/>
                  <a:pt x="19892" y="11003"/>
                  <a:pt x="19784" y="11645"/>
                </a:cubicBezTo>
                <a:cubicBezTo>
                  <a:pt x="19346" y="14251"/>
                  <a:pt x="17871" y="16587"/>
                  <a:pt x="15699" y="18114"/>
                </a:cubicBezTo>
                <a:cubicBezTo>
                  <a:pt x="14348" y="19064"/>
                  <a:pt x="12930" y="19612"/>
                  <a:pt x="11189" y="19859"/>
                </a:cubicBezTo>
                <a:cubicBezTo>
                  <a:pt x="10831" y="19910"/>
                  <a:pt x="9488" y="19936"/>
                  <a:pt x="9113" y="19900"/>
                </a:cubicBezTo>
                <a:close/>
                <a:moveTo>
                  <a:pt x="11136" y="18066"/>
                </a:moveTo>
                <a:cubicBezTo>
                  <a:pt x="12908" y="17805"/>
                  <a:pt x="14491" y="17010"/>
                  <a:pt x="15751" y="15751"/>
                </a:cubicBezTo>
                <a:cubicBezTo>
                  <a:pt x="17059" y="14443"/>
                  <a:pt x="17842" y="12833"/>
                  <a:pt x="18098" y="10925"/>
                </a:cubicBezTo>
                <a:cubicBezTo>
                  <a:pt x="18153" y="10515"/>
                  <a:pt x="18144" y="9326"/>
                  <a:pt x="18083" y="8907"/>
                </a:cubicBezTo>
                <a:cubicBezTo>
                  <a:pt x="17865" y="7419"/>
                  <a:pt x="17370" y="6217"/>
                  <a:pt x="16486" y="5031"/>
                </a:cubicBezTo>
                <a:cubicBezTo>
                  <a:pt x="16162" y="4597"/>
                  <a:pt x="15387" y="3811"/>
                  <a:pt x="14966" y="3492"/>
                </a:cubicBezTo>
                <a:cubicBezTo>
                  <a:pt x="13161" y="2123"/>
                  <a:pt x="10974" y="1555"/>
                  <a:pt x="8757" y="1881"/>
                </a:cubicBezTo>
                <a:cubicBezTo>
                  <a:pt x="7105" y="2124"/>
                  <a:pt x="5564" y="2875"/>
                  <a:pt x="4351" y="4026"/>
                </a:cubicBezTo>
                <a:cubicBezTo>
                  <a:pt x="2930" y="5377"/>
                  <a:pt x="2072" y="7096"/>
                  <a:pt x="1833" y="9077"/>
                </a:cubicBezTo>
                <a:cubicBezTo>
                  <a:pt x="1786" y="9463"/>
                  <a:pt x="1787" y="10504"/>
                  <a:pt x="1833" y="10883"/>
                </a:cubicBezTo>
                <a:cubicBezTo>
                  <a:pt x="2052" y="12650"/>
                  <a:pt x="2806" y="14291"/>
                  <a:pt x="3964" y="15521"/>
                </a:cubicBezTo>
                <a:cubicBezTo>
                  <a:pt x="4848" y="16459"/>
                  <a:pt x="5834" y="17136"/>
                  <a:pt x="6967" y="17582"/>
                </a:cubicBezTo>
                <a:cubicBezTo>
                  <a:pt x="7607" y="17834"/>
                  <a:pt x="8365" y="18023"/>
                  <a:pt x="9006" y="18091"/>
                </a:cubicBezTo>
                <a:cubicBezTo>
                  <a:pt x="9169" y="18109"/>
                  <a:pt x="9346" y="18128"/>
                  <a:pt x="9401" y="18134"/>
                </a:cubicBezTo>
                <a:cubicBezTo>
                  <a:pt x="9669" y="18164"/>
                  <a:pt x="10761" y="18122"/>
                  <a:pt x="11136" y="18066"/>
                </a:cubicBezTo>
                <a:close/>
                <a:moveTo>
                  <a:pt x="9542" y="12506"/>
                </a:moveTo>
                <a:cubicBezTo>
                  <a:pt x="8907" y="12397"/>
                  <a:pt x="8261" y="11994"/>
                  <a:pt x="7889" y="11473"/>
                </a:cubicBezTo>
                <a:cubicBezTo>
                  <a:pt x="7726" y="11246"/>
                  <a:pt x="7553" y="10878"/>
                  <a:pt x="7478" y="10601"/>
                </a:cubicBezTo>
                <a:cubicBezTo>
                  <a:pt x="7388" y="10268"/>
                  <a:pt x="7387" y="9677"/>
                  <a:pt x="7476" y="9345"/>
                </a:cubicBezTo>
                <a:cubicBezTo>
                  <a:pt x="7608" y="8853"/>
                  <a:pt x="7924" y="8338"/>
                  <a:pt x="8274" y="8043"/>
                </a:cubicBezTo>
                <a:cubicBezTo>
                  <a:pt x="8509" y="7846"/>
                  <a:pt x="8661" y="7750"/>
                  <a:pt x="9010" y="7584"/>
                </a:cubicBezTo>
                <a:cubicBezTo>
                  <a:pt x="9338" y="7428"/>
                  <a:pt x="11986" y="6353"/>
                  <a:pt x="12044" y="6353"/>
                </a:cubicBezTo>
                <a:cubicBezTo>
                  <a:pt x="12101" y="6353"/>
                  <a:pt x="12304" y="7532"/>
                  <a:pt x="12404" y="8456"/>
                </a:cubicBezTo>
                <a:cubicBezTo>
                  <a:pt x="12580" y="10062"/>
                  <a:pt x="12569" y="10398"/>
                  <a:pt x="12323" y="10982"/>
                </a:cubicBezTo>
                <a:cubicBezTo>
                  <a:pt x="12103" y="11504"/>
                  <a:pt x="11619" y="12019"/>
                  <a:pt x="11108" y="12273"/>
                </a:cubicBezTo>
                <a:cubicBezTo>
                  <a:pt x="10929" y="12362"/>
                  <a:pt x="10588" y="12471"/>
                  <a:pt x="10388" y="12504"/>
                </a:cubicBezTo>
                <a:cubicBezTo>
                  <a:pt x="10182" y="12537"/>
                  <a:pt x="9733" y="12538"/>
                  <a:pt x="9542" y="12506"/>
                </a:cubicBezTo>
                <a:close/>
                <a:moveTo>
                  <a:pt x="10235" y="10708"/>
                </a:moveTo>
                <a:cubicBezTo>
                  <a:pt x="10429" y="10642"/>
                  <a:pt x="10646" y="10421"/>
                  <a:pt x="10712" y="10222"/>
                </a:cubicBezTo>
                <a:cubicBezTo>
                  <a:pt x="10853" y="9798"/>
                  <a:pt x="10607" y="9342"/>
                  <a:pt x="10171" y="9215"/>
                </a:cubicBezTo>
                <a:cubicBezTo>
                  <a:pt x="9808" y="9109"/>
                  <a:pt x="9412" y="9298"/>
                  <a:pt x="9250" y="9653"/>
                </a:cubicBezTo>
                <a:cubicBezTo>
                  <a:pt x="9160" y="9848"/>
                  <a:pt x="9168" y="10133"/>
                  <a:pt x="9266" y="10322"/>
                </a:cubicBezTo>
                <a:cubicBezTo>
                  <a:pt x="9453" y="10680"/>
                  <a:pt x="9851" y="10839"/>
                  <a:pt x="10235" y="10708"/>
                </a:cubicBezTo>
                <a:close/>
                <a:moveTo>
                  <a:pt x="15299" y="9965"/>
                </a:moveTo>
                <a:cubicBezTo>
                  <a:pt x="15299" y="9692"/>
                  <a:pt x="15159" y="8945"/>
                  <a:pt x="15061" y="8694"/>
                </a:cubicBezTo>
                <a:cubicBezTo>
                  <a:pt x="15046" y="8658"/>
                  <a:pt x="15192" y="8602"/>
                  <a:pt x="15856" y="8387"/>
                </a:cubicBezTo>
                <a:cubicBezTo>
                  <a:pt x="16302" y="8242"/>
                  <a:pt x="16682" y="8118"/>
                  <a:pt x="16699" y="8112"/>
                </a:cubicBezTo>
                <a:cubicBezTo>
                  <a:pt x="16718" y="8105"/>
                  <a:pt x="16764" y="8225"/>
                  <a:pt x="16817" y="8419"/>
                </a:cubicBezTo>
                <a:cubicBezTo>
                  <a:pt x="16950" y="8909"/>
                  <a:pt x="17024" y="9337"/>
                  <a:pt x="17064" y="9841"/>
                </a:cubicBezTo>
                <a:lnTo>
                  <a:pt x="17082" y="10070"/>
                </a:lnTo>
                <a:lnTo>
                  <a:pt x="16931" y="10088"/>
                </a:lnTo>
                <a:cubicBezTo>
                  <a:pt x="16849" y="10098"/>
                  <a:pt x="16447" y="10106"/>
                  <a:pt x="16040" y="10106"/>
                </a:cubicBezTo>
                <a:lnTo>
                  <a:pt x="15299" y="10107"/>
                </a:lnTo>
                <a:lnTo>
                  <a:pt x="15299" y="9965"/>
                </a:lnTo>
                <a:close/>
                <a:moveTo>
                  <a:pt x="2999" y="9973"/>
                </a:moveTo>
                <a:lnTo>
                  <a:pt x="2736" y="9963"/>
                </a:lnTo>
                <a:lnTo>
                  <a:pt x="2754" y="9802"/>
                </a:lnTo>
                <a:cubicBezTo>
                  <a:pt x="2795" y="9409"/>
                  <a:pt x="2834" y="9142"/>
                  <a:pt x="2886" y="8893"/>
                </a:cubicBezTo>
                <a:cubicBezTo>
                  <a:pt x="2938" y="8641"/>
                  <a:pt x="3045" y="8242"/>
                  <a:pt x="3066" y="8220"/>
                </a:cubicBezTo>
                <a:cubicBezTo>
                  <a:pt x="3071" y="8214"/>
                  <a:pt x="3446" y="8333"/>
                  <a:pt x="3898" y="8484"/>
                </a:cubicBezTo>
                <a:lnTo>
                  <a:pt x="4721" y="8759"/>
                </a:lnTo>
                <a:lnTo>
                  <a:pt x="4705" y="8833"/>
                </a:lnTo>
                <a:cubicBezTo>
                  <a:pt x="4613" y="9245"/>
                  <a:pt x="4544" y="9621"/>
                  <a:pt x="4529" y="9789"/>
                </a:cubicBezTo>
                <a:lnTo>
                  <a:pt x="4510" y="9994"/>
                </a:lnTo>
                <a:lnTo>
                  <a:pt x="3886" y="9988"/>
                </a:lnTo>
                <a:cubicBezTo>
                  <a:pt x="3543" y="9985"/>
                  <a:pt x="3144" y="9978"/>
                  <a:pt x="2999" y="9973"/>
                </a:cubicBezTo>
                <a:close/>
                <a:moveTo>
                  <a:pt x="4631" y="6887"/>
                </a:moveTo>
                <a:cubicBezTo>
                  <a:pt x="4235" y="6639"/>
                  <a:pt x="3915" y="6424"/>
                  <a:pt x="3918" y="6409"/>
                </a:cubicBezTo>
                <a:cubicBezTo>
                  <a:pt x="3928" y="6372"/>
                  <a:pt x="4103" y="6127"/>
                  <a:pt x="4290" y="5887"/>
                </a:cubicBezTo>
                <a:cubicBezTo>
                  <a:pt x="4467" y="5662"/>
                  <a:pt x="5196" y="4909"/>
                  <a:pt x="5227" y="4920"/>
                </a:cubicBezTo>
                <a:cubicBezTo>
                  <a:pt x="5238" y="4924"/>
                  <a:pt x="5501" y="5221"/>
                  <a:pt x="5811" y="5579"/>
                </a:cubicBezTo>
                <a:lnTo>
                  <a:pt x="6375" y="6230"/>
                </a:lnTo>
                <a:lnTo>
                  <a:pt x="6046" y="6569"/>
                </a:lnTo>
                <a:cubicBezTo>
                  <a:pt x="5865" y="6755"/>
                  <a:pt x="5648" y="7005"/>
                  <a:pt x="5563" y="7124"/>
                </a:cubicBezTo>
                <a:cubicBezTo>
                  <a:pt x="5479" y="7243"/>
                  <a:pt x="5396" y="7340"/>
                  <a:pt x="5380" y="7339"/>
                </a:cubicBezTo>
                <a:cubicBezTo>
                  <a:pt x="5364" y="7338"/>
                  <a:pt x="5027" y="7134"/>
                  <a:pt x="4631" y="6887"/>
                </a:cubicBezTo>
                <a:close/>
                <a:moveTo>
                  <a:pt x="14227" y="7091"/>
                </a:moveTo>
                <a:cubicBezTo>
                  <a:pt x="14141" y="6972"/>
                  <a:pt x="13912" y="6714"/>
                  <a:pt x="13717" y="6518"/>
                </a:cubicBezTo>
                <a:lnTo>
                  <a:pt x="13362" y="6160"/>
                </a:lnTo>
                <a:lnTo>
                  <a:pt x="13909" y="5516"/>
                </a:lnTo>
                <a:cubicBezTo>
                  <a:pt x="14210" y="5161"/>
                  <a:pt x="14468" y="4860"/>
                  <a:pt x="14482" y="4845"/>
                </a:cubicBezTo>
                <a:cubicBezTo>
                  <a:pt x="14543" y="4783"/>
                  <a:pt x="15812" y="6162"/>
                  <a:pt x="15806" y="6285"/>
                </a:cubicBezTo>
                <a:cubicBezTo>
                  <a:pt x="15805" y="6305"/>
                  <a:pt x="14543" y="7215"/>
                  <a:pt x="14414" y="7289"/>
                </a:cubicBezTo>
                <a:cubicBezTo>
                  <a:pt x="14395" y="7299"/>
                  <a:pt x="14318" y="7218"/>
                  <a:pt x="14227" y="7091"/>
                </a:cubicBezTo>
                <a:close/>
                <a:moveTo>
                  <a:pt x="7289" y="4627"/>
                </a:moveTo>
                <a:cubicBezTo>
                  <a:pt x="7098" y="4190"/>
                  <a:pt x="6953" y="3824"/>
                  <a:pt x="6965" y="3813"/>
                </a:cubicBezTo>
                <a:cubicBezTo>
                  <a:pt x="7012" y="3771"/>
                  <a:pt x="7563" y="3561"/>
                  <a:pt x="7848" y="3476"/>
                </a:cubicBezTo>
                <a:cubicBezTo>
                  <a:pt x="8112" y="3397"/>
                  <a:pt x="8810" y="3241"/>
                  <a:pt x="8825" y="3257"/>
                </a:cubicBezTo>
                <a:cubicBezTo>
                  <a:pt x="8828" y="3260"/>
                  <a:pt x="8890" y="3625"/>
                  <a:pt x="8962" y="4067"/>
                </a:cubicBezTo>
                <a:cubicBezTo>
                  <a:pt x="9033" y="4509"/>
                  <a:pt x="9098" y="4898"/>
                  <a:pt x="9105" y="4931"/>
                </a:cubicBezTo>
                <a:cubicBezTo>
                  <a:pt x="9116" y="4985"/>
                  <a:pt x="9096" y="4994"/>
                  <a:pt x="8857" y="5040"/>
                </a:cubicBezTo>
                <a:cubicBezTo>
                  <a:pt x="8598" y="5089"/>
                  <a:pt x="7915" y="5301"/>
                  <a:pt x="7762" y="5380"/>
                </a:cubicBezTo>
                <a:cubicBezTo>
                  <a:pt x="7718" y="5403"/>
                  <a:pt x="7672" y="5422"/>
                  <a:pt x="7659" y="5422"/>
                </a:cubicBezTo>
                <a:cubicBezTo>
                  <a:pt x="7646" y="5422"/>
                  <a:pt x="7480" y="5064"/>
                  <a:pt x="7289" y="4627"/>
                </a:cubicBezTo>
                <a:close/>
                <a:moveTo>
                  <a:pt x="11856" y="5302"/>
                </a:moveTo>
                <a:cubicBezTo>
                  <a:pt x="11584" y="5196"/>
                  <a:pt x="11008" y="5038"/>
                  <a:pt x="10802" y="5012"/>
                </a:cubicBezTo>
                <a:cubicBezTo>
                  <a:pt x="10714" y="5001"/>
                  <a:pt x="10637" y="4984"/>
                  <a:pt x="10631" y="4974"/>
                </a:cubicBezTo>
                <a:cubicBezTo>
                  <a:pt x="10626" y="4964"/>
                  <a:pt x="10670" y="4581"/>
                  <a:pt x="10729" y="4124"/>
                </a:cubicBezTo>
                <a:cubicBezTo>
                  <a:pt x="10789" y="3666"/>
                  <a:pt x="10838" y="3281"/>
                  <a:pt x="10839" y="3270"/>
                </a:cubicBezTo>
                <a:cubicBezTo>
                  <a:pt x="10841" y="3235"/>
                  <a:pt x="10957" y="3245"/>
                  <a:pt x="11267" y="3306"/>
                </a:cubicBezTo>
                <a:cubicBezTo>
                  <a:pt x="11830" y="3417"/>
                  <a:pt x="12759" y="3718"/>
                  <a:pt x="12759" y="3790"/>
                </a:cubicBezTo>
                <a:cubicBezTo>
                  <a:pt x="12759" y="3812"/>
                  <a:pt x="12085" y="5372"/>
                  <a:pt x="12071" y="5382"/>
                </a:cubicBezTo>
                <a:cubicBezTo>
                  <a:pt x="12069" y="5383"/>
                  <a:pt x="11972" y="5348"/>
                  <a:pt x="11856" y="530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22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71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Our approach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Understanding</a:t>
            </a:r>
          </a:p>
          <a:p>
            <a:pPr lvl="1"/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challenge</a:t>
            </a:r>
          </a:p>
          <a:p>
            <a:pPr lvl="1"/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 objectives</a:t>
            </a:r>
          </a:p>
          <a:p>
            <a:pPr lvl="1"/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Recommendations</a:t>
            </a:r>
          </a:p>
          <a:p>
            <a:pPr lvl="1"/>
            <a:endParaRPr lang="en-AU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endParaRPr lang="en-AU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</a:t>
            </a:r>
          </a:p>
          <a:p>
            <a:pPr lvl="1"/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Literature</a:t>
            </a:r>
          </a:p>
          <a:p>
            <a:pPr lvl="1"/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Available code 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similar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datasets</a:t>
            </a:r>
            <a:endParaRPr lang="en-AU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72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Our approach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</a:t>
            </a:r>
          </a:p>
          <a:p>
            <a:pPr lvl="1"/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created 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clean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datasets</a:t>
            </a:r>
          </a:p>
          <a:p>
            <a:pPr lvl="2"/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</a:t>
            </a:r>
          </a:p>
          <a:p>
            <a:pPr lvl="2"/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Testing</a:t>
            </a:r>
          </a:p>
          <a:p>
            <a:pPr marL="682633" lvl="2" indent="0">
              <a:buNone/>
            </a:pPr>
            <a:endParaRPr lang="en-AU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Selected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consistent metric for 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forecasts</a:t>
            </a:r>
          </a:p>
          <a:p>
            <a:pPr marL="0" indent="0">
              <a:buNone/>
            </a:pPr>
            <a:endParaRPr lang="en-AU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013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Our approach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Tried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many forecasting model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</a:t>
            </a:r>
          </a:p>
          <a:p>
            <a:endParaRPr lang="en-AU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Clustering 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explored 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several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methods.</a:t>
            </a:r>
            <a:endParaRPr lang="en-AU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961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382" y="0"/>
            <a:ext cx="5698200" cy="28491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094412" y="2852936"/>
            <a:ext cx="201622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6" y="4509120"/>
            <a:ext cx="12188825" cy="7945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3" y="5301208"/>
            <a:ext cx="12188825" cy="79381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9637" y="6075805"/>
            <a:ext cx="5257690" cy="749994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5374332" y="548680"/>
            <a:ext cx="936104" cy="20882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998068" y="1052736"/>
            <a:ext cx="3096344" cy="16561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926060" y="1700808"/>
            <a:ext cx="3096344" cy="12961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582244" y="3861048"/>
            <a:ext cx="1296144" cy="2160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510236" y="3284984"/>
            <a:ext cx="1440160" cy="1440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462564" y="4221088"/>
            <a:ext cx="72008" cy="3600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66420" y="2852936"/>
            <a:ext cx="18870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</a:rPr>
              <a:t>Combine, </a:t>
            </a:r>
          </a:p>
          <a:p>
            <a:r>
              <a:rPr lang="en-AU" sz="2800" dirty="0" smtClean="0">
                <a:solidFill>
                  <a:schemeClr val="bg1"/>
                </a:solidFill>
              </a:rPr>
              <a:t>Clean,</a:t>
            </a:r>
          </a:p>
          <a:p>
            <a:r>
              <a:rPr lang="en-AU" sz="2800" dirty="0" smtClean="0">
                <a:solidFill>
                  <a:schemeClr val="bg1"/>
                </a:solidFill>
              </a:rPr>
              <a:t>Sub-sample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7788" y="2276872"/>
            <a:ext cx="2116670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</a:rPr>
              <a:t>Acorn Details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9756" y="764704"/>
            <a:ext cx="269843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</a:rPr>
              <a:t>Household Acorn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7748" y="1484784"/>
            <a:ext cx="271542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</a:rPr>
              <a:t>UK Bank Holidays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9796" y="0"/>
            <a:ext cx="4896020" cy="523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</a:rPr>
              <a:t>Half Hourly energy consumption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9756" y="2996952"/>
            <a:ext cx="422006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</a:rPr>
              <a:t>Hourly weather information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85900" y="3717032"/>
            <a:ext cx="3017173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</a:rPr>
              <a:t>Feature Generation</a:t>
            </a:r>
            <a:endParaRPr lang="en-AU" sz="2800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710036" y="2420888"/>
            <a:ext cx="3240360" cy="7200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82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4984"/>
            <a:ext cx="2432091" cy="3240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004" y="3140968"/>
            <a:ext cx="4403745" cy="36724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4254" y="3113584"/>
            <a:ext cx="2601170" cy="3600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500" y="3113584"/>
            <a:ext cx="2664296" cy="34768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2"/>
          <a:stretch/>
        </p:blipFill>
        <p:spPr>
          <a:xfrm>
            <a:off x="333772" y="0"/>
            <a:ext cx="4032448" cy="28104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28" y="0"/>
            <a:ext cx="7574809" cy="27089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58108" y="2636912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solidFill>
                  <a:schemeClr val="bg1"/>
                </a:solidFill>
              </a:rPr>
              <a:t>Half hours</a:t>
            </a:r>
            <a:endParaRPr lang="en-AU" sz="10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150196" y="2636912"/>
            <a:ext cx="2952328" cy="252028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334772" y="2564904"/>
            <a:ext cx="1008112" cy="216024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567020" y="188640"/>
            <a:ext cx="339887" cy="107722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108000" bIns="0" rtlCol="0">
            <a:spAutoFit/>
          </a:bodyPr>
          <a:lstStyle/>
          <a:p>
            <a:r>
              <a:rPr lang="en-AU" sz="700" dirty="0" smtClean="0">
                <a:solidFill>
                  <a:schemeClr val="bg1"/>
                </a:solidFill>
              </a:rPr>
              <a:t>Actual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67020" y="260648"/>
            <a:ext cx="314189" cy="144073"/>
          </a:xfrm>
          <a:prstGeom prst="rect">
            <a:avLst/>
          </a:prstGeom>
          <a:solidFill>
            <a:schemeClr val="tx1"/>
          </a:solidFill>
        </p:spPr>
        <p:txBody>
          <a:bodyPr wrap="none" lIns="0" tIns="36000" rIns="0" bIns="0" rtlCol="0">
            <a:spAutoFit/>
          </a:bodyPr>
          <a:lstStyle/>
          <a:p>
            <a:r>
              <a:rPr lang="en-AU" sz="700" dirty="0" smtClean="0">
                <a:solidFill>
                  <a:schemeClr val="bg1"/>
                </a:solidFill>
              </a:rPr>
              <a:t>Forecast</a:t>
            </a:r>
          </a:p>
        </p:txBody>
      </p:sp>
    </p:spTree>
    <p:extLst>
      <p:ext uri="{BB962C8B-B14F-4D97-AF65-F5344CB8AC3E}">
        <p14:creationId xmlns:p14="http://schemas.microsoft.com/office/powerpoint/2010/main" val="11550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372" y="2132855"/>
            <a:ext cx="6336704" cy="41842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98468" y="4509120"/>
            <a:ext cx="348042" cy="3480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sp>
        <p:nvSpPr>
          <p:cNvPr id="16" name="Rectangle 15"/>
          <p:cNvSpPr/>
          <p:nvPr/>
        </p:nvSpPr>
        <p:spPr>
          <a:xfrm>
            <a:off x="9262764" y="4293096"/>
            <a:ext cx="232028" cy="23202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4" y="548680"/>
            <a:ext cx="5283779" cy="2579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48" y="3972130"/>
            <a:ext cx="5328592" cy="258859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590358" y="4797152"/>
            <a:ext cx="1008110" cy="2160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374332" y="2744924"/>
            <a:ext cx="3888432" cy="15481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/>
          <p:nvPr/>
        </p:nvPicPr>
        <p:blipFill>
          <a:blip r:embed="rId6"/>
          <a:stretch/>
        </p:blipFill>
        <p:spPr>
          <a:xfrm>
            <a:off x="5576470" y="12758"/>
            <a:ext cx="6612355" cy="204809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231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807</TotalTime>
  <Words>438</Words>
  <Application>Microsoft Office PowerPoint</Application>
  <PresentationFormat>Custom</PresentationFormat>
  <Paragraphs>113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Gothic Std B</vt:lpstr>
      <vt:lpstr>Adobe Song Std L</vt:lpstr>
      <vt:lpstr>Arial</vt:lpstr>
      <vt:lpstr>Calibri</vt:lpstr>
      <vt:lpstr>Century Gothic</vt:lpstr>
      <vt:lpstr>Tech 16x9</vt:lpstr>
      <vt:lpstr>Challenge 1</vt:lpstr>
      <vt:lpstr>Challenge 1 – Smart Meter Data</vt:lpstr>
      <vt:lpstr>The Challenge</vt:lpstr>
      <vt:lpstr>Our approach</vt:lpstr>
      <vt:lpstr>Our approach</vt:lpstr>
      <vt:lpstr>Our approach</vt:lpstr>
      <vt:lpstr>PowerPoint Presentation</vt:lpstr>
      <vt:lpstr>PowerPoint Presentation</vt:lpstr>
      <vt:lpstr>PowerPoint Presentation</vt:lpstr>
      <vt:lpstr>We learnt…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Western Power Hack-a-Gig</dc:title>
  <dc:creator>Sofia Sibanic</dc:creator>
  <cp:lastModifiedBy>Sofia Sibanic</cp:lastModifiedBy>
  <cp:revision>102</cp:revision>
  <cp:lastPrinted>2018-11-06T04:21:57Z</cp:lastPrinted>
  <dcterms:created xsi:type="dcterms:W3CDTF">2018-10-20T11:17:23Z</dcterms:created>
  <dcterms:modified xsi:type="dcterms:W3CDTF">2018-11-06T07:42:05Z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