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69" r:id="rId7"/>
    <p:sldId id="259" r:id="rId8"/>
    <p:sldId id="262" r:id="rId9"/>
    <p:sldId id="263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AEF0A3-5CB2-49C6-9000-D056BBEFA60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2CECF517-16A4-4A6B-B7D2-B920789ABBA4}">
      <dgm:prSet phldrT="[Text]"/>
      <dgm:spPr/>
      <dgm:t>
        <a:bodyPr/>
        <a:lstStyle/>
        <a:p>
          <a:r>
            <a:rPr lang="en-AU" dirty="0"/>
            <a:t>1</a:t>
          </a:r>
        </a:p>
      </dgm:t>
    </dgm:pt>
    <dgm:pt modelId="{7ED45248-2497-4A86-A6A4-0363CA21B9E6}" type="parTrans" cxnId="{06415EC5-E3C0-4C4D-8F4C-719F8F21A466}">
      <dgm:prSet/>
      <dgm:spPr/>
      <dgm:t>
        <a:bodyPr/>
        <a:lstStyle/>
        <a:p>
          <a:endParaRPr lang="en-AU"/>
        </a:p>
      </dgm:t>
    </dgm:pt>
    <dgm:pt modelId="{2B80DF6B-2B16-4522-97A5-FC5C9E8CF3AF}" type="sibTrans" cxnId="{06415EC5-E3C0-4C4D-8F4C-719F8F21A466}">
      <dgm:prSet/>
      <dgm:spPr/>
      <dgm:t>
        <a:bodyPr/>
        <a:lstStyle/>
        <a:p>
          <a:endParaRPr lang="en-AU"/>
        </a:p>
      </dgm:t>
    </dgm:pt>
    <dgm:pt modelId="{CE3C39E7-ECAF-4F61-B7C2-BEDFC1F75578}">
      <dgm:prSet phldrT="[Text]"/>
      <dgm:spPr/>
      <dgm:t>
        <a:bodyPr/>
        <a:lstStyle/>
        <a:p>
          <a:r>
            <a:rPr lang="en-AU" dirty="0"/>
            <a:t>Retrieve Data</a:t>
          </a:r>
        </a:p>
      </dgm:t>
    </dgm:pt>
    <dgm:pt modelId="{958C8565-6D30-49A8-8E81-F3C867914DDA}" type="parTrans" cxnId="{1A08DF01-0935-47DD-90B7-60C7423CF1AA}">
      <dgm:prSet/>
      <dgm:spPr/>
      <dgm:t>
        <a:bodyPr/>
        <a:lstStyle/>
        <a:p>
          <a:endParaRPr lang="en-AU"/>
        </a:p>
      </dgm:t>
    </dgm:pt>
    <dgm:pt modelId="{184C5C0F-06C4-4D71-B9D6-429BB9999220}" type="sibTrans" cxnId="{1A08DF01-0935-47DD-90B7-60C7423CF1AA}">
      <dgm:prSet/>
      <dgm:spPr/>
      <dgm:t>
        <a:bodyPr/>
        <a:lstStyle/>
        <a:p>
          <a:endParaRPr lang="en-AU"/>
        </a:p>
      </dgm:t>
    </dgm:pt>
    <dgm:pt modelId="{5BFBD139-1CB4-4363-9269-7E6622BCBC8A}">
      <dgm:prSet phldrT="[Text]"/>
      <dgm:spPr/>
      <dgm:t>
        <a:bodyPr/>
        <a:lstStyle/>
        <a:p>
          <a:r>
            <a:rPr lang="en-AU" dirty="0"/>
            <a:t>2</a:t>
          </a:r>
        </a:p>
      </dgm:t>
    </dgm:pt>
    <dgm:pt modelId="{E5A98278-6C31-4453-A55D-57F65D25F29A}" type="parTrans" cxnId="{89792A35-31CC-4668-AF9C-3630FF0890D6}">
      <dgm:prSet/>
      <dgm:spPr/>
      <dgm:t>
        <a:bodyPr/>
        <a:lstStyle/>
        <a:p>
          <a:endParaRPr lang="en-AU"/>
        </a:p>
      </dgm:t>
    </dgm:pt>
    <dgm:pt modelId="{1729C903-BF67-4CA8-AEA3-0E26C71990CF}" type="sibTrans" cxnId="{89792A35-31CC-4668-AF9C-3630FF0890D6}">
      <dgm:prSet/>
      <dgm:spPr/>
      <dgm:t>
        <a:bodyPr/>
        <a:lstStyle/>
        <a:p>
          <a:endParaRPr lang="en-AU"/>
        </a:p>
      </dgm:t>
    </dgm:pt>
    <dgm:pt modelId="{A011E0F7-F588-4C8D-BCD6-7F6EA2E5E160}">
      <dgm:prSet phldrT="[Text]"/>
      <dgm:spPr/>
      <dgm:t>
        <a:bodyPr/>
        <a:lstStyle/>
        <a:p>
          <a:r>
            <a:rPr lang="en-AU" dirty="0"/>
            <a:t>3</a:t>
          </a:r>
        </a:p>
      </dgm:t>
    </dgm:pt>
    <dgm:pt modelId="{C45E2474-DC0C-4C2D-A545-69B7F9617BDF}" type="parTrans" cxnId="{C1A846BE-A192-4FB5-86CD-F8311577C380}">
      <dgm:prSet/>
      <dgm:spPr/>
      <dgm:t>
        <a:bodyPr/>
        <a:lstStyle/>
        <a:p>
          <a:endParaRPr lang="en-AU"/>
        </a:p>
      </dgm:t>
    </dgm:pt>
    <dgm:pt modelId="{CDAB4146-0D22-428A-A863-39DE97481B66}" type="sibTrans" cxnId="{C1A846BE-A192-4FB5-86CD-F8311577C380}">
      <dgm:prSet/>
      <dgm:spPr/>
      <dgm:t>
        <a:bodyPr/>
        <a:lstStyle/>
        <a:p>
          <a:endParaRPr lang="en-AU"/>
        </a:p>
      </dgm:t>
    </dgm:pt>
    <dgm:pt modelId="{348FA5D1-B30F-411C-BB3D-0D2E21C283AE}">
      <dgm:prSet/>
      <dgm:spPr/>
      <dgm:t>
        <a:bodyPr/>
        <a:lstStyle/>
        <a:p>
          <a:r>
            <a:rPr lang="en-AU" dirty="0"/>
            <a:t>Explore Data</a:t>
          </a:r>
        </a:p>
      </dgm:t>
    </dgm:pt>
    <dgm:pt modelId="{1EBB088E-853B-425E-AA04-B84EBE200B1D}" type="parTrans" cxnId="{90E46483-6B00-4B7E-ABD2-3B50DC70B56A}">
      <dgm:prSet/>
      <dgm:spPr/>
      <dgm:t>
        <a:bodyPr/>
        <a:lstStyle/>
        <a:p>
          <a:endParaRPr lang="en-AU"/>
        </a:p>
      </dgm:t>
    </dgm:pt>
    <dgm:pt modelId="{898E3428-D547-4459-8E1F-4005B6CD7FDB}" type="sibTrans" cxnId="{90E46483-6B00-4B7E-ABD2-3B50DC70B56A}">
      <dgm:prSet/>
      <dgm:spPr/>
      <dgm:t>
        <a:bodyPr/>
        <a:lstStyle/>
        <a:p>
          <a:endParaRPr lang="en-AU"/>
        </a:p>
      </dgm:t>
    </dgm:pt>
    <dgm:pt modelId="{5A4A2A31-33CE-4D85-95B8-30BCFCC84564}">
      <dgm:prSet phldrT="[Text]"/>
      <dgm:spPr/>
      <dgm:t>
        <a:bodyPr/>
        <a:lstStyle/>
        <a:p>
          <a:r>
            <a:rPr lang="en-AU" dirty="0"/>
            <a:t>Prepare Data</a:t>
          </a:r>
        </a:p>
      </dgm:t>
    </dgm:pt>
    <dgm:pt modelId="{386F910C-9E42-42E3-8DB4-BA690CE8E6AF}" type="parTrans" cxnId="{08957502-39B2-4284-B869-0F4AF255833F}">
      <dgm:prSet/>
      <dgm:spPr/>
      <dgm:t>
        <a:bodyPr/>
        <a:lstStyle/>
        <a:p>
          <a:endParaRPr lang="en-AU"/>
        </a:p>
      </dgm:t>
    </dgm:pt>
    <dgm:pt modelId="{5BD0E2C0-C15D-440D-8E6B-696DBA2699FB}" type="sibTrans" cxnId="{08957502-39B2-4284-B869-0F4AF255833F}">
      <dgm:prSet/>
      <dgm:spPr/>
      <dgm:t>
        <a:bodyPr/>
        <a:lstStyle/>
        <a:p>
          <a:endParaRPr lang="en-AU"/>
        </a:p>
      </dgm:t>
    </dgm:pt>
    <dgm:pt modelId="{EE02FF68-3676-4624-80D3-6B173EE9BBF9}">
      <dgm:prSet phldrT="[Text]"/>
      <dgm:spPr/>
      <dgm:t>
        <a:bodyPr/>
        <a:lstStyle/>
        <a:p>
          <a:r>
            <a:rPr lang="en-AU" dirty="0"/>
            <a:t>4</a:t>
          </a:r>
        </a:p>
      </dgm:t>
    </dgm:pt>
    <dgm:pt modelId="{2521CB2E-F768-40FC-80CE-BB7E6F85E803}" type="parTrans" cxnId="{8CD8E768-1F2D-439D-B3DE-748EBD0A032C}">
      <dgm:prSet/>
      <dgm:spPr/>
      <dgm:t>
        <a:bodyPr/>
        <a:lstStyle/>
        <a:p>
          <a:endParaRPr lang="en-AU"/>
        </a:p>
      </dgm:t>
    </dgm:pt>
    <dgm:pt modelId="{98AA5BE0-FCAD-4221-8F07-03024030CE23}" type="sibTrans" cxnId="{8CD8E768-1F2D-439D-B3DE-748EBD0A032C}">
      <dgm:prSet/>
      <dgm:spPr/>
      <dgm:t>
        <a:bodyPr/>
        <a:lstStyle/>
        <a:p>
          <a:endParaRPr lang="en-AU"/>
        </a:p>
      </dgm:t>
    </dgm:pt>
    <dgm:pt modelId="{CDB9C19B-2206-489F-9AF4-06D7B73435FA}">
      <dgm:prSet phldrT="[Text]"/>
      <dgm:spPr/>
      <dgm:t>
        <a:bodyPr/>
        <a:lstStyle/>
        <a:p>
          <a:r>
            <a:rPr lang="en-AU" dirty="0"/>
            <a:t>Develop model</a:t>
          </a:r>
        </a:p>
      </dgm:t>
    </dgm:pt>
    <dgm:pt modelId="{C6110966-2FD9-4059-AAA5-0E40DACCD8A4}" type="parTrans" cxnId="{06098B2C-5EB8-4A32-B7FD-D09BF10F0623}">
      <dgm:prSet/>
      <dgm:spPr/>
      <dgm:t>
        <a:bodyPr/>
        <a:lstStyle/>
        <a:p>
          <a:endParaRPr lang="en-AU"/>
        </a:p>
      </dgm:t>
    </dgm:pt>
    <dgm:pt modelId="{9CD2319A-FBBD-4F09-97F0-04241D46588D}" type="sibTrans" cxnId="{06098B2C-5EB8-4A32-B7FD-D09BF10F0623}">
      <dgm:prSet/>
      <dgm:spPr/>
      <dgm:t>
        <a:bodyPr/>
        <a:lstStyle/>
        <a:p>
          <a:endParaRPr lang="en-AU"/>
        </a:p>
      </dgm:t>
    </dgm:pt>
    <dgm:pt modelId="{C16DFD09-DC49-4373-A2B7-FA28DF1DF3B5}">
      <dgm:prSet phldrT="[Text]"/>
      <dgm:spPr/>
      <dgm:t>
        <a:bodyPr/>
        <a:lstStyle/>
        <a:p>
          <a:r>
            <a:rPr lang="en-AU" dirty="0"/>
            <a:t>5</a:t>
          </a:r>
        </a:p>
      </dgm:t>
    </dgm:pt>
    <dgm:pt modelId="{B31F0BE9-B5EB-42B5-8D28-09EFDC876BC6}" type="parTrans" cxnId="{E1D3D4E9-3833-4B2E-8858-189C5F7A2151}">
      <dgm:prSet/>
      <dgm:spPr/>
      <dgm:t>
        <a:bodyPr/>
        <a:lstStyle/>
        <a:p>
          <a:endParaRPr lang="en-AU"/>
        </a:p>
      </dgm:t>
    </dgm:pt>
    <dgm:pt modelId="{015E8DE0-440C-4CC0-B07A-0D6292878838}" type="sibTrans" cxnId="{E1D3D4E9-3833-4B2E-8858-189C5F7A2151}">
      <dgm:prSet/>
      <dgm:spPr/>
      <dgm:t>
        <a:bodyPr/>
        <a:lstStyle/>
        <a:p>
          <a:endParaRPr lang="en-AU"/>
        </a:p>
      </dgm:t>
    </dgm:pt>
    <dgm:pt modelId="{98C33624-850F-4F3E-951D-01B6717A12FD}">
      <dgm:prSet phldrT="[Text]"/>
      <dgm:spPr/>
      <dgm:t>
        <a:bodyPr/>
        <a:lstStyle/>
        <a:p>
          <a:r>
            <a:rPr lang="en-AU" dirty="0"/>
            <a:t>Assess performance</a:t>
          </a:r>
        </a:p>
      </dgm:t>
    </dgm:pt>
    <dgm:pt modelId="{971F66C8-3C43-4FD9-A81E-304F064692B3}" type="parTrans" cxnId="{05EC44E4-EB08-4921-A636-252049935D8E}">
      <dgm:prSet/>
      <dgm:spPr/>
      <dgm:t>
        <a:bodyPr/>
        <a:lstStyle/>
        <a:p>
          <a:endParaRPr lang="en-AU"/>
        </a:p>
      </dgm:t>
    </dgm:pt>
    <dgm:pt modelId="{ACBFDBAA-0A79-431B-B8BB-320665E8F46D}" type="sibTrans" cxnId="{05EC44E4-EB08-4921-A636-252049935D8E}">
      <dgm:prSet/>
      <dgm:spPr/>
      <dgm:t>
        <a:bodyPr/>
        <a:lstStyle/>
        <a:p>
          <a:endParaRPr lang="en-AU"/>
        </a:p>
      </dgm:t>
    </dgm:pt>
    <dgm:pt modelId="{9DEB1442-88FA-412E-AF8E-7CB0E69F502A}">
      <dgm:prSet phldrT="[Text]"/>
      <dgm:spPr/>
      <dgm:t>
        <a:bodyPr/>
        <a:lstStyle/>
        <a:p>
          <a:r>
            <a:rPr lang="en-AU" dirty="0"/>
            <a:t>6</a:t>
          </a:r>
        </a:p>
      </dgm:t>
    </dgm:pt>
    <dgm:pt modelId="{74C13E0E-DB61-4C27-AF4A-5D003EBA1EB3}" type="parTrans" cxnId="{0EE25DC9-0A81-48AA-9A3C-6A7E94891269}">
      <dgm:prSet/>
      <dgm:spPr/>
      <dgm:t>
        <a:bodyPr/>
        <a:lstStyle/>
        <a:p>
          <a:endParaRPr lang="en-AU"/>
        </a:p>
      </dgm:t>
    </dgm:pt>
    <dgm:pt modelId="{25E3C0CA-BAC0-4603-B919-9379C2301E4F}" type="sibTrans" cxnId="{0EE25DC9-0A81-48AA-9A3C-6A7E94891269}">
      <dgm:prSet/>
      <dgm:spPr/>
      <dgm:t>
        <a:bodyPr/>
        <a:lstStyle/>
        <a:p>
          <a:endParaRPr lang="en-AU"/>
        </a:p>
      </dgm:t>
    </dgm:pt>
    <dgm:pt modelId="{115B452B-C5B4-4656-A790-089EA493FD9B}">
      <dgm:prSet phldrT="[Text]"/>
      <dgm:spPr/>
      <dgm:t>
        <a:bodyPr/>
        <a:lstStyle/>
        <a:p>
          <a:r>
            <a:rPr lang="en-AU" dirty="0"/>
            <a:t>Submit Model</a:t>
          </a:r>
        </a:p>
      </dgm:t>
    </dgm:pt>
    <dgm:pt modelId="{86E039D6-19BF-4B6D-8925-32224574B6E6}" type="parTrans" cxnId="{8CA911E1-2113-4593-9211-A20709331E57}">
      <dgm:prSet/>
      <dgm:spPr/>
      <dgm:t>
        <a:bodyPr/>
        <a:lstStyle/>
        <a:p>
          <a:endParaRPr lang="en-AU"/>
        </a:p>
      </dgm:t>
    </dgm:pt>
    <dgm:pt modelId="{8CD38E03-E404-4769-A1CF-DE7C081184BF}" type="sibTrans" cxnId="{8CA911E1-2113-4593-9211-A20709331E57}">
      <dgm:prSet/>
      <dgm:spPr/>
      <dgm:t>
        <a:bodyPr/>
        <a:lstStyle/>
        <a:p>
          <a:endParaRPr lang="en-AU"/>
        </a:p>
      </dgm:t>
    </dgm:pt>
    <dgm:pt modelId="{F6E71AD5-E7D5-4410-9AC9-1BB6E7DD5B43}" type="pres">
      <dgm:prSet presAssocID="{C3AEF0A3-5CB2-49C6-9000-D056BBEFA60D}" presName="linearFlow" presStyleCnt="0">
        <dgm:presLayoutVars>
          <dgm:dir/>
          <dgm:animLvl val="lvl"/>
          <dgm:resizeHandles val="exact"/>
        </dgm:presLayoutVars>
      </dgm:prSet>
      <dgm:spPr/>
    </dgm:pt>
    <dgm:pt modelId="{7D341E6A-693C-4246-85DC-72CAF7928A21}" type="pres">
      <dgm:prSet presAssocID="{2CECF517-16A4-4A6B-B7D2-B920789ABBA4}" presName="composite" presStyleCnt="0"/>
      <dgm:spPr/>
    </dgm:pt>
    <dgm:pt modelId="{24BF4F90-A06D-4B1A-B0EF-10B8CFD6E7DD}" type="pres">
      <dgm:prSet presAssocID="{2CECF517-16A4-4A6B-B7D2-B920789ABBA4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AE732B93-C217-44D0-ADC0-3DFE6F1898F0}" type="pres">
      <dgm:prSet presAssocID="{2CECF517-16A4-4A6B-B7D2-B920789ABBA4}" presName="descendantText" presStyleLbl="alignAcc1" presStyleIdx="0" presStyleCnt="6">
        <dgm:presLayoutVars>
          <dgm:bulletEnabled val="1"/>
        </dgm:presLayoutVars>
      </dgm:prSet>
      <dgm:spPr/>
    </dgm:pt>
    <dgm:pt modelId="{78ADC01D-AB1C-40CB-8B5E-D245B8AB5B5E}" type="pres">
      <dgm:prSet presAssocID="{2B80DF6B-2B16-4522-97A5-FC5C9E8CF3AF}" presName="sp" presStyleCnt="0"/>
      <dgm:spPr/>
    </dgm:pt>
    <dgm:pt modelId="{A138B799-96BE-480F-BDD2-25F06D9AB00D}" type="pres">
      <dgm:prSet presAssocID="{5BFBD139-1CB4-4363-9269-7E6622BCBC8A}" presName="composite" presStyleCnt="0"/>
      <dgm:spPr/>
    </dgm:pt>
    <dgm:pt modelId="{52AAD766-EB81-4258-BC93-9990ED45895D}" type="pres">
      <dgm:prSet presAssocID="{5BFBD139-1CB4-4363-9269-7E6622BCBC8A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9559C1D2-75D4-4C9C-AB81-9AFA23D91352}" type="pres">
      <dgm:prSet presAssocID="{5BFBD139-1CB4-4363-9269-7E6622BCBC8A}" presName="descendantText" presStyleLbl="alignAcc1" presStyleIdx="1" presStyleCnt="6">
        <dgm:presLayoutVars>
          <dgm:bulletEnabled val="1"/>
        </dgm:presLayoutVars>
      </dgm:prSet>
      <dgm:spPr/>
    </dgm:pt>
    <dgm:pt modelId="{B8962A9A-F90F-4110-8583-A23FB70DC2F1}" type="pres">
      <dgm:prSet presAssocID="{1729C903-BF67-4CA8-AEA3-0E26C71990CF}" presName="sp" presStyleCnt="0"/>
      <dgm:spPr/>
    </dgm:pt>
    <dgm:pt modelId="{70554C38-21DA-4AE4-8ED7-BECEF9524931}" type="pres">
      <dgm:prSet presAssocID="{A011E0F7-F588-4C8D-BCD6-7F6EA2E5E160}" presName="composite" presStyleCnt="0"/>
      <dgm:spPr/>
    </dgm:pt>
    <dgm:pt modelId="{31787433-7D80-4525-B43A-631DD55E2578}" type="pres">
      <dgm:prSet presAssocID="{A011E0F7-F588-4C8D-BCD6-7F6EA2E5E160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BA4E67CC-F177-4F9B-A372-AB917E5C536B}" type="pres">
      <dgm:prSet presAssocID="{A011E0F7-F588-4C8D-BCD6-7F6EA2E5E160}" presName="descendantText" presStyleLbl="alignAcc1" presStyleIdx="2" presStyleCnt="6">
        <dgm:presLayoutVars>
          <dgm:bulletEnabled val="1"/>
        </dgm:presLayoutVars>
      </dgm:prSet>
      <dgm:spPr/>
    </dgm:pt>
    <dgm:pt modelId="{003663A7-27E1-4DB1-927A-D52CCD7405BC}" type="pres">
      <dgm:prSet presAssocID="{CDAB4146-0D22-428A-A863-39DE97481B66}" presName="sp" presStyleCnt="0"/>
      <dgm:spPr/>
    </dgm:pt>
    <dgm:pt modelId="{BB1B1E7A-270C-4467-AC87-0810B343E45A}" type="pres">
      <dgm:prSet presAssocID="{EE02FF68-3676-4624-80D3-6B173EE9BBF9}" presName="composite" presStyleCnt="0"/>
      <dgm:spPr/>
    </dgm:pt>
    <dgm:pt modelId="{23FC2A95-3F55-43D8-8D98-17E198B2D967}" type="pres">
      <dgm:prSet presAssocID="{EE02FF68-3676-4624-80D3-6B173EE9BBF9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758B686D-4E4A-4503-A45C-4DD88C77BCEA}" type="pres">
      <dgm:prSet presAssocID="{EE02FF68-3676-4624-80D3-6B173EE9BBF9}" presName="descendantText" presStyleLbl="alignAcc1" presStyleIdx="3" presStyleCnt="6">
        <dgm:presLayoutVars>
          <dgm:bulletEnabled val="1"/>
        </dgm:presLayoutVars>
      </dgm:prSet>
      <dgm:spPr/>
    </dgm:pt>
    <dgm:pt modelId="{CCCADA09-B1B5-4FE8-A591-3F37F01F2691}" type="pres">
      <dgm:prSet presAssocID="{98AA5BE0-FCAD-4221-8F07-03024030CE23}" presName="sp" presStyleCnt="0"/>
      <dgm:spPr/>
    </dgm:pt>
    <dgm:pt modelId="{570C415B-3B1D-4411-A57B-5C52584E2179}" type="pres">
      <dgm:prSet presAssocID="{C16DFD09-DC49-4373-A2B7-FA28DF1DF3B5}" presName="composite" presStyleCnt="0"/>
      <dgm:spPr/>
    </dgm:pt>
    <dgm:pt modelId="{86DE861C-2F44-4B08-88B3-F73CA49E686F}" type="pres">
      <dgm:prSet presAssocID="{C16DFD09-DC49-4373-A2B7-FA28DF1DF3B5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82529F0F-0490-4B71-B1B1-2A1CCE250566}" type="pres">
      <dgm:prSet presAssocID="{C16DFD09-DC49-4373-A2B7-FA28DF1DF3B5}" presName="descendantText" presStyleLbl="alignAcc1" presStyleIdx="4" presStyleCnt="6">
        <dgm:presLayoutVars>
          <dgm:bulletEnabled val="1"/>
        </dgm:presLayoutVars>
      </dgm:prSet>
      <dgm:spPr/>
    </dgm:pt>
    <dgm:pt modelId="{8936DA3B-791C-4A65-9E56-7E76A94A8D17}" type="pres">
      <dgm:prSet presAssocID="{015E8DE0-440C-4CC0-B07A-0D6292878838}" presName="sp" presStyleCnt="0"/>
      <dgm:spPr/>
    </dgm:pt>
    <dgm:pt modelId="{FD423471-88E5-4D1C-85A7-2255F25D7AEA}" type="pres">
      <dgm:prSet presAssocID="{9DEB1442-88FA-412E-AF8E-7CB0E69F502A}" presName="composite" presStyleCnt="0"/>
      <dgm:spPr/>
    </dgm:pt>
    <dgm:pt modelId="{A79FA5CD-F63A-4C28-A6AF-33555776AA10}" type="pres">
      <dgm:prSet presAssocID="{9DEB1442-88FA-412E-AF8E-7CB0E69F502A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3BCA5A54-89C5-48D5-9936-31D0A1F44ABE}" type="pres">
      <dgm:prSet presAssocID="{9DEB1442-88FA-412E-AF8E-7CB0E69F502A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1A08DF01-0935-47DD-90B7-60C7423CF1AA}" srcId="{2CECF517-16A4-4A6B-B7D2-B920789ABBA4}" destId="{CE3C39E7-ECAF-4F61-B7C2-BEDFC1F75578}" srcOrd="0" destOrd="0" parTransId="{958C8565-6D30-49A8-8E81-F3C867914DDA}" sibTransId="{184C5C0F-06C4-4D71-B9D6-429BB9999220}"/>
    <dgm:cxn modelId="{08957502-39B2-4284-B869-0F4AF255833F}" srcId="{A011E0F7-F588-4C8D-BCD6-7F6EA2E5E160}" destId="{5A4A2A31-33CE-4D85-95B8-30BCFCC84564}" srcOrd="0" destOrd="0" parTransId="{386F910C-9E42-42E3-8DB4-BA690CE8E6AF}" sibTransId="{5BD0E2C0-C15D-440D-8E6B-696DBA2699FB}"/>
    <dgm:cxn modelId="{B1BD7F03-3E64-44AB-B1E9-A7FE01E076BD}" type="presOf" srcId="{A011E0F7-F588-4C8D-BCD6-7F6EA2E5E160}" destId="{31787433-7D80-4525-B43A-631DD55E2578}" srcOrd="0" destOrd="0" presId="urn:microsoft.com/office/officeart/2005/8/layout/chevron2"/>
    <dgm:cxn modelId="{263F4014-F564-4668-AA87-9B67C534EB2F}" type="presOf" srcId="{98C33624-850F-4F3E-951D-01B6717A12FD}" destId="{82529F0F-0490-4B71-B1B1-2A1CCE250566}" srcOrd="0" destOrd="0" presId="urn:microsoft.com/office/officeart/2005/8/layout/chevron2"/>
    <dgm:cxn modelId="{06098B2C-5EB8-4A32-B7FD-D09BF10F0623}" srcId="{EE02FF68-3676-4624-80D3-6B173EE9BBF9}" destId="{CDB9C19B-2206-489F-9AF4-06D7B73435FA}" srcOrd="0" destOrd="0" parTransId="{C6110966-2FD9-4059-AAA5-0E40DACCD8A4}" sibTransId="{9CD2319A-FBBD-4F09-97F0-04241D46588D}"/>
    <dgm:cxn modelId="{89792A35-31CC-4668-AF9C-3630FF0890D6}" srcId="{C3AEF0A3-5CB2-49C6-9000-D056BBEFA60D}" destId="{5BFBD139-1CB4-4363-9269-7E6622BCBC8A}" srcOrd="1" destOrd="0" parTransId="{E5A98278-6C31-4453-A55D-57F65D25F29A}" sibTransId="{1729C903-BF67-4CA8-AEA3-0E26C71990CF}"/>
    <dgm:cxn modelId="{DAB81238-FC97-4ED2-B413-DB0F5E23FCB6}" type="presOf" srcId="{2CECF517-16A4-4A6B-B7D2-B920789ABBA4}" destId="{24BF4F90-A06D-4B1A-B0EF-10B8CFD6E7DD}" srcOrd="0" destOrd="0" presId="urn:microsoft.com/office/officeart/2005/8/layout/chevron2"/>
    <dgm:cxn modelId="{2C8F9C43-0480-49A7-93B0-65B03DC82507}" type="presOf" srcId="{CDB9C19B-2206-489F-9AF4-06D7B73435FA}" destId="{758B686D-4E4A-4503-A45C-4DD88C77BCEA}" srcOrd="0" destOrd="0" presId="urn:microsoft.com/office/officeart/2005/8/layout/chevron2"/>
    <dgm:cxn modelId="{A5213644-008E-496D-A731-631A02BAF3E7}" type="presOf" srcId="{115B452B-C5B4-4656-A790-089EA493FD9B}" destId="{3BCA5A54-89C5-48D5-9936-31D0A1F44ABE}" srcOrd="0" destOrd="0" presId="urn:microsoft.com/office/officeart/2005/8/layout/chevron2"/>
    <dgm:cxn modelId="{FF7DB346-76ED-4C9D-B154-2C8FB0750029}" type="presOf" srcId="{5A4A2A31-33CE-4D85-95B8-30BCFCC84564}" destId="{BA4E67CC-F177-4F9B-A372-AB917E5C536B}" srcOrd="0" destOrd="0" presId="urn:microsoft.com/office/officeart/2005/8/layout/chevron2"/>
    <dgm:cxn modelId="{8CD8E768-1F2D-439D-B3DE-748EBD0A032C}" srcId="{C3AEF0A3-5CB2-49C6-9000-D056BBEFA60D}" destId="{EE02FF68-3676-4624-80D3-6B173EE9BBF9}" srcOrd="3" destOrd="0" parTransId="{2521CB2E-F768-40FC-80CE-BB7E6F85E803}" sibTransId="{98AA5BE0-FCAD-4221-8F07-03024030CE23}"/>
    <dgm:cxn modelId="{79D1A853-7482-40D5-BDA9-70EA4220A74C}" type="presOf" srcId="{CE3C39E7-ECAF-4F61-B7C2-BEDFC1F75578}" destId="{AE732B93-C217-44D0-ADC0-3DFE6F1898F0}" srcOrd="0" destOrd="0" presId="urn:microsoft.com/office/officeart/2005/8/layout/chevron2"/>
    <dgm:cxn modelId="{72ABE755-C560-4341-BC49-F739521B1EAA}" type="presOf" srcId="{9DEB1442-88FA-412E-AF8E-7CB0E69F502A}" destId="{A79FA5CD-F63A-4C28-A6AF-33555776AA10}" srcOrd="0" destOrd="0" presId="urn:microsoft.com/office/officeart/2005/8/layout/chevron2"/>
    <dgm:cxn modelId="{90E46483-6B00-4B7E-ABD2-3B50DC70B56A}" srcId="{5BFBD139-1CB4-4363-9269-7E6622BCBC8A}" destId="{348FA5D1-B30F-411C-BB3D-0D2E21C283AE}" srcOrd="0" destOrd="0" parTransId="{1EBB088E-853B-425E-AA04-B84EBE200B1D}" sibTransId="{898E3428-D547-4459-8E1F-4005B6CD7FDB}"/>
    <dgm:cxn modelId="{FC3F7CB8-CF2C-46DF-96A8-3B026E4A1104}" type="presOf" srcId="{C3AEF0A3-5CB2-49C6-9000-D056BBEFA60D}" destId="{F6E71AD5-E7D5-4410-9AC9-1BB6E7DD5B43}" srcOrd="0" destOrd="0" presId="urn:microsoft.com/office/officeart/2005/8/layout/chevron2"/>
    <dgm:cxn modelId="{C1A846BE-A192-4FB5-86CD-F8311577C380}" srcId="{C3AEF0A3-5CB2-49C6-9000-D056BBEFA60D}" destId="{A011E0F7-F588-4C8D-BCD6-7F6EA2E5E160}" srcOrd="2" destOrd="0" parTransId="{C45E2474-DC0C-4C2D-A545-69B7F9617BDF}" sibTransId="{CDAB4146-0D22-428A-A863-39DE97481B66}"/>
    <dgm:cxn modelId="{06415EC5-E3C0-4C4D-8F4C-719F8F21A466}" srcId="{C3AEF0A3-5CB2-49C6-9000-D056BBEFA60D}" destId="{2CECF517-16A4-4A6B-B7D2-B920789ABBA4}" srcOrd="0" destOrd="0" parTransId="{7ED45248-2497-4A86-A6A4-0363CA21B9E6}" sibTransId="{2B80DF6B-2B16-4522-97A5-FC5C9E8CF3AF}"/>
    <dgm:cxn modelId="{0EE25DC9-0A81-48AA-9A3C-6A7E94891269}" srcId="{C3AEF0A3-5CB2-49C6-9000-D056BBEFA60D}" destId="{9DEB1442-88FA-412E-AF8E-7CB0E69F502A}" srcOrd="5" destOrd="0" parTransId="{74C13E0E-DB61-4C27-AF4A-5D003EBA1EB3}" sibTransId="{25E3C0CA-BAC0-4603-B919-9379C2301E4F}"/>
    <dgm:cxn modelId="{90187ACB-8ADA-4068-9E05-04F234CC67E5}" type="presOf" srcId="{EE02FF68-3676-4624-80D3-6B173EE9BBF9}" destId="{23FC2A95-3F55-43D8-8D98-17E198B2D967}" srcOrd="0" destOrd="0" presId="urn:microsoft.com/office/officeart/2005/8/layout/chevron2"/>
    <dgm:cxn modelId="{74BF84D0-D319-4E71-8D90-69774F42CA2D}" type="presOf" srcId="{C16DFD09-DC49-4373-A2B7-FA28DF1DF3B5}" destId="{86DE861C-2F44-4B08-88B3-F73CA49E686F}" srcOrd="0" destOrd="0" presId="urn:microsoft.com/office/officeart/2005/8/layout/chevron2"/>
    <dgm:cxn modelId="{59DBBBD0-C0F7-4716-B9F3-F38964A47423}" type="presOf" srcId="{348FA5D1-B30F-411C-BB3D-0D2E21C283AE}" destId="{9559C1D2-75D4-4C9C-AB81-9AFA23D91352}" srcOrd="0" destOrd="0" presId="urn:microsoft.com/office/officeart/2005/8/layout/chevron2"/>
    <dgm:cxn modelId="{BD2800D8-69AB-4D19-810E-12C2D4B10951}" type="presOf" srcId="{5BFBD139-1CB4-4363-9269-7E6622BCBC8A}" destId="{52AAD766-EB81-4258-BC93-9990ED45895D}" srcOrd="0" destOrd="0" presId="urn:microsoft.com/office/officeart/2005/8/layout/chevron2"/>
    <dgm:cxn modelId="{8CA911E1-2113-4593-9211-A20709331E57}" srcId="{9DEB1442-88FA-412E-AF8E-7CB0E69F502A}" destId="{115B452B-C5B4-4656-A790-089EA493FD9B}" srcOrd="0" destOrd="0" parTransId="{86E039D6-19BF-4B6D-8925-32224574B6E6}" sibTransId="{8CD38E03-E404-4769-A1CF-DE7C081184BF}"/>
    <dgm:cxn modelId="{05EC44E4-EB08-4921-A636-252049935D8E}" srcId="{C16DFD09-DC49-4373-A2B7-FA28DF1DF3B5}" destId="{98C33624-850F-4F3E-951D-01B6717A12FD}" srcOrd="0" destOrd="0" parTransId="{971F66C8-3C43-4FD9-A81E-304F064692B3}" sibTransId="{ACBFDBAA-0A79-431B-B8BB-320665E8F46D}"/>
    <dgm:cxn modelId="{E1D3D4E9-3833-4B2E-8858-189C5F7A2151}" srcId="{C3AEF0A3-5CB2-49C6-9000-D056BBEFA60D}" destId="{C16DFD09-DC49-4373-A2B7-FA28DF1DF3B5}" srcOrd="4" destOrd="0" parTransId="{B31F0BE9-B5EB-42B5-8D28-09EFDC876BC6}" sibTransId="{015E8DE0-440C-4CC0-B07A-0D6292878838}"/>
    <dgm:cxn modelId="{B50F59DD-8A8F-4DF1-B4EA-3D1C90B5E192}" type="presParOf" srcId="{F6E71AD5-E7D5-4410-9AC9-1BB6E7DD5B43}" destId="{7D341E6A-693C-4246-85DC-72CAF7928A21}" srcOrd="0" destOrd="0" presId="urn:microsoft.com/office/officeart/2005/8/layout/chevron2"/>
    <dgm:cxn modelId="{0E0CA047-BC10-4AB2-AA36-E5D64F5EEE26}" type="presParOf" srcId="{7D341E6A-693C-4246-85DC-72CAF7928A21}" destId="{24BF4F90-A06D-4B1A-B0EF-10B8CFD6E7DD}" srcOrd="0" destOrd="0" presId="urn:microsoft.com/office/officeart/2005/8/layout/chevron2"/>
    <dgm:cxn modelId="{F0B3B389-E1BA-47A4-8B4B-F8DD1E61C530}" type="presParOf" srcId="{7D341E6A-693C-4246-85DC-72CAF7928A21}" destId="{AE732B93-C217-44D0-ADC0-3DFE6F1898F0}" srcOrd="1" destOrd="0" presId="urn:microsoft.com/office/officeart/2005/8/layout/chevron2"/>
    <dgm:cxn modelId="{A39C2DEA-56AD-4B8E-A099-8E79AF22BC4A}" type="presParOf" srcId="{F6E71AD5-E7D5-4410-9AC9-1BB6E7DD5B43}" destId="{78ADC01D-AB1C-40CB-8B5E-D245B8AB5B5E}" srcOrd="1" destOrd="0" presId="urn:microsoft.com/office/officeart/2005/8/layout/chevron2"/>
    <dgm:cxn modelId="{6449962E-3B2D-4E9B-B242-0383815AF198}" type="presParOf" srcId="{F6E71AD5-E7D5-4410-9AC9-1BB6E7DD5B43}" destId="{A138B799-96BE-480F-BDD2-25F06D9AB00D}" srcOrd="2" destOrd="0" presId="urn:microsoft.com/office/officeart/2005/8/layout/chevron2"/>
    <dgm:cxn modelId="{521040EF-766D-4029-8039-8FD29221487D}" type="presParOf" srcId="{A138B799-96BE-480F-BDD2-25F06D9AB00D}" destId="{52AAD766-EB81-4258-BC93-9990ED45895D}" srcOrd="0" destOrd="0" presId="urn:microsoft.com/office/officeart/2005/8/layout/chevron2"/>
    <dgm:cxn modelId="{BBC6A5E1-EF03-42BA-A438-AA0FC4C6F42B}" type="presParOf" srcId="{A138B799-96BE-480F-BDD2-25F06D9AB00D}" destId="{9559C1D2-75D4-4C9C-AB81-9AFA23D91352}" srcOrd="1" destOrd="0" presId="urn:microsoft.com/office/officeart/2005/8/layout/chevron2"/>
    <dgm:cxn modelId="{AAFA1031-2C24-4243-ADF7-471A28836EF8}" type="presParOf" srcId="{F6E71AD5-E7D5-4410-9AC9-1BB6E7DD5B43}" destId="{B8962A9A-F90F-4110-8583-A23FB70DC2F1}" srcOrd="3" destOrd="0" presId="urn:microsoft.com/office/officeart/2005/8/layout/chevron2"/>
    <dgm:cxn modelId="{498D533A-8EEB-468B-B055-0D1C570C1276}" type="presParOf" srcId="{F6E71AD5-E7D5-4410-9AC9-1BB6E7DD5B43}" destId="{70554C38-21DA-4AE4-8ED7-BECEF9524931}" srcOrd="4" destOrd="0" presId="urn:microsoft.com/office/officeart/2005/8/layout/chevron2"/>
    <dgm:cxn modelId="{42B6AE34-3268-4097-96C9-D9F6FFA0207D}" type="presParOf" srcId="{70554C38-21DA-4AE4-8ED7-BECEF9524931}" destId="{31787433-7D80-4525-B43A-631DD55E2578}" srcOrd="0" destOrd="0" presId="urn:microsoft.com/office/officeart/2005/8/layout/chevron2"/>
    <dgm:cxn modelId="{277E6F1B-6037-444F-AD78-308A0AF27F66}" type="presParOf" srcId="{70554C38-21DA-4AE4-8ED7-BECEF9524931}" destId="{BA4E67CC-F177-4F9B-A372-AB917E5C536B}" srcOrd="1" destOrd="0" presId="urn:microsoft.com/office/officeart/2005/8/layout/chevron2"/>
    <dgm:cxn modelId="{BB20D58A-2272-4A4F-BB38-7F7827C348FD}" type="presParOf" srcId="{F6E71AD5-E7D5-4410-9AC9-1BB6E7DD5B43}" destId="{003663A7-27E1-4DB1-927A-D52CCD7405BC}" srcOrd="5" destOrd="0" presId="urn:microsoft.com/office/officeart/2005/8/layout/chevron2"/>
    <dgm:cxn modelId="{271CD3E5-17B2-4ADC-8390-BF8B3A44A7A9}" type="presParOf" srcId="{F6E71AD5-E7D5-4410-9AC9-1BB6E7DD5B43}" destId="{BB1B1E7A-270C-4467-AC87-0810B343E45A}" srcOrd="6" destOrd="0" presId="urn:microsoft.com/office/officeart/2005/8/layout/chevron2"/>
    <dgm:cxn modelId="{7633B907-B08B-43C2-BEE3-1C59B8CA108C}" type="presParOf" srcId="{BB1B1E7A-270C-4467-AC87-0810B343E45A}" destId="{23FC2A95-3F55-43D8-8D98-17E198B2D967}" srcOrd="0" destOrd="0" presId="urn:microsoft.com/office/officeart/2005/8/layout/chevron2"/>
    <dgm:cxn modelId="{E540142B-5945-471A-BA44-DAF68A5C19AB}" type="presParOf" srcId="{BB1B1E7A-270C-4467-AC87-0810B343E45A}" destId="{758B686D-4E4A-4503-A45C-4DD88C77BCEA}" srcOrd="1" destOrd="0" presId="urn:microsoft.com/office/officeart/2005/8/layout/chevron2"/>
    <dgm:cxn modelId="{B01D7DF4-67EF-4818-A3C1-250033A3EEAB}" type="presParOf" srcId="{F6E71AD5-E7D5-4410-9AC9-1BB6E7DD5B43}" destId="{CCCADA09-B1B5-4FE8-A591-3F37F01F2691}" srcOrd="7" destOrd="0" presId="urn:microsoft.com/office/officeart/2005/8/layout/chevron2"/>
    <dgm:cxn modelId="{FB0E82C4-8CC4-4428-8F9E-30160CF6B5E6}" type="presParOf" srcId="{F6E71AD5-E7D5-4410-9AC9-1BB6E7DD5B43}" destId="{570C415B-3B1D-4411-A57B-5C52584E2179}" srcOrd="8" destOrd="0" presId="urn:microsoft.com/office/officeart/2005/8/layout/chevron2"/>
    <dgm:cxn modelId="{A0A97FE5-0E5B-4085-AC81-DC61F7CCA989}" type="presParOf" srcId="{570C415B-3B1D-4411-A57B-5C52584E2179}" destId="{86DE861C-2F44-4B08-88B3-F73CA49E686F}" srcOrd="0" destOrd="0" presId="urn:microsoft.com/office/officeart/2005/8/layout/chevron2"/>
    <dgm:cxn modelId="{4CBFEC5A-F74F-4A10-810C-0ED2E28C5286}" type="presParOf" srcId="{570C415B-3B1D-4411-A57B-5C52584E2179}" destId="{82529F0F-0490-4B71-B1B1-2A1CCE250566}" srcOrd="1" destOrd="0" presId="urn:microsoft.com/office/officeart/2005/8/layout/chevron2"/>
    <dgm:cxn modelId="{E443DF13-A36D-4A41-AF94-53548094E000}" type="presParOf" srcId="{F6E71AD5-E7D5-4410-9AC9-1BB6E7DD5B43}" destId="{8936DA3B-791C-4A65-9E56-7E76A94A8D17}" srcOrd="9" destOrd="0" presId="urn:microsoft.com/office/officeart/2005/8/layout/chevron2"/>
    <dgm:cxn modelId="{DE9C64E3-8B68-4C6C-8C00-CBA96F132EE3}" type="presParOf" srcId="{F6E71AD5-E7D5-4410-9AC9-1BB6E7DD5B43}" destId="{FD423471-88E5-4D1C-85A7-2255F25D7AEA}" srcOrd="10" destOrd="0" presId="urn:microsoft.com/office/officeart/2005/8/layout/chevron2"/>
    <dgm:cxn modelId="{1CB9C537-D4C1-4F7C-9EED-9E30518CF7BA}" type="presParOf" srcId="{FD423471-88E5-4D1C-85A7-2255F25D7AEA}" destId="{A79FA5CD-F63A-4C28-A6AF-33555776AA10}" srcOrd="0" destOrd="0" presId="urn:microsoft.com/office/officeart/2005/8/layout/chevron2"/>
    <dgm:cxn modelId="{7296835D-445E-413D-99C4-05602EADBD42}" type="presParOf" srcId="{FD423471-88E5-4D1C-85A7-2255F25D7AEA}" destId="{3BCA5A54-89C5-48D5-9936-31D0A1F44AB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F4F90-A06D-4B1A-B0EF-10B8CFD6E7DD}">
      <dsp:nvSpPr>
        <dsp:cNvPr id="0" name=""/>
        <dsp:cNvSpPr/>
      </dsp:nvSpPr>
      <dsp:spPr>
        <a:xfrm rot="5400000">
          <a:off x="-143572" y="143701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1</a:t>
          </a:r>
        </a:p>
      </dsp:txBody>
      <dsp:txXfrm rot="-5400000">
        <a:off x="1" y="335132"/>
        <a:ext cx="670005" cy="287145"/>
      </dsp:txXfrm>
    </dsp:sp>
    <dsp:sp modelId="{AE732B93-C217-44D0-ADC0-3DFE6F1898F0}">
      <dsp:nvSpPr>
        <dsp:cNvPr id="0" name=""/>
        <dsp:cNvSpPr/>
      </dsp:nvSpPr>
      <dsp:spPr>
        <a:xfrm rot="5400000">
          <a:off x="3156019" y="-2485885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Retrieve Data</a:t>
          </a:r>
        </a:p>
      </dsp:txBody>
      <dsp:txXfrm rot="-5400000">
        <a:off x="670006" y="30499"/>
        <a:ext cx="5563805" cy="561406"/>
      </dsp:txXfrm>
    </dsp:sp>
    <dsp:sp modelId="{52AAD766-EB81-4258-BC93-9990ED45895D}">
      <dsp:nvSpPr>
        <dsp:cNvPr id="0" name=""/>
        <dsp:cNvSpPr/>
      </dsp:nvSpPr>
      <dsp:spPr>
        <a:xfrm rot="5400000">
          <a:off x="-143572" y="1003289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2</a:t>
          </a:r>
        </a:p>
      </dsp:txBody>
      <dsp:txXfrm rot="-5400000">
        <a:off x="1" y="1194720"/>
        <a:ext cx="670005" cy="287145"/>
      </dsp:txXfrm>
    </dsp:sp>
    <dsp:sp modelId="{9559C1D2-75D4-4C9C-AB81-9AFA23D91352}">
      <dsp:nvSpPr>
        <dsp:cNvPr id="0" name=""/>
        <dsp:cNvSpPr/>
      </dsp:nvSpPr>
      <dsp:spPr>
        <a:xfrm rot="5400000">
          <a:off x="3156019" y="-1626297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Explore Data</a:t>
          </a:r>
        </a:p>
      </dsp:txBody>
      <dsp:txXfrm rot="-5400000">
        <a:off x="670006" y="890087"/>
        <a:ext cx="5563805" cy="561406"/>
      </dsp:txXfrm>
    </dsp:sp>
    <dsp:sp modelId="{31787433-7D80-4525-B43A-631DD55E2578}">
      <dsp:nvSpPr>
        <dsp:cNvPr id="0" name=""/>
        <dsp:cNvSpPr/>
      </dsp:nvSpPr>
      <dsp:spPr>
        <a:xfrm rot="5400000">
          <a:off x="-143572" y="1862877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3</a:t>
          </a:r>
        </a:p>
      </dsp:txBody>
      <dsp:txXfrm rot="-5400000">
        <a:off x="1" y="2054308"/>
        <a:ext cx="670005" cy="287145"/>
      </dsp:txXfrm>
    </dsp:sp>
    <dsp:sp modelId="{BA4E67CC-F177-4F9B-A372-AB917E5C536B}">
      <dsp:nvSpPr>
        <dsp:cNvPr id="0" name=""/>
        <dsp:cNvSpPr/>
      </dsp:nvSpPr>
      <dsp:spPr>
        <a:xfrm rot="5400000">
          <a:off x="3156019" y="-766709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Prepare Data</a:t>
          </a:r>
        </a:p>
      </dsp:txBody>
      <dsp:txXfrm rot="-5400000">
        <a:off x="670006" y="1749675"/>
        <a:ext cx="5563805" cy="561406"/>
      </dsp:txXfrm>
    </dsp:sp>
    <dsp:sp modelId="{23FC2A95-3F55-43D8-8D98-17E198B2D967}">
      <dsp:nvSpPr>
        <dsp:cNvPr id="0" name=""/>
        <dsp:cNvSpPr/>
      </dsp:nvSpPr>
      <dsp:spPr>
        <a:xfrm rot="5400000">
          <a:off x="-143572" y="2722465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4</a:t>
          </a:r>
        </a:p>
      </dsp:txBody>
      <dsp:txXfrm rot="-5400000">
        <a:off x="1" y="2913896"/>
        <a:ext cx="670005" cy="287145"/>
      </dsp:txXfrm>
    </dsp:sp>
    <dsp:sp modelId="{758B686D-4E4A-4503-A45C-4DD88C77BCEA}">
      <dsp:nvSpPr>
        <dsp:cNvPr id="0" name=""/>
        <dsp:cNvSpPr/>
      </dsp:nvSpPr>
      <dsp:spPr>
        <a:xfrm rot="5400000">
          <a:off x="3156019" y="92878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Develop model</a:t>
          </a:r>
        </a:p>
      </dsp:txBody>
      <dsp:txXfrm rot="-5400000">
        <a:off x="670006" y="2609263"/>
        <a:ext cx="5563805" cy="561406"/>
      </dsp:txXfrm>
    </dsp:sp>
    <dsp:sp modelId="{86DE861C-2F44-4B08-88B3-F73CA49E686F}">
      <dsp:nvSpPr>
        <dsp:cNvPr id="0" name=""/>
        <dsp:cNvSpPr/>
      </dsp:nvSpPr>
      <dsp:spPr>
        <a:xfrm rot="5400000">
          <a:off x="-143572" y="3582053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5</a:t>
          </a:r>
        </a:p>
      </dsp:txBody>
      <dsp:txXfrm rot="-5400000">
        <a:off x="1" y="3773484"/>
        <a:ext cx="670005" cy="287145"/>
      </dsp:txXfrm>
    </dsp:sp>
    <dsp:sp modelId="{82529F0F-0490-4B71-B1B1-2A1CCE250566}">
      <dsp:nvSpPr>
        <dsp:cNvPr id="0" name=""/>
        <dsp:cNvSpPr/>
      </dsp:nvSpPr>
      <dsp:spPr>
        <a:xfrm rot="5400000">
          <a:off x="3156019" y="952466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Assess performance</a:t>
          </a:r>
        </a:p>
      </dsp:txBody>
      <dsp:txXfrm rot="-5400000">
        <a:off x="670006" y="3468851"/>
        <a:ext cx="5563805" cy="561406"/>
      </dsp:txXfrm>
    </dsp:sp>
    <dsp:sp modelId="{A79FA5CD-F63A-4C28-A6AF-33555776AA10}">
      <dsp:nvSpPr>
        <dsp:cNvPr id="0" name=""/>
        <dsp:cNvSpPr/>
      </dsp:nvSpPr>
      <dsp:spPr>
        <a:xfrm rot="5400000">
          <a:off x="-143572" y="4441641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6</a:t>
          </a:r>
        </a:p>
      </dsp:txBody>
      <dsp:txXfrm rot="-5400000">
        <a:off x="1" y="4633072"/>
        <a:ext cx="670005" cy="287145"/>
      </dsp:txXfrm>
    </dsp:sp>
    <dsp:sp modelId="{3BCA5A54-89C5-48D5-9936-31D0A1F44ABE}">
      <dsp:nvSpPr>
        <dsp:cNvPr id="0" name=""/>
        <dsp:cNvSpPr/>
      </dsp:nvSpPr>
      <dsp:spPr>
        <a:xfrm rot="5400000">
          <a:off x="3156019" y="1812054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Submit Model</a:t>
          </a:r>
        </a:p>
      </dsp:txBody>
      <dsp:txXfrm rot="-5400000">
        <a:off x="670006" y="4328439"/>
        <a:ext cx="5563805" cy="561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10/20/2018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10/20/2018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1532384"/>
            <a:ext cx="8735325" cy="2000251"/>
          </a:xfrm>
        </p:spPr>
        <p:txBody>
          <a:bodyPr/>
          <a:lstStyle/>
          <a:p>
            <a:r>
              <a:rPr lang="en-US" dirty="0"/>
              <a:t>Western Power Hack-a-Gig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573016"/>
            <a:ext cx="8735325" cy="1752600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UnicorNN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0556E9-6BE7-4FBC-BF96-86696EEE03F8}"/>
              </a:ext>
            </a:extLst>
          </p:cNvPr>
          <p:cNvSpPr/>
          <p:nvPr/>
        </p:nvSpPr>
        <p:spPr>
          <a:xfrm>
            <a:off x="1786809" y="4077072"/>
            <a:ext cx="8412059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71974-9754-43FD-8E8E-35E616625C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845" y="2936711"/>
            <a:ext cx="1256171" cy="15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– Smart Meter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</p:spTree>
    <p:extLst>
      <p:ext uri="{BB962C8B-B14F-4D97-AF65-F5344CB8AC3E}">
        <p14:creationId xmlns:p14="http://schemas.microsoft.com/office/powerpoint/2010/main" val="82041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Photovoltaic generation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569DDC-B169-4DBF-AE32-3C50C98F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Define requirements</a:t>
            </a:r>
          </a:p>
          <a:p>
            <a:pPr lvl="1"/>
            <a:r>
              <a:rPr lang="en-AU" dirty="0"/>
              <a:t>Provide an approach</a:t>
            </a:r>
          </a:p>
          <a:p>
            <a:pPr lvl="1"/>
            <a:r>
              <a:rPr lang="en-AU" dirty="0"/>
              <a:t>Provide an algorithm</a:t>
            </a:r>
          </a:p>
          <a:p>
            <a:pPr lvl="1"/>
            <a:r>
              <a:rPr lang="en-AU" dirty="0"/>
              <a:t>Test algorithm</a:t>
            </a:r>
          </a:p>
          <a:p>
            <a:pPr lvl="1"/>
            <a:r>
              <a:rPr lang="en-AU" dirty="0"/>
              <a:t>Generate insights</a:t>
            </a:r>
          </a:p>
          <a:p>
            <a:r>
              <a:rPr lang="en-AU" dirty="0"/>
              <a:t>Follow to-do list (right)</a:t>
            </a:r>
            <a:endParaRPr lang="en-AU" dirty="0">
              <a:sym typeface="Wingdings" panose="05000000000000000000" pitchFamily="2" charset="2"/>
            </a:endParaRPr>
          </a:p>
          <a:p>
            <a:r>
              <a:rPr lang="en-AU" dirty="0">
                <a:sym typeface="Wingdings" panose="05000000000000000000" pitchFamily="2" charset="2"/>
              </a:rPr>
              <a:t>Document Learnings</a:t>
            </a:r>
            <a:endParaRPr lang="en-AU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E92447E-19E6-4162-923D-17AED9E3BC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332956"/>
              </p:ext>
            </p:extLst>
          </p:nvPr>
        </p:nvGraphicFramePr>
        <p:xfrm>
          <a:off x="5158308" y="908720"/>
          <a:ext cx="6264182" cy="5255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24</TotalTime>
  <Words>61</Words>
  <Application>Microsoft Office PowerPoint</Application>
  <PresentationFormat>Custom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Tech 16x9</vt:lpstr>
      <vt:lpstr>Western Power Hack-a-Gig</vt:lpstr>
      <vt:lpstr>Challenge 1 – Smart Meter Data</vt:lpstr>
      <vt:lpstr>Overview</vt:lpstr>
      <vt:lpstr>Challenge 2</vt:lpstr>
      <vt:lpstr>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Western Power Hack-a-Gig</dc:title>
  <dc:creator>Sofia Sibanic</dc:creator>
  <cp:lastModifiedBy>Sofia Sibanic</cp:lastModifiedBy>
  <cp:revision>5</cp:revision>
  <dcterms:created xsi:type="dcterms:W3CDTF">2018-10-20T11:17:23Z</dcterms:created>
  <dcterms:modified xsi:type="dcterms:W3CDTF">2018-10-20T11:42:15Z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