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6"/>
  </p:notesMasterIdLst>
  <p:handoutMasterIdLst>
    <p:handoutMasterId r:id="rId37"/>
  </p:handoutMasterIdLst>
  <p:sldIdLst>
    <p:sldId id="257" r:id="rId5"/>
    <p:sldId id="284" r:id="rId6"/>
    <p:sldId id="285" r:id="rId7"/>
    <p:sldId id="290" r:id="rId8"/>
    <p:sldId id="268" r:id="rId9"/>
    <p:sldId id="293" r:id="rId10"/>
    <p:sldId id="287" r:id="rId11"/>
    <p:sldId id="288" r:id="rId12"/>
    <p:sldId id="289" r:id="rId13"/>
    <p:sldId id="259" r:id="rId14"/>
    <p:sldId id="295" r:id="rId15"/>
    <p:sldId id="263" r:id="rId16"/>
    <p:sldId id="262" r:id="rId17"/>
    <p:sldId id="296" r:id="rId18"/>
    <p:sldId id="272" r:id="rId19"/>
    <p:sldId id="298" r:id="rId20"/>
    <p:sldId id="274" r:id="rId21"/>
    <p:sldId id="273" r:id="rId22"/>
    <p:sldId id="292" r:id="rId23"/>
    <p:sldId id="300" r:id="rId24"/>
    <p:sldId id="275" r:id="rId25"/>
    <p:sldId id="276" r:id="rId26"/>
    <p:sldId id="282" r:id="rId27"/>
    <p:sldId id="299" r:id="rId28"/>
    <p:sldId id="301" r:id="rId29"/>
    <p:sldId id="278" r:id="rId30"/>
    <p:sldId id="286" r:id="rId31"/>
    <p:sldId id="283" r:id="rId32"/>
    <p:sldId id="279" r:id="rId33"/>
    <p:sldId id="280" r:id="rId34"/>
    <p:sldId id="281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E1D"/>
    <a:srgbClr val="D02E02"/>
    <a:srgbClr val="000000"/>
    <a:srgbClr val="FF0000"/>
    <a:srgbClr val="394404"/>
    <a:srgbClr val="5F6F0F"/>
    <a:srgbClr val="718412"/>
    <a:srgbClr val="65741A"/>
    <a:srgbClr val="70811D"/>
    <a:srgbClr val="7B8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935" autoAdjust="0"/>
  </p:normalViewPr>
  <p:slideViewPr>
    <p:cSldViewPr>
      <p:cViewPr varScale="1">
        <p:scale>
          <a:sx n="94" d="100"/>
          <a:sy n="94" d="100"/>
        </p:scale>
        <p:origin x="504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EA5AB-BC82-43DB-8AD2-9C2BA8CEA32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EE47DC9-FD41-49CC-BF05-36E38F28C6F4}">
      <dgm:prSet phldrT="[Text]"/>
      <dgm:spPr/>
      <dgm:t>
        <a:bodyPr/>
        <a:lstStyle/>
        <a:p>
          <a:r>
            <a:rPr lang="en-AU" dirty="0"/>
            <a:t>Input</a:t>
          </a:r>
        </a:p>
      </dgm:t>
    </dgm:pt>
    <dgm:pt modelId="{917129C1-3B70-43E5-A233-2FD1EFAB776B}" type="parTrans" cxnId="{4343D4E2-A549-4E18-B235-1DB185226C8B}">
      <dgm:prSet/>
      <dgm:spPr/>
      <dgm:t>
        <a:bodyPr/>
        <a:lstStyle/>
        <a:p>
          <a:endParaRPr lang="en-AU"/>
        </a:p>
      </dgm:t>
    </dgm:pt>
    <dgm:pt modelId="{CFD569C8-8D03-4673-A016-6CC4BA2F51EA}" type="sibTrans" cxnId="{4343D4E2-A549-4E18-B235-1DB185226C8B}">
      <dgm:prSet/>
      <dgm:spPr/>
      <dgm:t>
        <a:bodyPr/>
        <a:lstStyle/>
        <a:p>
          <a:endParaRPr lang="en-AU"/>
        </a:p>
      </dgm:t>
    </dgm:pt>
    <dgm:pt modelId="{3F255084-D8DF-42E0-AF26-1B5ECF31434C}">
      <dgm:prSet phldrT="[Text]"/>
      <dgm:spPr/>
      <dgm:t>
        <a:bodyPr/>
        <a:lstStyle/>
        <a:p>
          <a:r>
            <a:rPr lang="en-AU" dirty="0"/>
            <a:t>Model</a:t>
          </a:r>
        </a:p>
      </dgm:t>
    </dgm:pt>
    <dgm:pt modelId="{1A6B0E8C-4BBF-4201-ABD0-457AE92E90AC}" type="parTrans" cxnId="{4EE814EF-A482-4487-9E0C-F9201B55BFF4}">
      <dgm:prSet/>
      <dgm:spPr/>
      <dgm:t>
        <a:bodyPr/>
        <a:lstStyle/>
        <a:p>
          <a:endParaRPr lang="en-AU"/>
        </a:p>
      </dgm:t>
    </dgm:pt>
    <dgm:pt modelId="{A196F1D8-7BA4-4999-A4FD-E40D237B8258}" type="sibTrans" cxnId="{4EE814EF-A482-4487-9E0C-F9201B55BFF4}">
      <dgm:prSet/>
      <dgm:spPr/>
      <dgm:t>
        <a:bodyPr/>
        <a:lstStyle/>
        <a:p>
          <a:endParaRPr lang="en-AU"/>
        </a:p>
      </dgm:t>
    </dgm:pt>
    <dgm:pt modelId="{2CBE346B-8D26-471F-97D3-9BD15DE030AB}">
      <dgm:prSet phldrT="[Text]"/>
      <dgm:spPr/>
      <dgm:t>
        <a:bodyPr/>
        <a:lstStyle/>
        <a:p>
          <a:r>
            <a:rPr lang="en-AU" dirty="0"/>
            <a:t>Output</a:t>
          </a:r>
        </a:p>
      </dgm:t>
    </dgm:pt>
    <dgm:pt modelId="{BF1DD614-22D1-4320-ADE5-6FA2B4C5F86B}" type="parTrans" cxnId="{1303548C-7C3B-47A6-AA37-6B484DF2846B}">
      <dgm:prSet/>
      <dgm:spPr/>
      <dgm:t>
        <a:bodyPr/>
        <a:lstStyle/>
        <a:p>
          <a:endParaRPr lang="en-AU"/>
        </a:p>
      </dgm:t>
    </dgm:pt>
    <dgm:pt modelId="{6AD736F7-38F4-4C66-9208-2200B36D299D}" type="sibTrans" cxnId="{1303548C-7C3B-47A6-AA37-6B484DF2846B}">
      <dgm:prSet/>
      <dgm:spPr/>
      <dgm:t>
        <a:bodyPr/>
        <a:lstStyle/>
        <a:p>
          <a:endParaRPr lang="en-AU"/>
        </a:p>
      </dgm:t>
    </dgm:pt>
    <dgm:pt modelId="{6E7306E2-5DCB-43EC-B091-ACF9B8EA6FE3}" type="pres">
      <dgm:prSet presAssocID="{C2BEA5AB-BC82-43DB-8AD2-9C2BA8CEA325}" presName="Name0" presStyleCnt="0">
        <dgm:presLayoutVars>
          <dgm:dir/>
          <dgm:resizeHandles val="exact"/>
        </dgm:presLayoutVars>
      </dgm:prSet>
      <dgm:spPr/>
    </dgm:pt>
    <dgm:pt modelId="{D7A6FE25-9559-4833-BDA9-28671C60F52D}" type="pres">
      <dgm:prSet presAssocID="{9EE47DC9-FD41-49CC-BF05-36E38F28C6F4}" presName="node" presStyleLbl="node1" presStyleIdx="0" presStyleCnt="3">
        <dgm:presLayoutVars>
          <dgm:bulletEnabled val="1"/>
        </dgm:presLayoutVars>
      </dgm:prSet>
      <dgm:spPr/>
    </dgm:pt>
    <dgm:pt modelId="{C2FAF6D6-AAB0-4E07-9B27-17C0D1BF7333}" type="pres">
      <dgm:prSet presAssocID="{CFD569C8-8D03-4673-A016-6CC4BA2F51EA}" presName="sibTrans" presStyleLbl="sibTrans2D1" presStyleIdx="0" presStyleCnt="2"/>
      <dgm:spPr/>
    </dgm:pt>
    <dgm:pt modelId="{A6AE933F-4ED2-4CA6-816F-BDF80BF6972F}" type="pres">
      <dgm:prSet presAssocID="{CFD569C8-8D03-4673-A016-6CC4BA2F51EA}" presName="connectorText" presStyleLbl="sibTrans2D1" presStyleIdx="0" presStyleCnt="2"/>
      <dgm:spPr/>
    </dgm:pt>
    <dgm:pt modelId="{25A1A754-FE3F-4456-83C1-D074DFBFAEEF}" type="pres">
      <dgm:prSet presAssocID="{3F255084-D8DF-42E0-AF26-1B5ECF31434C}" presName="node" presStyleLbl="node1" presStyleIdx="1" presStyleCnt="3">
        <dgm:presLayoutVars>
          <dgm:bulletEnabled val="1"/>
        </dgm:presLayoutVars>
      </dgm:prSet>
      <dgm:spPr/>
    </dgm:pt>
    <dgm:pt modelId="{F514C93C-9317-440A-827D-BDE795B60B66}" type="pres">
      <dgm:prSet presAssocID="{A196F1D8-7BA4-4999-A4FD-E40D237B8258}" presName="sibTrans" presStyleLbl="sibTrans2D1" presStyleIdx="1" presStyleCnt="2"/>
      <dgm:spPr/>
    </dgm:pt>
    <dgm:pt modelId="{4E0898FE-80F6-460E-842B-6FF5DD751F98}" type="pres">
      <dgm:prSet presAssocID="{A196F1D8-7BA4-4999-A4FD-E40D237B8258}" presName="connectorText" presStyleLbl="sibTrans2D1" presStyleIdx="1" presStyleCnt="2"/>
      <dgm:spPr/>
    </dgm:pt>
    <dgm:pt modelId="{2D75A61A-F696-41FC-918C-30930F086CAB}" type="pres">
      <dgm:prSet presAssocID="{2CBE346B-8D26-471F-97D3-9BD15DE03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4718C620-4CF4-4F3D-879F-85C61F80F676}" type="presOf" srcId="{CFD569C8-8D03-4673-A016-6CC4BA2F51EA}" destId="{A6AE933F-4ED2-4CA6-816F-BDF80BF6972F}" srcOrd="1" destOrd="0" presId="urn:microsoft.com/office/officeart/2005/8/layout/process1"/>
    <dgm:cxn modelId="{3D296D6F-AEF9-4B50-A637-DFC392AD2DA7}" type="presOf" srcId="{A196F1D8-7BA4-4999-A4FD-E40D237B8258}" destId="{4E0898FE-80F6-460E-842B-6FF5DD751F98}" srcOrd="1" destOrd="0" presId="urn:microsoft.com/office/officeart/2005/8/layout/process1"/>
    <dgm:cxn modelId="{CFF98653-6C31-45FF-9A3B-5E9CB81280EB}" type="presOf" srcId="{CFD569C8-8D03-4673-A016-6CC4BA2F51EA}" destId="{C2FAF6D6-AAB0-4E07-9B27-17C0D1BF7333}" srcOrd="0" destOrd="0" presId="urn:microsoft.com/office/officeart/2005/8/layout/process1"/>
    <dgm:cxn modelId="{1303548C-7C3B-47A6-AA37-6B484DF2846B}" srcId="{C2BEA5AB-BC82-43DB-8AD2-9C2BA8CEA325}" destId="{2CBE346B-8D26-471F-97D3-9BD15DE030AB}" srcOrd="2" destOrd="0" parTransId="{BF1DD614-22D1-4320-ADE5-6FA2B4C5F86B}" sibTransId="{6AD736F7-38F4-4C66-9208-2200B36D299D}"/>
    <dgm:cxn modelId="{78D310AB-ADA4-4E73-A958-C9D9D4FE96BC}" type="presOf" srcId="{A196F1D8-7BA4-4999-A4FD-E40D237B8258}" destId="{F514C93C-9317-440A-827D-BDE795B60B66}" srcOrd="0" destOrd="0" presId="urn:microsoft.com/office/officeart/2005/8/layout/process1"/>
    <dgm:cxn modelId="{4F3CD1B7-BEE4-4B57-86C2-59B4784D3986}" type="presOf" srcId="{C2BEA5AB-BC82-43DB-8AD2-9C2BA8CEA325}" destId="{6E7306E2-5DCB-43EC-B091-ACF9B8EA6FE3}" srcOrd="0" destOrd="0" presId="urn:microsoft.com/office/officeart/2005/8/layout/process1"/>
    <dgm:cxn modelId="{4343D4E2-A549-4E18-B235-1DB185226C8B}" srcId="{C2BEA5AB-BC82-43DB-8AD2-9C2BA8CEA325}" destId="{9EE47DC9-FD41-49CC-BF05-36E38F28C6F4}" srcOrd="0" destOrd="0" parTransId="{917129C1-3B70-43E5-A233-2FD1EFAB776B}" sibTransId="{CFD569C8-8D03-4673-A016-6CC4BA2F51EA}"/>
    <dgm:cxn modelId="{E5FE52E8-68FE-4CE8-9AF1-CCA33D00A72F}" type="presOf" srcId="{3F255084-D8DF-42E0-AF26-1B5ECF31434C}" destId="{25A1A754-FE3F-4456-83C1-D074DFBFAEEF}" srcOrd="0" destOrd="0" presId="urn:microsoft.com/office/officeart/2005/8/layout/process1"/>
    <dgm:cxn modelId="{4EE814EF-A482-4487-9E0C-F9201B55BFF4}" srcId="{C2BEA5AB-BC82-43DB-8AD2-9C2BA8CEA325}" destId="{3F255084-D8DF-42E0-AF26-1B5ECF31434C}" srcOrd="1" destOrd="0" parTransId="{1A6B0E8C-4BBF-4201-ABD0-457AE92E90AC}" sibTransId="{A196F1D8-7BA4-4999-A4FD-E40D237B8258}"/>
    <dgm:cxn modelId="{3599EAF7-ADA6-42BC-BC18-3086A2A6E9A2}" type="presOf" srcId="{2CBE346B-8D26-471F-97D3-9BD15DE030AB}" destId="{2D75A61A-F696-41FC-918C-30930F086CAB}" srcOrd="0" destOrd="0" presId="urn:microsoft.com/office/officeart/2005/8/layout/process1"/>
    <dgm:cxn modelId="{D9E4F5FF-8AB7-4E77-A275-D53A1903C3D9}" type="presOf" srcId="{9EE47DC9-FD41-49CC-BF05-36E38F28C6F4}" destId="{D7A6FE25-9559-4833-BDA9-28671C60F52D}" srcOrd="0" destOrd="0" presId="urn:microsoft.com/office/officeart/2005/8/layout/process1"/>
    <dgm:cxn modelId="{24F6AB92-3F06-42F1-BE6E-526B557A07CE}" type="presParOf" srcId="{6E7306E2-5DCB-43EC-B091-ACF9B8EA6FE3}" destId="{D7A6FE25-9559-4833-BDA9-28671C60F52D}" srcOrd="0" destOrd="0" presId="urn:microsoft.com/office/officeart/2005/8/layout/process1"/>
    <dgm:cxn modelId="{548813BF-30B5-44EE-9599-3DEA6C583E15}" type="presParOf" srcId="{6E7306E2-5DCB-43EC-B091-ACF9B8EA6FE3}" destId="{C2FAF6D6-AAB0-4E07-9B27-17C0D1BF7333}" srcOrd="1" destOrd="0" presId="urn:microsoft.com/office/officeart/2005/8/layout/process1"/>
    <dgm:cxn modelId="{AF73104D-6D53-4385-937B-DE4CB5D5E7E3}" type="presParOf" srcId="{C2FAF6D6-AAB0-4E07-9B27-17C0D1BF7333}" destId="{A6AE933F-4ED2-4CA6-816F-BDF80BF6972F}" srcOrd="0" destOrd="0" presId="urn:microsoft.com/office/officeart/2005/8/layout/process1"/>
    <dgm:cxn modelId="{8DA5DF17-FAEB-45EF-A0C0-20E310B0ADB6}" type="presParOf" srcId="{6E7306E2-5DCB-43EC-B091-ACF9B8EA6FE3}" destId="{25A1A754-FE3F-4456-83C1-D074DFBFAEEF}" srcOrd="2" destOrd="0" presId="urn:microsoft.com/office/officeart/2005/8/layout/process1"/>
    <dgm:cxn modelId="{406F9E78-6890-4163-92D2-7B0DFA4B49D2}" type="presParOf" srcId="{6E7306E2-5DCB-43EC-B091-ACF9B8EA6FE3}" destId="{F514C93C-9317-440A-827D-BDE795B60B66}" srcOrd="3" destOrd="0" presId="urn:microsoft.com/office/officeart/2005/8/layout/process1"/>
    <dgm:cxn modelId="{A2C11A9C-9163-4F29-98E2-346E3FB21BAE}" type="presParOf" srcId="{F514C93C-9317-440A-827D-BDE795B60B66}" destId="{4E0898FE-80F6-460E-842B-6FF5DD751F98}" srcOrd="0" destOrd="0" presId="urn:microsoft.com/office/officeart/2005/8/layout/process1"/>
    <dgm:cxn modelId="{2C212EA7-42E6-4DC5-BED7-059A8C8AD1F8}" type="presParOf" srcId="{6E7306E2-5DCB-43EC-B091-ACF9B8EA6FE3}" destId="{2D75A61A-F696-41FC-918C-30930F086CA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AEF0A3-5CB2-49C6-9000-D056BBEFA60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2CECF517-16A4-4A6B-B7D2-B920789ABBA4}">
      <dgm:prSet phldrT="[Text]"/>
      <dgm:spPr/>
      <dgm:t>
        <a:bodyPr/>
        <a:lstStyle/>
        <a:p>
          <a:r>
            <a:rPr lang="en-AU" dirty="0"/>
            <a:t>1</a:t>
          </a:r>
        </a:p>
      </dgm:t>
    </dgm:pt>
    <dgm:pt modelId="{7ED45248-2497-4A86-A6A4-0363CA21B9E6}" type="parTrans" cxnId="{06415EC5-E3C0-4C4D-8F4C-719F8F21A466}">
      <dgm:prSet/>
      <dgm:spPr/>
      <dgm:t>
        <a:bodyPr/>
        <a:lstStyle/>
        <a:p>
          <a:endParaRPr lang="en-AU"/>
        </a:p>
      </dgm:t>
    </dgm:pt>
    <dgm:pt modelId="{2B80DF6B-2B16-4522-97A5-FC5C9E8CF3AF}" type="sibTrans" cxnId="{06415EC5-E3C0-4C4D-8F4C-719F8F21A466}">
      <dgm:prSet/>
      <dgm:spPr/>
      <dgm:t>
        <a:bodyPr/>
        <a:lstStyle/>
        <a:p>
          <a:endParaRPr lang="en-AU"/>
        </a:p>
      </dgm:t>
    </dgm:pt>
    <dgm:pt modelId="{CE3C39E7-ECAF-4F61-B7C2-BEDFC1F75578}">
      <dgm:prSet phldrT="[Text]"/>
      <dgm:spPr/>
      <dgm:t>
        <a:bodyPr/>
        <a:lstStyle/>
        <a:p>
          <a:r>
            <a:rPr lang="en-AU" dirty="0"/>
            <a:t>Retrieve Data</a:t>
          </a:r>
        </a:p>
      </dgm:t>
    </dgm:pt>
    <dgm:pt modelId="{958C8565-6D30-49A8-8E81-F3C867914DDA}" type="parTrans" cxnId="{1A08DF01-0935-47DD-90B7-60C7423CF1AA}">
      <dgm:prSet/>
      <dgm:spPr/>
      <dgm:t>
        <a:bodyPr/>
        <a:lstStyle/>
        <a:p>
          <a:endParaRPr lang="en-AU"/>
        </a:p>
      </dgm:t>
    </dgm:pt>
    <dgm:pt modelId="{184C5C0F-06C4-4D71-B9D6-429BB9999220}" type="sibTrans" cxnId="{1A08DF01-0935-47DD-90B7-60C7423CF1AA}">
      <dgm:prSet/>
      <dgm:spPr/>
      <dgm:t>
        <a:bodyPr/>
        <a:lstStyle/>
        <a:p>
          <a:endParaRPr lang="en-AU"/>
        </a:p>
      </dgm:t>
    </dgm:pt>
    <dgm:pt modelId="{5BFBD139-1CB4-4363-9269-7E6622BCBC8A}">
      <dgm:prSet phldrT="[Text]"/>
      <dgm:spPr/>
      <dgm:t>
        <a:bodyPr/>
        <a:lstStyle/>
        <a:p>
          <a:r>
            <a:rPr lang="en-AU" dirty="0"/>
            <a:t>2</a:t>
          </a:r>
        </a:p>
      </dgm:t>
    </dgm:pt>
    <dgm:pt modelId="{E5A98278-6C31-4453-A55D-57F65D25F29A}" type="parTrans" cxnId="{89792A35-31CC-4668-AF9C-3630FF0890D6}">
      <dgm:prSet/>
      <dgm:spPr/>
      <dgm:t>
        <a:bodyPr/>
        <a:lstStyle/>
        <a:p>
          <a:endParaRPr lang="en-AU"/>
        </a:p>
      </dgm:t>
    </dgm:pt>
    <dgm:pt modelId="{1729C903-BF67-4CA8-AEA3-0E26C71990CF}" type="sibTrans" cxnId="{89792A35-31CC-4668-AF9C-3630FF0890D6}">
      <dgm:prSet/>
      <dgm:spPr/>
      <dgm:t>
        <a:bodyPr/>
        <a:lstStyle/>
        <a:p>
          <a:endParaRPr lang="en-AU"/>
        </a:p>
      </dgm:t>
    </dgm:pt>
    <dgm:pt modelId="{A011E0F7-F588-4C8D-BCD6-7F6EA2E5E160}">
      <dgm:prSet phldrT="[Text]"/>
      <dgm:spPr/>
      <dgm:t>
        <a:bodyPr/>
        <a:lstStyle/>
        <a:p>
          <a:r>
            <a:rPr lang="en-AU" dirty="0"/>
            <a:t>3</a:t>
          </a:r>
        </a:p>
      </dgm:t>
    </dgm:pt>
    <dgm:pt modelId="{C45E2474-DC0C-4C2D-A545-69B7F9617BDF}" type="parTrans" cxnId="{C1A846BE-A192-4FB5-86CD-F8311577C380}">
      <dgm:prSet/>
      <dgm:spPr/>
      <dgm:t>
        <a:bodyPr/>
        <a:lstStyle/>
        <a:p>
          <a:endParaRPr lang="en-AU"/>
        </a:p>
      </dgm:t>
    </dgm:pt>
    <dgm:pt modelId="{CDAB4146-0D22-428A-A863-39DE97481B66}" type="sibTrans" cxnId="{C1A846BE-A192-4FB5-86CD-F8311577C380}">
      <dgm:prSet/>
      <dgm:spPr/>
      <dgm:t>
        <a:bodyPr/>
        <a:lstStyle/>
        <a:p>
          <a:endParaRPr lang="en-AU"/>
        </a:p>
      </dgm:t>
    </dgm:pt>
    <dgm:pt modelId="{348FA5D1-B30F-411C-BB3D-0D2E21C283AE}">
      <dgm:prSet/>
      <dgm:spPr/>
      <dgm:t>
        <a:bodyPr/>
        <a:lstStyle/>
        <a:p>
          <a:r>
            <a:rPr lang="en-AU" dirty="0"/>
            <a:t>Explore Data</a:t>
          </a:r>
        </a:p>
      </dgm:t>
    </dgm:pt>
    <dgm:pt modelId="{1EBB088E-853B-425E-AA04-B84EBE200B1D}" type="parTrans" cxnId="{90E46483-6B00-4B7E-ABD2-3B50DC70B56A}">
      <dgm:prSet/>
      <dgm:spPr/>
      <dgm:t>
        <a:bodyPr/>
        <a:lstStyle/>
        <a:p>
          <a:endParaRPr lang="en-AU"/>
        </a:p>
      </dgm:t>
    </dgm:pt>
    <dgm:pt modelId="{898E3428-D547-4459-8E1F-4005B6CD7FDB}" type="sibTrans" cxnId="{90E46483-6B00-4B7E-ABD2-3B50DC70B56A}">
      <dgm:prSet/>
      <dgm:spPr/>
      <dgm:t>
        <a:bodyPr/>
        <a:lstStyle/>
        <a:p>
          <a:endParaRPr lang="en-AU"/>
        </a:p>
      </dgm:t>
    </dgm:pt>
    <dgm:pt modelId="{5A4A2A31-33CE-4D85-95B8-30BCFCC84564}">
      <dgm:prSet phldrT="[Text]"/>
      <dgm:spPr/>
      <dgm:t>
        <a:bodyPr/>
        <a:lstStyle/>
        <a:p>
          <a:r>
            <a:rPr lang="en-AU" dirty="0"/>
            <a:t>Prepare Data</a:t>
          </a:r>
        </a:p>
      </dgm:t>
    </dgm:pt>
    <dgm:pt modelId="{386F910C-9E42-42E3-8DB4-BA690CE8E6AF}" type="parTrans" cxnId="{08957502-39B2-4284-B869-0F4AF255833F}">
      <dgm:prSet/>
      <dgm:spPr/>
      <dgm:t>
        <a:bodyPr/>
        <a:lstStyle/>
        <a:p>
          <a:endParaRPr lang="en-AU"/>
        </a:p>
      </dgm:t>
    </dgm:pt>
    <dgm:pt modelId="{5BD0E2C0-C15D-440D-8E6B-696DBA2699FB}" type="sibTrans" cxnId="{08957502-39B2-4284-B869-0F4AF255833F}">
      <dgm:prSet/>
      <dgm:spPr/>
      <dgm:t>
        <a:bodyPr/>
        <a:lstStyle/>
        <a:p>
          <a:endParaRPr lang="en-AU"/>
        </a:p>
      </dgm:t>
    </dgm:pt>
    <dgm:pt modelId="{EE02FF68-3676-4624-80D3-6B173EE9BBF9}">
      <dgm:prSet phldrT="[Text]"/>
      <dgm:spPr/>
      <dgm:t>
        <a:bodyPr/>
        <a:lstStyle/>
        <a:p>
          <a:r>
            <a:rPr lang="en-AU" dirty="0"/>
            <a:t>4</a:t>
          </a:r>
        </a:p>
      </dgm:t>
    </dgm:pt>
    <dgm:pt modelId="{2521CB2E-F768-40FC-80CE-BB7E6F85E803}" type="parTrans" cxnId="{8CD8E768-1F2D-439D-B3DE-748EBD0A032C}">
      <dgm:prSet/>
      <dgm:spPr/>
      <dgm:t>
        <a:bodyPr/>
        <a:lstStyle/>
        <a:p>
          <a:endParaRPr lang="en-AU"/>
        </a:p>
      </dgm:t>
    </dgm:pt>
    <dgm:pt modelId="{98AA5BE0-FCAD-4221-8F07-03024030CE23}" type="sibTrans" cxnId="{8CD8E768-1F2D-439D-B3DE-748EBD0A032C}">
      <dgm:prSet/>
      <dgm:spPr/>
      <dgm:t>
        <a:bodyPr/>
        <a:lstStyle/>
        <a:p>
          <a:endParaRPr lang="en-AU"/>
        </a:p>
      </dgm:t>
    </dgm:pt>
    <dgm:pt modelId="{CDB9C19B-2206-489F-9AF4-06D7B73435FA}">
      <dgm:prSet phldrT="[Text]"/>
      <dgm:spPr/>
      <dgm:t>
        <a:bodyPr/>
        <a:lstStyle/>
        <a:p>
          <a:r>
            <a:rPr lang="en-AU" dirty="0"/>
            <a:t>Develop model</a:t>
          </a:r>
        </a:p>
      </dgm:t>
    </dgm:pt>
    <dgm:pt modelId="{C6110966-2FD9-4059-AAA5-0E40DACCD8A4}" type="parTrans" cxnId="{06098B2C-5EB8-4A32-B7FD-D09BF10F0623}">
      <dgm:prSet/>
      <dgm:spPr/>
      <dgm:t>
        <a:bodyPr/>
        <a:lstStyle/>
        <a:p>
          <a:endParaRPr lang="en-AU"/>
        </a:p>
      </dgm:t>
    </dgm:pt>
    <dgm:pt modelId="{9CD2319A-FBBD-4F09-97F0-04241D46588D}" type="sibTrans" cxnId="{06098B2C-5EB8-4A32-B7FD-D09BF10F0623}">
      <dgm:prSet/>
      <dgm:spPr/>
      <dgm:t>
        <a:bodyPr/>
        <a:lstStyle/>
        <a:p>
          <a:endParaRPr lang="en-AU"/>
        </a:p>
      </dgm:t>
    </dgm:pt>
    <dgm:pt modelId="{C16DFD09-DC49-4373-A2B7-FA28DF1DF3B5}">
      <dgm:prSet phldrT="[Text]"/>
      <dgm:spPr/>
      <dgm:t>
        <a:bodyPr/>
        <a:lstStyle/>
        <a:p>
          <a:r>
            <a:rPr lang="en-AU" dirty="0"/>
            <a:t>5</a:t>
          </a:r>
        </a:p>
      </dgm:t>
    </dgm:pt>
    <dgm:pt modelId="{B31F0BE9-B5EB-42B5-8D28-09EFDC876BC6}" type="parTrans" cxnId="{E1D3D4E9-3833-4B2E-8858-189C5F7A2151}">
      <dgm:prSet/>
      <dgm:spPr/>
      <dgm:t>
        <a:bodyPr/>
        <a:lstStyle/>
        <a:p>
          <a:endParaRPr lang="en-AU"/>
        </a:p>
      </dgm:t>
    </dgm:pt>
    <dgm:pt modelId="{015E8DE0-440C-4CC0-B07A-0D6292878838}" type="sibTrans" cxnId="{E1D3D4E9-3833-4B2E-8858-189C5F7A2151}">
      <dgm:prSet/>
      <dgm:spPr/>
      <dgm:t>
        <a:bodyPr/>
        <a:lstStyle/>
        <a:p>
          <a:endParaRPr lang="en-AU"/>
        </a:p>
      </dgm:t>
    </dgm:pt>
    <dgm:pt modelId="{98C33624-850F-4F3E-951D-01B6717A12FD}">
      <dgm:prSet phldrT="[Text]"/>
      <dgm:spPr/>
      <dgm:t>
        <a:bodyPr/>
        <a:lstStyle/>
        <a:p>
          <a:r>
            <a:rPr lang="en-AU" dirty="0"/>
            <a:t>Assess performance</a:t>
          </a:r>
        </a:p>
      </dgm:t>
    </dgm:pt>
    <dgm:pt modelId="{971F66C8-3C43-4FD9-A81E-304F064692B3}" type="parTrans" cxnId="{05EC44E4-EB08-4921-A636-252049935D8E}">
      <dgm:prSet/>
      <dgm:spPr/>
      <dgm:t>
        <a:bodyPr/>
        <a:lstStyle/>
        <a:p>
          <a:endParaRPr lang="en-AU"/>
        </a:p>
      </dgm:t>
    </dgm:pt>
    <dgm:pt modelId="{ACBFDBAA-0A79-431B-B8BB-320665E8F46D}" type="sibTrans" cxnId="{05EC44E4-EB08-4921-A636-252049935D8E}">
      <dgm:prSet/>
      <dgm:spPr/>
      <dgm:t>
        <a:bodyPr/>
        <a:lstStyle/>
        <a:p>
          <a:endParaRPr lang="en-AU"/>
        </a:p>
      </dgm:t>
    </dgm:pt>
    <dgm:pt modelId="{9DEB1442-88FA-412E-AF8E-7CB0E69F502A}">
      <dgm:prSet phldrT="[Text]"/>
      <dgm:spPr/>
      <dgm:t>
        <a:bodyPr/>
        <a:lstStyle/>
        <a:p>
          <a:r>
            <a:rPr lang="en-AU" dirty="0"/>
            <a:t>6</a:t>
          </a:r>
        </a:p>
      </dgm:t>
    </dgm:pt>
    <dgm:pt modelId="{74C13E0E-DB61-4C27-AF4A-5D003EBA1EB3}" type="parTrans" cxnId="{0EE25DC9-0A81-48AA-9A3C-6A7E94891269}">
      <dgm:prSet/>
      <dgm:spPr/>
      <dgm:t>
        <a:bodyPr/>
        <a:lstStyle/>
        <a:p>
          <a:endParaRPr lang="en-AU"/>
        </a:p>
      </dgm:t>
    </dgm:pt>
    <dgm:pt modelId="{25E3C0CA-BAC0-4603-B919-9379C2301E4F}" type="sibTrans" cxnId="{0EE25DC9-0A81-48AA-9A3C-6A7E94891269}">
      <dgm:prSet/>
      <dgm:spPr/>
      <dgm:t>
        <a:bodyPr/>
        <a:lstStyle/>
        <a:p>
          <a:endParaRPr lang="en-AU"/>
        </a:p>
      </dgm:t>
    </dgm:pt>
    <dgm:pt modelId="{115B452B-C5B4-4656-A790-089EA493FD9B}">
      <dgm:prSet phldrT="[Text]"/>
      <dgm:spPr/>
      <dgm:t>
        <a:bodyPr/>
        <a:lstStyle/>
        <a:p>
          <a:r>
            <a:rPr lang="en-AU" dirty="0"/>
            <a:t>Submit Model</a:t>
          </a:r>
        </a:p>
      </dgm:t>
    </dgm:pt>
    <dgm:pt modelId="{86E039D6-19BF-4B6D-8925-32224574B6E6}" type="parTrans" cxnId="{8CA911E1-2113-4593-9211-A20709331E57}">
      <dgm:prSet/>
      <dgm:spPr/>
      <dgm:t>
        <a:bodyPr/>
        <a:lstStyle/>
        <a:p>
          <a:endParaRPr lang="en-AU"/>
        </a:p>
      </dgm:t>
    </dgm:pt>
    <dgm:pt modelId="{8CD38E03-E404-4769-A1CF-DE7C081184BF}" type="sibTrans" cxnId="{8CA911E1-2113-4593-9211-A20709331E57}">
      <dgm:prSet/>
      <dgm:spPr/>
      <dgm:t>
        <a:bodyPr/>
        <a:lstStyle/>
        <a:p>
          <a:endParaRPr lang="en-AU"/>
        </a:p>
      </dgm:t>
    </dgm:pt>
    <dgm:pt modelId="{F6E71AD5-E7D5-4410-9AC9-1BB6E7DD5B43}" type="pres">
      <dgm:prSet presAssocID="{C3AEF0A3-5CB2-49C6-9000-D056BBEFA60D}" presName="linearFlow" presStyleCnt="0">
        <dgm:presLayoutVars>
          <dgm:dir/>
          <dgm:animLvl val="lvl"/>
          <dgm:resizeHandles val="exact"/>
        </dgm:presLayoutVars>
      </dgm:prSet>
      <dgm:spPr/>
    </dgm:pt>
    <dgm:pt modelId="{7D341E6A-693C-4246-85DC-72CAF7928A21}" type="pres">
      <dgm:prSet presAssocID="{2CECF517-16A4-4A6B-B7D2-B920789ABBA4}" presName="composite" presStyleCnt="0"/>
      <dgm:spPr/>
    </dgm:pt>
    <dgm:pt modelId="{24BF4F90-A06D-4B1A-B0EF-10B8CFD6E7DD}" type="pres">
      <dgm:prSet presAssocID="{2CECF517-16A4-4A6B-B7D2-B920789ABBA4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AE732B93-C217-44D0-ADC0-3DFE6F1898F0}" type="pres">
      <dgm:prSet presAssocID="{2CECF517-16A4-4A6B-B7D2-B920789ABBA4}" presName="descendantText" presStyleLbl="alignAcc1" presStyleIdx="0" presStyleCnt="6">
        <dgm:presLayoutVars>
          <dgm:bulletEnabled val="1"/>
        </dgm:presLayoutVars>
      </dgm:prSet>
      <dgm:spPr/>
    </dgm:pt>
    <dgm:pt modelId="{78ADC01D-AB1C-40CB-8B5E-D245B8AB5B5E}" type="pres">
      <dgm:prSet presAssocID="{2B80DF6B-2B16-4522-97A5-FC5C9E8CF3AF}" presName="sp" presStyleCnt="0"/>
      <dgm:spPr/>
    </dgm:pt>
    <dgm:pt modelId="{A138B799-96BE-480F-BDD2-25F06D9AB00D}" type="pres">
      <dgm:prSet presAssocID="{5BFBD139-1CB4-4363-9269-7E6622BCBC8A}" presName="composite" presStyleCnt="0"/>
      <dgm:spPr/>
    </dgm:pt>
    <dgm:pt modelId="{52AAD766-EB81-4258-BC93-9990ED45895D}" type="pres">
      <dgm:prSet presAssocID="{5BFBD139-1CB4-4363-9269-7E6622BCBC8A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9559C1D2-75D4-4C9C-AB81-9AFA23D91352}" type="pres">
      <dgm:prSet presAssocID="{5BFBD139-1CB4-4363-9269-7E6622BCBC8A}" presName="descendantText" presStyleLbl="alignAcc1" presStyleIdx="1" presStyleCnt="6">
        <dgm:presLayoutVars>
          <dgm:bulletEnabled val="1"/>
        </dgm:presLayoutVars>
      </dgm:prSet>
      <dgm:spPr/>
    </dgm:pt>
    <dgm:pt modelId="{B8962A9A-F90F-4110-8583-A23FB70DC2F1}" type="pres">
      <dgm:prSet presAssocID="{1729C903-BF67-4CA8-AEA3-0E26C71990CF}" presName="sp" presStyleCnt="0"/>
      <dgm:spPr/>
    </dgm:pt>
    <dgm:pt modelId="{70554C38-21DA-4AE4-8ED7-BECEF9524931}" type="pres">
      <dgm:prSet presAssocID="{A011E0F7-F588-4C8D-BCD6-7F6EA2E5E160}" presName="composite" presStyleCnt="0"/>
      <dgm:spPr/>
    </dgm:pt>
    <dgm:pt modelId="{31787433-7D80-4525-B43A-631DD55E2578}" type="pres">
      <dgm:prSet presAssocID="{A011E0F7-F588-4C8D-BCD6-7F6EA2E5E160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BA4E67CC-F177-4F9B-A372-AB917E5C536B}" type="pres">
      <dgm:prSet presAssocID="{A011E0F7-F588-4C8D-BCD6-7F6EA2E5E160}" presName="descendantText" presStyleLbl="alignAcc1" presStyleIdx="2" presStyleCnt="6">
        <dgm:presLayoutVars>
          <dgm:bulletEnabled val="1"/>
        </dgm:presLayoutVars>
      </dgm:prSet>
      <dgm:spPr/>
    </dgm:pt>
    <dgm:pt modelId="{003663A7-27E1-4DB1-927A-D52CCD7405BC}" type="pres">
      <dgm:prSet presAssocID="{CDAB4146-0D22-428A-A863-39DE97481B66}" presName="sp" presStyleCnt="0"/>
      <dgm:spPr/>
    </dgm:pt>
    <dgm:pt modelId="{BB1B1E7A-270C-4467-AC87-0810B343E45A}" type="pres">
      <dgm:prSet presAssocID="{EE02FF68-3676-4624-80D3-6B173EE9BBF9}" presName="composite" presStyleCnt="0"/>
      <dgm:spPr/>
    </dgm:pt>
    <dgm:pt modelId="{23FC2A95-3F55-43D8-8D98-17E198B2D967}" type="pres">
      <dgm:prSet presAssocID="{EE02FF68-3676-4624-80D3-6B173EE9BBF9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758B686D-4E4A-4503-A45C-4DD88C77BCEA}" type="pres">
      <dgm:prSet presAssocID="{EE02FF68-3676-4624-80D3-6B173EE9BBF9}" presName="descendantText" presStyleLbl="alignAcc1" presStyleIdx="3" presStyleCnt="6">
        <dgm:presLayoutVars>
          <dgm:bulletEnabled val="1"/>
        </dgm:presLayoutVars>
      </dgm:prSet>
      <dgm:spPr/>
    </dgm:pt>
    <dgm:pt modelId="{CCCADA09-B1B5-4FE8-A591-3F37F01F2691}" type="pres">
      <dgm:prSet presAssocID="{98AA5BE0-FCAD-4221-8F07-03024030CE23}" presName="sp" presStyleCnt="0"/>
      <dgm:spPr/>
    </dgm:pt>
    <dgm:pt modelId="{570C415B-3B1D-4411-A57B-5C52584E2179}" type="pres">
      <dgm:prSet presAssocID="{C16DFD09-DC49-4373-A2B7-FA28DF1DF3B5}" presName="composite" presStyleCnt="0"/>
      <dgm:spPr/>
    </dgm:pt>
    <dgm:pt modelId="{86DE861C-2F44-4B08-88B3-F73CA49E686F}" type="pres">
      <dgm:prSet presAssocID="{C16DFD09-DC49-4373-A2B7-FA28DF1DF3B5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82529F0F-0490-4B71-B1B1-2A1CCE250566}" type="pres">
      <dgm:prSet presAssocID="{C16DFD09-DC49-4373-A2B7-FA28DF1DF3B5}" presName="descendantText" presStyleLbl="alignAcc1" presStyleIdx="4" presStyleCnt="6">
        <dgm:presLayoutVars>
          <dgm:bulletEnabled val="1"/>
        </dgm:presLayoutVars>
      </dgm:prSet>
      <dgm:spPr/>
    </dgm:pt>
    <dgm:pt modelId="{8936DA3B-791C-4A65-9E56-7E76A94A8D17}" type="pres">
      <dgm:prSet presAssocID="{015E8DE0-440C-4CC0-B07A-0D6292878838}" presName="sp" presStyleCnt="0"/>
      <dgm:spPr/>
    </dgm:pt>
    <dgm:pt modelId="{FD423471-88E5-4D1C-85A7-2255F25D7AEA}" type="pres">
      <dgm:prSet presAssocID="{9DEB1442-88FA-412E-AF8E-7CB0E69F502A}" presName="composite" presStyleCnt="0"/>
      <dgm:spPr/>
    </dgm:pt>
    <dgm:pt modelId="{A79FA5CD-F63A-4C28-A6AF-33555776AA10}" type="pres">
      <dgm:prSet presAssocID="{9DEB1442-88FA-412E-AF8E-7CB0E69F502A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3BCA5A54-89C5-48D5-9936-31D0A1F44ABE}" type="pres">
      <dgm:prSet presAssocID="{9DEB1442-88FA-412E-AF8E-7CB0E69F502A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1A08DF01-0935-47DD-90B7-60C7423CF1AA}" srcId="{2CECF517-16A4-4A6B-B7D2-B920789ABBA4}" destId="{CE3C39E7-ECAF-4F61-B7C2-BEDFC1F75578}" srcOrd="0" destOrd="0" parTransId="{958C8565-6D30-49A8-8E81-F3C867914DDA}" sibTransId="{184C5C0F-06C4-4D71-B9D6-429BB9999220}"/>
    <dgm:cxn modelId="{08957502-39B2-4284-B869-0F4AF255833F}" srcId="{A011E0F7-F588-4C8D-BCD6-7F6EA2E5E160}" destId="{5A4A2A31-33CE-4D85-95B8-30BCFCC84564}" srcOrd="0" destOrd="0" parTransId="{386F910C-9E42-42E3-8DB4-BA690CE8E6AF}" sibTransId="{5BD0E2C0-C15D-440D-8E6B-696DBA2699FB}"/>
    <dgm:cxn modelId="{B1BD7F03-3E64-44AB-B1E9-A7FE01E076BD}" type="presOf" srcId="{A011E0F7-F588-4C8D-BCD6-7F6EA2E5E160}" destId="{31787433-7D80-4525-B43A-631DD55E2578}" srcOrd="0" destOrd="0" presId="urn:microsoft.com/office/officeart/2005/8/layout/chevron2"/>
    <dgm:cxn modelId="{263F4014-F564-4668-AA87-9B67C534EB2F}" type="presOf" srcId="{98C33624-850F-4F3E-951D-01B6717A12FD}" destId="{82529F0F-0490-4B71-B1B1-2A1CCE250566}" srcOrd="0" destOrd="0" presId="urn:microsoft.com/office/officeart/2005/8/layout/chevron2"/>
    <dgm:cxn modelId="{06098B2C-5EB8-4A32-B7FD-D09BF10F0623}" srcId="{EE02FF68-3676-4624-80D3-6B173EE9BBF9}" destId="{CDB9C19B-2206-489F-9AF4-06D7B73435FA}" srcOrd="0" destOrd="0" parTransId="{C6110966-2FD9-4059-AAA5-0E40DACCD8A4}" sibTransId="{9CD2319A-FBBD-4F09-97F0-04241D46588D}"/>
    <dgm:cxn modelId="{89792A35-31CC-4668-AF9C-3630FF0890D6}" srcId="{C3AEF0A3-5CB2-49C6-9000-D056BBEFA60D}" destId="{5BFBD139-1CB4-4363-9269-7E6622BCBC8A}" srcOrd="1" destOrd="0" parTransId="{E5A98278-6C31-4453-A55D-57F65D25F29A}" sibTransId="{1729C903-BF67-4CA8-AEA3-0E26C71990CF}"/>
    <dgm:cxn modelId="{DAB81238-FC97-4ED2-B413-DB0F5E23FCB6}" type="presOf" srcId="{2CECF517-16A4-4A6B-B7D2-B920789ABBA4}" destId="{24BF4F90-A06D-4B1A-B0EF-10B8CFD6E7DD}" srcOrd="0" destOrd="0" presId="urn:microsoft.com/office/officeart/2005/8/layout/chevron2"/>
    <dgm:cxn modelId="{2C8F9C43-0480-49A7-93B0-65B03DC82507}" type="presOf" srcId="{CDB9C19B-2206-489F-9AF4-06D7B73435FA}" destId="{758B686D-4E4A-4503-A45C-4DD88C77BCEA}" srcOrd="0" destOrd="0" presId="urn:microsoft.com/office/officeart/2005/8/layout/chevron2"/>
    <dgm:cxn modelId="{A5213644-008E-496D-A731-631A02BAF3E7}" type="presOf" srcId="{115B452B-C5B4-4656-A790-089EA493FD9B}" destId="{3BCA5A54-89C5-48D5-9936-31D0A1F44ABE}" srcOrd="0" destOrd="0" presId="urn:microsoft.com/office/officeart/2005/8/layout/chevron2"/>
    <dgm:cxn modelId="{FF7DB346-76ED-4C9D-B154-2C8FB0750029}" type="presOf" srcId="{5A4A2A31-33CE-4D85-95B8-30BCFCC84564}" destId="{BA4E67CC-F177-4F9B-A372-AB917E5C536B}" srcOrd="0" destOrd="0" presId="urn:microsoft.com/office/officeart/2005/8/layout/chevron2"/>
    <dgm:cxn modelId="{8CD8E768-1F2D-439D-B3DE-748EBD0A032C}" srcId="{C3AEF0A3-5CB2-49C6-9000-D056BBEFA60D}" destId="{EE02FF68-3676-4624-80D3-6B173EE9BBF9}" srcOrd="3" destOrd="0" parTransId="{2521CB2E-F768-40FC-80CE-BB7E6F85E803}" sibTransId="{98AA5BE0-FCAD-4221-8F07-03024030CE23}"/>
    <dgm:cxn modelId="{79D1A853-7482-40D5-BDA9-70EA4220A74C}" type="presOf" srcId="{CE3C39E7-ECAF-4F61-B7C2-BEDFC1F75578}" destId="{AE732B93-C217-44D0-ADC0-3DFE6F1898F0}" srcOrd="0" destOrd="0" presId="urn:microsoft.com/office/officeart/2005/8/layout/chevron2"/>
    <dgm:cxn modelId="{72ABE755-C560-4341-BC49-F739521B1EAA}" type="presOf" srcId="{9DEB1442-88FA-412E-AF8E-7CB0E69F502A}" destId="{A79FA5CD-F63A-4C28-A6AF-33555776AA10}" srcOrd="0" destOrd="0" presId="urn:microsoft.com/office/officeart/2005/8/layout/chevron2"/>
    <dgm:cxn modelId="{90E46483-6B00-4B7E-ABD2-3B50DC70B56A}" srcId="{5BFBD139-1CB4-4363-9269-7E6622BCBC8A}" destId="{348FA5D1-B30F-411C-BB3D-0D2E21C283AE}" srcOrd="0" destOrd="0" parTransId="{1EBB088E-853B-425E-AA04-B84EBE200B1D}" sibTransId="{898E3428-D547-4459-8E1F-4005B6CD7FDB}"/>
    <dgm:cxn modelId="{FC3F7CB8-CF2C-46DF-96A8-3B026E4A1104}" type="presOf" srcId="{C3AEF0A3-5CB2-49C6-9000-D056BBEFA60D}" destId="{F6E71AD5-E7D5-4410-9AC9-1BB6E7DD5B43}" srcOrd="0" destOrd="0" presId="urn:microsoft.com/office/officeart/2005/8/layout/chevron2"/>
    <dgm:cxn modelId="{C1A846BE-A192-4FB5-86CD-F8311577C380}" srcId="{C3AEF0A3-5CB2-49C6-9000-D056BBEFA60D}" destId="{A011E0F7-F588-4C8D-BCD6-7F6EA2E5E160}" srcOrd="2" destOrd="0" parTransId="{C45E2474-DC0C-4C2D-A545-69B7F9617BDF}" sibTransId="{CDAB4146-0D22-428A-A863-39DE97481B66}"/>
    <dgm:cxn modelId="{06415EC5-E3C0-4C4D-8F4C-719F8F21A466}" srcId="{C3AEF0A3-5CB2-49C6-9000-D056BBEFA60D}" destId="{2CECF517-16A4-4A6B-B7D2-B920789ABBA4}" srcOrd="0" destOrd="0" parTransId="{7ED45248-2497-4A86-A6A4-0363CA21B9E6}" sibTransId="{2B80DF6B-2B16-4522-97A5-FC5C9E8CF3AF}"/>
    <dgm:cxn modelId="{0EE25DC9-0A81-48AA-9A3C-6A7E94891269}" srcId="{C3AEF0A3-5CB2-49C6-9000-D056BBEFA60D}" destId="{9DEB1442-88FA-412E-AF8E-7CB0E69F502A}" srcOrd="5" destOrd="0" parTransId="{74C13E0E-DB61-4C27-AF4A-5D003EBA1EB3}" sibTransId="{25E3C0CA-BAC0-4603-B919-9379C2301E4F}"/>
    <dgm:cxn modelId="{90187ACB-8ADA-4068-9E05-04F234CC67E5}" type="presOf" srcId="{EE02FF68-3676-4624-80D3-6B173EE9BBF9}" destId="{23FC2A95-3F55-43D8-8D98-17E198B2D967}" srcOrd="0" destOrd="0" presId="urn:microsoft.com/office/officeart/2005/8/layout/chevron2"/>
    <dgm:cxn modelId="{74BF84D0-D319-4E71-8D90-69774F42CA2D}" type="presOf" srcId="{C16DFD09-DC49-4373-A2B7-FA28DF1DF3B5}" destId="{86DE861C-2F44-4B08-88B3-F73CA49E686F}" srcOrd="0" destOrd="0" presId="urn:microsoft.com/office/officeart/2005/8/layout/chevron2"/>
    <dgm:cxn modelId="{59DBBBD0-C0F7-4716-B9F3-F38964A47423}" type="presOf" srcId="{348FA5D1-B30F-411C-BB3D-0D2E21C283AE}" destId="{9559C1D2-75D4-4C9C-AB81-9AFA23D91352}" srcOrd="0" destOrd="0" presId="urn:microsoft.com/office/officeart/2005/8/layout/chevron2"/>
    <dgm:cxn modelId="{BD2800D8-69AB-4D19-810E-12C2D4B10951}" type="presOf" srcId="{5BFBD139-1CB4-4363-9269-7E6622BCBC8A}" destId="{52AAD766-EB81-4258-BC93-9990ED45895D}" srcOrd="0" destOrd="0" presId="urn:microsoft.com/office/officeart/2005/8/layout/chevron2"/>
    <dgm:cxn modelId="{8CA911E1-2113-4593-9211-A20709331E57}" srcId="{9DEB1442-88FA-412E-AF8E-7CB0E69F502A}" destId="{115B452B-C5B4-4656-A790-089EA493FD9B}" srcOrd="0" destOrd="0" parTransId="{86E039D6-19BF-4B6D-8925-32224574B6E6}" sibTransId="{8CD38E03-E404-4769-A1CF-DE7C081184BF}"/>
    <dgm:cxn modelId="{05EC44E4-EB08-4921-A636-252049935D8E}" srcId="{C16DFD09-DC49-4373-A2B7-FA28DF1DF3B5}" destId="{98C33624-850F-4F3E-951D-01B6717A12FD}" srcOrd="0" destOrd="0" parTransId="{971F66C8-3C43-4FD9-A81E-304F064692B3}" sibTransId="{ACBFDBAA-0A79-431B-B8BB-320665E8F46D}"/>
    <dgm:cxn modelId="{E1D3D4E9-3833-4B2E-8858-189C5F7A2151}" srcId="{C3AEF0A3-5CB2-49C6-9000-D056BBEFA60D}" destId="{C16DFD09-DC49-4373-A2B7-FA28DF1DF3B5}" srcOrd="4" destOrd="0" parTransId="{B31F0BE9-B5EB-42B5-8D28-09EFDC876BC6}" sibTransId="{015E8DE0-440C-4CC0-B07A-0D6292878838}"/>
    <dgm:cxn modelId="{B50F59DD-8A8F-4DF1-B4EA-3D1C90B5E192}" type="presParOf" srcId="{F6E71AD5-E7D5-4410-9AC9-1BB6E7DD5B43}" destId="{7D341E6A-693C-4246-85DC-72CAF7928A21}" srcOrd="0" destOrd="0" presId="urn:microsoft.com/office/officeart/2005/8/layout/chevron2"/>
    <dgm:cxn modelId="{0E0CA047-BC10-4AB2-AA36-E5D64F5EEE26}" type="presParOf" srcId="{7D341E6A-693C-4246-85DC-72CAF7928A21}" destId="{24BF4F90-A06D-4B1A-B0EF-10B8CFD6E7DD}" srcOrd="0" destOrd="0" presId="urn:microsoft.com/office/officeart/2005/8/layout/chevron2"/>
    <dgm:cxn modelId="{F0B3B389-E1BA-47A4-8B4B-F8DD1E61C530}" type="presParOf" srcId="{7D341E6A-693C-4246-85DC-72CAF7928A21}" destId="{AE732B93-C217-44D0-ADC0-3DFE6F1898F0}" srcOrd="1" destOrd="0" presId="urn:microsoft.com/office/officeart/2005/8/layout/chevron2"/>
    <dgm:cxn modelId="{A39C2DEA-56AD-4B8E-A099-8E79AF22BC4A}" type="presParOf" srcId="{F6E71AD5-E7D5-4410-9AC9-1BB6E7DD5B43}" destId="{78ADC01D-AB1C-40CB-8B5E-D245B8AB5B5E}" srcOrd="1" destOrd="0" presId="urn:microsoft.com/office/officeart/2005/8/layout/chevron2"/>
    <dgm:cxn modelId="{6449962E-3B2D-4E9B-B242-0383815AF198}" type="presParOf" srcId="{F6E71AD5-E7D5-4410-9AC9-1BB6E7DD5B43}" destId="{A138B799-96BE-480F-BDD2-25F06D9AB00D}" srcOrd="2" destOrd="0" presId="urn:microsoft.com/office/officeart/2005/8/layout/chevron2"/>
    <dgm:cxn modelId="{521040EF-766D-4029-8039-8FD29221487D}" type="presParOf" srcId="{A138B799-96BE-480F-BDD2-25F06D9AB00D}" destId="{52AAD766-EB81-4258-BC93-9990ED45895D}" srcOrd="0" destOrd="0" presId="urn:microsoft.com/office/officeart/2005/8/layout/chevron2"/>
    <dgm:cxn modelId="{BBC6A5E1-EF03-42BA-A438-AA0FC4C6F42B}" type="presParOf" srcId="{A138B799-96BE-480F-BDD2-25F06D9AB00D}" destId="{9559C1D2-75D4-4C9C-AB81-9AFA23D91352}" srcOrd="1" destOrd="0" presId="urn:microsoft.com/office/officeart/2005/8/layout/chevron2"/>
    <dgm:cxn modelId="{AAFA1031-2C24-4243-ADF7-471A28836EF8}" type="presParOf" srcId="{F6E71AD5-E7D5-4410-9AC9-1BB6E7DD5B43}" destId="{B8962A9A-F90F-4110-8583-A23FB70DC2F1}" srcOrd="3" destOrd="0" presId="urn:microsoft.com/office/officeart/2005/8/layout/chevron2"/>
    <dgm:cxn modelId="{498D533A-8EEB-468B-B055-0D1C570C1276}" type="presParOf" srcId="{F6E71AD5-E7D5-4410-9AC9-1BB6E7DD5B43}" destId="{70554C38-21DA-4AE4-8ED7-BECEF9524931}" srcOrd="4" destOrd="0" presId="urn:microsoft.com/office/officeart/2005/8/layout/chevron2"/>
    <dgm:cxn modelId="{42B6AE34-3268-4097-96C9-D9F6FFA0207D}" type="presParOf" srcId="{70554C38-21DA-4AE4-8ED7-BECEF9524931}" destId="{31787433-7D80-4525-B43A-631DD55E2578}" srcOrd="0" destOrd="0" presId="urn:microsoft.com/office/officeart/2005/8/layout/chevron2"/>
    <dgm:cxn modelId="{277E6F1B-6037-444F-AD78-308A0AF27F66}" type="presParOf" srcId="{70554C38-21DA-4AE4-8ED7-BECEF9524931}" destId="{BA4E67CC-F177-4F9B-A372-AB917E5C536B}" srcOrd="1" destOrd="0" presId="urn:microsoft.com/office/officeart/2005/8/layout/chevron2"/>
    <dgm:cxn modelId="{BB20D58A-2272-4A4F-BB38-7F7827C348FD}" type="presParOf" srcId="{F6E71AD5-E7D5-4410-9AC9-1BB6E7DD5B43}" destId="{003663A7-27E1-4DB1-927A-D52CCD7405BC}" srcOrd="5" destOrd="0" presId="urn:microsoft.com/office/officeart/2005/8/layout/chevron2"/>
    <dgm:cxn modelId="{271CD3E5-17B2-4ADC-8390-BF8B3A44A7A9}" type="presParOf" srcId="{F6E71AD5-E7D5-4410-9AC9-1BB6E7DD5B43}" destId="{BB1B1E7A-270C-4467-AC87-0810B343E45A}" srcOrd="6" destOrd="0" presId="urn:microsoft.com/office/officeart/2005/8/layout/chevron2"/>
    <dgm:cxn modelId="{7633B907-B08B-43C2-BEE3-1C59B8CA108C}" type="presParOf" srcId="{BB1B1E7A-270C-4467-AC87-0810B343E45A}" destId="{23FC2A95-3F55-43D8-8D98-17E198B2D967}" srcOrd="0" destOrd="0" presId="urn:microsoft.com/office/officeart/2005/8/layout/chevron2"/>
    <dgm:cxn modelId="{E540142B-5945-471A-BA44-DAF68A5C19AB}" type="presParOf" srcId="{BB1B1E7A-270C-4467-AC87-0810B343E45A}" destId="{758B686D-4E4A-4503-A45C-4DD88C77BCEA}" srcOrd="1" destOrd="0" presId="urn:microsoft.com/office/officeart/2005/8/layout/chevron2"/>
    <dgm:cxn modelId="{B01D7DF4-67EF-4818-A3C1-250033A3EEAB}" type="presParOf" srcId="{F6E71AD5-E7D5-4410-9AC9-1BB6E7DD5B43}" destId="{CCCADA09-B1B5-4FE8-A591-3F37F01F2691}" srcOrd="7" destOrd="0" presId="urn:microsoft.com/office/officeart/2005/8/layout/chevron2"/>
    <dgm:cxn modelId="{FB0E82C4-8CC4-4428-8F9E-30160CF6B5E6}" type="presParOf" srcId="{F6E71AD5-E7D5-4410-9AC9-1BB6E7DD5B43}" destId="{570C415B-3B1D-4411-A57B-5C52584E2179}" srcOrd="8" destOrd="0" presId="urn:microsoft.com/office/officeart/2005/8/layout/chevron2"/>
    <dgm:cxn modelId="{A0A97FE5-0E5B-4085-AC81-DC61F7CCA989}" type="presParOf" srcId="{570C415B-3B1D-4411-A57B-5C52584E2179}" destId="{86DE861C-2F44-4B08-88B3-F73CA49E686F}" srcOrd="0" destOrd="0" presId="urn:microsoft.com/office/officeart/2005/8/layout/chevron2"/>
    <dgm:cxn modelId="{4CBFEC5A-F74F-4A10-810C-0ED2E28C5286}" type="presParOf" srcId="{570C415B-3B1D-4411-A57B-5C52584E2179}" destId="{82529F0F-0490-4B71-B1B1-2A1CCE250566}" srcOrd="1" destOrd="0" presId="urn:microsoft.com/office/officeart/2005/8/layout/chevron2"/>
    <dgm:cxn modelId="{E443DF13-A36D-4A41-AF94-53548094E000}" type="presParOf" srcId="{F6E71AD5-E7D5-4410-9AC9-1BB6E7DD5B43}" destId="{8936DA3B-791C-4A65-9E56-7E76A94A8D17}" srcOrd="9" destOrd="0" presId="urn:microsoft.com/office/officeart/2005/8/layout/chevron2"/>
    <dgm:cxn modelId="{DE9C64E3-8B68-4C6C-8C00-CBA96F132EE3}" type="presParOf" srcId="{F6E71AD5-E7D5-4410-9AC9-1BB6E7DD5B43}" destId="{FD423471-88E5-4D1C-85A7-2255F25D7AEA}" srcOrd="10" destOrd="0" presId="urn:microsoft.com/office/officeart/2005/8/layout/chevron2"/>
    <dgm:cxn modelId="{1CB9C537-D4C1-4F7C-9EED-9E30518CF7BA}" type="presParOf" srcId="{FD423471-88E5-4D1C-85A7-2255F25D7AEA}" destId="{A79FA5CD-F63A-4C28-A6AF-33555776AA10}" srcOrd="0" destOrd="0" presId="urn:microsoft.com/office/officeart/2005/8/layout/chevron2"/>
    <dgm:cxn modelId="{7296835D-445E-413D-99C4-05602EADBD42}" type="presParOf" srcId="{FD423471-88E5-4D1C-85A7-2255F25D7AEA}" destId="{3BCA5A54-89C5-48D5-9936-31D0A1F44AB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6FE25-9559-4833-BDA9-28671C60F52D}">
      <dsp:nvSpPr>
        <dsp:cNvPr id="0" name=""/>
        <dsp:cNvSpPr/>
      </dsp:nvSpPr>
      <dsp:spPr>
        <a:xfrm>
          <a:off x="9429" y="152534"/>
          <a:ext cx="2818508" cy="169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100" kern="1200" dirty="0"/>
            <a:t>Input</a:t>
          </a:r>
        </a:p>
      </dsp:txBody>
      <dsp:txXfrm>
        <a:off x="58960" y="202065"/>
        <a:ext cx="2719446" cy="1592042"/>
      </dsp:txXfrm>
    </dsp:sp>
    <dsp:sp modelId="{C2FAF6D6-AAB0-4E07-9B27-17C0D1BF7333}">
      <dsp:nvSpPr>
        <dsp:cNvPr id="0" name=""/>
        <dsp:cNvSpPr/>
      </dsp:nvSpPr>
      <dsp:spPr>
        <a:xfrm>
          <a:off x="3109788" y="648591"/>
          <a:ext cx="597523" cy="6989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3000" kern="1200"/>
        </a:p>
      </dsp:txBody>
      <dsp:txXfrm>
        <a:off x="3109788" y="788389"/>
        <a:ext cx="418266" cy="419394"/>
      </dsp:txXfrm>
    </dsp:sp>
    <dsp:sp modelId="{25A1A754-FE3F-4456-83C1-D074DFBFAEEF}">
      <dsp:nvSpPr>
        <dsp:cNvPr id="0" name=""/>
        <dsp:cNvSpPr/>
      </dsp:nvSpPr>
      <dsp:spPr>
        <a:xfrm>
          <a:off x="3955341" y="152534"/>
          <a:ext cx="2818508" cy="169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100" kern="1200" dirty="0"/>
            <a:t>Model</a:t>
          </a:r>
        </a:p>
      </dsp:txBody>
      <dsp:txXfrm>
        <a:off x="4004872" y="202065"/>
        <a:ext cx="2719446" cy="1592042"/>
      </dsp:txXfrm>
    </dsp:sp>
    <dsp:sp modelId="{F514C93C-9317-440A-827D-BDE795B60B66}">
      <dsp:nvSpPr>
        <dsp:cNvPr id="0" name=""/>
        <dsp:cNvSpPr/>
      </dsp:nvSpPr>
      <dsp:spPr>
        <a:xfrm>
          <a:off x="7055700" y="648591"/>
          <a:ext cx="597523" cy="6989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3000" kern="1200"/>
        </a:p>
      </dsp:txBody>
      <dsp:txXfrm>
        <a:off x="7055700" y="788389"/>
        <a:ext cx="418266" cy="419394"/>
      </dsp:txXfrm>
    </dsp:sp>
    <dsp:sp modelId="{2D75A61A-F696-41FC-918C-30930F086CAB}">
      <dsp:nvSpPr>
        <dsp:cNvPr id="0" name=""/>
        <dsp:cNvSpPr/>
      </dsp:nvSpPr>
      <dsp:spPr>
        <a:xfrm>
          <a:off x="7901252" y="152534"/>
          <a:ext cx="2818508" cy="169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100" kern="1200" dirty="0"/>
            <a:t>Output</a:t>
          </a:r>
        </a:p>
      </dsp:txBody>
      <dsp:txXfrm>
        <a:off x="7950783" y="202065"/>
        <a:ext cx="2719446" cy="1592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F4F90-A06D-4B1A-B0EF-10B8CFD6E7DD}">
      <dsp:nvSpPr>
        <dsp:cNvPr id="0" name=""/>
        <dsp:cNvSpPr/>
      </dsp:nvSpPr>
      <dsp:spPr>
        <a:xfrm rot="5400000">
          <a:off x="-143572" y="143701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1</a:t>
          </a:r>
        </a:p>
      </dsp:txBody>
      <dsp:txXfrm rot="-5400000">
        <a:off x="1" y="335132"/>
        <a:ext cx="670005" cy="287145"/>
      </dsp:txXfrm>
    </dsp:sp>
    <dsp:sp modelId="{AE732B93-C217-44D0-ADC0-3DFE6F1898F0}">
      <dsp:nvSpPr>
        <dsp:cNvPr id="0" name=""/>
        <dsp:cNvSpPr/>
      </dsp:nvSpPr>
      <dsp:spPr>
        <a:xfrm rot="5400000">
          <a:off x="3156019" y="-2485885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Retrieve Data</a:t>
          </a:r>
        </a:p>
      </dsp:txBody>
      <dsp:txXfrm rot="-5400000">
        <a:off x="670006" y="30499"/>
        <a:ext cx="5563805" cy="561406"/>
      </dsp:txXfrm>
    </dsp:sp>
    <dsp:sp modelId="{52AAD766-EB81-4258-BC93-9990ED45895D}">
      <dsp:nvSpPr>
        <dsp:cNvPr id="0" name=""/>
        <dsp:cNvSpPr/>
      </dsp:nvSpPr>
      <dsp:spPr>
        <a:xfrm rot="5400000">
          <a:off x="-143572" y="1003289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2</a:t>
          </a:r>
        </a:p>
      </dsp:txBody>
      <dsp:txXfrm rot="-5400000">
        <a:off x="1" y="1194720"/>
        <a:ext cx="670005" cy="287145"/>
      </dsp:txXfrm>
    </dsp:sp>
    <dsp:sp modelId="{9559C1D2-75D4-4C9C-AB81-9AFA23D91352}">
      <dsp:nvSpPr>
        <dsp:cNvPr id="0" name=""/>
        <dsp:cNvSpPr/>
      </dsp:nvSpPr>
      <dsp:spPr>
        <a:xfrm rot="5400000">
          <a:off x="3156019" y="-1626297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Explore Data</a:t>
          </a:r>
        </a:p>
      </dsp:txBody>
      <dsp:txXfrm rot="-5400000">
        <a:off x="670006" y="890087"/>
        <a:ext cx="5563805" cy="561406"/>
      </dsp:txXfrm>
    </dsp:sp>
    <dsp:sp modelId="{31787433-7D80-4525-B43A-631DD55E2578}">
      <dsp:nvSpPr>
        <dsp:cNvPr id="0" name=""/>
        <dsp:cNvSpPr/>
      </dsp:nvSpPr>
      <dsp:spPr>
        <a:xfrm rot="5400000">
          <a:off x="-143572" y="1862877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3</a:t>
          </a:r>
        </a:p>
      </dsp:txBody>
      <dsp:txXfrm rot="-5400000">
        <a:off x="1" y="2054308"/>
        <a:ext cx="670005" cy="287145"/>
      </dsp:txXfrm>
    </dsp:sp>
    <dsp:sp modelId="{BA4E67CC-F177-4F9B-A372-AB917E5C536B}">
      <dsp:nvSpPr>
        <dsp:cNvPr id="0" name=""/>
        <dsp:cNvSpPr/>
      </dsp:nvSpPr>
      <dsp:spPr>
        <a:xfrm rot="5400000">
          <a:off x="3156019" y="-766709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Prepare Data</a:t>
          </a:r>
        </a:p>
      </dsp:txBody>
      <dsp:txXfrm rot="-5400000">
        <a:off x="670006" y="1749675"/>
        <a:ext cx="5563805" cy="561406"/>
      </dsp:txXfrm>
    </dsp:sp>
    <dsp:sp modelId="{23FC2A95-3F55-43D8-8D98-17E198B2D967}">
      <dsp:nvSpPr>
        <dsp:cNvPr id="0" name=""/>
        <dsp:cNvSpPr/>
      </dsp:nvSpPr>
      <dsp:spPr>
        <a:xfrm rot="5400000">
          <a:off x="-143572" y="2722465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4</a:t>
          </a:r>
        </a:p>
      </dsp:txBody>
      <dsp:txXfrm rot="-5400000">
        <a:off x="1" y="2913896"/>
        <a:ext cx="670005" cy="287145"/>
      </dsp:txXfrm>
    </dsp:sp>
    <dsp:sp modelId="{758B686D-4E4A-4503-A45C-4DD88C77BCEA}">
      <dsp:nvSpPr>
        <dsp:cNvPr id="0" name=""/>
        <dsp:cNvSpPr/>
      </dsp:nvSpPr>
      <dsp:spPr>
        <a:xfrm rot="5400000">
          <a:off x="3156019" y="92878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Develop model</a:t>
          </a:r>
        </a:p>
      </dsp:txBody>
      <dsp:txXfrm rot="-5400000">
        <a:off x="670006" y="2609263"/>
        <a:ext cx="5563805" cy="561406"/>
      </dsp:txXfrm>
    </dsp:sp>
    <dsp:sp modelId="{86DE861C-2F44-4B08-88B3-F73CA49E686F}">
      <dsp:nvSpPr>
        <dsp:cNvPr id="0" name=""/>
        <dsp:cNvSpPr/>
      </dsp:nvSpPr>
      <dsp:spPr>
        <a:xfrm rot="5400000">
          <a:off x="-143572" y="3582053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5</a:t>
          </a:r>
        </a:p>
      </dsp:txBody>
      <dsp:txXfrm rot="-5400000">
        <a:off x="1" y="3773484"/>
        <a:ext cx="670005" cy="287145"/>
      </dsp:txXfrm>
    </dsp:sp>
    <dsp:sp modelId="{82529F0F-0490-4B71-B1B1-2A1CCE250566}">
      <dsp:nvSpPr>
        <dsp:cNvPr id="0" name=""/>
        <dsp:cNvSpPr/>
      </dsp:nvSpPr>
      <dsp:spPr>
        <a:xfrm rot="5400000">
          <a:off x="3156019" y="952466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Assess performance</a:t>
          </a:r>
        </a:p>
      </dsp:txBody>
      <dsp:txXfrm rot="-5400000">
        <a:off x="670006" y="3468851"/>
        <a:ext cx="5563805" cy="561406"/>
      </dsp:txXfrm>
    </dsp:sp>
    <dsp:sp modelId="{A79FA5CD-F63A-4C28-A6AF-33555776AA10}">
      <dsp:nvSpPr>
        <dsp:cNvPr id="0" name=""/>
        <dsp:cNvSpPr/>
      </dsp:nvSpPr>
      <dsp:spPr>
        <a:xfrm rot="5400000">
          <a:off x="-143572" y="4441641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6</a:t>
          </a:r>
        </a:p>
      </dsp:txBody>
      <dsp:txXfrm rot="-5400000">
        <a:off x="1" y="4633072"/>
        <a:ext cx="670005" cy="287145"/>
      </dsp:txXfrm>
    </dsp:sp>
    <dsp:sp modelId="{3BCA5A54-89C5-48D5-9936-31D0A1F44ABE}">
      <dsp:nvSpPr>
        <dsp:cNvPr id="0" name=""/>
        <dsp:cNvSpPr/>
      </dsp:nvSpPr>
      <dsp:spPr>
        <a:xfrm rot="5400000">
          <a:off x="3156019" y="1812054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Submit Model</a:t>
          </a:r>
        </a:p>
      </dsp:txBody>
      <dsp:txXfrm rot="-5400000">
        <a:off x="670006" y="4328439"/>
        <a:ext cx="5563805" cy="561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Initially started on own but requested to join team </a:t>
            </a:r>
            <a:r>
              <a:rPr lang="en-AU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UnicorNN</a:t>
            </a:r>
            <a:endParaRPr lang="en-AU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Createing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clean dataset took 80% of time for this project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38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2855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Initially started on own but requested to join team </a:t>
            </a:r>
            <a:r>
              <a:rPr lang="en-AU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UnicorNN</a:t>
            </a:r>
            <a:endParaRPr lang="en-AU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Createing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clean dataset took 80% of time for this project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0734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Data inconsistencies: gaps, 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varying start/stop dates for smart-meter acquisition.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133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break the data down into a manageable size as quickly as possible -</a:t>
            </a:r>
            <a:endParaRPr lang="en-AU" sz="1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build models on this, then run the workflows on the larger dataset.</a:t>
            </a:r>
          </a:p>
          <a:p>
            <a:endParaRPr lang="en-AU" sz="1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z="1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Clustering large time series datasets using </a:t>
            </a:r>
            <a:r>
              <a:rPr lang="en-AU" sz="1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kNN</a:t>
            </a:r>
            <a:r>
              <a:rPr lang="en-AU" sz="1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dynamic time warping </a:t>
            </a:r>
            <a:endParaRPr lang="en-AU" sz="105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r>
              <a:rPr lang="en-AU" sz="1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very compute intensive</a:t>
            </a:r>
            <a:endParaRPr lang="en-AU" sz="105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sz="1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060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908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099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32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024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67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1532384"/>
            <a:ext cx="8735325" cy="2000251"/>
          </a:xfrm>
        </p:spPr>
        <p:txBody>
          <a:bodyPr/>
          <a:lstStyle/>
          <a:p>
            <a:r>
              <a:rPr lang="en-US" dirty="0"/>
              <a:t>Western Power Hack-a-Gig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573016"/>
            <a:ext cx="8735325" cy="1752600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UnicorNN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0556E9-6BE7-4FBC-BF96-86696EEE03F8}"/>
              </a:ext>
            </a:extLst>
          </p:cNvPr>
          <p:cNvSpPr/>
          <p:nvPr/>
        </p:nvSpPr>
        <p:spPr>
          <a:xfrm>
            <a:off x="1786809" y="4077072"/>
            <a:ext cx="8412059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4222BE-707C-453A-A140-8569DFCD4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5152628"/>
            <a:ext cx="1989601" cy="17053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C71974-9754-43FD-8E8E-35E616625C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340" y="4270701"/>
            <a:ext cx="1256171" cy="15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Photovoltaic generation</a:t>
            </a:r>
          </a:p>
          <a:p>
            <a:endParaRPr lang="en-US" dirty="0"/>
          </a:p>
          <a:p>
            <a:r>
              <a:rPr lang="en-US" dirty="0"/>
              <a:t>PART A - Detection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– Photovoltaic Generation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Findings</a:t>
            </a:r>
          </a:p>
          <a:p>
            <a:r>
              <a:rPr lang="en-US" dirty="0"/>
              <a:t>Key Learnings</a:t>
            </a:r>
          </a:p>
        </p:txBody>
      </p:sp>
    </p:spTree>
    <p:extLst>
      <p:ext uri="{BB962C8B-B14F-4D97-AF65-F5344CB8AC3E}">
        <p14:creationId xmlns:p14="http://schemas.microsoft.com/office/powerpoint/2010/main" val="40222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50151"/>
            <a:ext cx="10360501" cy="648072"/>
          </a:xfrm>
        </p:spPr>
        <p:txBody>
          <a:bodyPr/>
          <a:lstStyle/>
          <a:p>
            <a:r>
              <a:rPr lang="en-AU" dirty="0"/>
              <a:t>The Challenge (Part A)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031CAB8-6925-4905-9DD7-B8D063144B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4629113"/>
              </p:ext>
            </p:extLst>
          </p:nvPr>
        </p:nvGraphicFramePr>
        <p:xfrm>
          <a:off x="1204367" y="801147"/>
          <a:ext cx="10729191" cy="1996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BF8251-5326-410D-B396-65170A115541}"/>
              </a:ext>
            </a:extLst>
          </p:cNvPr>
          <p:cNvCxnSpPr>
            <a:cxnSpLocks/>
          </p:cNvCxnSpPr>
          <p:nvPr/>
        </p:nvCxnSpPr>
        <p:spPr>
          <a:xfrm flipV="1">
            <a:off x="2566020" y="2704543"/>
            <a:ext cx="0" cy="6480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A8034B-E238-4EBA-BD38-7F0EACE3A516}"/>
              </a:ext>
            </a:extLst>
          </p:cNvPr>
          <p:cNvCxnSpPr>
            <a:cxnSpLocks/>
          </p:cNvCxnSpPr>
          <p:nvPr/>
        </p:nvCxnSpPr>
        <p:spPr>
          <a:xfrm flipV="1">
            <a:off x="6568962" y="2704543"/>
            <a:ext cx="0" cy="6480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AD93A4-9369-4DA4-99C9-EB0611E498AC}"/>
              </a:ext>
            </a:extLst>
          </p:cNvPr>
          <p:cNvCxnSpPr>
            <a:cxnSpLocks/>
          </p:cNvCxnSpPr>
          <p:nvPr/>
        </p:nvCxnSpPr>
        <p:spPr>
          <a:xfrm>
            <a:off x="10630916" y="2704543"/>
            <a:ext cx="0" cy="6057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3E41E4-9F05-4D44-AEAD-F3AED8E15B78}"/>
              </a:ext>
            </a:extLst>
          </p:cNvPr>
          <p:cNvSpPr txBox="1"/>
          <p:nvPr/>
        </p:nvSpPr>
        <p:spPr>
          <a:xfrm>
            <a:off x="9119390" y="3289809"/>
            <a:ext cx="2814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Image recognition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4EF4B-2212-4465-A02D-6B66BC885CBE}"/>
              </a:ext>
            </a:extLst>
          </p:cNvPr>
          <p:cNvSpPr txBox="1"/>
          <p:nvPr/>
        </p:nvSpPr>
        <p:spPr>
          <a:xfrm>
            <a:off x="1178957" y="3318727"/>
            <a:ext cx="27466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AU" sz="2800" dirty="0"/>
              <a:t>Aerial imagery</a:t>
            </a:r>
          </a:p>
          <a:p>
            <a:pPr marL="457200" indent="-457200">
              <a:buFontTx/>
              <a:buChar char="-"/>
            </a:pPr>
            <a:r>
              <a:rPr lang="en-AU" sz="2800" dirty="0"/>
              <a:t>Metadata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BED593-B76E-494D-89E3-C2F9DF80D5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540" y="3504874"/>
            <a:ext cx="3552844" cy="19239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F83ED00-625A-485D-9639-9AD47182A8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4272834"/>
            <a:ext cx="1923924" cy="19239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50F8DBE-EE23-48B3-AE86-C529318BB03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44" y="4272527"/>
            <a:ext cx="1923924" cy="19239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EC1953-4A39-4FD8-B3D0-A1DB3B1AC4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47" y="3795780"/>
            <a:ext cx="2905530" cy="290553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7F6E635-11D2-4FCE-A6F0-0CA7216296F3}"/>
              </a:ext>
            </a:extLst>
          </p:cNvPr>
          <p:cNvSpPr/>
          <p:nvPr/>
        </p:nvSpPr>
        <p:spPr>
          <a:xfrm rot="612513">
            <a:off x="10319730" y="5654171"/>
            <a:ext cx="717384" cy="1022839"/>
          </a:xfrm>
          <a:prstGeom prst="ellipse">
            <a:avLst/>
          </a:prstGeom>
          <a:gradFill flip="none" rotWithShape="1">
            <a:gsLst>
              <a:gs pos="46000">
                <a:srgbClr val="D02E02">
                  <a:alpha val="67000"/>
                </a:srgbClr>
              </a:gs>
              <a:gs pos="0">
                <a:srgbClr val="FF0000">
                  <a:alpha val="38000"/>
                </a:srgbClr>
              </a:gs>
              <a:gs pos="100000">
                <a:srgbClr val="FFAE1D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569DDC-B169-4DBF-AE32-3C50C98F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Define requirements</a:t>
            </a:r>
          </a:p>
          <a:p>
            <a:pPr lvl="1"/>
            <a:r>
              <a:rPr lang="en-AU" dirty="0"/>
              <a:t>Understand task</a:t>
            </a:r>
          </a:p>
          <a:p>
            <a:pPr lvl="1"/>
            <a:r>
              <a:rPr lang="en-AU" dirty="0"/>
              <a:t>Analyse data</a:t>
            </a:r>
          </a:p>
          <a:p>
            <a:pPr lvl="1"/>
            <a:r>
              <a:rPr lang="en-AU" dirty="0"/>
              <a:t>Form an approach</a:t>
            </a:r>
          </a:p>
          <a:p>
            <a:pPr lvl="1"/>
            <a:r>
              <a:rPr lang="en-AU" dirty="0"/>
              <a:t>Consider limitations</a:t>
            </a:r>
          </a:p>
          <a:p>
            <a:pPr lvl="1"/>
            <a:r>
              <a:rPr lang="en-AU" dirty="0"/>
              <a:t>Determine deliverables</a:t>
            </a:r>
          </a:p>
          <a:p>
            <a:r>
              <a:rPr lang="en-AU" dirty="0"/>
              <a:t>Follow to-do list (right)</a:t>
            </a:r>
            <a:endParaRPr lang="en-AU" dirty="0">
              <a:sym typeface="Wingdings" panose="05000000000000000000" pitchFamily="2" charset="2"/>
            </a:endParaRPr>
          </a:p>
          <a:p>
            <a:r>
              <a:rPr lang="en-AU" dirty="0">
                <a:sym typeface="Wingdings" panose="05000000000000000000" pitchFamily="2" charset="2"/>
              </a:rPr>
              <a:t>Document learnings</a:t>
            </a:r>
          </a:p>
          <a:p>
            <a:r>
              <a:rPr lang="en-AU" dirty="0">
                <a:sym typeface="Wingdings" panose="05000000000000000000" pitchFamily="2" charset="2"/>
              </a:rPr>
              <a:t>Share insights</a:t>
            </a:r>
            <a:endParaRPr lang="en-AU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E92447E-19E6-4162-923D-17AED9E3BC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332956"/>
              </p:ext>
            </p:extLst>
          </p:nvPr>
        </p:nvGraphicFramePr>
        <p:xfrm>
          <a:off x="5158308" y="908720"/>
          <a:ext cx="6264182" cy="5255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9412033" cy="4462272"/>
          </a:xfrm>
        </p:spPr>
        <p:txBody>
          <a:bodyPr/>
          <a:lstStyle/>
          <a:p>
            <a:r>
              <a:rPr lang="en-AU" dirty="0"/>
              <a:t>First, understand the data</a:t>
            </a:r>
          </a:p>
          <a:p>
            <a:pPr lvl="1"/>
            <a:r>
              <a:rPr lang="en-AU" dirty="0"/>
              <a:t>What is provided?</a:t>
            </a:r>
          </a:p>
          <a:p>
            <a:pPr lvl="2"/>
            <a:r>
              <a:rPr lang="en-AU" dirty="0"/>
              <a:t>~16,500 total images</a:t>
            </a:r>
          </a:p>
          <a:p>
            <a:pPr marL="682633" lvl="2" indent="0">
              <a:buNone/>
            </a:pPr>
            <a:endParaRPr lang="en-AU" dirty="0"/>
          </a:p>
          <a:p>
            <a:pPr lvl="1"/>
            <a:r>
              <a:rPr lang="en-AU" dirty="0"/>
              <a:t>What does it represent?</a:t>
            </a:r>
          </a:p>
          <a:p>
            <a:pPr lvl="2"/>
            <a:r>
              <a:rPr lang="en-AU" dirty="0"/>
              <a:t>Installations from 2007-2018</a:t>
            </a:r>
          </a:p>
          <a:p>
            <a:pPr lvl="2"/>
            <a:r>
              <a:rPr lang="en-AU" dirty="0"/>
              <a:t>Mostly 2011/2012 installations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56277-9B9F-4E34-AC16-440EA4F3C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41" y="274638"/>
            <a:ext cx="4280342" cy="313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9306C8-91B1-4669-92A2-A0E4DD4C7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893" y="3608234"/>
            <a:ext cx="4214790" cy="308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7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  <a:p>
            <a:pPr lvl="1"/>
            <a:r>
              <a:rPr lang="en-AU" dirty="0"/>
              <a:t>How does it look?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2211BA-8C34-482A-8D7D-AE6D41451A34}"/>
              </a:ext>
            </a:extLst>
          </p:cNvPr>
          <p:cNvSpPr txBox="1">
            <a:spLocks/>
          </p:cNvSpPr>
          <p:nvPr/>
        </p:nvSpPr>
        <p:spPr>
          <a:xfrm>
            <a:off x="5374330" y="2756547"/>
            <a:ext cx="4155449" cy="2662195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Mostly square</a:t>
            </a:r>
          </a:p>
          <a:p>
            <a:pPr marL="0" indent="0">
              <a:buNone/>
            </a:pPr>
            <a:r>
              <a:rPr lang="en-AU" dirty="0"/>
              <a:t>(400 x 400 pixels – good!)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A62101-4D10-4CC8-B583-2BBA71CE4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247" y="2756547"/>
            <a:ext cx="3610719" cy="361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5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274637"/>
            <a:ext cx="10360501" cy="634083"/>
          </a:xfrm>
        </p:spPr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2211BA-8C34-482A-8D7D-AE6D41451A34}"/>
              </a:ext>
            </a:extLst>
          </p:cNvPr>
          <p:cNvSpPr txBox="1">
            <a:spLocks/>
          </p:cNvSpPr>
          <p:nvPr/>
        </p:nvSpPr>
        <p:spPr>
          <a:xfrm>
            <a:off x="8176455" y="274637"/>
            <a:ext cx="3469040" cy="2662195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Some outliers</a:t>
            </a:r>
          </a:p>
          <a:p>
            <a:pPr marL="0" indent="0">
              <a:buNone/>
            </a:pPr>
            <a:r>
              <a:rPr lang="en-AU" dirty="0"/>
              <a:t>Rectangular, large, multi-residential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90969-DDBD-4A3E-9F8B-71C88A7A89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28" y="1884418"/>
            <a:ext cx="3744695" cy="427965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E5A2FE-9A14-4089-A12C-5FC61FC043C1}"/>
              </a:ext>
            </a:extLst>
          </p:cNvPr>
          <p:cNvSpPr txBox="1">
            <a:spLocks/>
          </p:cNvSpPr>
          <p:nvPr/>
        </p:nvSpPr>
        <p:spPr>
          <a:xfrm>
            <a:off x="8902724" y="6164069"/>
            <a:ext cx="2529254" cy="121981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3500x4000 px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E91D1B-90D7-4539-BB65-90841D0FA0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94" y="1321058"/>
            <a:ext cx="4151152" cy="484301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CA6B06B-3644-4E44-B293-CEAB7F1EB508}"/>
              </a:ext>
            </a:extLst>
          </p:cNvPr>
          <p:cNvSpPr txBox="1">
            <a:spLocks/>
          </p:cNvSpPr>
          <p:nvPr/>
        </p:nvSpPr>
        <p:spPr>
          <a:xfrm>
            <a:off x="2854052" y="6242801"/>
            <a:ext cx="2529254" cy="502821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3000x3500 px</a:t>
            </a:r>
          </a:p>
        </p:txBody>
      </p:sp>
    </p:spTree>
    <p:extLst>
      <p:ext uri="{BB962C8B-B14F-4D97-AF65-F5344CB8AC3E}">
        <p14:creationId xmlns:p14="http://schemas.microsoft.com/office/powerpoint/2010/main" val="390504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196" y="900668"/>
            <a:ext cx="6696744" cy="1016163"/>
          </a:xfrm>
        </p:spPr>
        <p:txBody>
          <a:bodyPr>
            <a:normAutofit/>
          </a:bodyPr>
          <a:lstStyle/>
          <a:p>
            <a:r>
              <a:rPr lang="en-AU" dirty="0"/>
              <a:t>What </a:t>
            </a:r>
            <a:r>
              <a:rPr lang="en-AU" i="1" dirty="0"/>
              <a:t>may </a:t>
            </a:r>
            <a:r>
              <a:rPr lang="en-AU" dirty="0"/>
              <a:t>create false </a:t>
            </a:r>
            <a:r>
              <a:rPr lang="en-A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positives</a:t>
            </a:r>
            <a:r>
              <a:rPr lang="en-AU" dirty="0"/>
              <a:t>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DD53C5-AD65-447D-BE6E-F714AFA3A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68371"/>
              </p:ext>
            </p:extLst>
          </p:nvPr>
        </p:nvGraphicFramePr>
        <p:xfrm>
          <a:off x="1394576" y="1555762"/>
          <a:ext cx="10009113" cy="197420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335657">
                  <a:extLst>
                    <a:ext uri="{9D8B030D-6E8A-4147-A177-3AD203B41FA5}">
                      <a16:colId xmlns:a16="http://schemas.microsoft.com/office/drawing/2014/main" val="1736827546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val="1009339973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val="3962187885"/>
                    </a:ext>
                  </a:extLst>
                </a:gridCol>
              </a:tblGrid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Air-conditioning units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Vehicles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Drawn-out shadows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09689491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Pools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Pergolas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Roof-tie structures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97814589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Elevated roof sections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Solahart water-heating units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Commercial ducting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37676480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Commercial walkways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Parking spaces and driveways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Water tanks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50028378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Tarps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Trampolines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81310877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70F6C2-3F40-4C66-8EA4-7881A3E9E5BC}"/>
              </a:ext>
            </a:extLst>
          </p:cNvPr>
          <p:cNvSpPr txBox="1">
            <a:spLocks/>
          </p:cNvSpPr>
          <p:nvPr/>
        </p:nvSpPr>
        <p:spPr>
          <a:xfrm>
            <a:off x="4150196" y="3645024"/>
            <a:ext cx="6696744" cy="51210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What </a:t>
            </a:r>
            <a:r>
              <a:rPr lang="en-AU" i="1"/>
              <a:t>may </a:t>
            </a:r>
            <a:r>
              <a:rPr lang="en-AU"/>
              <a:t>create false </a:t>
            </a:r>
            <a:r>
              <a:rPr lang="en-AU" b="1" u="sng">
                <a:solidFill>
                  <a:srgbClr val="FF0000"/>
                </a:solidFill>
              </a:rPr>
              <a:t>negatives</a:t>
            </a:r>
            <a:r>
              <a:rPr lang="en-AU"/>
              <a:t>?</a:t>
            </a:r>
            <a:endParaRPr lang="en-AU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0190BA-FBBB-4186-B9E0-A9C7AF8A5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040489"/>
              </p:ext>
            </p:extLst>
          </p:nvPr>
        </p:nvGraphicFramePr>
        <p:xfrm>
          <a:off x="1394576" y="4272194"/>
          <a:ext cx="10009113" cy="78968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335657">
                  <a:extLst>
                    <a:ext uri="{9D8B030D-6E8A-4147-A177-3AD203B41FA5}">
                      <a16:colId xmlns:a16="http://schemas.microsoft.com/office/drawing/2014/main" val="1736827546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val="1009339973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val="3962187885"/>
                    </a:ext>
                  </a:extLst>
                </a:gridCol>
              </a:tblGrid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Rectangular images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Objects covering panels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Poorly angled panels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09689491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Lack</a:t>
                      </a:r>
                      <a:r>
                        <a:rPr lang="en-AU" sz="20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of visible panel edges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Shade (unlikely)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97814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73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4540C-A796-46DC-BFE3-B3DABF5ED521}"/>
              </a:ext>
            </a:extLst>
          </p:cNvPr>
          <p:cNvSpPr txBox="1">
            <a:spLocks/>
          </p:cNvSpPr>
          <p:nvPr/>
        </p:nvSpPr>
        <p:spPr>
          <a:xfrm>
            <a:off x="5158308" y="886618"/>
            <a:ext cx="6624736" cy="239836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/>
              <a:t>Exponential system size increase based on annualised data</a:t>
            </a:r>
          </a:p>
          <a:p>
            <a:r>
              <a:rPr lang="en-AU" sz="1600" dirty="0"/>
              <a:t>Increased system </a:t>
            </a:r>
            <a:r>
              <a:rPr lang="en-AU" sz="1600"/>
              <a:t>sizes partly attributable </a:t>
            </a:r>
            <a:r>
              <a:rPr lang="en-AU" sz="1600" dirty="0"/>
              <a:t>to panel efficiency gains (W/m</a:t>
            </a:r>
            <a:r>
              <a:rPr lang="en-AU" sz="1600" baseline="30000" dirty="0"/>
              <a:t>2</a:t>
            </a:r>
            <a:r>
              <a:rPr lang="en-AU" sz="16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BC7BF-F2B4-4B1F-B9F0-E060D6AAC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745" y="2147098"/>
            <a:ext cx="5684299" cy="424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66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969942" cy="4823547"/>
          </a:xfrm>
        </p:spPr>
        <p:txBody>
          <a:bodyPr>
            <a:normAutofit/>
          </a:bodyPr>
          <a:lstStyle/>
          <a:p>
            <a:r>
              <a:rPr lang="en-AU" sz="2400" dirty="0"/>
              <a:t>Understand Data – what was odd?</a:t>
            </a:r>
          </a:p>
          <a:p>
            <a:r>
              <a:rPr lang="en-AU" sz="2400" dirty="0"/>
              <a:t>Normal system size is around 5kW</a:t>
            </a:r>
          </a:p>
          <a:p>
            <a:r>
              <a:rPr lang="en-AU" sz="2400" dirty="0"/>
              <a:t>Why is it &gt;20kW in 2017/18?</a:t>
            </a:r>
          </a:p>
          <a:p>
            <a:r>
              <a:rPr lang="en-AU" sz="2400" dirty="0"/>
              <a:t>Sample bias?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B3FB8B-516A-41D8-AE1A-11B590204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931" y="2398289"/>
            <a:ext cx="5281453" cy="3933866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cxnSpLocks/>
            <a:stCxn id="15" idx="3"/>
          </p:cNvCxnSpPr>
          <p:nvPr/>
        </p:nvCxnSpPr>
        <p:spPr>
          <a:xfrm flipV="1">
            <a:off x="8914373" y="3789041"/>
            <a:ext cx="1644535" cy="4074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8938657" y="3014954"/>
            <a:ext cx="2052299" cy="9181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57940" y="3719447"/>
            <a:ext cx="19564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Unusual for </a:t>
            </a:r>
          </a:p>
          <a:p>
            <a:r>
              <a:rPr lang="en-AU" sz="2800" dirty="0"/>
              <a:t>residential!</a:t>
            </a:r>
          </a:p>
        </p:txBody>
      </p:sp>
    </p:spTree>
    <p:extLst>
      <p:ext uri="{BB962C8B-B14F-4D97-AF65-F5344CB8AC3E}">
        <p14:creationId xmlns:p14="http://schemas.microsoft.com/office/powerpoint/2010/main" val="417934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 txBox="1">
            <a:spLocks/>
          </p:cNvSpPr>
          <p:nvPr/>
        </p:nvSpPr>
        <p:spPr>
          <a:xfrm>
            <a:off x="909836" y="476672"/>
            <a:ext cx="11017224" cy="4679531"/>
          </a:xfrm>
          <a:prstGeom prst="rect">
            <a:avLst/>
          </a:prstGeom>
        </p:spPr>
        <p:txBody>
          <a:bodyPr numCol="3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AU" u="sng" dirty="0"/>
              <a:t>Team </a:t>
            </a:r>
            <a:r>
              <a:rPr lang="en-AU" u="sng" dirty="0" err="1"/>
              <a:t>UnicorNN</a:t>
            </a:r>
            <a:endParaRPr lang="en-AU" u="sng" dirty="0"/>
          </a:p>
          <a:p>
            <a:pPr>
              <a:buFontTx/>
              <a:buChar char="-"/>
            </a:pPr>
            <a:r>
              <a:rPr lang="en-AU" dirty="0"/>
              <a:t>Sofia Sibanic</a:t>
            </a:r>
          </a:p>
          <a:p>
            <a:pPr marL="0" indent="0">
              <a:buNone/>
            </a:pPr>
            <a:r>
              <a:rPr lang="en-AU" sz="2000" dirty="0"/>
              <a:t>Electrical Engineer (Western Power) looking to broaden her skillset and apply learnings from fast.ai.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Adrian Goldberg</a:t>
            </a:r>
          </a:p>
          <a:p>
            <a:pPr marL="0" indent="0">
              <a:buNone/>
            </a:pPr>
            <a:r>
              <a:rPr lang="en-AU" sz="2000" dirty="0"/>
              <a:t>Geophysicist (Santos) with &gt;10 years programming and ~2 years deep learning experience.</a:t>
            </a:r>
          </a:p>
          <a:p>
            <a:pPr marL="0" indent="0">
              <a:buNone/>
            </a:pPr>
            <a:endParaRPr lang="en-AU" dirty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Jordan Pratt</a:t>
            </a:r>
          </a:p>
          <a:p>
            <a:pPr marL="0" indent="0">
              <a:buNone/>
            </a:pPr>
            <a:r>
              <a:rPr lang="en-AU" sz="2000" dirty="0"/>
              <a:t>Data Strategy Analyst (Western Power) looking to expand personal skills.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3180539"/>
            <a:ext cx="2654605" cy="2474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24" y="3113073"/>
            <a:ext cx="1841784" cy="2474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2816437"/>
            <a:ext cx="2791837" cy="3202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4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969942" cy="4823547"/>
          </a:xfrm>
        </p:spPr>
        <p:txBody>
          <a:bodyPr>
            <a:normAutofit/>
          </a:bodyPr>
          <a:lstStyle/>
          <a:p>
            <a:r>
              <a:rPr lang="en-AU" sz="2400" dirty="0"/>
              <a:t>Using median instead of mean, sample bias is evident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9EAC13-9E1E-4DBA-85FF-730457637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2218792"/>
            <a:ext cx="6061843" cy="43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5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196" y="900669"/>
            <a:ext cx="6696744" cy="512108"/>
          </a:xfrm>
        </p:spPr>
        <p:txBody>
          <a:bodyPr>
            <a:normAutofit/>
          </a:bodyPr>
          <a:lstStyle/>
          <a:p>
            <a:r>
              <a:rPr lang="en-AU" dirty="0"/>
              <a:t>What </a:t>
            </a:r>
            <a:r>
              <a:rPr lang="en-AU" i="1" dirty="0"/>
              <a:t>may </a:t>
            </a:r>
            <a:r>
              <a:rPr lang="en-AU" dirty="0"/>
              <a:t>create false </a:t>
            </a:r>
            <a:r>
              <a:rPr lang="en-AU" b="1" u="sng" dirty="0">
                <a:solidFill>
                  <a:srgbClr val="FF0000"/>
                </a:solidFill>
              </a:rPr>
              <a:t>negatives</a:t>
            </a:r>
            <a:r>
              <a:rPr lang="en-AU" dirty="0"/>
              <a:t>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DD53C5-AD65-447D-BE6E-F714AFA3A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864859"/>
              </p:ext>
            </p:extLst>
          </p:nvPr>
        </p:nvGraphicFramePr>
        <p:xfrm>
          <a:off x="1394576" y="2120928"/>
          <a:ext cx="10009113" cy="78968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335657">
                  <a:extLst>
                    <a:ext uri="{9D8B030D-6E8A-4147-A177-3AD203B41FA5}">
                      <a16:colId xmlns:a16="http://schemas.microsoft.com/office/drawing/2014/main" val="1736827546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val="1009339973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val="3962187885"/>
                    </a:ext>
                  </a:extLst>
                </a:gridCol>
              </a:tblGrid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Rectangular images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Objects covering panels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Poorly angled panels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09689491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Lack</a:t>
                      </a:r>
                      <a:r>
                        <a:rPr lang="en-AU" sz="20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of visible panel edges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Shade (unlikely)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97814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6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Convolutional Neural Net (CNN) model</a:t>
            </a:r>
          </a:p>
          <a:p>
            <a:r>
              <a:rPr lang="en-AU" dirty="0"/>
              <a:t>Leverages the Fast.AI wrapper on top of </a:t>
            </a:r>
            <a:r>
              <a:rPr lang="en-AU" dirty="0" err="1"/>
              <a:t>PyTorch</a:t>
            </a:r>
            <a:endParaRPr lang="en-AU" dirty="0"/>
          </a:p>
          <a:p>
            <a:r>
              <a:rPr lang="en-AU" dirty="0"/>
              <a:t>Specifies:</a:t>
            </a:r>
          </a:p>
          <a:p>
            <a:pPr lvl="1"/>
            <a:r>
              <a:rPr lang="en-AU" dirty="0"/>
              <a:t>Data set to utilise</a:t>
            </a:r>
          </a:p>
          <a:p>
            <a:pPr lvl="1"/>
            <a:r>
              <a:rPr lang="en-AU" dirty="0"/>
              <a:t>Functions to split source data into a training &amp; validation set</a:t>
            </a:r>
          </a:p>
          <a:p>
            <a:pPr lvl="1"/>
            <a:r>
              <a:rPr lang="en-AU" dirty="0"/>
              <a:t>Functions to import image meta-data</a:t>
            </a:r>
          </a:p>
          <a:p>
            <a:pPr lvl="1"/>
            <a:r>
              <a:rPr lang="en-AU" dirty="0"/>
              <a:t>Learning rate specification and annealing</a:t>
            </a:r>
          </a:p>
          <a:p>
            <a:pPr lvl="1"/>
            <a:r>
              <a:rPr lang="en-AU" dirty="0"/>
              <a:t>Data augmentation</a:t>
            </a:r>
          </a:p>
          <a:p>
            <a:r>
              <a:rPr lang="en-AU" dirty="0"/>
              <a:t>Result accuracy based on confusion matrix output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19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We found…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564161" cy="4462272"/>
          </a:xfrm>
        </p:spPr>
        <p:txBody>
          <a:bodyPr>
            <a:normAutofit/>
          </a:bodyPr>
          <a:lstStyle/>
          <a:p>
            <a:r>
              <a:rPr lang="en-AU" dirty="0"/>
              <a:t>Training the model – first try – 86.4% accuracy</a:t>
            </a:r>
          </a:p>
          <a:p>
            <a:r>
              <a:rPr lang="en-AU" dirty="0"/>
              <a:t>False </a:t>
            </a:r>
            <a:r>
              <a:rPr lang="en-AU" dirty="0">
                <a:solidFill>
                  <a:srgbClr val="FF0000"/>
                </a:solidFill>
              </a:rPr>
              <a:t>negatives</a:t>
            </a:r>
            <a:r>
              <a:rPr lang="en-AU" dirty="0"/>
              <a:t> generally occurred where panel edges were not visible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645DC-0A9F-4B17-8D66-DDD7F2394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60" y="3284984"/>
            <a:ext cx="1070678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We found…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0808"/>
            <a:ext cx="10564161" cy="4752528"/>
          </a:xfrm>
        </p:spPr>
        <p:txBody>
          <a:bodyPr>
            <a:normAutofit/>
          </a:bodyPr>
          <a:lstStyle/>
          <a:p>
            <a:r>
              <a:rPr lang="en-AU" dirty="0"/>
              <a:t>False </a:t>
            </a: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positives</a:t>
            </a:r>
            <a:r>
              <a:rPr lang="en-AU" dirty="0"/>
              <a:t> generally occurred on grid-like structures solar water heating systems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68468-BBC7-478D-8CA5-048BB804A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56" y="2636912"/>
            <a:ext cx="1114062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3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823547"/>
          </a:xfrm>
        </p:spPr>
        <p:txBody>
          <a:bodyPr>
            <a:normAutofit/>
          </a:bodyPr>
          <a:lstStyle/>
          <a:p>
            <a:r>
              <a:rPr lang="en-AU" dirty="0"/>
              <a:t>We tried different techniques to improve generalisation</a:t>
            </a:r>
          </a:p>
          <a:p>
            <a:pPr lvl="1"/>
            <a:r>
              <a:rPr lang="en-AU" dirty="0"/>
              <a:t>Dropout – Take a segment of model information, throw it away</a:t>
            </a:r>
          </a:p>
          <a:p>
            <a:endParaRPr lang="en-AU" dirty="0"/>
          </a:p>
          <a:p>
            <a:endParaRPr lang="en-AU" dirty="0"/>
          </a:p>
          <a:p>
            <a:pPr lvl="1"/>
            <a:endParaRPr lang="en-A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 txBox="1">
            <a:spLocks/>
          </p:cNvSpPr>
          <p:nvPr/>
        </p:nvSpPr>
        <p:spPr>
          <a:xfrm>
            <a:off x="1371283" y="4270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What didn’t work...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6F8B6-4E7F-4AD4-9E01-9945409CB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51" y="2852936"/>
            <a:ext cx="9865096" cy="320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0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823547"/>
          </a:xfrm>
        </p:spPr>
        <p:txBody>
          <a:bodyPr>
            <a:normAutofit/>
          </a:bodyPr>
          <a:lstStyle/>
          <a:p>
            <a:r>
              <a:rPr lang="en-AU" dirty="0"/>
              <a:t>We tried different techniques to improve generalisation</a:t>
            </a:r>
          </a:p>
          <a:p>
            <a:pPr lvl="1"/>
            <a:r>
              <a:rPr lang="en-AU" dirty="0"/>
              <a:t>Data augmentation – Change input data in various ways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377886" lvl="1" indent="0">
              <a:buNone/>
            </a:pPr>
            <a:endParaRPr lang="en-AU" dirty="0"/>
          </a:p>
          <a:p>
            <a:pPr marL="377886" lvl="1" indent="0">
              <a:buNone/>
            </a:pPr>
            <a:endParaRPr lang="en-AU" dirty="0"/>
          </a:p>
          <a:p>
            <a:pPr marL="377886" lvl="1" indent="0">
              <a:buNone/>
            </a:pPr>
            <a:endParaRPr lang="en-AU" dirty="0"/>
          </a:p>
          <a:p>
            <a:pPr marL="377886" lvl="1" indent="0">
              <a:buNone/>
            </a:pPr>
            <a:r>
              <a:rPr lang="en-AU" dirty="0"/>
              <a:t>Original                                           Rotated                                          Blurred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 txBox="1">
            <a:spLocks/>
          </p:cNvSpPr>
          <p:nvPr/>
        </p:nvSpPr>
        <p:spPr>
          <a:xfrm>
            <a:off x="1371283" y="4270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What didn’t work...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E48EDC-A702-402E-BD2D-CD390E723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2897136"/>
            <a:ext cx="2432868" cy="24328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1F78A5-3A32-4F09-A1BB-C837BA54A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268" y="2879028"/>
            <a:ext cx="2438400" cy="243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254312-0C73-421D-800A-D65BDFAD3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074" y="2874748"/>
            <a:ext cx="2432868" cy="245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2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We learned…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564161" cy="4462272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Following the Fast.AI principles yields generally accurate results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Data augmentation should be kept to a minimum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Randomising the training set helps with consistency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More complex Neural Net models didn’t improve accuracy</a:t>
            </a:r>
          </a:p>
          <a:p>
            <a:endParaRPr lang="en-AU" dirty="0"/>
          </a:p>
          <a:p>
            <a:r>
              <a:rPr lang="en-AU" dirty="0"/>
              <a:t>Accuracy with different approaches ranged from 86.4% to </a:t>
            </a:r>
            <a:r>
              <a:rPr lang="en-AU" sz="3500" b="1" dirty="0"/>
              <a:t>97.9%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20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worked?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564161" cy="4462272"/>
          </a:xfrm>
        </p:spPr>
        <p:txBody>
          <a:bodyPr/>
          <a:lstStyle/>
          <a:p>
            <a:r>
              <a:rPr lang="en-AU" dirty="0"/>
              <a:t>Dropout</a:t>
            </a:r>
          </a:p>
          <a:p>
            <a:pPr lvl="1"/>
            <a:r>
              <a:rPr lang="en-AU" dirty="0"/>
              <a:t>No dropout results in rapid overfitting – not recommended</a:t>
            </a:r>
          </a:p>
          <a:p>
            <a:pPr lvl="1"/>
            <a:r>
              <a:rPr lang="en-AU" dirty="0"/>
              <a:t>Default dropout of 25% (first dropout layer) and 50% (second dropout layer) in the </a:t>
            </a:r>
            <a:r>
              <a:rPr lang="en-AU"/>
              <a:t>resnet34 model worked well</a:t>
            </a: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752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Photovoltaic generation</a:t>
            </a:r>
          </a:p>
          <a:p>
            <a:endParaRPr lang="en-US" dirty="0"/>
          </a:p>
          <a:p>
            <a:r>
              <a:rPr lang="en-US" dirty="0"/>
              <a:t>PART B - SIZING</a:t>
            </a:r>
          </a:p>
        </p:txBody>
      </p:sp>
    </p:spTree>
    <p:extLst>
      <p:ext uri="{BB962C8B-B14F-4D97-AF65-F5344CB8AC3E}">
        <p14:creationId xmlns:p14="http://schemas.microsoft.com/office/powerpoint/2010/main" val="397082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Our Overall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Initial idea was to split the team in half and share learnings</a:t>
            </a:r>
          </a:p>
          <a:p>
            <a:r>
              <a:rPr lang="en-AU" dirty="0"/>
              <a:t>Team members choose what they are </a:t>
            </a:r>
            <a:r>
              <a:rPr lang="en-AU"/>
              <a:t>interested in</a:t>
            </a:r>
            <a:endParaRPr lang="en-AU" dirty="0"/>
          </a:p>
          <a:p>
            <a:r>
              <a:rPr lang="en-AU" dirty="0"/>
              <a:t>We undertook both challenges, but only Part A of Challenge 2</a:t>
            </a:r>
          </a:p>
          <a:p>
            <a:r>
              <a:rPr lang="en-AU" dirty="0"/>
              <a:t>Learnings captured on GitHub repository wiki</a:t>
            </a:r>
          </a:p>
          <a:p>
            <a:r>
              <a:rPr lang="en-AU" dirty="0"/>
              <a:t>Queries and tasks managed via team Slack channel</a:t>
            </a:r>
          </a:p>
        </p:txBody>
      </p:sp>
    </p:spTree>
    <p:extLst>
      <p:ext uri="{BB962C8B-B14F-4D97-AF65-F5344CB8AC3E}">
        <p14:creationId xmlns:p14="http://schemas.microsoft.com/office/powerpoint/2010/main" val="175469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223963"/>
          </a:xfrm>
        </p:spPr>
        <p:txBody>
          <a:bodyPr/>
          <a:lstStyle/>
          <a:p>
            <a:r>
              <a:rPr lang="en-AU" dirty="0"/>
              <a:t>Part B continues from Part A code</a:t>
            </a:r>
          </a:p>
          <a:p>
            <a:r>
              <a:rPr lang="en-AU" dirty="0"/>
              <a:t>PV image Metadata is accessible in the </a:t>
            </a:r>
            <a:r>
              <a:rPr lang="en-AU" dirty="0" err="1"/>
              <a:t>Jupyter</a:t>
            </a:r>
            <a:r>
              <a:rPr lang="en-AU" dirty="0"/>
              <a:t> Notebook</a:t>
            </a:r>
          </a:p>
          <a:p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52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AU" sz="4800" dirty="0">
                <a:latin typeface="Kunstler Script" panose="030304020206070D0D06" pitchFamily="66" charset="0"/>
              </a:rPr>
              <a:t>Thank you for your attention.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6795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u="sng" dirty="0"/>
              <a:t>Team </a:t>
            </a:r>
            <a:r>
              <a:rPr lang="en-AU" u="sng" dirty="0" err="1"/>
              <a:t>UnicorNN</a:t>
            </a:r>
            <a:endParaRPr lang="en-AU" u="sng" dirty="0"/>
          </a:p>
          <a:p>
            <a:pPr lvl="1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B1E06-FE9D-462D-A33F-A672B18911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3429000"/>
            <a:ext cx="1989601" cy="1705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FF4B65-FE70-4058-AB79-864721B760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340" y="2547073"/>
            <a:ext cx="1256171" cy="15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 Meter Data</a:t>
            </a:r>
          </a:p>
        </p:txBody>
      </p:sp>
    </p:spTree>
    <p:extLst>
      <p:ext uri="{BB962C8B-B14F-4D97-AF65-F5344CB8AC3E}">
        <p14:creationId xmlns:p14="http://schemas.microsoft.com/office/powerpoint/2010/main" val="364384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– Smart Meter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Findings</a:t>
            </a:r>
          </a:p>
          <a:p>
            <a:r>
              <a:rPr lang="en-US" dirty="0"/>
              <a:t>Key Learnings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The Challenge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&lt;Challenge Summary&gt;</a:t>
            </a:r>
          </a:p>
        </p:txBody>
      </p:sp>
    </p:spTree>
    <p:extLst>
      <p:ext uri="{BB962C8B-B14F-4D97-AF65-F5344CB8AC3E}">
        <p14:creationId xmlns:p14="http://schemas.microsoft.com/office/powerpoint/2010/main" val="400427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Our approach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Adrian interested in time series problems.</a:t>
            </a: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Understanding – explored problem, objectives and recommendations.</a:t>
            </a: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 – literature and open source code for similar datasets</a:t>
            </a: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– created clean test, and train datasets</a:t>
            </a: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Selected RMSE metric as metric for all forecasts</a:t>
            </a: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Forecasting – tried 9 model types, simple through complex</a:t>
            </a: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Clustering – explored several methods – chose a novel approach.</a:t>
            </a: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72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 found…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4920" indent="-304560">
              <a:buClr>
                <a:srgbClr val="009999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Inconsistencies in the acquisition  data</a:t>
            </a:r>
          </a:p>
          <a:p>
            <a:pPr marL="360" indent="0">
              <a:buClr>
                <a:srgbClr val="009999"/>
              </a:buClr>
              <a:buNone/>
            </a:pP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04920" indent="-304560">
              <a:buClr>
                <a:srgbClr val="009999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 relationship between Customer groups and </a:t>
            </a:r>
          </a:p>
          <a:p>
            <a:pPr marL="360" indent="0">
              <a:buClr>
                <a:srgbClr val="009999"/>
              </a:buClr>
              <a:buNone/>
            </a:pP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consumption patterns</a:t>
            </a:r>
          </a:p>
          <a:p>
            <a:pPr marL="360" indent="0">
              <a:buClr>
                <a:srgbClr val="009999"/>
              </a:buClr>
              <a:buNone/>
            </a:pP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04920" indent="-304560">
              <a:buClr>
                <a:srgbClr val="009999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Several methods to reasonably </a:t>
            </a:r>
          </a:p>
          <a:p>
            <a:pPr marL="360" indent="0">
              <a:buClr>
                <a:srgbClr val="009999"/>
              </a:buClr>
              <a:buNone/>
            </a:pP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accurately forecast 7 days ahead</a:t>
            </a:r>
          </a:p>
          <a:p>
            <a:endParaRPr lang="en-AU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6716825" y="12758"/>
            <a:ext cx="5472000" cy="169488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/>
          <a:stretch/>
        </p:blipFill>
        <p:spPr>
          <a:xfrm>
            <a:off x="8470676" y="2060848"/>
            <a:ext cx="3168000" cy="198540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5"/>
          <a:stretch/>
        </p:blipFill>
        <p:spPr>
          <a:xfrm>
            <a:off x="6454452" y="4653136"/>
            <a:ext cx="5256000" cy="1946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77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 learnt…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a sample dataset first – then run on full dataset</a:t>
            </a:r>
          </a:p>
          <a:p>
            <a:pPr marL="0" indent="0">
              <a:buNone/>
            </a:pPr>
            <a:endParaRPr lang="en-AU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LightGBM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robust, quick to run - good forecasting performance.</a:t>
            </a: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LSTM for forecasting half hourly data gives good results but is really slow.</a:t>
            </a: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Converting the energy consumption curves to images and using a Neural Network to cluster is relatively fast and is worth further exploration</a:t>
            </a: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741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710</TotalTime>
  <Words>930</Words>
  <Application>Microsoft Office PowerPoint</Application>
  <PresentationFormat>Custom</PresentationFormat>
  <Paragraphs>234</Paragraphs>
  <Slides>31</Slides>
  <Notes>10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Kunstler Script</vt:lpstr>
      <vt:lpstr>Times New Roman</vt:lpstr>
      <vt:lpstr>Wingdings</vt:lpstr>
      <vt:lpstr>Tech 16x9</vt:lpstr>
      <vt:lpstr>Western Power Hack-a-Gig</vt:lpstr>
      <vt:lpstr>PowerPoint Presentation</vt:lpstr>
      <vt:lpstr>Our Overall Approach</vt:lpstr>
      <vt:lpstr>Challenge 1</vt:lpstr>
      <vt:lpstr>Challenge 1 – Smart Meter Data</vt:lpstr>
      <vt:lpstr>The Challenge</vt:lpstr>
      <vt:lpstr>Our approach</vt:lpstr>
      <vt:lpstr>We found…</vt:lpstr>
      <vt:lpstr>We learnt…</vt:lpstr>
      <vt:lpstr>Challenge 2</vt:lpstr>
      <vt:lpstr>Challenge 2 – Photovoltaic Generation</vt:lpstr>
      <vt:lpstr>The Challenge (Part A)</vt:lpstr>
      <vt:lpstr>Overview</vt:lpstr>
      <vt:lpstr>Approach</vt:lpstr>
      <vt:lpstr>Approach</vt:lpstr>
      <vt:lpstr>Approach</vt:lpstr>
      <vt:lpstr>Approach</vt:lpstr>
      <vt:lpstr>Approach</vt:lpstr>
      <vt:lpstr>Approach</vt:lpstr>
      <vt:lpstr>Approach</vt:lpstr>
      <vt:lpstr>Approach</vt:lpstr>
      <vt:lpstr>The Model</vt:lpstr>
      <vt:lpstr>We found…</vt:lpstr>
      <vt:lpstr>We found…</vt:lpstr>
      <vt:lpstr>PowerPoint Presentation</vt:lpstr>
      <vt:lpstr>PowerPoint Presentation</vt:lpstr>
      <vt:lpstr>We learned…</vt:lpstr>
      <vt:lpstr>What worked?</vt:lpstr>
      <vt:lpstr>Challenge 2</vt:lpstr>
      <vt:lpstr>Overview</vt:lpstr>
      <vt:lpstr>Thank you for your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Western Power Hack-a-Gig</dc:title>
  <dc:creator>Sofia Sibanic</dc:creator>
  <cp:lastModifiedBy>Sof</cp:lastModifiedBy>
  <cp:revision>100</cp:revision>
  <dcterms:created xsi:type="dcterms:W3CDTF">2018-10-20T11:17:23Z</dcterms:created>
  <dcterms:modified xsi:type="dcterms:W3CDTF">2018-11-05T13:25:13Z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