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9" r:id="rId7"/>
    <p:sldId id="259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45" y="293671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And have a bit of fun…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sizes attributable 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644D-8F63-4F1D-8890-93FE0818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928632"/>
            <a:ext cx="46958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5315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9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204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Photovoltaic generation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performance against a hold-out set</a:t>
            </a:r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126</TotalTime>
  <Words>512</Words>
  <Application>Microsoft Office PowerPoint</Application>
  <PresentationFormat>Custom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Tech 16x9</vt:lpstr>
      <vt:lpstr>Western Power Hack-a-Gig</vt:lpstr>
      <vt:lpstr>Challenge 1 – Smart Meter Data</vt:lpstr>
      <vt:lpstr>Overview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24</cp:revision>
  <dcterms:created xsi:type="dcterms:W3CDTF">2018-10-20T11:17:23Z</dcterms:created>
  <dcterms:modified xsi:type="dcterms:W3CDTF">2018-10-20T13:25:35Z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