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PmpafMHUUZuqtS1AJxQCyN5tJ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27ea2ecd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27ea2ecd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ccordbff.herokuapp.com/" TargetMode="External"/><Relationship Id="rId4" Type="http://schemas.openxmlformats.org/officeDocument/2006/relationships/hyperlink" Target="https://github.com/sofiasosa92/Accord-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Accord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  <a:highlight>
                  <a:srgbClr val="BE48BE"/>
                </a:highlight>
              </a:rPr>
              <a:t>The BFF Finder</a:t>
            </a:r>
            <a:endParaRPr>
              <a:highlight>
                <a:srgbClr val="BE48BE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281750" y="168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281750" y="920550"/>
            <a:ext cx="8520600" cy="3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Description: Accord is an app that helps connect you with your future BFFs.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1300"/>
              <a:t>I wanted an app that allowed me to get to know my friends in a fun and </a:t>
            </a:r>
            <a:r>
              <a:rPr lang="en" sz="1300"/>
              <a:t>interactive</a:t>
            </a:r>
            <a:r>
              <a:rPr lang="en" sz="1300"/>
              <a:t> way while being apart. Also to allow me to get to know my friends and also get to know new friends. 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-Answering random quiz questions is a super fun way to be spontaneous and learn things about each other that can </a:t>
            </a:r>
            <a:r>
              <a:rPr lang="en" sz="1300"/>
              <a:t>also</a:t>
            </a:r>
            <a:r>
              <a:rPr lang="en" sz="1300"/>
              <a:t> prompt fun and exciting conversations </a:t>
            </a:r>
            <a:r>
              <a:rPr lang="en" sz="1300"/>
              <a:t>while</a:t>
            </a:r>
            <a:r>
              <a:rPr lang="en" sz="1300"/>
              <a:t> also allowing you friendship to grow.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story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Have you ever wanted to spice up your friendship status? Or maybe break the ice with a new found friend?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Accord is the app for you!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Enjoy fun and engaging quizzes that you and your BFF can take to spark conversation and learn alot about each other.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276325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used: The project used Node.JS, Handlebars-express, Sequelize. It also used the JS-Confetti Library for effects.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Rafael -&gt; Developed the Backend and Heroku deployment. Developed handlebars based on static files.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Sofia -&gt; Team Leader. Developed the main functioning idea. Developed the main page functionality to </a:t>
            </a:r>
            <a:r>
              <a:rPr lang="en"/>
              <a:t>include</a:t>
            </a:r>
            <a:r>
              <a:rPr lang="en"/>
              <a:t> its design. Lead the team into the development of the different app functionalities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Amy -&gt; Consolidated Biographies. Designed and styled main components of the about and invite pages.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Rojan -&gt; Tested the app. Ensured proper coding standards were utilized throughout the whole project. Main developer for all graphics.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27ea2ecd8_3_0"/>
          <p:cNvSpPr txBox="1"/>
          <p:nvPr>
            <p:ph type="title"/>
          </p:nvPr>
        </p:nvSpPr>
        <p:spPr>
          <a:xfrm>
            <a:off x="311700" y="445025"/>
            <a:ext cx="425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8" name="Google Shape;78;g1f27ea2ecd8_3_0"/>
          <p:cNvSpPr txBox="1"/>
          <p:nvPr>
            <p:ph idx="1" type="body"/>
          </p:nvPr>
        </p:nvSpPr>
        <p:spPr>
          <a:xfrm>
            <a:off x="311700" y="1152475"/>
            <a:ext cx="39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Heroku’s JawsDB is very limited (5mb).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also not possible to directly interact with mysql without </a:t>
            </a:r>
            <a:r>
              <a:rPr lang="en" sz="1400"/>
              <a:t>proprietary</a:t>
            </a:r>
            <a:r>
              <a:rPr lang="en" sz="1400"/>
              <a:t> methods.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Heroku’s CLI is very limited in its user capabilities. You can not run VI or VIM.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Lowering our expectations for the scale of the project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Handlebars partials and helper methods are not as efficient for full-stack web dev as Next.js.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" name="Google Shape;79;g1f27ea2ecd8_3_0"/>
          <p:cNvSpPr txBox="1"/>
          <p:nvPr>
            <p:ph type="title"/>
          </p:nvPr>
        </p:nvSpPr>
        <p:spPr>
          <a:xfrm>
            <a:off x="4709075" y="445025"/>
            <a:ext cx="425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</a:t>
            </a:r>
            <a:endParaRPr/>
          </a:p>
        </p:txBody>
      </p:sp>
      <p:cxnSp>
        <p:nvCxnSpPr>
          <p:cNvPr id="80" name="Google Shape;80;g1f27ea2ecd8_3_0"/>
          <p:cNvCxnSpPr/>
          <p:nvPr/>
        </p:nvCxnSpPr>
        <p:spPr>
          <a:xfrm>
            <a:off x="4436000" y="0"/>
            <a:ext cx="7200" cy="51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g1f27ea2ecd8_3_0"/>
          <p:cNvSpPr txBox="1"/>
          <p:nvPr>
            <p:ph idx="1" type="body"/>
          </p:nvPr>
        </p:nvSpPr>
        <p:spPr>
          <a:xfrm>
            <a:off x="4750200" y="1152475"/>
            <a:ext cx="39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Figma, really fun to use for front end wireframing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Working together and communicating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Actual bonding, we used the theory of our app and test it and we made an awesome collaborating friendship.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6"/>
          <p:cNvGrpSpPr/>
          <p:nvPr/>
        </p:nvGrpSpPr>
        <p:grpSpPr>
          <a:xfrm>
            <a:off x="2688745" y="732019"/>
            <a:ext cx="3768522" cy="3774409"/>
            <a:chOff x="2675582" y="676586"/>
            <a:chExt cx="3793942" cy="3790328"/>
          </a:xfrm>
        </p:grpSpPr>
        <p:sp>
          <p:nvSpPr>
            <p:cNvPr id="92" name="Google Shape;92;p6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6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97" name="Google Shape;97;p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B786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6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100" name="Google Shape;100;p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6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103" name="Google Shape;103;p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F887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F88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" name="Google Shape;105;p6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6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6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8" name="Google Shape;108;p6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109" name="Google Shape;109;p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" name="Google Shape;111;p6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6"/>
          <p:cNvGrpSpPr/>
          <p:nvPr/>
        </p:nvGrpSpPr>
        <p:grpSpPr>
          <a:xfrm>
            <a:off x="323500" y="1170475"/>
            <a:ext cx="3362713" cy="1289700"/>
            <a:chOff x="323500" y="1170475"/>
            <a:chExt cx="3362713" cy="1289700"/>
          </a:xfrm>
        </p:grpSpPr>
        <p:sp>
          <p:nvSpPr>
            <p:cNvPr id="113" name="Google Shape;113;p6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Friends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want to be able to extend our friendships to multiple friends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4" name="Google Shape;114;p6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15" name="Google Shape;115;p6"/>
          <p:cNvGrpSpPr/>
          <p:nvPr/>
        </p:nvGrpSpPr>
        <p:grpSpPr>
          <a:xfrm>
            <a:off x="323500" y="2828275"/>
            <a:ext cx="3629413" cy="1289700"/>
            <a:chOff x="323500" y="2828275"/>
            <a:chExt cx="3629413" cy="1289700"/>
          </a:xfrm>
        </p:grpSpPr>
        <p:sp>
          <p:nvSpPr>
            <p:cNvPr id="116" name="Google Shape;116;p6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Social Media 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want to be able to show our results through other social media networks and email the results.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7" name="Google Shape;117;p6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18" name="Google Shape;118;p6"/>
          <p:cNvGrpSpPr/>
          <p:nvPr/>
        </p:nvGrpSpPr>
        <p:grpSpPr>
          <a:xfrm>
            <a:off x="5209825" y="1060350"/>
            <a:ext cx="3610650" cy="1289700"/>
            <a:chOff x="5209825" y="1060350"/>
            <a:chExt cx="3610650" cy="1289700"/>
          </a:xfrm>
        </p:grpSpPr>
        <p:sp>
          <p:nvSpPr>
            <p:cNvPr id="119" name="Google Shape;119;p6"/>
            <p:cNvSpPr txBox="1"/>
            <p:nvPr/>
          </p:nvSpPr>
          <p:spPr>
            <a:xfrm>
              <a:off x="6696475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Chat Room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want to create a chat room to discuss the answers to the questions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0" name="Google Shape;120;p6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21" name="Google Shape;121;p6"/>
          <p:cNvGrpSpPr/>
          <p:nvPr/>
        </p:nvGrpSpPr>
        <p:grpSpPr>
          <a:xfrm>
            <a:off x="5209825" y="3020450"/>
            <a:ext cx="3610650" cy="1289700"/>
            <a:chOff x="5209825" y="3020450"/>
            <a:chExt cx="3610650" cy="1289700"/>
          </a:xfrm>
        </p:grpSpPr>
        <p:sp>
          <p:nvSpPr>
            <p:cNvPr id="122" name="Google Shape;122;p6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Tech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Future development should use more robust frameworks like AWS or Google Cloud Compute. As well as using a different framework like Next.JS as 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opposed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 to Handlebars.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3" name="Google Shape;123;p6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B786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24" name="Google Shape;1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Directions for Future Development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https://accordbff.herokuapp.com/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https://github.com/sofiasosa92/Accord-App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