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CFFF-AC41-40B4-A93B-683C1AC0C0D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1DF9-4229-48B9-A059-4C1BC8D736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"/>
            <a:ext cx="12192000" cy="6857866"/>
          </a:xfrm>
          <a:prstGeom prst="rect">
            <a:avLst/>
          </a:prstGeom>
          <a:noFill/>
          <a:effectLst>
            <a:innerShdw>
              <a:prstClr val="black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0" y="67"/>
            <a:ext cx="12191999" cy="609533"/>
          </a:xfrm>
          <a:prstGeom prst="rect">
            <a:avLst/>
          </a:prstGeom>
          <a:gradFill flip="none" rotWithShape="1">
            <a:gsLst>
              <a:gs pos="3000">
                <a:schemeClr val="accent6">
                  <a:alpha val="82000"/>
                </a:schemeClr>
              </a:gs>
              <a:gs pos="100000">
                <a:schemeClr val="bg1">
                  <a:alpha val="24000"/>
                </a:schemeClr>
              </a:gs>
            </a:gsLst>
            <a:lin ang="27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191" y="-63755"/>
            <a:ext cx="335313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i="1" dirty="0" smtClean="0">
                <a:ln w="0"/>
                <a:solidFill>
                  <a:schemeClr val="bg1"/>
                </a:solidFill>
                <a:latin typeface="Berlin Sans FB" panose="020E0602020502020306" pitchFamily="34" charset="0"/>
              </a:rPr>
              <a:t>todavía</a:t>
            </a:r>
            <a:r>
              <a:rPr lang="es-ES" sz="4000" b="1" i="1" dirty="0" smtClean="0">
                <a:ln w="0"/>
                <a:solidFill>
                  <a:schemeClr val="bg1"/>
                </a:solidFill>
                <a:latin typeface="Berlin Sans FB" panose="020E0602020502020306" pitchFamily="34" charset="0"/>
              </a:rPr>
              <a:t>sirve</a:t>
            </a:r>
            <a:endParaRPr lang="es-ES" sz="4400" b="1" i="1" cap="none" spc="0" dirty="0">
              <a:ln w="0"/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42259" y="146047"/>
            <a:ext cx="448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Quienes Somos</a:t>
            </a:r>
            <a:r>
              <a:rPr lang="es-E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 |   Descarga la App   |   Contacto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737230" y="3484713"/>
            <a:ext cx="3096884" cy="16383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7055879" y="3842107"/>
            <a:ext cx="2424552" cy="352609"/>
          </a:xfrm>
          <a:prstGeom prst="roundRect">
            <a:avLst>
              <a:gd name="adj" fmla="val 64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s-ES" sz="1200" i="1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7055878" y="4363615"/>
            <a:ext cx="2424553" cy="383195"/>
          </a:xfrm>
          <a:prstGeom prst="roundRect">
            <a:avLst>
              <a:gd name="adj" fmla="val 646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QUIERO UNIRME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6866" y="2483594"/>
            <a:ext cx="3724275" cy="3744677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5384831" y="1283266"/>
            <a:ext cx="6583404" cy="1200329"/>
          </a:xfrm>
          <a:prstGeom prst="rect">
            <a:avLst/>
          </a:prstGeom>
          <a:noFill/>
          <a:effectLst>
            <a:outerShdw blurRad="50800" dir="27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Compartiendo ideas entre todos, </a:t>
            </a:r>
          </a:p>
          <a:p>
            <a:pPr algn="ctr"/>
            <a:r>
              <a:rPr lang="es-ES" sz="3600" b="1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¿Cual es la tuya?</a:t>
            </a:r>
            <a:endParaRPr lang="es-ES" sz="3600" b="1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53" y="5426663"/>
            <a:ext cx="1286202" cy="51833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384831" y="2596288"/>
            <a:ext cx="6583404" cy="584775"/>
          </a:xfrm>
          <a:prstGeom prst="rect">
            <a:avLst/>
          </a:prstGeom>
          <a:noFill/>
          <a:effectLst>
            <a:outerShdw blurRad="50800" dir="3000000" algn="tl" rotWithShape="0">
              <a:prstClr val="black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i="1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todavíasirve es una app que te ayuda a reutilizar cosas que ya no usas. Conocemos.</a:t>
            </a:r>
            <a:endParaRPr lang="es-ES" sz="1600" b="1" i="1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Segoe UI</vt:lpstr>
      <vt:lpstr>Segoe UI Black</vt:lpstr>
      <vt:lpstr>Segoe UI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12</cp:revision>
  <dcterms:created xsi:type="dcterms:W3CDTF">2019-05-29T23:03:36Z</dcterms:created>
  <dcterms:modified xsi:type="dcterms:W3CDTF">2019-05-30T01:02:16Z</dcterms:modified>
</cp:coreProperties>
</file>