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WuDEuE5nrqx9hIcuXjNqvwe1n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2981A38-FF29-4DD6-A73C-866B8E94F2EE}">
  <a:tblStyle styleId="{02981A38-FF29-4DD6-A73C-866B8E94F2EE}"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s-AR"/>
              <a:t>(Lucas) : Hola nos presentamos somos un grupo de estudiantes de la Universidad Nacional de la Matanza.</a:t>
            </a:r>
            <a:endParaRPr/>
          </a:p>
          <a:p>
            <a:pPr indent="0" lvl="0" marL="0" rtl="0" algn="l">
              <a:spcBef>
                <a:spcPts val="0"/>
              </a:spcBef>
              <a:spcAft>
                <a:spcPts val="0"/>
              </a:spcAft>
              <a:buNone/>
            </a:pPr>
            <a:br>
              <a:rPr lang="es-AR"/>
            </a:b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AR"/>
              <a:t>(Rober) : </a:t>
            </a:r>
            <a:r>
              <a:rPr b="0" i="0" lang="es-AR" sz="1200" u="none" strike="noStrike">
                <a:solidFill>
                  <a:schemeClr val="dk1"/>
                </a:solidFill>
                <a:latin typeface="Calibri"/>
                <a:ea typeface="Calibri"/>
                <a:cs typeface="Calibri"/>
                <a:sym typeface="Calibri"/>
              </a:rPr>
              <a:t>Bien, para los usuario son: un aporte a la economía doméstica ya que obviamos comprar nuevos productos. </a:t>
            </a:r>
            <a:endParaRPr b="0"/>
          </a:p>
          <a:p>
            <a:pPr indent="0" lvl="0" marL="0" rtl="0" algn="l">
              <a:spcBef>
                <a:spcPts val="0"/>
              </a:spcBef>
              <a:spcAft>
                <a:spcPts val="0"/>
              </a:spcAft>
              <a:buNone/>
            </a:pPr>
            <a:r>
              <a:rPr b="0" i="0" lang="es-AR" sz="1200" u="none" strike="noStrike">
                <a:solidFill>
                  <a:schemeClr val="dk1"/>
                </a:solidFill>
                <a:latin typeface="Calibri"/>
                <a:ea typeface="Calibri"/>
                <a:cs typeface="Calibri"/>
                <a:sym typeface="Calibri"/>
              </a:rPr>
              <a:t>También una reducción en el tiempo en la búsqueda de tutoriales ya que la mayor parte están concentrados en la app. </a:t>
            </a:r>
            <a:endParaRPr b="0"/>
          </a:p>
          <a:p>
            <a:pPr indent="0" lvl="0" marL="0" rtl="0" algn="l">
              <a:spcBef>
                <a:spcPts val="0"/>
              </a:spcBef>
              <a:spcAft>
                <a:spcPts val="0"/>
              </a:spcAft>
              <a:buNone/>
            </a:pPr>
            <a:r>
              <a:rPr b="0" i="0" lang="es-AR" sz="1200" u="none" strike="noStrike">
                <a:solidFill>
                  <a:schemeClr val="dk1"/>
                </a:solidFill>
                <a:latin typeface="Calibri"/>
                <a:ea typeface="Calibri"/>
                <a:cs typeface="Calibri"/>
                <a:sym typeface="Calibri"/>
              </a:rPr>
              <a:t>Por último, son los propios usuario los que validan cada tutorial.</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s-AR" sz="1200" u="none" strike="noStrike">
                <a:solidFill>
                  <a:schemeClr val="dk1"/>
                </a:solidFill>
                <a:latin typeface="Calibri"/>
                <a:ea typeface="Calibri"/>
                <a:cs typeface="Calibri"/>
                <a:sym typeface="Calibri"/>
              </a:rPr>
              <a:t>Ahora bien, para el medio ambiente: son la disminución del consumo de recursos naturales que serían destinados para la creación de nuevos productos. </a:t>
            </a:r>
            <a:endParaRPr b="0"/>
          </a:p>
          <a:p>
            <a:pPr indent="0" lvl="0" marL="0" rtl="0" algn="l">
              <a:spcBef>
                <a:spcPts val="0"/>
              </a:spcBef>
              <a:spcAft>
                <a:spcPts val="0"/>
              </a:spcAft>
              <a:buNone/>
            </a:pPr>
            <a:r>
              <a:rPr b="0" i="0" lang="es-AR" sz="1200" u="none" strike="noStrike">
                <a:solidFill>
                  <a:schemeClr val="dk1"/>
                </a:solidFill>
                <a:latin typeface="Calibri"/>
                <a:ea typeface="Calibri"/>
                <a:cs typeface="Calibri"/>
                <a:sym typeface="Calibri"/>
              </a:rPr>
              <a:t>También una menor producción de desechos lo que se traduce en una reducción en la contaminación ambiental.</a:t>
            </a:r>
            <a:endParaRPr b="0"/>
          </a:p>
          <a:p>
            <a:pPr indent="0" lvl="0" marL="0" rtl="0" algn="l">
              <a:spcBef>
                <a:spcPts val="0"/>
              </a:spcBef>
              <a:spcAft>
                <a:spcPts val="0"/>
              </a:spcAft>
              <a:buNone/>
            </a:pPr>
            <a:r>
              <a:t/>
            </a:r>
            <a:endParaRPr b="0"/>
          </a:p>
          <a:p>
            <a:pPr indent="0" lvl="0" marL="0" rtl="0" algn="l">
              <a:spcBef>
                <a:spcPts val="0"/>
              </a:spcBef>
              <a:spcAft>
                <a:spcPts val="0"/>
              </a:spcAft>
              <a:buNone/>
            </a:pPr>
            <a:br>
              <a:rPr lang="es-AR"/>
            </a:br>
            <a:br>
              <a:rPr lang="es-AR"/>
            </a:br>
            <a:br>
              <a:rPr lang="es-AR"/>
            </a:br>
            <a:endParaRPr/>
          </a:p>
        </p:txBody>
      </p:sp>
      <p:sp>
        <p:nvSpPr>
          <p:cNvPr id="228" name="Google Shape;22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s-AR"/>
              <a:t>MIKE</a:t>
            </a:r>
            <a:endParaRPr/>
          </a:p>
          <a:p>
            <a:pPr indent="0" lvl="0" marL="0" rtl="0" algn="l">
              <a:spcBef>
                <a:spcPts val="0"/>
              </a:spcBef>
              <a:spcAft>
                <a:spcPts val="0"/>
              </a:spcAft>
              <a:buClr>
                <a:schemeClr val="dk1"/>
              </a:buClr>
              <a:buSzPts val="1200"/>
              <a:buFont typeface="Calibri"/>
              <a:buNone/>
            </a:pPr>
            <a:r>
              <a:rPr lang="es-AR"/>
              <a:t>Entre nuestra competencia se encuentran diversas aplicaciones móviles que solo cuentan con una galería de fotos, buscadores simples y excesiva publicidad.</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s-AR"/>
              <a:t>Nuestra principal competencia es RecyclArt, que si bien comparte muchas funcionalidades con nuestra aplicación, como multiplataforma, TodaviaSirve cuenta con la integracion de Pinterest, ya que contiene una gran base de datos sobre productos reutilizables y diseños personalizados relacionados, los cuales pueden solicitar en la plataforma como realizarlo, busqueda por camara ,contenido propio, calificacion a las publicaciones, solicitud de ayuda en caso de que algun usuario necesite asesoramiento, y sin publicidad, ya que queremos que nuestras usuarios tengan una experiencia libre de distracciones y que se enfoquen en lo que ofrece la aplicacion.</a:t>
            </a:r>
            <a:endParaRPr/>
          </a:p>
          <a:p>
            <a:pPr indent="0" lvl="0" marL="0" rtl="0" algn="l">
              <a:spcBef>
                <a:spcPts val="0"/>
              </a:spcBef>
              <a:spcAft>
                <a:spcPts val="0"/>
              </a:spcAft>
              <a:buNone/>
            </a:pPr>
            <a:br>
              <a:rPr lang="es-AR"/>
            </a:br>
            <a:br>
              <a:rPr lang="es-AR"/>
            </a:br>
            <a:endParaRPr/>
          </a:p>
        </p:txBody>
      </p:sp>
      <p:sp>
        <p:nvSpPr>
          <p:cNvPr id="245" name="Google Shape;24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solidFill>
                  <a:srgbClr val="000000"/>
                </a:solidFill>
              </a:rPr>
              <a:t>‹#›</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100"/>
              <a:buFont typeface="Arial"/>
              <a:buNone/>
            </a:pPr>
            <a:r>
              <a:rPr lang="es-AR" sz="1200">
                <a:latin typeface="Arial"/>
                <a:ea typeface="Arial"/>
                <a:cs typeface="Arial"/>
                <a:sym typeface="Arial"/>
              </a:rPr>
              <a:t>MIKE</a:t>
            </a:r>
            <a:endParaRPr/>
          </a:p>
          <a:p>
            <a:pPr indent="0" lvl="0" marL="0" rtl="0" algn="l">
              <a:spcBef>
                <a:spcPts val="0"/>
              </a:spcBef>
              <a:spcAft>
                <a:spcPts val="0"/>
              </a:spcAft>
              <a:buClr>
                <a:schemeClr val="dk1"/>
              </a:buClr>
              <a:buSzPts val="1100"/>
              <a:buFont typeface="Arial"/>
              <a:buNone/>
            </a:pPr>
            <a:r>
              <a:rPr lang="es-AR" sz="1200">
                <a:latin typeface="Arial"/>
                <a:ea typeface="Arial"/>
                <a:cs typeface="Arial"/>
                <a:sym typeface="Arial"/>
              </a:rPr>
              <a:t>Suscripción mensual.(1 verde) </a:t>
            </a:r>
            <a:endParaRPr/>
          </a:p>
          <a:p>
            <a:pPr indent="0" lvl="0" marL="0" rtl="0" algn="l">
              <a:spcBef>
                <a:spcPts val="0"/>
              </a:spcBef>
              <a:spcAft>
                <a:spcPts val="0"/>
              </a:spcAft>
              <a:buClr>
                <a:schemeClr val="dk1"/>
              </a:buClr>
              <a:buSzPts val="1100"/>
              <a:buFont typeface="Arial"/>
              <a:buNone/>
            </a:pPr>
            <a:r>
              <a:rPr lang="es-AR" sz="1200">
                <a:latin typeface="Arial"/>
                <a:ea typeface="Arial"/>
                <a:cs typeface="Arial"/>
                <a:sym typeface="Arial"/>
              </a:rPr>
              <a:t>Beneficios: </a:t>
            </a:r>
            <a:endParaRPr/>
          </a:p>
          <a:p>
            <a:pPr indent="0" lvl="0" marL="0" rtl="0" algn="l">
              <a:spcBef>
                <a:spcPts val="0"/>
              </a:spcBef>
              <a:spcAft>
                <a:spcPts val="0"/>
              </a:spcAft>
              <a:buClr>
                <a:schemeClr val="dk1"/>
              </a:buClr>
              <a:buSzPts val="1100"/>
              <a:buFont typeface="Arial"/>
              <a:buNone/>
            </a:pPr>
            <a:r>
              <a:rPr lang="es-AR" sz="1200">
                <a:latin typeface="Arial"/>
                <a:ea typeface="Arial"/>
                <a:cs typeface="Arial"/>
                <a:sym typeface="Arial"/>
              </a:rPr>
              <a:t>*Ayuda priorizada por parte de la comunidad.(1 vez por dia) </a:t>
            </a:r>
            <a:endParaRPr/>
          </a:p>
          <a:p>
            <a:pPr indent="0" lvl="0" marL="0" rtl="0" algn="l">
              <a:spcBef>
                <a:spcPts val="0"/>
              </a:spcBef>
              <a:spcAft>
                <a:spcPts val="0"/>
              </a:spcAft>
              <a:buClr>
                <a:schemeClr val="dk1"/>
              </a:buClr>
              <a:buSzPts val="1100"/>
              <a:buFont typeface="Arial"/>
              <a:buNone/>
            </a:pPr>
            <a:r>
              <a:rPr lang="es-AR" sz="1200">
                <a:latin typeface="Arial"/>
                <a:ea typeface="Arial"/>
                <a:cs typeface="Arial"/>
                <a:sym typeface="Arial"/>
              </a:rPr>
              <a:t>*Recomendacion, para que los usuarios decidan que contenido propio se realizara, votacion semanal, usuarios tienen mayor validez su voto(10 votos x subscriptor-5 veces por semana/ usuario normal 1 voto- solo vota)</a:t>
            </a:r>
            <a:endParaRPr/>
          </a:p>
          <a:p>
            <a:pPr indent="0" lvl="0" marL="0" rtl="0" algn="l">
              <a:spcBef>
                <a:spcPts val="0"/>
              </a:spcBef>
              <a:spcAft>
                <a:spcPts val="0"/>
              </a:spcAft>
              <a:buClr>
                <a:schemeClr val="dk1"/>
              </a:buClr>
              <a:buSzPts val="1100"/>
              <a:buFont typeface="Arial"/>
              <a:buNone/>
            </a:pPr>
            <a:r>
              <a:rPr lang="es-AR" sz="1200">
                <a:latin typeface="Arial"/>
                <a:ea typeface="Arial"/>
                <a:cs typeface="Arial"/>
                <a:sym typeface="Arial"/>
              </a:rPr>
              <a:t>Estimamos 100 usuarios el primer mes, </a:t>
            </a:r>
            <a:endParaRPr/>
          </a:p>
          <a:p>
            <a:pPr indent="0" lvl="0" marL="0" rtl="0" algn="l">
              <a:spcBef>
                <a:spcPts val="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AR" sz="1200">
                <a:latin typeface="Arial"/>
                <a:ea typeface="Arial"/>
                <a:cs typeface="Arial"/>
                <a:sym typeface="Arial"/>
              </a:rPr>
              <a:t>*Venta de videos personalizados para capacitación empresarial o de talleres, hecha por nosotros (Por solicitud de video 5 verdes)</a:t>
            </a:r>
            <a:endParaRPr/>
          </a:p>
          <a:p>
            <a:pPr indent="0" lvl="0" marL="0" rtl="0" algn="l">
              <a:spcBef>
                <a:spcPts val="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AR" sz="1200">
                <a:latin typeface="Arial"/>
                <a:ea typeface="Arial"/>
                <a:cs typeface="Arial"/>
                <a:sym typeface="Arial"/>
              </a:rPr>
              <a:t>*Patrocinadores, estimamos un ingreso mensual de 1000 verdes al mes.</a:t>
            </a:r>
            <a:endParaRPr/>
          </a:p>
          <a:p>
            <a:pPr indent="0" lvl="0" marL="0" rtl="0" algn="l">
              <a:spcBef>
                <a:spcPts val="0"/>
              </a:spcBef>
              <a:spcAft>
                <a:spcPts val="0"/>
              </a:spcAft>
              <a:buClr>
                <a:schemeClr val="dk1"/>
              </a:buClr>
              <a:buSzPts val="1100"/>
              <a:buFont typeface="Arial"/>
              <a:buNone/>
            </a:pPr>
            <a:r>
              <a:rPr lang="es-AR" sz="1200">
                <a:latin typeface="Arial"/>
                <a:ea typeface="Arial"/>
                <a:cs typeface="Arial"/>
                <a:sym typeface="Arial"/>
              </a:rPr>
              <a:t>Comisión por venta en ecommerce futuro.</a:t>
            </a:r>
            <a:endParaRPr/>
          </a:p>
          <a:p>
            <a:pPr indent="0" lvl="0" marL="0" rtl="0" algn="l">
              <a:spcBef>
                <a:spcPts val="0"/>
              </a:spcBef>
              <a:spcAft>
                <a:spcPts val="0"/>
              </a:spcAft>
              <a:buClr>
                <a:schemeClr val="dk1"/>
              </a:buClr>
              <a:buSzPts val="1100"/>
              <a:buFont typeface="Arial"/>
              <a:buNone/>
            </a:pPr>
            <a:r>
              <a:rPr lang="es-AR" sz="1200">
                <a:latin typeface="Arial"/>
                <a:ea typeface="Arial"/>
                <a:cs typeface="Arial"/>
                <a:sym typeface="Arial"/>
              </a:rPr>
              <a:t>Venta de información mediante big data/data mining</a:t>
            </a:r>
            <a:endParaRPr/>
          </a:p>
        </p:txBody>
      </p:sp>
      <p:sp>
        <p:nvSpPr>
          <p:cNvPr id="271" name="Google Shape;27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81" name="Google Shape;281;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A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br>
              <a:rPr lang="es-AR"/>
            </a:br>
            <a:br>
              <a:rPr lang="es-AR"/>
            </a:br>
            <a:br>
              <a:rPr lang="es-AR"/>
            </a:br>
            <a:endParaRPr/>
          </a:p>
        </p:txBody>
      </p:sp>
      <p:sp>
        <p:nvSpPr>
          <p:cNvPr id="290" name="Google Shape;29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AR"/>
              <a:t>Pensamos implementar además de transformar objetos, en transformar materia prima reciclada, como plástico de botellas o baterías que son altamente contaminantes, o también en sustancias que son posibles de reutilizar. Y en la restauración de objetos, para convertir objetos viejos en nuevos, y que tengan una segunda vida.</a:t>
            </a:r>
            <a:endParaRPr/>
          </a:p>
          <a:p>
            <a:pPr indent="0" lvl="0" marL="0" rtl="0" algn="l">
              <a:spcBef>
                <a:spcPts val="0"/>
              </a:spcBef>
              <a:spcAft>
                <a:spcPts val="0"/>
              </a:spcAft>
              <a:buClr>
                <a:schemeClr val="dk1"/>
              </a:buClr>
              <a:buSzPts val="1200"/>
              <a:buFont typeface="Calibri"/>
              <a:buNone/>
            </a:pPr>
            <a:r>
              <a:t/>
            </a:r>
            <a:endParaRPr/>
          </a:p>
        </p:txBody>
      </p:sp>
      <p:sp>
        <p:nvSpPr>
          <p:cNvPr id="304" name="Google Shape;30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AR"/>
              <a:t>GRACIAS TOTALES!!!</a:t>
            </a:r>
            <a:br>
              <a:rPr lang="es-AR"/>
            </a:br>
            <a:endParaRPr/>
          </a:p>
        </p:txBody>
      </p:sp>
      <p:sp>
        <p:nvSpPr>
          <p:cNvPr id="317" name="Google Shape;31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AR"/>
              <a:t>Nos presentamos somos el equipo de todavía sirve, Roberto Fernandez y quien les habla Lucas Ranoni.</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AR"/>
              <a:t>(Lucas) : Estos desechos que no son reutilizados se sepultan en espacios verdes que pueden ser usados para otros fines.</a:t>
            </a:r>
            <a:endParaRPr b="0"/>
          </a:p>
        </p:txBody>
      </p:sp>
      <p:sp>
        <p:nvSpPr>
          <p:cNvPr id="110" name="Google Shape;11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s-AR"/>
              <a:t>(LUCAS) : </a:t>
            </a:r>
            <a:r>
              <a:rPr lang="es-AR">
                <a:solidFill>
                  <a:srgbClr val="1C1C1C"/>
                </a:solidFill>
                <a:latin typeface="Arial"/>
                <a:ea typeface="Arial"/>
                <a:cs typeface="Arial"/>
                <a:sym typeface="Arial"/>
              </a:rPr>
              <a:t>Según un informe de TNS Gallup sobre reciclado y reutilización, un 53% de argentinos, sabe poco o nada sobre los temas vinculados al tratamiento, la reutilización y el reciclado de basura. </a:t>
            </a:r>
            <a:r>
              <a:rPr b="0" i="0" lang="es-AR" sz="1200">
                <a:solidFill>
                  <a:schemeClr val="dk1"/>
                </a:solidFill>
                <a:latin typeface="Calibri"/>
                <a:ea typeface="Calibri"/>
                <a:cs typeface="Calibri"/>
                <a:sym typeface="Calibri"/>
              </a:rPr>
              <a:t>TNS brinda consultoría a los clientes,  a cerca de nuevos mercados, innovación, cambio de marca.</a:t>
            </a:r>
            <a:endParaRPr>
              <a:solidFill>
                <a:srgbClr val="1C1C1C"/>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AR">
                <a:latin typeface="Arial"/>
                <a:ea typeface="Arial"/>
                <a:cs typeface="Arial"/>
                <a:sym typeface="Arial"/>
              </a:rPr>
              <a:t>Aproximadamente el 40% de la basura de la Ciudad de Buenos Aires es plástico, vidrio, tela y demás materiales que pueden ser reutilizados.</a:t>
            </a:r>
            <a:endParaRPr>
              <a:solidFill>
                <a:srgbClr val="1C1C1C"/>
              </a:solidFill>
              <a:latin typeface="Arial"/>
              <a:ea typeface="Arial"/>
              <a:cs typeface="Arial"/>
              <a:sym typeface="Arial"/>
            </a:endParaRPr>
          </a:p>
        </p:txBody>
      </p:sp>
      <p:sp>
        <p:nvSpPr>
          <p:cNvPr id="132" name="Google Shape;13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AR" sz="1200" u="none" strike="noStrike">
                <a:solidFill>
                  <a:schemeClr val="dk1"/>
                </a:solidFill>
                <a:latin typeface="Calibri"/>
                <a:ea typeface="Calibri"/>
                <a:cs typeface="Calibri"/>
                <a:sym typeface="Calibri"/>
              </a:rPr>
              <a:t>(Rober) : Nuestra propuesta es una aplicación móvil que brinda información sobre cómo reutilizar objetos que ya no se utilizan.</a:t>
            </a:r>
            <a:endParaRPr b="0"/>
          </a:p>
        </p:txBody>
      </p:sp>
      <p:sp>
        <p:nvSpPr>
          <p:cNvPr id="144" name="Google Shape;14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s-AR" sz="1200" u="none" strike="noStrike">
                <a:solidFill>
                  <a:schemeClr val="dk1"/>
                </a:solidFill>
                <a:latin typeface="Calibri"/>
                <a:ea typeface="Calibri"/>
                <a:cs typeface="Calibri"/>
                <a:sym typeface="Calibri"/>
              </a:rPr>
              <a:t>(Rober) : Simple, mediante el uso de la cámara del celular y la inteligencia artificial de nuestra app se identifica el objeto que tenemos en frente.</a:t>
            </a:r>
            <a:endParaRPr b="0"/>
          </a:p>
          <a:p>
            <a:pPr indent="0" lvl="0" marL="0" rtl="0" algn="l">
              <a:spcBef>
                <a:spcPts val="0"/>
              </a:spcBef>
              <a:spcAft>
                <a:spcPts val="0"/>
              </a:spcAft>
              <a:buNone/>
            </a:pPr>
            <a:br>
              <a:rPr lang="es-AR"/>
            </a:br>
            <a:br>
              <a:rPr lang="es-AR"/>
            </a:br>
            <a:endParaRPr/>
          </a:p>
        </p:txBody>
      </p:sp>
      <p:sp>
        <p:nvSpPr>
          <p:cNvPr id="184" name="Google Shape;18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s-AR"/>
              <a:t>(Rober) : </a:t>
            </a:r>
            <a:r>
              <a:rPr b="0" i="0" lang="es-AR" sz="1200" u="none" strike="noStrike">
                <a:solidFill>
                  <a:schemeClr val="dk1"/>
                </a:solidFill>
                <a:latin typeface="Calibri"/>
                <a:ea typeface="Calibri"/>
                <a:cs typeface="Calibri"/>
                <a:sym typeface="Calibri"/>
              </a:rPr>
              <a:t>Inmediatamente la app nos muestra los resultados de las posibles transformaciones para este objeto. Seleccionamos 1 de la lista...</a:t>
            </a:r>
            <a:endParaRPr b="0"/>
          </a:p>
          <a:p>
            <a:pPr indent="0" lvl="0" marL="0" rtl="0" algn="l">
              <a:spcBef>
                <a:spcPts val="0"/>
              </a:spcBef>
              <a:spcAft>
                <a:spcPts val="0"/>
              </a:spcAft>
              <a:buNone/>
            </a:pPr>
            <a:br>
              <a:rPr lang="es-AR"/>
            </a:br>
            <a:br>
              <a:rPr lang="es-AR"/>
            </a:br>
            <a:endParaRPr/>
          </a:p>
        </p:txBody>
      </p:sp>
      <p:sp>
        <p:nvSpPr>
          <p:cNvPr id="194" name="Google Shape;19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s-AR" sz="1200" u="none" strike="noStrike">
                <a:solidFill>
                  <a:schemeClr val="dk1"/>
                </a:solidFill>
                <a:latin typeface="Calibri"/>
                <a:ea typeface="Calibri"/>
                <a:cs typeface="Calibri"/>
                <a:sym typeface="Calibri"/>
              </a:rPr>
              <a:t>(Rober) ...y la app pasa a mostrarnos una guía con fotos, de los pasos a seguir para llegar a la transformación. </a:t>
            </a:r>
            <a:endParaRPr b="0"/>
          </a:p>
          <a:p>
            <a:pPr indent="0" lvl="0" marL="0" rtl="0" algn="l">
              <a:spcBef>
                <a:spcPts val="0"/>
              </a:spcBef>
              <a:spcAft>
                <a:spcPts val="0"/>
              </a:spcAft>
              <a:buNone/>
            </a:pPr>
            <a:r>
              <a:rPr b="0" i="0" lang="es-AR" sz="1200" u="none" strike="noStrike">
                <a:solidFill>
                  <a:schemeClr val="dk1"/>
                </a:solidFill>
                <a:latin typeface="Calibri"/>
                <a:ea typeface="Calibri"/>
                <a:cs typeface="Calibri"/>
                <a:sym typeface="Calibri"/>
              </a:rPr>
              <a:t>Además se acompaña con imágenes de otras redes sociales como Pinterest y videos de YouTube para tener una mayor disponibilidad de ideas. </a:t>
            </a:r>
            <a:endParaRPr b="0"/>
          </a:p>
          <a:p>
            <a:pPr indent="0" lvl="0" marL="0" rtl="0" algn="l">
              <a:spcBef>
                <a:spcPts val="0"/>
              </a:spcBef>
              <a:spcAft>
                <a:spcPts val="0"/>
              </a:spcAft>
              <a:buNone/>
            </a:pPr>
            <a:r>
              <a:rPr b="0" i="0" lang="es-AR" sz="1200" u="none" strike="noStrike">
                <a:solidFill>
                  <a:schemeClr val="dk1"/>
                </a:solidFill>
                <a:latin typeface="Calibri"/>
                <a:ea typeface="Calibri"/>
                <a:cs typeface="Calibri"/>
                <a:sym typeface="Calibri"/>
              </a:rPr>
              <a:t>Una vez finalizado, el usuario puede participar comentando cómo fue su experiencia , puntuarla, y compartir su transformación con otros usuarios. </a:t>
            </a:r>
            <a:endParaRPr b="0"/>
          </a:p>
          <a:p>
            <a:pPr indent="0" lvl="0" marL="0" rtl="0" algn="l">
              <a:spcBef>
                <a:spcPts val="0"/>
              </a:spcBef>
              <a:spcAft>
                <a:spcPts val="0"/>
              </a:spcAft>
              <a:buNone/>
            </a:pPr>
            <a:br>
              <a:rPr lang="es-AR"/>
            </a:br>
            <a:br>
              <a:rPr lang="es-AR"/>
            </a:br>
            <a:br>
              <a:rPr lang="es-AR"/>
            </a:br>
            <a:endParaRPr/>
          </a:p>
        </p:txBody>
      </p:sp>
      <p:sp>
        <p:nvSpPr>
          <p:cNvPr id="209" name="Google Shape;20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4" name="Shape 54"/>
        <p:cNvGrpSpPr/>
        <p:nvPr/>
      </p:nvGrpSpPr>
      <p:grpSpPr>
        <a:xfrm>
          <a:off x="0" y="0"/>
          <a:ext cx="0" cy="0"/>
          <a:chOff x="0" y="0"/>
          <a:chExt cx="0" cy="0"/>
        </a:xfrm>
      </p:grpSpPr>
      <p:sp>
        <p:nvSpPr>
          <p:cNvPr id="55" name="Google Shape;5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png"/><Relationship Id="rId4" Type="http://schemas.openxmlformats.org/officeDocument/2006/relationships/image" Target="../media/image42.png"/><Relationship Id="rId5" Type="http://schemas.openxmlformats.org/officeDocument/2006/relationships/image" Target="../media/image1.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38.png"/><Relationship Id="rId6"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2.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0.png"/><Relationship Id="rId7"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3.png"/><Relationship Id="rId6" Type="http://schemas.openxmlformats.org/officeDocument/2006/relationships/image" Target="../media/image36.png"/><Relationship Id="rId7"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3.jpg"/><Relationship Id="rId4" Type="http://schemas.openxmlformats.org/officeDocument/2006/relationships/image" Target="../media/image39.jpg"/><Relationship Id="rId5" Type="http://schemas.openxmlformats.org/officeDocument/2006/relationships/image" Target="../media/image4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2.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9.png"/><Relationship Id="rId7"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3.png"/><Relationship Id="rId13" Type="http://schemas.openxmlformats.org/officeDocument/2006/relationships/image" Target="../media/image15.png"/><Relationship Id="rId12"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image" Target="../media/image12.png"/><Relationship Id="rId15" Type="http://schemas.openxmlformats.org/officeDocument/2006/relationships/image" Target="../media/image17.png"/><Relationship Id="rId14" Type="http://schemas.openxmlformats.org/officeDocument/2006/relationships/image" Target="../media/image16.png"/><Relationship Id="rId16" Type="http://schemas.openxmlformats.org/officeDocument/2006/relationships/image" Target="../media/image41.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21.png"/><Relationship Id="rId5"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8" name="Shape 88"/>
        <p:cNvGrpSpPr/>
        <p:nvPr/>
      </p:nvGrpSpPr>
      <p:grpSpPr>
        <a:xfrm>
          <a:off x="0" y="0"/>
          <a:ext cx="0" cy="0"/>
          <a:chOff x="0" y="0"/>
          <a:chExt cx="0" cy="0"/>
        </a:xfrm>
      </p:grpSpPr>
      <p:grpSp>
        <p:nvGrpSpPr>
          <p:cNvPr id="89" name="Google Shape;89;p1"/>
          <p:cNvGrpSpPr/>
          <p:nvPr/>
        </p:nvGrpSpPr>
        <p:grpSpPr>
          <a:xfrm>
            <a:off x="-781316" y="431739"/>
            <a:ext cx="12191999" cy="2440817"/>
            <a:chOff x="-7593" y="173140"/>
            <a:chExt cx="12191999" cy="2440817"/>
          </a:xfrm>
        </p:grpSpPr>
        <p:pic>
          <p:nvPicPr>
            <p:cNvPr id="90" name="Google Shape;90;p1"/>
            <p:cNvPicPr preferRelativeResize="0"/>
            <p:nvPr/>
          </p:nvPicPr>
          <p:blipFill rotWithShape="1">
            <a:blip r:embed="rId4">
              <a:alphaModFix/>
            </a:blip>
            <a:srcRect b="0" l="0" r="0" t="0"/>
            <a:stretch/>
          </p:blipFill>
          <p:spPr>
            <a:xfrm>
              <a:off x="-7593" y="173140"/>
              <a:ext cx="12191999" cy="2440817"/>
            </a:xfrm>
            <a:prstGeom prst="rect">
              <a:avLst/>
            </a:prstGeom>
            <a:noFill/>
            <a:ln>
              <a:noFill/>
            </a:ln>
          </p:spPr>
        </p:pic>
        <p:pic>
          <p:nvPicPr>
            <p:cNvPr id="91" name="Google Shape;91;p1"/>
            <p:cNvPicPr preferRelativeResize="0"/>
            <p:nvPr/>
          </p:nvPicPr>
          <p:blipFill rotWithShape="1">
            <a:blip r:embed="rId5">
              <a:alphaModFix/>
            </a:blip>
            <a:srcRect b="0" l="0" r="0" t="0"/>
            <a:stretch/>
          </p:blipFill>
          <p:spPr>
            <a:xfrm>
              <a:off x="5884066" y="744365"/>
              <a:ext cx="238127" cy="374830"/>
            </a:xfrm>
            <a:prstGeom prst="rect">
              <a:avLst/>
            </a:prstGeom>
            <a:noFill/>
            <a:ln>
              <a:noFill/>
            </a:ln>
            <a:effectLst>
              <a:outerShdw blurRad="50800" rotWithShape="0" dir="16200000" dist="38100">
                <a:srgbClr val="000000">
                  <a:alpha val="40000"/>
                </a:srgbClr>
              </a:outerShdw>
            </a:effectLst>
          </p:spPr>
        </p:pic>
      </p:grpSp>
      <p:pic>
        <p:nvPicPr>
          <p:cNvPr id="92" name="Google Shape;92;p1"/>
          <p:cNvPicPr preferRelativeResize="0"/>
          <p:nvPr/>
        </p:nvPicPr>
        <p:blipFill rotWithShape="1">
          <a:blip r:embed="rId6">
            <a:alphaModFix/>
          </a:blip>
          <a:srcRect b="0" l="0" r="0" t="0"/>
          <a:stretch/>
        </p:blipFill>
        <p:spPr>
          <a:xfrm>
            <a:off x="808292" y="431739"/>
            <a:ext cx="1273093" cy="2230506"/>
          </a:xfrm>
          <a:prstGeom prst="rect">
            <a:avLst/>
          </a:prstGeom>
          <a:noFill/>
          <a:ln>
            <a:noFill/>
          </a:ln>
          <a:effectLst>
            <a:outerShdw blurRad="50800" rotWithShape="0" algn="tl" dir="2700000" dist="38100">
              <a:srgbClr val="000000">
                <a:alpha val="40000"/>
              </a:srgbClr>
            </a:outerShdw>
          </a:effectLst>
        </p:spPr>
      </p:pic>
    </p:spTree>
  </p:cSld>
  <p:clrMapOvr>
    <a:masterClrMapping/>
  </p:clrMapOvr>
  <p:transition spd="slow" p14:dur="1500">
    <p:split orient="ver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4E0B2"/>
            </a:gs>
            <a:gs pos="46000">
              <a:srgbClr val="75B54B"/>
            </a:gs>
            <a:gs pos="100000">
              <a:srgbClr val="43672A"/>
            </a:gs>
          </a:gsLst>
          <a:path path="circle">
            <a:fillToRect b="50%" l="50%" r="50%" t="50%"/>
          </a:path>
          <a:tileRect/>
        </a:gradFill>
      </p:bgPr>
    </p:bg>
    <p:spTree>
      <p:nvGrpSpPr>
        <p:cNvPr id="229" name="Shape 229"/>
        <p:cNvGrpSpPr/>
        <p:nvPr/>
      </p:nvGrpSpPr>
      <p:grpSpPr>
        <a:xfrm>
          <a:off x="0" y="0"/>
          <a:ext cx="0" cy="0"/>
          <a:chOff x="0" y="0"/>
          <a:chExt cx="0" cy="0"/>
        </a:xfrm>
      </p:grpSpPr>
      <p:sp>
        <p:nvSpPr>
          <p:cNvPr id="230" name="Google Shape;230;p10"/>
          <p:cNvSpPr/>
          <p:nvPr/>
        </p:nvSpPr>
        <p:spPr>
          <a:xfrm flipH="1" rot="10800000">
            <a:off x="-1" y="-4"/>
            <a:ext cx="8538520" cy="1927657"/>
          </a:xfrm>
          <a:prstGeom prst="rtTriangle">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10"/>
          <p:cNvSpPr txBox="1"/>
          <p:nvPr>
            <p:ph type="ctrTitle"/>
          </p:nvPr>
        </p:nvSpPr>
        <p:spPr>
          <a:xfrm>
            <a:off x="0" y="-86533"/>
            <a:ext cx="3610770" cy="1882094"/>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Overlock"/>
              <a:buNone/>
            </a:pPr>
            <a:r>
              <a:rPr lang="es-AR" sz="4800">
                <a:solidFill>
                  <a:schemeClr val="lt1"/>
                </a:solidFill>
                <a:latin typeface="Overlock"/>
                <a:ea typeface="Overlock"/>
                <a:cs typeface="Overlock"/>
                <a:sym typeface="Overlock"/>
              </a:rPr>
              <a:t>Beneficios</a:t>
            </a:r>
            <a:endParaRPr sz="4800">
              <a:solidFill>
                <a:schemeClr val="lt1"/>
              </a:solidFill>
              <a:latin typeface="Overlock"/>
              <a:ea typeface="Overlock"/>
              <a:cs typeface="Overlock"/>
              <a:sym typeface="Overlock"/>
            </a:endParaRPr>
          </a:p>
        </p:txBody>
      </p:sp>
      <p:sp>
        <p:nvSpPr>
          <p:cNvPr id="232" name="Google Shape;232;p10"/>
          <p:cNvSpPr txBox="1"/>
          <p:nvPr>
            <p:ph idx="1" type="subTitle"/>
          </p:nvPr>
        </p:nvSpPr>
        <p:spPr>
          <a:xfrm>
            <a:off x="2" y="179427"/>
            <a:ext cx="2181224" cy="836448"/>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000"/>
              <a:buNone/>
            </a:pPr>
            <a:r>
              <a:rPr lang="es-AR" sz="2000">
                <a:solidFill>
                  <a:schemeClr val="lt1"/>
                </a:solidFill>
                <a:latin typeface="Overlock"/>
                <a:ea typeface="Overlock"/>
                <a:cs typeface="Overlock"/>
                <a:sym typeface="Overlock"/>
              </a:rPr>
              <a:t>los</a:t>
            </a:r>
            <a:endParaRPr sz="4000">
              <a:solidFill>
                <a:schemeClr val="lt1"/>
              </a:solidFill>
              <a:latin typeface="Overlock"/>
              <a:ea typeface="Overlock"/>
              <a:cs typeface="Overlock"/>
              <a:sym typeface="Overlock"/>
            </a:endParaRPr>
          </a:p>
        </p:txBody>
      </p:sp>
      <p:grpSp>
        <p:nvGrpSpPr>
          <p:cNvPr id="233" name="Google Shape;233;p10"/>
          <p:cNvGrpSpPr/>
          <p:nvPr/>
        </p:nvGrpSpPr>
        <p:grpSpPr>
          <a:xfrm>
            <a:off x="7045090" y="2466832"/>
            <a:ext cx="5172628" cy="2677657"/>
            <a:chOff x="542374" y="2612760"/>
            <a:chExt cx="5172628" cy="2677657"/>
          </a:xfrm>
        </p:grpSpPr>
        <p:sp>
          <p:nvSpPr>
            <p:cNvPr id="234" name="Google Shape;234;p10"/>
            <p:cNvSpPr txBox="1"/>
            <p:nvPr/>
          </p:nvSpPr>
          <p:spPr>
            <a:xfrm>
              <a:off x="1515359" y="2612760"/>
              <a:ext cx="4199643" cy="2677656"/>
            </a:xfrm>
            <a:prstGeom prst="rect">
              <a:avLst/>
            </a:prstGeom>
            <a:noFill/>
            <a:ln>
              <a:noFill/>
            </a:ln>
            <a:effectLst>
              <a:outerShdw blurRad="50800" rotWithShape="0" dir="16200000" dist="38100">
                <a:srgbClr val="000000">
                  <a:alpha val="400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es-AR" sz="2400" u="sng">
                  <a:solidFill>
                    <a:schemeClr val="lt1"/>
                  </a:solidFill>
                  <a:latin typeface="Overlock"/>
                  <a:ea typeface="Overlock"/>
                  <a:cs typeface="Overlock"/>
                  <a:sym typeface="Overlock"/>
                </a:rPr>
                <a:t>MEDIO AMBIENTE</a:t>
              </a:r>
              <a:endParaRPr/>
            </a:p>
            <a:p>
              <a:pPr indent="0" lvl="0" marL="0" marR="0" rtl="0" algn="ctr">
                <a:spcBef>
                  <a:spcPts val="0"/>
                </a:spcBef>
                <a:spcAft>
                  <a:spcPts val="0"/>
                </a:spcAft>
                <a:buNone/>
              </a:pPr>
              <a:r>
                <a:t/>
              </a:r>
              <a:endParaRPr sz="2400">
                <a:solidFill>
                  <a:schemeClr val="lt1"/>
                </a:solidFill>
                <a:latin typeface="Overlock"/>
                <a:ea typeface="Overlock"/>
                <a:cs typeface="Overlock"/>
                <a:sym typeface="Overlock"/>
              </a:endParaRPr>
            </a:p>
            <a:p>
              <a:pPr indent="0" lvl="0" marL="0" marR="0" rtl="0" algn="l">
                <a:spcBef>
                  <a:spcPts val="0"/>
                </a:spcBef>
                <a:spcAft>
                  <a:spcPts val="0"/>
                </a:spcAft>
                <a:buNone/>
              </a:pPr>
              <a:r>
                <a:rPr lang="es-AR" sz="2400">
                  <a:solidFill>
                    <a:schemeClr val="lt1"/>
                  </a:solidFill>
                  <a:latin typeface="Overlock"/>
                  <a:ea typeface="Overlock"/>
                  <a:cs typeface="Overlock"/>
                  <a:sym typeface="Overlock"/>
                </a:rPr>
                <a:t>Consumo de recursos</a:t>
              </a:r>
              <a:endParaRPr/>
            </a:p>
            <a:p>
              <a:pPr indent="-133350" lvl="0" marL="285750" marR="0" rtl="0" algn="l">
                <a:spcBef>
                  <a:spcPts val="0"/>
                </a:spcBef>
                <a:spcAft>
                  <a:spcPts val="0"/>
                </a:spcAft>
                <a:buClr>
                  <a:schemeClr val="dk1"/>
                </a:buClr>
                <a:buSzPts val="2400"/>
                <a:buFont typeface="Noto Sans Symbols"/>
                <a:buNone/>
              </a:pPr>
              <a:r>
                <a:t/>
              </a:r>
              <a:endParaRPr sz="2400">
                <a:solidFill>
                  <a:schemeClr val="lt1"/>
                </a:solidFill>
                <a:latin typeface="Overlock"/>
                <a:ea typeface="Overlock"/>
                <a:cs typeface="Overlock"/>
                <a:sym typeface="Overlock"/>
              </a:endParaRPr>
            </a:p>
            <a:p>
              <a:pPr indent="0" lvl="0" marL="0" marR="0" rtl="0" algn="l">
                <a:spcBef>
                  <a:spcPts val="0"/>
                </a:spcBef>
                <a:spcAft>
                  <a:spcPts val="0"/>
                </a:spcAft>
                <a:buNone/>
              </a:pPr>
              <a:r>
                <a:rPr lang="es-AR" sz="2400">
                  <a:solidFill>
                    <a:schemeClr val="lt1"/>
                  </a:solidFill>
                  <a:latin typeface="Overlock"/>
                  <a:ea typeface="Overlock"/>
                  <a:cs typeface="Overlock"/>
                  <a:sym typeface="Overlock"/>
                </a:rPr>
                <a:t>Producción de desechos</a:t>
              </a:r>
              <a:endParaRPr/>
            </a:p>
            <a:p>
              <a:pPr indent="-133350" lvl="0" marL="285750" marR="0" rtl="0" algn="l">
                <a:spcBef>
                  <a:spcPts val="0"/>
                </a:spcBef>
                <a:spcAft>
                  <a:spcPts val="0"/>
                </a:spcAft>
                <a:buClr>
                  <a:schemeClr val="dk1"/>
                </a:buClr>
                <a:buSzPts val="2400"/>
                <a:buFont typeface="Noto Sans Symbols"/>
                <a:buNone/>
              </a:pPr>
              <a:r>
                <a:t/>
              </a:r>
              <a:endParaRPr sz="2400">
                <a:solidFill>
                  <a:schemeClr val="lt1"/>
                </a:solidFill>
                <a:latin typeface="Overlock"/>
                <a:ea typeface="Overlock"/>
                <a:cs typeface="Overlock"/>
                <a:sym typeface="Overlock"/>
              </a:endParaRPr>
            </a:p>
            <a:p>
              <a:pPr indent="0" lvl="0" marL="0" marR="0" rtl="0" algn="l">
                <a:spcBef>
                  <a:spcPts val="0"/>
                </a:spcBef>
                <a:spcAft>
                  <a:spcPts val="0"/>
                </a:spcAft>
                <a:buNone/>
              </a:pPr>
              <a:r>
                <a:rPr lang="es-AR" sz="2400">
                  <a:solidFill>
                    <a:schemeClr val="lt1"/>
                  </a:solidFill>
                  <a:latin typeface="Overlock"/>
                  <a:ea typeface="Overlock"/>
                  <a:cs typeface="Overlock"/>
                  <a:sym typeface="Overlock"/>
                </a:rPr>
                <a:t>Contaminación</a:t>
              </a:r>
              <a:endParaRPr sz="2400">
                <a:solidFill>
                  <a:schemeClr val="lt1"/>
                </a:solidFill>
                <a:latin typeface="Overlock"/>
                <a:ea typeface="Overlock"/>
                <a:cs typeface="Overlock"/>
                <a:sym typeface="Overlock"/>
              </a:endParaRPr>
            </a:p>
          </p:txBody>
        </p:sp>
        <p:pic>
          <p:nvPicPr>
            <p:cNvPr id="235" name="Google Shape;235;p10"/>
            <p:cNvPicPr preferRelativeResize="0"/>
            <p:nvPr/>
          </p:nvPicPr>
          <p:blipFill rotWithShape="1">
            <a:blip r:embed="rId3">
              <a:alphaModFix/>
            </a:blip>
            <a:srcRect b="0" l="0" r="0" t="0"/>
            <a:stretch/>
          </p:blipFill>
          <p:spPr>
            <a:xfrm rot="5400000">
              <a:off x="103440" y="3896083"/>
              <a:ext cx="1833267" cy="955400"/>
            </a:xfrm>
            <a:prstGeom prst="rect">
              <a:avLst/>
            </a:prstGeom>
            <a:noFill/>
            <a:ln>
              <a:noFill/>
            </a:ln>
            <a:effectLst>
              <a:outerShdw blurRad="50800" rotWithShape="0" dir="16200000" dist="38100">
                <a:srgbClr val="000000">
                  <a:alpha val="40000"/>
                </a:srgbClr>
              </a:outerShdw>
            </a:effectLst>
          </p:spPr>
        </p:pic>
      </p:grpSp>
      <p:grpSp>
        <p:nvGrpSpPr>
          <p:cNvPr id="236" name="Google Shape;236;p10"/>
          <p:cNvGrpSpPr/>
          <p:nvPr/>
        </p:nvGrpSpPr>
        <p:grpSpPr>
          <a:xfrm>
            <a:off x="570009" y="2436354"/>
            <a:ext cx="5403178" cy="2708134"/>
            <a:chOff x="6079576" y="2582282"/>
            <a:chExt cx="5403178" cy="2708134"/>
          </a:xfrm>
        </p:grpSpPr>
        <p:sp>
          <p:nvSpPr>
            <p:cNvPr id="237" name="Google Shape;237;p10"/>
            <p:cNvSpPr txBox="1"/>
            <p:nvPr/>
          </p:nvSpPr>
          <p:spPr>
            <a:xfrm>
              <a:off x="6879624" y="2582282"/>
              <a:ext cx="4603130" cy="2677656"/>
            </a:xfrm>
            <a:prstGeom prst="rect">
              <a:avLst/>
            </a:prstGeom>
            <a:noFill/>
            <a:ln>
              <a:noFill/>
            </a:ln>
            <a:effectLst>
              <a:outerShdw blurRad="50800" rotWithShape="0" dir="16200000" dist="38100">
                <a:srgbClr val="000000">
                  <a:alpha val="40000"/>
                </a:srgbClr>
              </a:outerShdw>
            </a:effectLst>
          </p:spPr>
          <p:txBody>
            <a:bodyPr anchorCtr="0" anchor="ctr" bIns="45700" lIns="91425" spcFirstLastPara="1" rIns="91425" wrap="square" tIns="45700">
              <a:spAutoFit/>
            </a:bodyPr>
            <a:lstStyle/>
            <a:p>
              <a:pPr indent="0" lvl="0" marL="0" marR="0" rtl="0" algn="l">
                <a:spcBef>
                  <a:spcPts val="0"/>
                </a:spcBef>
                <a:spcAft>
                  <a:spcPts val="0"/>
                </a:spcAft>
                <a:buNone/>
              </a:pPr>
              <a:r>
                <a:rPr lang="es-AR" sz="2400" u="sng">
                  <a:solidFill>
                    <a:schemeClr val="lt1"/>
                  </a:solidFill>
                  <a:latin typeface="Overlock"/>
                  <a:ea typeface="Overlock"/>
                  <a:cs typeface="Overlock"/>
                  <a:sym typeface="Overlock"/>
                </a:rPr>
                <a:t>USUARIO</a:t>
              </a:r>
              <a:endParaRPr/>
            </a:p>
            <a:p>
              <a:pPr indent="0" lvl="0" marL="0" marR="0" rtl="0" algn="l">
                <a:spcBef>
                  <a:spcPts val="0"/>
                </a:spcBef>
                <a:spcAft>
                  <a:spcPts val="0"/>
                </a:spcAft>
                <a:buNone/>
              </a:pPr>
              <a:r>
                <a:t/>
              </a:r>
              <a:endParaRPr sz="2400">
                <a:solidFill>
                  <a:schemeClr val="lt1"/>
                </a:solidFill>
                <a:latin typeface="Overlock"/>
                <a:ea typeface="Overlock"/>
                <a:cs typeface="Overlock"/>
                <a:sym typeface="Overlock"/>
              </a:endParaRPr>
            </a:p>
            <a:p>
              <a:pPr indent="0" lvl="0" marL="0" marR="0" rtl="0" algn="l">
                <a:spcBef>
                  <a:spcPts val="0"/>
                </a:spcBef>
                <a:spcAft>
                  <a:spcPts val="0"/>
                </a:spcAft>
                <a:buNone/>
              </a:pPr>
              <a:r>
                <a:rPr lang="es-AR" sz="2400">
                  <a:solidFill>
                    <a:schemeClr val="lt1"/>
                  </a:solidFill>
                  <a:latin typeface="Overlock"/>
                  <a:ea typeface="Overlock"/>
                  <a:cs typeface="Overlock"/>
                  <a:sym typeface="Overlock"/>
                </a:rPr>
                <a:t>Aporte a la economía domestica</a:t>
              </a:r>
              <a:endParaRPr/>
            </a:p>
            <a:p>
              <a:pPr indent="-133350" lvl="0" marL="285750" marR="0" rtl="0" algn="l">
                <a:spcBef>
                  <a:spcPts val="0"/>
                </a:spcBef>
                <a:spcAft>
                  <a:spcPts val="0"/>
                </a:spcAft>
                <a:buClr>
                  <a:schemeClr val="dk1"/>
                </a:buClr>
                <a:buSzPts val="2400"/>
                <a:buFont typeface="Noto Sans Symbols"/>
                <a:buNone/>
              </a:pPr>
              <a:r>
                <a:t/>
              </a:r>
              <a:endParaRPr sz="2400">
                <a:solidFill>
                  <a:schemeClr val="lt1"/>
                </a:solidFill>
                <a:latin typeface="Overlock"/>
                <a:ea typeface="Overlock"/>
                <a:cs typeface="Overlock"/>
                <a:sym typeface="Overlock"/>
              </a:endParaRPr>
            </a:p>
            <a:p>
              <a:pPr indent="0" lvl="0" marL="0" marR="0" rtl="0" algn="l">
                <a:spcBef>
                  <a:spcPts val="0"/>
                </a:spcBef>
                <a:spcAft>
                  <a:spcPts val="0"/>
                </a:spcAft>
                <a:buNone/>
              </a:pPr>
              <a:r>
                <a:rPr lang="es-AR" sz="2400">
                  <a:solidFill>
                    <a:schemeClr val="lt1"/>
                  </a:solidFill>
                  <a:latin typeface="Overlock"/>
                  <a:ea typeface="Overlock"/>
                  <a:cs typeface="Overlock"/>
                  <a:sym typeface="Overlock"/>
                </a:rPr>
                <a:t>Reducción de tiempo de búsqueda</a:t>
              </a:r>
              <a:endParaRPr/>
            </a:p>
            <a:p>
              <a:pPr indent="-133350" lvl="0" marL="285750" marR="0" rtl="0" algn="l">
                <a:spcBef>
                  <a:spcPts val="0"/>
                </a:spcBef>
                <a:spcAft>
                  <a:spcPts val="0"/>
                </a:spcAft>
                <a:buClr>
                  <a:schemeClr val="dk1"/>
                </a:buClr>
                <a:buSzPts val="2400"/>
                <a:buFont typeface="Noto Sans Symbols"/>
                <a:buNone/>
              </a:pPr>
              <a:r>
                <a:t/>
              </a:r>
              <a:endParaRPr sz="2400">
                <a:solidFill>
                  <a:schemeClr val="lt1"/>
                </a:solidFill>
                <a:latin typeface="Overlock"/>
                <a:ea typeface="Overlock"/>
                <a:cs typeface="Overlock"/>
                <a:sym typeface="Overlock"/>
              </a:endParaRPr>
            </a:p>
            <a:p>
              <a:pPr indent="0" lvl="0" marL="0" marR="0" rtl="0" algn="l">
                <a:spcBef>
                  <a:spcPts val="0"/>
                </a:spcBef>
                <a:spcAft>
                  <a:spcPts val="0"/>
                </a:spcAft>
                <a:buNone/>
              </a:pPr>
              <a:r>
                <a:rPr lang="es-AR" sz="2400">
                  <a:solidFill>
                    <a:schemeClr val="lt1"/>
                  </a:solidFill>
                  <a:latin typeface="Overlock"/>
                  <a:ea typeface="Overlock"/>
                  <a:cs typeface="Overlock"/>
                  <a:sym typeface="Overlock"/>
                </a:rPr>
                <a:t>Información validada por usuarios</a:t>
              </a:r>
              <a:endParaRPr sz="2400">
                <a:solidFill>
                  <a:schemeClr val="lt1"/>
                </a:solidFill>
                <a:latin typeface="Overlock"/>
                <a:ea typeface="Overlock"/>
                <a:cs typeface="Overlock"/>
                <a:sym typeface="Overlock"/>
              </a:endParaRPr>
            </a:p>
          </p:txBody>
        </p:sp>
        <p:pic>
          <p:nvPicPr>
            <p:cNvPr id="238" name="Google Shape;238;p10"/>
            <p:cNvPicPr preferRelativeResize="0"/>
            <p:nvPr/>
          </p:nvPicPr>
          <p:blipFill rotWithShape="1">
            <a:blip r:embed="rId4">
              <a:alphaModFix/>
            </a:blip>
            <a:srcRect b="0" l="0" r="0" t="0"/>
            <a:stretch/>
          </p:blipFill>
          <p:spPr>
            <a:xfrm>
              <a:off x="6264221" y="4753173"/>
              <a:ext cx="577536" cy="537243"/>
            </a:xfrm>
            <a:prstGeom prst="rect">
              <a:avLst/>
            </a:prstGeom>
            <a:noFill/>
            <a:ln>
              <a:noFill/>
            </a:ln>
            <a:effectLst>
              <a:outerShdw blurRad="50800" rotWithShape="0" dir="16200000" dist="38100">
                <a:srgbClr val="000000">
                  <a:alpha val="40000"/>
                </a:srgbClr>
              </a:outerShdw>
            </a:effectLst>
          </p:spPr>
        </p:pic>
        <p:pic>
          <p:nvPicPr>
            <p:cNvPr id="239" name="Google Shape;239;p10"/>
            <p:cNvPicPr preferRelativeResize="0"/>
            <p:nvPr/>
          </p:nvPicPr>
          <p:blipFill rotWithShape="1">
            <a:blip r:embed="rId5">
              <a:alphaModFix/>
            </a:blip>
            <a:srcRect b="0" l="0" r="0" t="0"/>
            <a:stretch/>
          </p:blipFill>
          <p:spPr>
            <a:xfrm>
              <a:off x="6079576" y="3149314"/>
              <a:ext cx="901159" cy="901159"/>
            </a:xfrm>
            <a:prstGeom prst="rect">
              <a:avLst/>
            </a:prstGeom>
            <a:noFill/>
            <a:ln>
              <a:noFill/>
            </a:ln>
            <a:effectLst>
              <a:outerShdw blurRad="50800" rotWithShape="0" dir="16200000" dist="38100">
                <a:srgbClr val="000000">
                  <a:alpha val="40000"/>
                </a:srgbClr>
              </a:outerShdw>
            </a:effectLst>
          </p:spPr>
        </p:pic>
        <p:pic>
          <p:nvPicPr>
            <p:cNvPr id="240" name="Google Shape;240;p10"/>
            <p:cNvPicPr preferRelativeResize="0"/>
            <p:nvPr/>
          </p:nvPicPr>
          <p:blipFill rotWithShape="1">
            <a:blip r:embed="rId6">
              <a:alphaModFix/>
            </a:blip>
            <a:srcRect b="0" l="0" r="0" t="0"/>
            <a:stretch/>
          </p:blipFill>
          <p:spPr>
            <a:xfrm>
              <a:off x="6256421" y="4050473"/>
              <a:ext cx="547468" cy="517542"/>
            </a:xfrm>
            <a:prstGeom prst="rect">
              <a:avLst/>
            </a:prstGeom>
            <a:noFill/>
            <a:ln>
              <a:noFill/>
            </a:ln>
            <a:effectLst>
              <a:outerShdw blurRad="50800" rotWithShape="0" dir="16200000" dist="38100">
                <a:srgbClr val="000000">
                  <a:alpha val="40000"/>
                </a:srgbClr>
              </a:outerShdw>
            </a:effectLst>
          </p:spPr>
        </p:pic>
      </p:grpSp>
      <p:sp>
        <p:nvSpPr>
          <p:cNvPr id="241" name="Google Shape;241;p10"/>
          <p:cNvSpPr/>
          <p:nvPr/>
        </p:nvSpPr>
        <p:spPr>
          <a:xfrm rot="-5400000">
            <a:off x="9927112" y="4593106"/>
            <a:ext cx="876296" cy="3653481"/>
          </a:xfrm>
          <a:prstGeom prst="rtTriangle">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14:dur="1500">
    <p:split orient="ver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4E0B2"/>
            </a:gs>
            <a:gs pos="46000">
              <a:srgbClr val="75B54B"/>
            </a:gs>
            <a:gs pos="100000">
              <a:srgbClr val="43672A"/>
            </a:gs>
          </a:gsLst>
          <a:path path="circle">
            <a:fillToRect b="50%" l="50%" r="50%" t="50%"/>
          </a:path>
          <a:tileRect/>
        </a:gradFill>
      </p:bgPr>
    </p:bg>
    <p:spTree>
      <p:nvGrpSpPr>
        <p:cNvPr id="246" name="Shape 246"/>
        <p:cNvGrpSpPr/>
        <p:nvPr/>
      </p:nvGrpSpPr>
      <p:grpSpPr>
        <a:xfrm>
          <a:off x="0" y="0"/>
          <a:ext cx="0" cy="0"/>
          <a:chOff x="0" y="0"/>
          <a:chExt cx="0" cy="0"/>
        </a:xfrm>
      </p:grpSpPr>
      <p:sp>
        <p:nvSpPr>
          <p:cNvPr id="247" name="Google Shape;247;p11"/>
          <p:cNvSpPr/>
          <p:nvPr/>
        </p:nvSpPr>
        <p:spPr>
          <a:xfrm flipH="1" rot="10800000">
            <a:off x="0" y="-18977"/>
            <a:ext cx="8538520" cy="1927657"/>
          </a:xfrm>
          <a:prstGeom prst="rtTriangle">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8" name="Google Shape;248;p11"/>
          <p:cNvSpPr txBox="1"/>
          <p:nvPr>
            <p:ph idx="1" type="subTitle"/>
          </p:nvPr>
        </p:nvSpPr>
        <p:spPr>
          <a:xfrm>
            <a:off x="-299543" y="0"/>
            <a:ext cx="3909846" cy="1202344"/>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None/>
            </a:pPr>
            <a:r>
              <a:rPr lang="es-AR" sz="3600">
                <a:solidFill>
                  <a:schemeClr val="lt1"/>
                </a:solidFill>
                <a:latin typeface="Overlock"/>
                <a:ea typeface="Overlock"/>
                <a:cs typeface="Overlock"/>
                <a:sym typeface="Overlock"/>
              </a:rPr>
              <a:t>La </a:t>
            </a:r>
            <a:endParaRPr/>
          </a:p>
          <a:p>
            <a:pPr indent="0" lvl="0" marL="0" rtl="0" algn="ctr">
              <a:lnSpc>
                <a:spcPct val="90000"/>
              </a:lnSpc>
              <a:spcBef>
                <a:spcPts val="1000"/>
              </a:spcBef>
              <a:spcAft>
                <a:spcPts val="0"/>
              </a:spcAft>
              <a:buClr>
                <a:schemeClr val="lt1"/>
              </a:buClr>
              <a:buSzPts val="3600"/>
              <a:buNone/>
            </a:pPr>
            <a:r>
              <a:rPr lang="es-AR" sz="3600">
                <a:solidFill>
                  <a:schemeClr val="lt1"/>
                </a:solidFill>
                <a:latin typeface="Overlock"/>
                <a:ea typeface="Overlock"/>
                <a:cs typeface="Overlock"/>
                <a:sym typeface="Overlock"/>
              </a:rPr>
              <a:t>Competencia</a:t>
            </a:r>
            <a:endParaRPr sz="6000">
              <a:solidFill>
                <a:schemeClr val="lt1"/>
              </a:solidFill>
              <a:latin typeface="Overlock"/>
              <a:ea typeface="Overlock"/>
              <a:cs typeface="Overlock"/>
              <a:sym typeface="Overlock"/>
            </a:endParaRPr>
          </a:p>
        </p:txBody>
      </p:sp>
      <p:graphicFrame>
        <p:nvGraphicFramePr>
          <p:cNvPr id="249" name="Google Shape;249;p11"/>
          <p:cNvGraphicFramePr/>
          <p:nvPr/>
        </p:nvGraphicFramePr>
        <p:xfrm>
          <a:off x="645277" y="1866668"/>
          <a:ext cx="3000000" cy="3000000"/>
        </p:xfrm>
        <a:graphic>
          <a:graphicData uri="http://schemas.openxmlformats.org/drawingml/2006/table">
            <a:tbl>
              <a:tblPr bandRow="1" firstRow="1">
                <a:noFill/>
                <a:tableStyleId>{02981A38-FF29-4DD6-A73C-866B8E94F2EE}</a:tableStyleId>
              </a:tblPr>
              <a:tblGrid>
                <a:gridCol w="3947550"/>
                <a:gridCol w="2854600"/>
                <a:gridCol w="3401075"/>
              </a:tblGrid>
              <a:tr h="677675">
                <a:tc>
                  <a:txBody>
                    <a:bodyPr/>
                    <a:lstStyle/>
                    <a:p>
                      <a:pPr indent="0" lvl="0" marL="0" marR="0" rtl="0" algn="l">
                        <a:lnSpc>
                          <a:spcPct val="100000"/>
                        </a:lnSpc>
                        <a:spcBef>
                          <a:spcPts val="0"/>
                        </a:spcBef>
                        <a:spcAft>
                          <a:spcPts val="0"/>
                        </a:spcAft>
                        <a:buClr>
                          <a:schemeClr val="lt1"/>
                        </a:buClr>
                        <a:buSzPts val="2400"/>
                        <a:buFont typeface="Noto Sans Symbols"/>
                        <a:buNone/>
                      </a:pPr>
                      <a:r>
                        <a:rPr lang="es-AR" sz="2400" u="none" cap="none" strike="noStrike">
                          <a:solidFill>
                            <a:schemeClr val="lt1"/>
                          </a:solidFill>
                          <a:latin typeface="Overlock"/>
                          <a:ea typeface="Overlock"/>
                          <a:cs typeface="Overlock"/>
                          <a:sym typeface="Overlock"/>
                        </a:rPr>
                        <a:t>Fotos - Videos - Youtube</a:t>
                      </a:r>
                      <a:endParaRPr sz="2400" u="none" cap="none" strike="noStrike">
                        <a:solidFill>
                          <a:schemeClr val="lt1"/>
                        </a:solidFill>
                        <a:latin typeface="Overlock"/>
                        <a:ea typeface="Overlock"/>
                        <a:cs typeface="Overlock"/>
                        <a:sym typeface="Overlock"/>
                      </a:endParaRPr>
                    </a:p>
                    <a:p>
                      <a:pPr indent="0" lvl="0" marL="0" marR="0" rtl="0" algn="l">
                        <a:spcBef>
                          <a:spcPts val="0"/>
                        </a:spcBef>
                        <a:spcAft>
                          <a:spcPts val="0"/>
                        </a:spcAft>
                        <a:buClr>
                          <a:schemeClr val="dk1"/>
                        </a:buClr>
                        <a:buSzPts val="1600"/>
                        <a:buFont typeface="Noto Sans Symbols"/>
                        <a:buNone/>
                      </a:pPr>
                      <a:r>
                        <a:t/>
                      </a:r>
                      <a:endParaRPr b="0" sz="1600" u="none" cap="none" strike="noStrike">
                        <a:solidFill>
                          <a:schemeClr val="lt1"/>
                        </a:solidFill>
                        <a:latin typeface="Overlock"/>
                        <a:ea typeface="Overlock"/>
                        <a:cs typeface="Overlock"/>
                        <a:sym typeface="Overlock"/>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7675">
                <a:tc>
                  <a:txBody>
                    <a:bodyPr/>
                    <a:lstStyle/>
                    <a:p>
                      <a:pPr indent="0" lvl="0" marL="0" marR="0" rtl="0" algn="l">
                        <a:lnSpc>
                          <a:spcPct val="100000"/>
                        </a:lnSpc>
                        <a:spcBef>
                          <a:spcPts val="0"/>
                        </a:spcBef>
                        <a:spcAft>
                          <a:spcPts val="0"/>
                        </a:spcAft>
                        <a:buClr>
                          <a:schemeClr val="lt1"/>
                        </a:buClr>
                        <a:buSzPts val="2400"/>
                        <a:buFont typeface="Noto Sans Symbols"/>
                        <a:buNone/>
                      </a:pPr>
                      <a:r>
                        <a:rPr lang="es-AR" sz="2400">
                          <a:solidFill>
                            <a:schemeClr val="lt1"/>
                          </a:solidFill>
                          <a:latin typeface="Overlock"/>
                          <a:ea typeface="Overlock"/>
                          <a:cs typeface="Overlock"/>
                          <a:sym typeface="Overlock"/>
                        </a:rPr>
                        <a:t>Pinterest - User Friendly</a:t>
                      </a:r>
                      <a:endParaRPr sz="2400">
                        <a:solidFill>
                          <a:schemeClr val="lt1"/>
                        </a:solidFill>
                        <a:latin typeface="Overlock"/>
                        <a:ea typeface="Overlock"/>
                        <a:cs typeface="Overlock"/>
                        <a:sym typeface="Overlock"/>
                      </a:endParaRPr>
                    </a:p>
                    <a:p>
                      <a:pPr indent="0" lvl="0" marL="0" marR="0" rtl="0" algn="l">
                        <a:spcBef>
                          <a:spcPts val="0"/>
                        </a:spcBef>
                        <a:spcAft>
                          <a:spcPts val="0"/>
                        </a:spcAft>
                        <a:buClr>
                          <a:schemeClr val="dk1"/>
                        </a:buClr>
                        <a:buSzPts val="1600"/>
                        <a:buFont typeface="Noto Sans Symbols"/>
                        <a:buNone/>
                      </a:pPr>
                      <a:r>
                        <a:t/>
                      </a:r>
                      <a:endParaRPr sz="1600">
                        <a:solidFill>
                          <a:schemeClr val="lt1"/>
                        </a:solidFill>
                        <a:latin typeface="Overlock"/>
                        <a:ea typeface="Overlock"/>
                        <a:cs typeface="Overlock"/>
                        <a:sym typeface="Overlock"/>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54800">
                <a:tc>
                  <a:txBody>
                    <a:bodyPr/>
                    <a:lstStyle/>
                    <a:p>
                      <a:pPr indent="0" lvl="0" marL="0" marR="0" rtl="0" algn="l">
                        <a:lnSpc>
                          <a:spcPct val="100000"/>
                        </a:lnSpc>
                        <a:spcBef>
                          <a:spcPts val="0"/>
                        </a:spcBef>
                        <a:spcAft>
                          <a:spcPts val="0"/>
                        </a:spcAft>
                        <a:buClr>
                          <a:schemeClr val="lt1"/>
                        </a:buClr>
                        <a:buSzPts val="2400"/>
                        <a:buFont typeface="Noto Sans Symbols"/>
                        <a:buNone/>
                      </a:pPr>
                      <a:r>
                        <a:rPr lang="es-AR" sz="2400">
                          <a:solidFill>
                            <a:schemeClr val="lt1"/>
                          </a:solidFill>
                          <a:latin typeface="Overlock"/>
                          <a:ea typeface="Overlock"/>
                          <a:cs typeface="Overlock"/>
                          <a:sym typeface="Overlock"/>
                        </a:rPr>
                        <a:t>Cámara</a:t>
                      </a:r>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Noto Sans Symbols"/>
                        <a:buNone/>
                      </a:pPr>
                      <a:r>
                        <a:t/>
                      </a:r>
                      <a:endParaRPr sz="1600">
                        <a:solidFill>
                          <a:schemeClr val="lt1"/>
                        </a:solidFill>
                        <a:latin typeface="Overlock"/>
                        <a:ea typeface="Overlock"/>
                        <a:cs typeface="Overlock"/>
                        <a:sym typeface="Overlock"/>
                      </a:endParaRPr>
                    </a:p>
                  </a:txBody>
                  <a:tcPr marT="45725" marB="45725" marR="91450" marL="91450">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Noto Sans Symbols"/>
                        <a:buNone/>
                      </a:pPr>
                      <a:r>
                        <a:t/>
                      </a:r>
                      <a:endParaRPr sz="1600">
                        <a:solidFill>
                          <a:schemeClr val="lt1"/>
                        </a:solidFill>
                        <a:latin typeface="Overlock"/>
                        <a:ea typeface="Overlock"/>
                        <a:cs typeface="Overlock"/>
                        <a:sym typeface="Overlock"/>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0800">
                <a:tc>
                  <a:txBody>
                    <a:bodyPr/>
                    <a:lstStyle/>
                    <a:p>
                      <a:pPr indent="0" lvl="0" marL="0" marR="0" rtl="0" algn="l">
                        <a:lnSpc>
                          <a:spcPct val="100000"/>
                        </a:lnSpc>
                        <a:spcBef>
                          <a:spcPts val="0"/>
                        </a:spcBef>
                        <a:spcAft>
                          <a:spcPts val="0"/>
                        </a:spcAft>
                        <a:buClr>
                          <a:schemeClr val="lt1"/>
                        </a:buClr>
                        <a:buSzPts val="2400"/>
                        <a:buFont typeface="Noto Sans Symbols"/>
                        <a:buNone/>
                      </a:pPr>
                      <a:r>
                        <a:rPr lang="es-AR" sz="2400">
                          <a:solidFill>
                            <a:schemeClr val="lt1"/>
                          </a:solidFill>
                          <a:latin typeface="Overlock"/>
                          <a:ea typeface="Overlock"/>
                          <a:cs typeface="Overlock"/>
                          <a:sym typeface="Overlock"/>
                        </a:rPr>
                        <a:t>Alta de Publicaciones</a:t>
                      </a:r>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84150" lvl="0" marL="285750" marR="0" rtl="0" algn="l">
                        <a:lnSpc>
                          <a:spcPct val="100000"/>
                        </a:lnSpc>
                        <a:spcBef>
                          <a:spcPts val="0"/>
                        </a:spcBef>
                        <a:spcAft>
                          <a:spcPts val="0"/>
                        </a:spcAft>
                        <a:buClr>
                          <a:schemeClr val="dk1"/>
                        </a:buClr>
                        <a:buSzPts val="1600"/>
                        <a:buFont typeface="Noto Sans Symbols"/>
                        <a:buNone/>
                      </a:pPr>
                      <a:r>
                        <a:t/>
                      </a:r>
                      <a:endParaRPr sz="1600">
                        <a:solidFill>
                          <a:schemeClr val="lt1"/>
                        </a:solidFill>
                        <a:latin typeface="Overlock"/>
                        <a:ea typeface="Overlock"/>
                        <a:cs typeface="Overlock"/>
                        <a:sym typeface="Overlock"/>
                      </a:endParaRPr>
                    </a:p>
                  </a:txBody>
                  <a:tcPr marT="45725" marB="45725" marR="91450" marL="91450">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Noto Sans Symbols"/>
                        <a:buNone/>
                      </a:pPr>
                      <a:r>
                        <a:t/>
                      </a:r>
                      <a:endParaRPr sz="1600">
                        <a:solidFill>
                          <a:schemeClr val="lt1"/>
                        </a:solidFill>
                        <a:latin typeface="Overlock"/>
                        <a:ea typeface="Overlock"/>
                        <a:cs typeface="Overlock"/>
                        <a:sym typeface="Overlock"/>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88175">
                <a:tc>
                  <a:txBody>
                    <a:bodyPr/>
                    <a:lstStyle/>
                    <a:p>
                      <a:pPr indent="0" lvl="0" marL="0" marR="0" rtl="0" algn="l">
                        <a:lnSpc>
                          <a:spcPct val="100000"/>
                        </a:lnSpc>
                        <a:spcBef>
                          <a:spcPts val="0"/>
                        </a:spcBef>
                        <a:spcAft>
                          <a:spcPts val="0"/>
                        </a:spcAft>
                        <a:buClr>
                          <a:schemeClr val="lt1"/>
                        </a:buClr>
                        <a:buSzPts val="2400"/>
                        <a:buFont typeface="Noto Sans Symbols"/>
                        <a:buNone/>
                      </a:pPr>
                      <a:r>
                        <a:rPr lang="es-AR" sz="2400">
                          <a:solidFill>
                            <a:schemeClr val="lt1"/>
                          </a:solidFill>
                          <a:latin typeface="Overlock"/>
                          <a:ea typeface="Overlock"/>
                          <a:cs typeface="Overlock"/>
                          <a:sym typeface="Overlock"/>
                        </a:rPr>
                        <a:t>Recomendaciones - Contenido Propio</a:t>
                      </a:r>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84150" lvl="0" marL="285750" marR="0" rtl="0" algn="l">
                        <a:lnSpc>
                          <a:spcPct val="100000"/>
                        </a:lnSpc>
                        <a:spcBef>
                          <a:spcPts val="0"/>
                        </a:spcBef>
                        <a:spcAft>
                          <a:spcPts val="0"/>
                        </a:spcAft>
                        <a:buClr>
                          <a:schemeClr val="dk1"/>
                        </a:buClr>
                        <a:buSzPts val="1600"/>
                        <a:buFont typeface="Noto Sans Symbols"/>
                        <a:buNone/>
                      </a:pPr>
                      <a:r>
                        <a:t/>
                      </a:r>
                      <a:endParaRPr sz="1600">
                        <a:solidFill>
                          <a:schemeClr val="lt1"/>
                        </a:solidFill>
                        <a:latin typeface="Overlock"/>
                        <a:ea typeface="Overlock"/>
                        <a:cs typeface="Overlock"/>
                        <a:sym typeface="Overlock"/>
                      </a:endParaRPr>
                    </a:p>
                  </a:txBody>
                  <a:tcPr marT="45725" marB="45725" marR="91450" marL="91450">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84150" lvl="0" marL="285750" marR="0" rtl="0" algn="l">
                        <a:lnSpc>
                          <a:spcPct val="100000"/>
                        </a:lnSpc>
                        <a:spcBef>
                          <a:spcPts val="0"/>
                        </a:spcBef>
                        <a:spcAft>
                          <a:spcPts val="0"/>
                        </a:spcAft>
                        <a:buClr>
                          <a:schemeClr val="dk1"/>
                        </a:buClr>
                        <a:buSzPts val="1600"/>
                        <a:buFont typeface="Noto Sans Symbols"/>
                        <a:buNone/>
                      </a:pPr>
                      <a:r>
                        <a:t/>
                      </a:r>
                      <a:endParaRPr sz="1600">
                        <a:solidFill>
                          <a:schemeClr val="lt1"/>
                        </a:solidFill>
                        <a:latin typeface="Overlock"/>
                        <a:ea typeface="Overlock"/>
                        <a:cs typeface="Overlock"/>
                        <a:sym typeface="Overlock"/>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76475">
                <a:tc>
                  <a:txBody>
                    <a:bodyPr/>
                    <a:lstStyle/>
                    <a:p>
                      <a:pPr indent="0" lvl="0" marL="0" marR="0" rtl="0" algn="l">
                        <a:lnSpc>
                          <a:spcPct val="100000"/>
                        </a:lnSpc>
                        <a:spcBef>
                          <a:spcPts val="0"/>
                        </a:spcBef>
                        <a:spcAft>
                          <a:spcPts val="0"/>
                        </a:spcAft>
                        <a:buClr>
                          <a:schemeClr val="lt1"/>
                        </a:buClr>
                        <a:buSzPts val="2400"/>
                        <a:buFont typeface="Overlock"/>
                        <a:buNone/>
                      </a:pPr>
                      <a:r>
                        <a:rPr lang="es-AR" sz="2400">
                          <a:solidFill>
                            <a:schemeClr val="lt1"/>
                          </a:solidFill>
                          <a:latin typeface="Overlock"/>
                          <a:ea typeface="Overlock"/>
                          <a:cs typeface="Overlock"/>
                          <a:sym typeface="Overlock"/>
                        </a:rPr>
                        <a:t>Comentarios - Calificación - Solicitud de ayuda</a:t>
                      </a:r>
                      <a:endParaRPr sz="2400">
                        <a:solidFill>
                          <a:schemeClr val="lt1"/>
                        </a:solidFill>
                        <a:latin typeface="Overlock"/>
                        <a:ea typeface="Overlock"/>
                        <a:cs typeface="Overlock"/>
                        <a:sym typeface="Overlock"/>
                      </a:endParaRPr>
                    </a:p>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Noto Sans Symbols"/>
                        <a:buNone/>
                      </a:pPr>
                      <a:r>
                        <a:t/>
                      </a:r>
                      <a:endParaRPr sz="1600">
                        <a:solidFill>
                          <a:schemeClr val="lt1"/>
                        </a:solidFill>
                        <a:latin typeface="Overlock"/>
                        <a:ea typeface="Overlock"/>
                        <a:cs typeface="Overlock"/>
                        <a:sym typeface="Overlock"/>
                      </a:endParaRPr>
                    </a:p>
                  </a:txBody>
                  <a:tcPr marT="45725" marB="45725" marR="91450" marL="91450">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84150" lvl="0" marL="285750" marR="0" rtl="0" algn="l">
                        <a:lnSpc>
                          <a:spcPct val="100000"/>
                        </a:lnSpc>
                        <a:spcBef>
                          <a:spcPts val="0"/>
                        </a:spcBef>
                        <a:spcAft>
                          <a:spcPts val="0"/>
                        </a:spcAft>
                        <a:buClr>
                          <a:schemeClr val="dk1"/>
                        </a:buClr>
                        <a:buSzPts val="1600"/>
                        <a:buFont typeface="Noto Sans Symbols"/>
                        <a:buNone/>
                      </a:pPr>
                      <a:r>
                        <a:t/>
                      </a:r>
                      <a:endParaRPr sz="1600">
                        <a:solidFill>
                          <a:schemeClr val="lt1"/>
                        </a:solidFill>
                        <a:latin typeface="Overlock"/>
                        <a:ea typeface="Overlock"/>
                        <a:cs typeface="Overlock"/>
                        <a:sym typeface="Overlock"/>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pSp>
        <p:nvGrpSpPr>
          <p:cNvPr id="250" name="Google Shape;250;p11"/>
          <p:cNvGrpSpPr/>
          <p:nvPr/>
        </p:nvGrpSpPr>
        <p:grpSpPr>
          <a:xfrm>
            <a:off x="6968361" y="1058149"/>
            <a:ext cx="4567011" cy="914308"/>
            <a:chOff x="-7593" y="173140"/>
            <a:chExt cx="12191999" cy="2440817"/>
          </a:xfrm>
        </p:grpSpPr>
        <p:pic>
          <p:nvPicPr>
            <p:cNvPr id="251" name="Google Shape;251;p11"/>
            <p:cNvPicPr preferRelativeResize="0"/>
            <p:nvPr/>
          </p:nvPicPr>
          <p:blipFill rotWithShape="1">
            <a:blip r:embed="rId3">
              <a:alphaModFix/>
            </a:blip>
            <a:srcRect b="0" l="0" r="0" t="0"/>
            <a:stretch/>
          </p:blipFill>
          <p:spPr>
            <a:xfrm>
              <a:off x="-7593" y="173140"/>
              <a:ext cx="12191999" cy="2440817"/>
            </a:xfrm>
            <a:prstGeom prst="rect">
              <a:avLst/>
            </a:prstGeom>
            <a:noFill/>
            <a:ln>
              <a:noFill/>
            </a:ln>
          </p:spPr>
        </p:pic>
        <p:pic>
          <p:nvPicPr>
            <p:cNvPr id="252" name="Google Shape;252;p11"/>
            <p:cNvPicPr preferRelativeResize="0"/>
            <p:nvPr/>
          </p:nvPicPr>
          <p:blipFill rotWithShape="1">
            <a:blip r:embed="rId4">
              <a:alphaModFix/>
            </a:blip>
            <a:srcRect b="0" l="0" r="0" t="0"/>
            <a:stretch/>
          </p:blipFill>
          <p:spPr>
            <a:xfrm>
              <a:off x="5884066" y="744365"/>
              <a:ext cx="238127" cy="374830"/>
            </a:xfrm>
            <a:prstGeom prst="rect">
              <a:avLst/>
            </a:prstGeom>
            <a:noFill/>
            <a:ln>
              <a:noFill/>
            </a:ln>
            <a:effectLst>
              <a:outerShdw blurRad="50800" rotWithShape="0" dir="16200000" dist="38100">
                <a:srgbClr val="000000">
                  <a:alpha val="40000"/>
                </a:srgbClr>
              </a:outerShdw>
            </a:effectLst>
          </p:spPr>
        </p:pic>
      </p:grpSp>
      <p:pic>
        <p:nvPicPr>
          <p:cNvPr id="253" name="Google Shape;253;p11"/>
          <p:cNvPicPr preferRelativeResize="0"/>
          <p:nvPr/>
        </p:nvPicPr>
        <p:blipFill rotWithShape="1">
          <a:blip r:embed="rId5">
            <a:alphaModFix/>
          </a:blip>
          <a:srcRect b="0" l="0" r="0" t="0"/>
          <a:stretch/>
        </p:blipFill>
        <p:spPr>
          <a:xfrm>
            <a:off x="7781796" y="1185511"/>
            <a:ext cx="319976" cy="560610"/>
          </a:xfrm>
          <a:prstGeom prst="rect">
            <a:avLst/>
          </a:prstGeom>
          <a:noFill/>
          <a:ln>
            <a:noFill/>
          </a:ln>
          <a:effectLst>
            <a:outerShdw blurRad="50800" rotWithShape="0" algn="tl" dir="2700000" dist="38100">
              <a:srgbClr val="000000">
                <a:alpha val="40000"/>
              </a:srgbClr>
            </a:outerShdw>
          </a:effectLst>
        </p:spPr>
      </p:pic>
      <p:sp>
        <p:nvSpPr>
          <p:cNvPr id="254" name="Google Shape;254;p11"/>
          <p:cNvSpPr/>
          <p:nvPr/>
        </p:nvSpPr>
        <p:spPr>
          <a:xfrm rot="-5400000">
            <a:off x="9927112" y="4593106"/>
            <a:ext cx="876296" cy="3653481"/>
          </a:xfrm>
          <a:prstGeom prst="rtTriangle">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55" name="Google Shape;255;p11"/>
          <p:cNvSpPr txBox="1"/>
          <p:nvPr/>
        </p:nvSpPr>
        <p:spPr>
          <a:xfrm>
            <a:off x="4569179" y="1173429"/>
            <a:ext cx="263284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200">
                <a:solidFill>
                  <a:srgbClr val="FFFFFF"/>
                </a:solidFill>
                <a:latin typeface="Calibri"/>
                <a:ea typeface="Calibri"/>
                <a:cs typeface="Calibri"/>
                <a:sym typeface="Calibri"/>
              </a:rPr>
              <a:t>Competencia</a:t>
            </a:r>
            <a:endParaRPr sz="1800">
              <a:solidFill>
                <a:srgbClr val="FFFFFF"/>
              </a:solidFill>
              <a:latin typeface="Calibri"/>
              <a:ea typeface="Calibri"/>
              <a:cs typeface="Calibri"/>
              <a:sym typeface="Calibri"/>
            </a:endParaRPr>
          </a:p>
        </p:txBody>
      </p:sp>
      <p:pic>
        <p:nvPicPr>
          <p:cNvPr id="256" name="Google Shape;256;p11"/>
          <p:cNvPicPr preferRelativeResize="0"/>
          <p:nvPr/>
        </p:nvPicPr>
        <p:blipFill rotWithShape="1">
          <a:blip r:embed="rId6">
            <a:alphaModFix/>
          </a:blip>
          <a:srcRect b="0" l="0" r="0" t="0"/>
          <a:stretch/>
        </p:blipFill>
        <p:spPr>
          <a:xfrm>
            <a:off x="9002554" y="2679909"/>
            <a:ext cx="498626" cy="499320"/>
          </a:xfrm>
          <a:prstGeom prst="rect">
            <a:avLst/>
          </a:prstGeom>
          <a:noFill/>
          <a:ln>
            <a:noFill/>
          </a:ln>
        </p:spPr>
      </p:pic>
      <p:pic>
        <p:nvPicPr>
          <p:cNvPr id="257" name="Google Shape;257;p11"/>
          <p:cNvPicPr preferRelativeResize="0"/>
          <p:nvPr/>
        </p:nvPicPr>
        <p:blipFill rotWithShape="1">
          <a:blip r:embed="rId6">
            <a:alphaModFix/>
          </a:blip>
          <a:srcRect b="0" l="0" r="0" t="0"/>
          <a:stretch/>
        </p:blipFill>
        <p:spPr>
          <a:xfrm>
            <a:off x="9002554" y="3309296"/>
            <a:ext cx="498626" cy="499320"/>
          </a:xfrm>
          <a:prstGeom prst="rect">
            <a:avLst/>
          </a:prstGeom>
          <a:noFill/>
          <a:ln>
            <a:noFill/>
          </a:ln>
        </p:spPr>
      </p:pic>
      <p:pic>
        <p:nvPicPr>
          <p:cNvPr id="258" name="Google Shape;258;p11"/>
          <p:cNvPicPr preferRelativeResize="0"/>
          <p:nvPr/>
        </p:nvPicPr>
        <p:blipFill rotWithShape="1">
          <a:blip r:embed="rId6">
            <a:alphaModFix/>
          </a:blip>
          <a:srcRect b="0" l="0" r="0" t="0"/>
          <a:stretch/>
        </p:blipFill>
        <p:spPr>
          <a:xfrm>
            <a:off x="9002554" y="3936168"/>
            <a:ext cx="498626" cy="499320"/>
          </a:xfrm>
          <a:prstGeom prst="rect">
            <a:avLst/>
          </a:prstGeom>
          <a:noFill/>
          <a:ln>
            <a:noFill/>
          </a:ln>
        </p:spPr>
      </p:pic>
      <p:pic>
        <p:nvPicPr>
          <p:cNvPr id="259" name="Google Shape;259;p11"/>
          <p:cNvPicPr preferRelativeResize="0"/>
          <p:nvPr/>
        </p:nvPicPr>
        <p:blipFill rotWithShape="1">
          <a:blip r:embed="rId6">
            <a:alphaModFix/>
          </a:blip>
          <a:srcRect b="0" l="0" r="0" t="0"/>
          <a:stretch/>
        </p:blipFill>
        <p:spPr>
          <a:xfrm>
            <a:off x="9002554" y="4624158"/>
            <a:ext cx="498626" cy="499320"/>
          </a:xfrm>
          <a:prstGeom prst="rect">
            <a:avLst/>
          </a:prstGeom>
          <a:noFill/>
          <a:ln>
            <a:noFill/>
          </a:ln>
        </p:spPr>
      </p:pic>
      <p:pic>
        <p:nvPicPr>
          <p:cNvPr id="260" name="Google Shape;260;p11"/>
          <p:cNvPicPr preferRelativeResize="0"/>
          <p:nvPr/>
        </p:nvPicPr>
        <p:blipFill rotWithShape="1">
          <a:blip r:embed="rId6">
            <a:alphaModFix/>
          </a:blip>
          <a:srcRect b="0" l="0" r="0" t="0"/>
          <a:stretch/>
        </p:blipFill>
        <p:spPr>
          <a:xfrm>
            <a:off x="9002554" y="5538142"/>
            <a:ext cx="498626" cy="499320"/>
          </a:xfrm>
          <a:prstGeom prst="rect">
            <a:avLst/>
          </a:prstGeom>
          <a:noFill/>
          <a:ln>
            <a:noFill/>
          </a:ln>
        </p:spPr>
      </p:pic>
      <p:pic>
        <p:nvPicPr>
          <p:cNvPr id="261" name="Google Shape;261;p11"/>
          <p:cNvPicPr preferRelativeResize="0"/>
          <p:nvPr/>
        </p:nvPicPr>
        <p:blipFill rotWithShape="1">
          <a:blip r:embed="rId6">
            <a:alphaModFix/>
          </a:blip>
          <a:srcRect b="0" l="0" r="0" t="0"/>
          <a:stretch/>
        </p:blipFill>
        <p:spPr>
          <a:xfrm>
            <a:off x="9002554" y="1992764"/>
            <a:ext cx="498626" cy="499320"/>
          </a:xfrm>
          <a:prstGeom prst="rect">
            <a:avLst/>
          </a:prstGeom>
          <a:noFill/>
          <a:ln>
            <a:noFill/>
          </a:ln>
        </p:spPr>
      </p:pic>
      <p:pic>
        <p:nvPicPr>
          <p:cNvPr id="262" name="Google Shape;262;p11"/>
          <p:cNvPicPr preferRelativeResize="0"/>
          <p:nvPr/>
        </p:nvPicPr>
        <p:blipFill rotWithShape="1">
          <a:blip r:embed="rId6">
            <a:alphaModFix/>
          </a:blip>
          <a:srcRect b="0" l="0" r="0" t="0"/>
          <a:stretch/>
        </p:blipFill>
        <p:spPr>
          <a:xfrm>
            <a:off x="5636286" y="1992764"/>
            <a:ext cx="498626" cy="499320"/>
          </a:xfrm>
          <a:prstGeom prst="rect">
            <a:avLst/>
          </a:prstGeom>
          <a:noFill/>
          <a:ln>
            <a:noFill/>
          </a:ln>
        </p:spPr>
      </p:pic>
      <p:pic>
        <p:nvPicPr>
          <p:cNvPr id="263" name="Google Shape;263;p11"/>
          <p:cNvPicPr preferRelativeResize="0"/>
          <p:nvPr/>
        </p:nvPicPr>
        <p:blipFill rotWithShape="1">
          <a:blip r:embed="rId6">
            <a:alphaModFix/>
          </a:blip>
          <a:srcRect b="0" l="0" r="0" t="0"/>
          <a:stretch/>
        </p:blipFill>
        <p:spPr>
          <a:xfrm>
            <a:off x="5636286" y="3936168"/>
            <a:ext cx="498626" cy="499320"/>
          </a:xfrm>
          <a:prstGeom prst="rect">
            <a:avLst/>
          </a:prstGeom>
          <a:noFill/>
          <a:ln>
            <a:noFill/>
          </a:ln>
        </p:spPr>
      </p:pic>
      <p:pic>
        <p:nvPicPr>
          <p:cNvPr id="264" name="Google Shape;264;p11"/>
          <p:cNvPicPr preferRelativeResize="0"/>
          <p:nvPr/>
        </p:nvPicPr>
        <p:blipFill rotWithShape="1">
          <a:blip r:embed="rId7">
            <a:alphaModFix/>
          </a:blip>
          <a:srcRect b="0" l="0" r="0" t="0"/>
          <a:stretch/>
        </p:blipFill>
        <p:spPr>
          <a:xfrm>
            <a:off x="5636286" y="3309297"/>
            <a:ext cx="498626" cy="499319"/>
          </a:xfrm>
          <a:prstGeom prst="rect">
            <a:avLst/>
          </a:prstGeom>
          <a:noFill/>
          <a:ln>
            <a:noFill/>
          </a:ln>
        </p:spPr>
      </p:pic>
      <p:pic>
        <p:nvPicPr>
          <p:cNvPr id="265" name="Google Shape;265;p11"/>
          <p:cNvPicPr preferRelativeResize="0"/>
          <p:nvPr/>
        </p:nvPicPr>
        <p:blipFill rotWithShape="1">
          <a:blip r:embed="rId7">
            <a:alphaModFix/>
          </a:blip>
          <a:srcRect b="0" l="0" r="0" t="0"/>
          <a:stretch/>
        </p:blipFill>
        <p:spPr>
          <a:xfrm>
            <a:off x="5654686" y="2690870"/>
            <a:ext cx="498626" cy="499319"/>
          </a:xfrm>
          <a:prstGeom prst="rect">
            <a:avLst/>
          </a:prstGeom>
          <a:noFill/>
          <a:ln>
            <a:noFill/>
          </a:ln>
        </p:spPr>
      </p:pic>
      <p:pic>
        <p:nvPicPr>
          <p:cNvPr id="266" name="Google Shape;266;p11"/>
          <p:cNvPicPr preferRelativeResize="0"/>
          <p:nvPr/>
        </p:nvPicPr>
        <p:blipFill rotWithShape="1">
          <a:blip r:embed="rId7">
            <a:alphaModFix/>
          </a:blip>
          <a:srcRect b="0" l="0" r="0" t="0"/>
          <a:stretch/>
        </p:blipFill>
        <p:spPr>
          <a:xfrm>
            <a:off x="5636286" y="4628838"/>
            <a:ext cx="498626" cy="499319"/>
          </a:xfrm>
          <a:prstGeom prst="rect">
            <a:avLst/>
          </a:prstGeom>
          <a:noFill/>
          <a:ln>
            <a:noFill/>
          </a:ln>
        </p:spPr>
      </p:pic>
      <p:pic>
        <p:nvPicPr>
          <p:cNvPr id="267" name="Google Shape;267;p11"/>
          <p:cNvPicPr preferRelativeResize="0"/>
          <p:nvPr/>
        </p:nvPicPr>
        <p:blipFill rotWithShape="1">
          <a:blip r:embed="rId7">
            <a:alphaModFix/>
          </a:blip>
          <a:srcRect b="0" l="0" r="0" t="0"/>
          <a:stretch/>
        </p:blipFill>
        <p:spPr>
          <a:xfrm>
            <a:off x="5654686" y="5538143"/>
            <a:ext cx="498626" cy="499319"/>
          </a:xfrm>
          <a:prstGeom prst="rect">
            <a:avLst/>
          </a:prstGeom>
          <a:noFill/>
          <a:ln>
            <a:noFill/>
          </a:ln>
        </p:spPr>
      </p:pic>
    </p:spTree>
  </p:cSld>
  <p:clrMapOvr>
    <a:masterClrMapping/>
  </p:clrMapOvr>
  <p:transition spd="slow" p14:dur="1500">
    <p:split orient="ver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4E0B2"/>
            </a:gs>
            <a:gs pos="46000">
              <a:srgbClr val="75B54B"/>
            </a:gs>
            <a:gs pos="100000">
              <a:srgbClr val="43672A"/>
            </a:gs>
          </a:gsLst>
          <a:path path="circle">
            <a:fillToRect b="50%" l="50%" r="50%" t="50%"/>
          </a:path>
          <a:tileRect/>
        </a:gradFill>
      </p:bgPr>
    </p:bg>
    <p:spTree>
      <p:nvGrpSpPr>
        <p:cNvPr id="272" name="Shape 272"/>
        <p:cNvGrpSpPr/>
        <p:nvPr/>
      </p:nvGrpSpPr>
      <p:grpSpPr>
        <a:xfrm>
          <a:off x="0" y="0"/>
          <a:ext cx="0" cy="0"/>
          <a:chOff x="0" y="0"/>
          <a:chExt cx="0" cy="0"/>
        </a:xfrm>
      </p:grpSpPr>
      <p:sp>
        <p:nvSpPr>
          <p:cNvPr id="273" name="Google Shape;273;p12"/>
          <p:cNvSpPr/>
          <p:nvPr/>
        </p:nvSpPr>
        <p:spPr>
          <a:xfrm flipH="1" rot="10800000">
            <a:off x="0" y="0"/>
            <a:ext cx="8538520" cy="1927657"/>
          </a:xfrm>
          <a:prstGeom prst="rtTriangle">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12"/>
          <p:cNvSpPr txBox="1"/>
          <p:nvPr/>
        </p:nvSpPr>
        <p:spPr>
          <a:xfrm>
            <a:off x="736571" y="2061521"/>
            <a:ext cx="3556058" cy="3123300"/>
          </a:xfrm>
          <a:prstGeom prst="rect">
            <a:avLst/>
          </a:prstGeom>
          <a:noFill/>
          <a:ln>
            <a:noFill/>
          </a:ln>
          <a:effectLst>
            <a:outerShdw blurRad="50800" rotWithShape="0" dir="16200000" dist="38100">
              <a:srgbClr val="000000">
                <a:alpha val="40000"/>
              </a:srgbClr>
            </a:outerShdw>
          </a:effectLst>
        </p:spPr>
        <p:txBody>
          <a:bodyPr anchorCtr="0" anchor="t" bIns="91425" lIns="91425" spcFirstLastPara="1" rIns="91425" wrap="square" tIns="91425">
            <a:noAutofit/>
          </a:bodyPr>
          <a:lstStyle/>
          <a:p>
            <a:pPr indent="-285750" lvl="0" marL="285750" marR="0" rtl="0" algn="l">
              <a:spcBef>
                <a:spcPts val="0"/>
              </a:spcBef>
              <a:spcAft>
                <a:spcPts val="0"/>
              </a:spcAft>
              <a:buClr>
                <a:schemeClr val="lt1"/>
              </a:buClr>
              <a:buSzPts val="2400"/>
              <a:buFont typeface="Noto Sans Symbols"/>
              <a:buChar char="✔"/>
            </a:pPr>
            <a:r>
              <a:rPr lang="es-AR" sz="2400">
                <a:solidFill>
                  <a:schemeClr val="lt1"/>
                </a:solidFill>
                <a:latin typeface="Overlock"/>
                <a:ea typeface="Overlock"/>
                <a:cs typeface="Overlock"/>
                <a:sym typeface="Overlock"/>
              </a:rPr>
              <a:t>Suscripciones</a:t>
            </a:r>
            <a:endParaRPr sz="1800">
              <a:solidFill>
                <a:schemeClr val="dk1"/>
              </a:solidFill>
              <a:latin typeface="Overlock"/>
              <a:ea typeface="Overlock"/>
              <a:cs typeface="Overlock"/>
              <a:sym typeface="Overlock"/>
            </a:endParaRPr>
          </a:p>
          <a:p>
            <a:pPr indent="-133350" lvl="0" marL="285750" marR="0" rtl="0" algn="l">
              <a:spcBef>
                <a:spcPts val="0"/>
              </a:spcBef>
              <a:spcAft>
                <a:spcPts val="0"/>
              </a:spcAft>
              <a:buClr>
                <a:schemeClr val="dk1"/>
              </a:buClr>
              <a:buSzPts val="2400"/>
              <a:buFont typeface="Noto Sans Symbols"/>
              <a:buNone/>
            </a:pPr>
            <a:r>
              <a:t/>
            </a:r>
            <a:endParaRPr sz="2400">
              <a:solidFill>
                <a:schemeClr val="lt1"/>
              </a:solidFill>
              <a:latin typeface="Overlock"/>
              <a:ea typeface="Overlock"/>
              <a:cs typeface="Overlock"/>
              <a:sym typeface="Overlock"/>
            </a:endParaRPr>
          </a:p>
          <a:p>
            <a:pPr indent="-285750" lvl="0" marL="285750" marR="0" rtl="0" algn="l">
              <a:spcBef>
                <a:spcPts val="0"/>
              </a:spcBef>
              <a:spcAft>
                <a:spcPts val="0"/>
              </a:spcAft>
              <a:buClr>
                <a:schemeClr val="lt1"/>
              </a:buClr>
              <a:buSzPts val="2400"/>
              <a:buFont typeface="Noto Sans Symbols"/>
              <a:buChar char="✔"/>
            </a:pPr>
            <a:r>
              <a:rPr lang="es-AR" sz="2400">
                <a:solidFill>
                  <a:schemeClr val="lt1"/>
                </a:solidFill>
                <a:latin typeface="Overlock"/>
                <a:ea typeface="Overlock"/>
                <a:cs typeface="Overlock"/>
                <a:sym typeface="Overlock"/>
              </a:rPr>
              <a:t> Patrocinadores</a:t>
            </a:r>
            <a:endParaRPr sz="1800">
              <a:solidFill>
                <a:schemeClr val="dk1"/>
              </a:solidFill>
              <a:latin typeface="Overlock"/>
              <a:ea typeface="Overlock"/>
              <a:cs typeface="Overlock"/>
              <a:sym typeface="Overlock"/>
            </a:endParaRPr>
          </a:p>
          <a:p>
            <a:pPr indent="-133350" lvl="0" marL="285750" marR="0" rtl="0" algn="l">
              <a:spcBef>
                <a:spcPts val="0"/>
              </a:spcBef>
              <a:spcAft>
                <a:spcPts val="0"/>
              </a:spcAft>
              <a:buClr>
                <a:schemeClr val="dk1"/>
              </a:buClr>
              <a:buSzPts val="2400"/>
              <a:buFont typeface="Noto Sans Symbols"/>
              <a:buNone/>
            </a:pPr>
            <a:r>
              <a:t/>
            </a:r>
            <a:endParaRPr sz="2400">
              <a:solidFill>
                <a:schemeClr val="lt1"/>
              </a:solidFill>
              <a:latin typeface="Overlock"/>
              <a:ea typeface="Overlock"/>
              <a:cs typeface="Overlock"/>
              <a:sym typeface="Overlock"/>
            </a:endParaRPr>
          </a:p>
          <a:p>
            <a:pPr indent="-285750" lvl="0" marL="285750" marR="0" rtl="0" algn="l">
              <a:spcBef>
                <a:spcPts val="0"/>
              </a:spcBef>
              <a:spcAft>
                <a:spcPts val="0"/>
              </a:spcAft>
              <a:buClr>
                <a:schemeClr val="lt1"/>
              </a:buClr>
              <a:buSzPts val="2400"/>
              <a:buFont typeface="Noto Sans Symbols"/>
              <a:buChar char="✔"/>
            </a:pPr>
            <a:r>
              <a:rPr lang="es-AR" sz="2400">
                <a:solidFill>
                  <a:schemeClr val="lt1"/>
                </a:solidFill>
                <a:latin typeface="Overlock"/>
                <a:ea typeface="Overlock"/>
                <a:cs typeface="Overlock"/>
                <a:sym typeface="Overlock"/>
              </a:rPr>
              <a:t> Donaciones</a:t>
            </a:r>
            <a:endParaRPr sz="2400">
              <a:solidFill>
                <a:schemeClr val="lt1"/>
              </a:solidFill>
              <a:latin typeface="Overlock"/>
              <a:ea typeface="Overlock"/>
              <a:cs typeface="Overlock"/>
              <a:sym typeface="Overlock"/>
            </a:endParaRPr>
          </a:p>
          <a:p>
            <a:pPr indent="0" lvl="0" marL="457200" marR="0" rtl="0" algn="l">
              <a:spcBef>
                <a:spcPts val="0"/>
              </a:spcBef>
              <a:spcAft>
                <a:spcPts val="0"/>
              </a:spcAft>
              <a:buClr>
                <a:schemeClr val="dk1"/>
              </a:buClr>
              <a:buSzPts val="2400"/>
              <a:buFont typeface="Calibri"/>
              <a:buNone/>
            </a:pPr>
            <a:r>
              <a:t/>
            </a:r>
            <a:endParaRPr sz="2400">
              <a:solidFill>
                <a:schemeClr val="lt1"/>
              </a:solidFill>
              <a:latin typeface="Overlock"/>
              <a:ea typeface="Overlock"/>
              <a:cs typeface="Overlock"/>
              <a:sym typeface="Overlock"/>
            </a:endParaRPr>
          </a:p>
          <a:p>
            <a:pPr indent="-285750" lvl="0" marL="285750" marR="0" rtl="0" algn="l">
              <a:spcBef>
                <a:spcPts val="0"/>
              </a:spcBef>
              <a:spcAft>
                <a:spcPts val="0"/>
              </a:spcAft>
              <a:buClr>
                <a:schemeClr val="lt1"/>
              </a:buClr>
              <a:buSzPts val="2400"/>
              <a:buFont typeface="Noto Sans Symbols"/>
              <a:buChar char="✔"/>
            </a:pPr>
            <a:r>
              <a:rPr lang="es-AR" sz="2400">
                <a:solidFill>
                  <a:schemeClr val="lt1"/>
                </a:solidFill>
                <a:latin typeface="Overlock"/>
                <a:ea typeface="Overlock"/>
                <a:cs typeface="Overlock"/>
                <a:sym typeface="Overlock"/>
              </a:rPr>
              <a:t> Venta de Productos</a:t>
            </a:r>
            <a:endParaRPr sz="2400">
              <a:solidFill>
                <a:schemeClr val="lt1"/>
              </a:solidFill>
              <a:latin typeface="Overlock"/>
              <a:ea typeface="Overlock"/>
              <a:cs typeface="Overlock"/>
              <a:sym typeface="Overlock"/>
            </a:endParaRPr>
          </a:p>
          <a:p>
            <a:pPr indent="0" lvl="0" marL="457200" marR="0" rtl="0" algn="l">
              <a:spcBef>
                <a:spcPts val="0"/>
              </a:spcBef>
              <a:spcAft>
                <a:spcPts val="0"/>
              </a:spcAft>
              <a:buClr>
                <a:schemeClr val="lt1"/>
              </a:buClr>
              <a:buSzPts val="2400"/>
              <a:buFont typeface="Overlock"/>
              <a:buNone/>
            </a:pPr>
            <a:r>
              <a:rPr lang="es-AR" sz="2400">
                <a:solidFill>
                  <a:schemeClr val="lt1"/>
                </a:solidFill>
                <a:latin typeface="Overlock"/>
                <a:ea typeface="Overlock"/>
                <a:cs typeface="Overlock"/>
                <a:sym typeface="Overlock"/>
              </a:rPr>
              <a:t>(Futuro)</a:t>
            </a:r>
            <a:endParaRPr sz="2400">
              <a:solidFill>
                <a:schemeClr val="lt1"/>
              </a:solidFill>
              <a:latin typeface="Overlock"/>
              <a:ea typeface="Overlock"/>
              <a:cs typeface="Overlock"/>
              <a:sym typeface="Overlock"/>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Overlock"/>
              <a:ea typeface="Overlock"/>
              <a:cs typeface="Overlock"/>
              <a:sym typeface="Overlock"/>
            </a:endParaRPr>
          </a:p>
        </p:txBody>
      </p:sp>
      <p:sp>
        <p:nvSpPr>
          <p:cNvPr id="275" name="Google Shape;275;p12"/>
          <p:cNvSpPr txBox="1"/>
          <p:nvPr/>
        </p:nvSpPr>
        <p:spPr>
          <a:xfrm>
            <a:off x="-150966" y="-133864"/>
            <a:ext cx="5637367" cy="1304776"/>
          </a:xfrm>
          <a:prstGeom prst="rect">
            <a:avLst/>
          </a:prstGeom>
          <a:noFill/>
          <a:ln>
            <a:noFill/>
          </a:ln>
          <a:effectLst>
            <a:outerShdw blurRad="50800" rotWithShape="0" dir="16200000" dist="38100">
              <a:srgbClr val="000000">
                <a:alpha val="40000"/>
              </a:srgbClr>
            </a:outerShdw>
          </a:effectLst>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6000"/>
              <a:buFont typeface="Overlock"/>
              <a:buNone/>
            </a:pPr>
            <a:r>
              <a:rPr lang="es-AR" sz="6000">
                <a:solidFill>
                  <a:schemeClr val="lt1"/>
                </a:solidFill>
                <a:latin typeface="Overlock"/>
                <a:ea typeface="Overlock"/>
                <a:cs typeface="Overlock"/>
                <a:sym typeface="Overlock"/>
              </a:rPr>
              <a:t>Plan de negocio</a:t>
            </a:r>
            <a:endParaRPr sz="6000">
              <a:solidFill>
                <a:schemeClr val="lt1"/>
              </a:solidFill>
              <a:latin typeface="Overlock"/>
              <a:ea typeface="Overlock"/>
              <a:cs typeface="Overlock"/>
              <a:sym typeface="Overlock"/>
            </a:endParaRPr>
          </a:p>
        </p:txBody>
      </p:sp>
      <p:sp>
        <p:nvSpPr>
          <p:cNvPr id="276" name="Google Shape;276;p12"/>
          <p:cNvSpPr/>
          <p:nvPr/>
        </p:nvSpPr>
        <p:spPr>
          <a:xfrm rot="-5400000">
            <a:off x="9927112" y="4593106"/>
            <a:ext cx="876296" cy="3653481"/>
          </a:xfrm>
          <a:prstGeom prst="rtTriangle">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7" name="Google Shape;277;p12"/>
          <p:cNvPicPr preferRelativeResize="0"/>
          <p:nvPr/>
        </p:nvPicPr>
        <p:blipFill>
          <a:blip r:embed="rId3">
            <a:alphaModFix/>
          </a:blip>
          <a:stretch>
            <a:fillRect/>
          </a:stretch>
        </p:blipFill>
        <p:spPr>
          <a:xfrm>
            <a:off x="3625800" y="1157600"/>
            <a:ext cx="7834099" cy="4931150"/>
          </a:xfrm>
          <a:prstGeom prst="rect">
            <a:avLst/>
          </a:prstGeom>
          <a:noFill/>
          <a:ln>
            <a:noFill/>
          </a:ln>
        </p:spPr>
      </p:pic>
    </p:spTree>
  </p:cSld>
  <p:clrMapOvr>
    <a:masterClrMapping/>
  </p:clrMapOvr>
  <p:transition spd="slow" p14:dur="1500">
    <p:split orient="ver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4E0B2"/>
            </a:gs>
            <a:gs pos="46000">
              <a:srgbClr val="75B54B"/>
            </a:gs>
            <a:gs pos="100000">
              <a:srgbClr val="43672A"/>
            </a:gs>
          </a:gsLst>
          <a:path path="circle">
            <a:fillToRect b="50%" l="50%" r="50%" t="50%"/>
          </a:path>
          <a:tileRect/>
        </a:gradFill>
      </p:bgPr>
    </p:bg>
    <p:spTree>
      <p:nvGrpSpPr>
        <p:cNvPr id="282" name="Shape 282"/>
        <p:cNvGrpSpPr/>
        <p:nvPr/>
      </p:nvGrpSpPr>
      <p:grpSpPr>
        <a:xfrm>
          <a:off x="0" y="0"/>
          <a:ext cx="0" cy="0"/>
          <a:chOff x="0" y="0"/>
          <a:chExt cx="0" cy="0"/>
        </a:xfrm>
      </p:grpSpPr>
      <p:pic>
        <p:nvPicPr>
          <p:cNvPr id="283" name="Google Shape;283;p13"/>
          <p:cNvPicPr preferRelativeResize="0"/>
          <p:nvPr/>
        </p:nvPicPr>
        <p:blipFill rotWithShape="1">
          <a:blip r:embed="rId3">
            <a:alphaModFix/>
          </a:blip>
          <a:srcRect b="0" l="0" r="0" t="0"/>
          <a:stretch/>
        </p:blipFill>
        <p:spPr>
          <a:xfrm>
            <a:off x="5993243" y="2522577"/>
            <a:ext cx="9702257" cy="4335423"/>
          </a:xfrm>
          <a:prstGeom prst="rect">
            <a:avLst/>
          </a:prstGeom>
          <a:noFill/>
          <a:ln>
            <a:noFill/>
          </a:ln>
        </p:spPr>
      </p:pic>
      <p:sp>
        <p:nvSpPr>
          <p:cNvPr id="284" name="Google Shape;284;p13"/>
          <p:cNvSpPr txBox="1"/>
          <p:nvPr>
            <p:ph type="ctrTitle"/>
          </p:nvPr>
        </p:nvSpPr>
        <p:spPr>
          <a:xfrm>
            <a:off x="-2017987" y="391359"/>
            <a:ext cx="12192000" cy="1882200"/>
          </a:xfrm>
          <a:prstGeom prst="rect">
            <a:avLst/>
          </a:prstGeom>
          <a:noFill/>
          <a:ln>
            <a:noFill/>
          </a:ln>
          <a:effectLst>
            <a:outerShdw blurRad="50800" rotWithShape="0" dir="162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8800"/>
              <a:buFont typeface="Overlock"/>
              <a:buNone/>
            </a:pPr>
            <a:r>
              <a:rPr lang="es-AR" sz="8800">
                <a:solidFill>
                  <a:schemeClr val="lt1"/>
                </a:solidFill>
                <a:latin typeface="Overlock"/>
                <a:ea typeface="Overlock"/>
                <a:cs typeface="Overlock"/>
                <a:sym typeface="Overlock"/>
              </a:rPr>
              <a:t>Relevamiento</a:t>
            </a:r>
            <a:endParaRPr sz="8800">
              <a:solidFill>
                <a:schemeClr val="lt1"/>
              </a:solidFill>
              <a:latin typeface="Overlock"/>
              <a:ea typeface="Overlock"/>
              <a:cs typeface="Overlock"/>
              <a:sym typeface="Overlock"/>
            </a:endParaRPr>
          </a:p>
        </p:txBody>
      </p:sp>
      <p:sp>
        <p:nvSpPr>
          <p:cNvPr id="285" name="Google Shape;285;p13"/>
          <p:cNvSpPr txBox="1"/>
          <p:nvPr>
            <p:ph idx="1" type="subTitle"/>
          </p:nvPr>
        </p:nvSpPr>
        <p:spPr>
          <a:xfrm>
            <a:off x="-2161308" y="137849"/>
            <a:ext cx="7579500" cy="836400"/>
          </a:xfrm>
          <a:prstGeom prst="rect">
            <a:avLst/>
          </a:prstGeom>
          <a:noFill/>
          <a:ln>
            <a:noFill/>
          </a:ln>
          <a:effectLst>
            <a:outerShdw blurRad="50800" rotWithShape="0" dir="162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None/>
            </a:pPr>
            <a:r>
              <a:rPr lang="es-AR" sz="3600">
                <a:solidFill>
                  <a:schemeClr val="lt1"/>
                </a:solidFill>
                <a:latin typeface="Overlock"/>
                <a:ea typeface="Overlock"/>
                <a:cs typeface="Overlock"/>
                <a:sym typeface="Overlock"/>
              </a:rPr>
              <a:t>el</a:t>
            </a:r>
            <a:endParaRPr sz="3600">
              <a:solidFill>
                <a:schemeClr val="lt1"/>
              </a:solidFill>
              <a:latin typeface="Overlock"/>
              <a:ea typeface="Overlock"/>
              <a:cs typeface="Overlock"/>
              <a:sym typeface="Overlock"/>
            </a:endParaRPr>
          </a:p>
        </p:txBody>
      </p:sp>
      <p:sp>
        <p:nvSpPr>
          <p:cNvPr id="286" name="Google Shape;286;p13"/>
          <p:cNvSpPr txBox="1"/>
          <p:nvPr/>
        </p:nvSpPr>
        <p:spPr>
          <a:xfrm>
            <a:off x="301471" y="2522577"/>
            <a:ext cx="10542900" cy="1760400"/>
          </a:xfrm>
          <a:prstGeom prst="rect">
            <a:avLst/>
          </a:prstGeom>
          <a:noFill/>
          <a:ln>
            <a:noFill/>
          </a:ln>
          <a:effectLst>
            <a:outerShdw blurRad="50800" rotWithShape="0" dir="16200000" dist="38100">
              <a:srgbClr val="000000">
                <a:alpha val="40000"/>
              </a:srgbClr>
            </a:outerShdw>
          </a:effectLst>
        </p:spPr>
        <p:txBody>
          <a:bodyPr anchorCtr="0" anchor="t" bIns="91425" lIns="91425" spcFirstLastPara="1" rIns="91425" wrap="square" tIns="91425">
            <a:noAutofit/>
          </a:bodyPr>
          <a:lstStyle/>
          <a:p>
            <a:pPr indent="0" lvl="0" marL="38100" marR="0" rtl="0" algn="l">
              <a:spcBef>
                <a:spcPts val="0"/>
              </a:spcBef>
              <a:spcAft>
                <a:spcPts val="0"/>
              </a:spcAft>
              <a:buNone/>
            </a:pPr>
            <a:r>
              <a:rPr lang="es-AR" sz="3000">
                <a:solidFill>
                  <a:schemeClr val="lt1"/>
                </a:solidFill>
                <a:latin typeface="Overlock"/>
                <a:ea typeface="Overlock"/>
                <a:cs typeface="Overlock"/>
                <a:sym typeface="Overlock"/>
              </a:rPr>
              <a:t>Gustavo Vallejos --&gt; Manualidades con productos reciclados</a:t>
            </a:r>
            <a:endParaRPr sz="3000">
              <a:solidFill>
                <a:schemeClr val="lt1"/>
              </a:solidFill>
              <a:latin typeface="Overlock"/>
              <a:ea typeface="Overlock"/>
              <a:cs typeface="Overlock"/>
              <a:sym typeface="Overlock"/>
            </a:endParaRPr>
          </a:p>
          <a:p>
            <a:pPr indent="0" lvl="0" marL="457200" marR="0" rtl="0" algn="l">
              <a:spcBef>
                <a:spcPts val="0"/>
              </a:spcBef>
              <a:spcAft>
                <a:spcPts val="0"/>
              </a:spcAft>
              <a:buClr>
                <a:schemeClr val="dk1"/>
              </a:buClr>
              <a:buSzPts val="3000"/>
              <a:buFont typeface="Calibri"/>
              <a:buNone/>
            </a:pPr>
            <a:r>
              <a:t/>
            </a:r>
            <a:endParaRPr sz="3000">
              <a:solidFill>
                <a:schemeClr val="lt1"/>
              </a:solidFill>
              <a:latin typeface="Overlock"/>
              <a:ea typeface="Overlock"/>
              <a:cs typeface="Overlock"/>
              <a:sym typeface="Overlock"/>
            </a:endParaRPr>
          </a:p>
          <a:p>
            <a:pPr indent="0" lvl="0" marL="38100" marR="0" rtl="0" algn="l">
              <a:spcBef>
                <a:spcPts val="0"/>
              </a:spcBef>
              <a:spcAft>
                <a:spcPts val="0"/>
              </a:spcAft>
              <a:buNone/>
            </a:pPr>
            <a:r>
              <a:rPr lang="es-AR" sz="3000">
                <a:solidFill>
                  <a:schemeClr val="lt1"/>
                </a:solidFill>
                <a:latin typeface="Overlock"/>
                <a:ea typeface="Overlock"/>
                <a:cs typeface="Overlock"/>
                <a:sym typeface="Overlock"/>
              </a:rPr>
              <a:t>Romina Velázquez --&gt; manualidades con reciclados</a:t>
            </a:r>
            <a:endParaRPr sz="3000">
              <a:solidFill>
                <a:schemeClr val="lt1"/>
              </a:solidFill>
              <a:latin typeface="Overlock"/>
              <a:ea typeface="Overlock"/>
              <a:cs typeface="Overlock"/>
              <a:sym typeface="Overlock"/>
            </a:endParaRPr>
          </a:p>
        </p:txBody>
      </p:sp>
    </p:spTree>
  </p:cSld>
  <p:clrMapOvr>
    <a:masterClrMapping/>
  </p:clrMapOvr>
  <p:transition spd="slow" p14:dur="1500">
    <p:split orient="ver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4E0B2"/>
            </a:gs>
            <a:gs pos="46000">
              <a:srgbClr val="75B54B"/>
            </a:gs>
            <a:gs pos="100000">
              <a:srgbClr val="43672A"/>
            </a:gs>
          </a:gsLst>
          <a:path path="circle">
            <a:fillToRect b="50%" l="50%" r="50%" t="50%"/>
          </a:path>
          <a:tileRect/>
        </a:gradFill>
      </p:bgPr>
    </p:bg>
    <p:spTree>
      <p:nvGrpSpPr>
        <p:cNvPr id="291" name="Shape 291"/>
        <p:cNvGrpSpPr/>
        <p:nvPr/>
      </p:nvGrpSpPr>
      <p:grpSpPr>
        <a:xfrm>
          <a:off x="0" y="0"/>
          <a:ext cx="0" cy="0"/>
          <a:chOff x="0" y="0"/>
          <a:chExt cx="0" cy="0"/>
        </a:xfrm>
      </p:grpSpPr>
      <p:sp>
        <p:nvSpPr>
          <p:cNvPr id="292" name="Google Shape;292;p14"/>
          <p:cNvSpPr/>
          <p:nvPr/>
        </p:nvSpPr>
        <p:spPr>
          <a:xfrm flipH="1" rot="10800000">
            <a:off x="0" y="0"/>
            <a:ext cx="8538520" cy="1927657"/>
          </a:xfrm>
          <a:prstGeom prst="rtTriangle">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3" name="Google Shape;293;p14"/>
          <p:cNvPicPr preferRelativeResize="0"/>
          <p:nvPr/>
        </p:nvPicPr>
        <p:blipFill rotWithShape="1">
          <a:blip r:embed="rId3">
            <a:alphaModFix/>
          </a:blip>
          <a:srcRect b="0" l="0" r="0" t="0"/>
          <a:stretch/>
        </p:blipFill>
        <p:spPr>
          <a:xfrm>
            <a:off x="7049264" y="2670991"/>
            <a:ext cx="4366255" cy="3118753"/>
          </a:xfrm>
          <a:prstGeom prst="rect">
            <a:avLst/>
          </a:prstGeom>
          <a:noFill/>
          <a:ln>
            <a:noFill/>
          </a:ln>
          <a:effectLst>
            <a:outerShdw blurRad="63500" sx="102000" rotWithShape="0" algn="ctr" sy="102000">
              <a:srgbClr val="000000">
                <a:alpha val="40000"/>
              </a:srgbClr>
            </a:outerShdw>
          </a:effectLst>
        </p:spPr>
      </p:pic>
      <p:sp>
        <p:nvSpPr>
          <p:cNvPr id="294" name="Google Shape;294;p14"/>
          <p:cNvSpPr txBox="1"/>
          <p:nvPr>
            <p:ph type="ctrTitle"/>
          </p:nvPr>
        </p:nvSpPr>
        <p:spPr>
          <a:xfrm>
            <a:off x="0" y="94157"/>
            <a:ext cx="3907706" cy="1484579"/>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Overlock"/>
              <a:buNone/>
            </a:pPr>
            <a:r>
              <a:rPr lang="es-AR">
                <a:solidFill>
                  <a:schemeClr val="lt1"/>
                </a:solidFill>
                <a:latin typeface="Overlock"/>
                <a:ea typeface="Overlock"/>
                <a:cs typeface="Overlock"/>
                <a:sym typeface="Overlock"/>
              </a:rPr>
              <a:t>Tecnología</a:t>
            </a:r>
            <a:endParaRPr sz="4800">
              <a:solidFill>
                <a:schemeClr val="lt1"/>
              </a:solidFill>
              <a:latin typeface="Overlock"/>
              <a:ea typeface="Overlock"/>
              <a:cs typeface="Overlock"/>
              <a:sym typeface="Overlock"/>
            </a:endParaRPr>
          </a:p>
        </p:txBody>
      </p:sp>
      <p:sp>
        <p:nvSpPr>
          <p:cNvPr id="295" name="Google Shape;295;p14"/>
          <p:cNvSpPr txBox="1"/>
          <p:nvPr>
            <p:ph idx="1" type="subTitle"/>
          </p:nvPr>
        </p:nvSpPr>
        <p:spPr>
          <a:xfrm>
            <a:off x="267313" y="-22784"/>
            <a:ext cx="1808701" cy="836448"/>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None/>
            </a:pPr>
            <a:r>
              <a:rPr lang="es-AR" sz="4000">
                <a:solidFill>
                  <a:schemeClr val="lt1"/>
                </a:solidFill>
                <a:latin typeface="Overlock"/>
                <a:ea typeface="Overlock"/>
                <a:cs typeface="Overlock"/>
                <a:sym typeface="Overlock"/>
              </a:rPr>
              <a:t>La</a:t>
            </a:r>
            <a:endParaRPr sz="4000">
              <a:solidFill>
                <a:schemeClr val="lt1"/>
              </a:solidFill>
              <a:latin typeface="Overlock"/>
              <a:ea typeface="Overlock"/>
              <a:cs typeface="Overlock"/>
              <a:sym typeface="Overlock"/>
            </a:endParaRPr>
          </a:p>
        </p:txBody>
      </p:sp>
      <p:pic>
        <p:nvPicPr>
          <p:cNvPr id="296" name="Google Shape;296;p14"/>
          <p:cNvPicPr preferRelativeResize="0"/>
          <p:nvPr/>
        </p:nvPicPr>
        <p:blipFill rotWithShape="1">
          <a:blip r:embed="rId4">
            <a:alphaModFix/>
          </a:blip>
          <a:srcRect b="0" l="0" r="0" t="0"/>
          <a:stretch/>
        </p:blipFill>
        <p:spPr>
          <a:xfrm>
            <a:off x="8480433" y="1507360"/>
            <a:ext cx="2606088" cy="2106762"/>
          </a:xfrm>
          <a:prstGeom prst="rect">
            <a:avLst/>
          </a:prstGeom>
          <a:noFill/>
          <a:ln>
            <a:noFill/>
          </a:ln>
          <a:effectLst>
            <a:outerShdw blurRad="63500" sx="102000" rotWithShape="0" algn="ctr" sy="102000">
              <a:srgbClr val="000000">
                <a:alpha val="40000"/>
              </a:srgbClr>
            </a:outerShdw>
          </a:effectLst>
        </p:spPr>
      </p:pic>
      <p:pic>
        <p:nvPicPr>
          <p:cNvPr id="297" name="Google Shape;297;p14"/>
          <p:cNvPicPr preferRelativeResize="0"/>
          <p:nvPr/>
        </p:nvPicPr>
        <p:blipFill rotWithShape="1">
          <a:blip r:embed="rId5">
            <a:alphaModFix/>
          </a:blip>
          <a:srcRect b="0" l="0" r="0" t="0"/>
          <a:stretch/>
        </p:blipFill>
        <p:spPr>
          <a:xfrm>
            <a:off x="1171664" y="2236138"/>
            <a:ext cx="2588011" cy="2464821"/>
          </a:xfrm>
          <a:prstGeom prst="rect">
            <a:avLst/>
          </a:prstGeom>
          <a:noFill/>
          <a:ln>
            <a:noFill/>
          </a:ln>
          <a:effectLst>
            <a:outerShdw blurRad="63500" sx="102000" rotWithShape="0" algn="ctr" sy="102000">
              <a:srgbClr val="000000">
                <a:alpha val="40000"/>
              </a:srgbClr>
            </a:outerShdw>
          </a:effectLst>
        </p:spPr>
      </p:pic>
      <p:pic>
        <p:nvPicPr>
          <p:cNvPr id="298" name="Google Shape;298;p14"/>
          <p:cNvPicPr preferRelativeResize="0"/>
          <p:nvPr/>
        </p:nvPicPr>
        <p:blipFill rotWithShape="1">
          <a:blip r:embed="rId6">
            <a:alphaModFix/>
          </a:blip>
          <a:srcRect b="0" l="0" r="0" t="0"/>
          <a:stretch/>
        </p:blipFill>
        <p:spPr>
          <a:xfrm>
            <a:off x="4252767" y="2236138"/>
            <a:ext cx="2523428" cy="2523428"/>
          </a:xfrm>
          <a:prstGeom prst="rect">
            <a:avLst/>
          </a:prstGeom>
          <a:noFill/>
          <a:ln>
            <a:noFill/>
          </a:ln>
          <a:effectLst>
            <a:outerShdw blurRad="63500" sx="102000" rotWithShape="0" algn="ctr" sy="102000">
              <a:srgbClr val="000000">
                <a:alpha val="40000"/>
              </a:srgbClr>
            </a:outerShdw>
          </a:effectLst>
        </p:spPr>
      </p:pic>
      <p:pic>
        <p:nvPicPr>
          <p:cNvPr id="299" name="Google Shape;299;p14"/>
          <p:cNvPicPr preferRelativeResize="0"/>
          <p:nvPr/>
        </p:nvPicPr>
        <p:blipFill rotWithShape="1">
          <a:blip r:embed="rId7">
            <a:alphaModFix/>
          </a:blip>
          <a:srcRect b="0" l="0" r="0" t="0"/>
          <a:stretch/>
        </p:blipFill>
        <p:spPr>
          <a:xfrm>
            <a:off x="5514481" y="1772483"/>
            <a:ext cx="1033492" cy="1033492"/>
          </a:xfrm>
          <a:prstGeom prst="rect">
            <a:avLst/>
          </a:prstGeom>
          <a:noFill/>
          <a:ln>
            <a:noFill/>
          </a:ln>
          <a:effectLst>
            <a:outerShdw blurRad="63500" sx="102000" rotWithShape="0" algn="ctr" sy="102000">
              <a:srgbClr val="000000">
                <a:alpha val="40000"/>
              </a:srgbClr>
            </a:outerShdw>
          </a:effectLst>
        </p:spPr>
      </p:pic>
      <p:sp>
        <p:nvSpPr>
          <p:cNvPr id="300" name="Google Shape;300;p14"/>
          <p:cNvSpPr/>
          <p:nvPr/>
        </p:nvSpPr>
        <p:spPr>
          <a:xfrm rot="-5400000">
            <a:off x="9927112" y="4593106"/>
            <a:ext cx="876296" cy="3653481"/>
          </a:xfrm>
          <a:prstGeom prst="rtTriangle">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14:dur="1500">
    <p:split orient="ver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4E0B2"/>
            </a:gs>
            <a:gs pos="46000">
              <a:srgbClr val="75B54B"/>
            </a:gs>
            <a:gs pos="100000">
              <a:srgbClr val="43672A"/>
            </a:gs>
          </a:gsLst>
          <a:path path="circle">
            <a:fillToRect b="50%" l="50%" r="50%" t="50%"/>
          </a:path>
          <a:tileRect/>
        </a:gradFill>
      </p:bgPr>
    </p:bg>
    <p:spTree>
      <p:nvGrpSpPr>
        <p:cNvPr id="305" name="Shape 305"/>
        <p:cNvGrpSpPr/>
        <p:nvPr/>
      </p:nvGrpSpPr>
      <p:grpSpPr>
        <a:xfrm>
          <a:off x="0" y="0"/>
          <a:ext cx="0" cy="0"/>
          <a:chOff x="0" y="0"/>
          <a:chExt cx="0" cy="0"/>
        </a:xfrm>
      </p:grpSpPr>
      <p:sp>
        <p:nvSpPr>
          <p:cNvPr id="306" name="Google Shape;306;p15"/>
          <p:cNvSpPr/>
          <p:nvPr/>
        </p:nvSpPr>
        <p:spPr>
          <a:xfrm flipH="1" rot="10800000">
            <a:off x="0" y="0"/>
            <a:ext cx="8538520" cy="1927657"/>
          </a:xfrm>
          <a:prstGeom prst="rtTriangle">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15"/>
          <p:cNvSpPr txBox="1"/>
          <p:nvPr>
            <p:ph type="ctrTitle"/>
          </p:nvPr>
        </p:nvSpPr>
        <p:spPr>
          <a:xfrm>
            <a:off x="0" y="-86533"/>
            <a:ext cx="3610770" cy="1882094"/>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Overlock"/>
              <a:buNone/>
            </a:pPr>
            <a:r>
              <a:rPr lang="es-AR" sz="4800">
                <a:solidFill>
                  <a:schemeClr val="lt1"/>
                </a:solidFill>
                <a:latin typeface="Overlock"/>
                <a:ea typeface="Overlock"/>
                <a:cs typeface="Overlock"/>
                <a:sym typeface="Overlock"/>
              </a:rPr>
              <a:t>Futuro</a:t>
            </a:r>
            <a:endParaRPr sz="4800">
              <a:solidFill>
                <a:schemeClr val="lt1"/>
              </a:solidFill>
              <a:latin typeface="Overlock"/>
              <a:ea typeface="Overlock"/>
              <a:cs typeface="Overlock"/>
              <a:sym typeface="Overlock"/>
            </a:endParaRPr>
          </a:p>
        </p:txBody>
      </p:sp>
      <p:sp>
        <p:nvSpPr>
          <p:cNvPr id="308" name="Google Shape;308;p15"/>
          <p:cNvSpPr txBox="1"/>
          <p:nvPr>
            <p:ph idx="1" type="subTitle"/>
          </p:nvPr>
        </p:nvSpPr>
        <p:spPr>
          <a:xfrm>
            <a:off x="2" y="179427"/>
            <a:ext cx="2865118" cy="836448"/>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000"/>
              <a:buNone/>
            </a:pPr>
            <a:r>
              <a:rPr lang="es-AR" sz="2000">
                <a:solidFill>
                  <a:schemeClr val="lt1"/>
                </a:solidFill>
                <a:latin typeface="Overlock"/>
                <a:ea typeface="Overlock"/>
                <a:cs typeface="Overlock"/>
                <a:sym typeface="Overlock"/>
              </a:rPr>
              <a:t>el</a:t>
            </a:r>
            <a:endParaRPr sz="4000">
              <a:solidFill>
                <a:schemeClr val="lt1"/>
              </a:solidFill>
              <a:latin typeface="Overlock"/>
              <a:ea typeface="Overlock"/>
              <a:cs typeface="Overlock"/>
              <a:sym typeface="Overlock"/>
            </a:endParaRPr>
          </a:p>
        </p:txBody>
      </p:sp>
      <p:pic>
        <p:nvPicPr>
          <p:cNvPr id="309" name="Google Shape;309;p15"/>
          <p:cNvPicPr preferRelativeResize="0"/>
          <p:nvPr/>
        </p:nvPicPr>
        <p:blipFill rotWithShape="1">
          <a:blip r:embed="rId3">
            <a:alphaModFix/>
          </a:blip>
          <a:srcRect b="0" l="0" r="0" t="0"/>
          <a:stretch/>
        </p:blipFill>
        <p:spPr>
          <a:xfrm>
            <a:off x="7824025" y="1932729"/>
            <a:ext cx="2707755" cy="2117726"/>
          </a:xfrm>
          <a:prstGeom prst="rect">
            <a:avLst/>
          </a:prstGeom>
          <a:noFill/>
          <a:ln>
            <a:noFill/>
          </a:ln>
        </p:spPr>
      </p:pic>
      <p:pic>
        <p:nvPicPr>
          <p:cNvPr id="310" name="Google Shape;310;p15"/>
          <p:cNvPicPr preferRelativeResize="0"/>
          <p:nvPr/>
        </p:nvPicPr>
        <p:blipFill rotWithShape="1">
          <a:blip r:embed="rId4">
            <a:alphaModFix/>
          </a:blip>
          <a:srcRect b="0" l="0" r="0" t="0"/>
          <a:stretch/>
        </p:blipFill>
        <p:spPr>
          <a:xfrm>
            <a:off x="7824025" y="4050455"/>
            <a:ext cx="2707755" cy="2117726"/>
          </a:xfrm>
          <a:prstGeom prst="rect">
            <a:avLst/>
          </a:prstGeom>
          <a:noFill/>
          <a:ln>
            <a:noFill/>
          </a:ln>
        </p:spPr>
      </p:pic>
      <p:pic>
        <p:nvPicPr>
          <p:cNvPr descr="Resultado de imagen para Objeto restaurado antes después" id="311" name="Google Shape;311;p15"/>
          <p:cNvPicPr preferRelativeResize="0"/>
          <p:nvPr/>
        </p:nvPicPr>
        <p:blipFill rotWithShape="1">
          <a:blip r:embed="rId5">
            <a:alphaModFix/>
          </a:blip>
          <a:srcRect b="0" l="0" r="0" t="0"/>
          <a:stretch/>
        </p:blipFill>
        <p:spPr>
          <a:xfrm>
            <a:off x="5116270" y="1940560"/>
            <a:ext cx="2707755" cy="4219790"/>
          </a:xfrm>
          <a:prstGeom prst="rect">
            <a:avLst/>
          </a:prstGeom>
          <a:noFill/>
          <a:ln>
            <a:noFill/>
          </a:ln>
        </p:spPr>
      </p:pic>
      <p:sp>
        <p:nvSpPr>
          <p:cNvPr id="312" name="Google Shape;312;p15"/>
          <p:cNvSpPr txBox="1"/>
          <p:nvPr/>
        </p:nvSpPr>
        <p:spPr>
          <a:xfrm>
            <a:off x="532275" y="2176360"/>
            <a:ext cx="4053300" cy="3289720"/>
          </a:xfrm>
          <a:prstGeom prst="rect">
            <a:avLst/>
          </a:prstGeom>
          <a:noFill/>
          <a:ln>
            <a:noFill/>
          </a:ln>
        </p:spPr>
        <p:txBody>
          <a:bodyPr anchorCtr="0" anchor="t" bIns="91425" lIns="91425" spcFirstLastPara="1" rIns="91425" wrap="square" tIns="91425">
            <a:noAutofit/>
          </a:bodyPr>
          <a:lstStyle/>
          <a:p>
            <a:pPr indent="-419100" lvl="0" marL="457200" marR="0" rtl="0" algn="l">
              <a:spcBef>
                <a:spcPts val="0"/>
              </a:spcBef>
              <a:spcAft>
                <a:spcPts val="0"/>
              </a:spcAft>
              <a:buClr>
                <a:schemeClr val="lt1"/>
              </a:buClr>
              <a:buSzPts val="3000"/>
              <a:buFont typeface="Overlock"/>
              <a:buChar char="●"/>
            </a:pPr>
            <a:r>
              <a:rPr lang="es-AR" sz="2400">
                <a:solidFill>
                  <a:schemeClr val="lt1"/>
                </a:solidFill>
                <a:latin typeface="Overlock"/>
                <a:ea typeface="Overlock"/>
                <a:cs typeface="Overlock"/>
                <a:sym typeface="Overlock"/>
              </a:rPr>
              <a:t>Transformar materia prima reciclada (plástico, papel, etc.)</a:t>
            </a:r>
            <a:endParaRPr/>
          </a:p>
          <a:p>
            <a:pPr indent="-228600" lvl="0" marL="457200" marR="0" rtl="0" algn="l">
              <a:spcBef>
                <a:spcPts val="0"/>
              </a:spcBef>
              <a:spcAft>
                <a:spcPts val="0"/>
              </a:spcAft>
              <a:buClr>
                <a:schemeClr val="lt1"/>
              </a:buClr>
              <a:buSzPts val="3000"/>
              <a:buFont typeface="Overlock"/>
              <a:buNone/>
            </a:pPr>
            <a:r>
              <a:t/>
            </a:r>
            <a:endParaRPr sz="2400">
              <a:solidFill>
                <a:schemeClr val="lt1"/>
              </a:solidFill>
              <a:latin typeface="Overlock"/>
              <a:ea typeface="Overlock"/>
              <a:cs typeface="Overlock"/>
              <a:sym typeface="Overlock"/>
            </a:endParaRPr>
          </a:p>
          <a:p>
            <a:pPr indent="-419100" lvl="0" marL="457200" marR="0" rtl="0" algn="l">
              <a:spcBef>
                <a:spcPts val="0"/>
              </a:spcBef>
              <a:spcAft>
                <a:spcPts val="0"/>
              </a:spcAft>
              <a:buClr>
                <a:schemeClr val="lt1"/>
              </a:buClr>
              <a:buSzPts val="3000"/>
              <a:buFont typeface="Overlock"/>
              <a:buChar char="●"/>
            </a:pPr>
            <a:r>
              <a:rPr lang="es-AR" sz="2400">
                <a:solidFill>
                  <a:schemeClr val="lt1"/>
                </a:solidFill>
                <a:latin typeface="Overlock"/>
                <a:ea typeface="Overlock"/>
                <a:cs typeface="Overlock"/>
                <a:sym typeface="Overlock"/>
              </a:rPr>
              <a:t>Sustancias reutilizable.</a:t>
            </a:r>
            <a:endParaRPr/>
          </a:p>
          <a:p>
            <a:pPr indent="-228600" lvl="0" marL="457200" marR="0" rtl="0" algn="l">
              <a:spcBef>
                <a:spcPts val="0"/>
              </a:spcBef>
              <a:spcAft>
                <a:spcPts val="0"/>
              </a:spcAft>
              <a:buClr>
                <a:schemeClr val="lt1"/>
              </a:buClr>
              <a:buSzPts val="3000"/>
              <a:buFont typeface="Overlock"/>
              <a:buNone/>
            </a:pPr>
            <a:r>
              <a:t/>
            </a:r>
            <a:endParaRPr sz="2400">
              <a:solidFill>
                <a:schemeClr val="lt1"/>
              </a:solidFill>
              <a:latin typeface="Overlock"/>
              <a:ea typeface="Overlock"/>
              <a:cs typeface="Overlock"/>
              <a:sym typeface="Overlock"/>
            </a:endParaRPr>
          </a:p>
          <a:p>
            <a:pPr indent="-419100" lvl="0" marL="457200" marR="0" rtl="0" algn="l">
              <a:spcBef>
                <a:spcPts val="0"/>
              </a:spcBef>
              <a:spcAft>
                <a:spcPts val="0"/>
              </a:spcAft>
              <a:buClr>
                <a:schemeClr val="lt1"/>
              </a:buClr>
              <a:buSzPts val="3000"/>
              <a:buFont typeface="Overlock"/>
              <a:buChar char="●"/>
            </a:pPr>
            <a:r>
              <a:rPr lang="es-AR" sz="2400">
                <a:solidFill>
                  <a:schemeClr val="lt1"/>
                </a:solidFill>
                <a:latin typeface="Overlock"/>
                <a:ea typeface="Overlock"/>
                <a:cs typeface="Overlock"/>
                <a:sym typeface="Overlock"/>
              </a:rPr>
              <a:t>Restauración de objetos</a:t>
            </a:r>
            <a:endParaRPr sz="2400">
              <a:solidFill>
                <a:schemeClr val="lt1"/>
              </a:solidFill>
              <a:latin typeface="Overlock"/>
              <a:ea typeface="Overlock"/>
              <a:cs typeface="Overlock"/>
              <a:sym typeface="Overlock"/>
            </a:endParaRPr>
          </a:p>
        </p:txBody>
      </p:sp>
      <p:sp>
        <p:nvSpPr>
          <p:cNvPr id="313" name="Google Shape;313;p15"/>
          <p:cNvSpPr/>
          <p:nvPr/>
        </p:nvSpPr>
        <p:spPr>
          <a:xfrm rot="-5400000">
            <a:off x="9927112" y="4593106"/>
            <a:ext cx="876296" cy="3653481"/>
          </a:xfrm>
          <a:prstGeom prst="rtTriangle">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14:dur="1500">
    <p:split orient="ver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4E0B2"/>
            </a:gs>
            <a:gs pos="46000">
              <a:srgbClr val="75B54B"/>
            </a:gs>
            <a:gs pos="100000">
              <a:srgbClr val="43672A"/>
            </a:gs>
          </a:gsLst>
          <a:path path="circle">
            <a:fillToRect b="50%" l="50%" r="50%" t="50%"/>
          </a:path>
          <a:tileRect/>
        </a:gradFill>
      </p:bgPr>
    </p:bg>
    <p:spTree>
      <p:nvGrpSpPr>
        <p:cNvPr id="318" name="Shape 318"/>
        <p:cNvGrpSpPr/>
        <p:nvPr/>
      </p:nvGrpSpPr>
      <p:grpSpPr>
        <a:xfrm>
          <a:off x="0" y="0"/>
          <a:ext cx="0" cy="0"/>
          <a:chOff x="0" y="0"/>
          <a:chExt cx="0" cy="0"/>
        </a:xfrm>
      </p:grpSpPr>
      <p:sp>
        <p:nvSpPr>
          <p:cNvPr id="319" name="Google Shape;319;p16"/>
          <p:cNvSpPr txBox="1"/>
          <p:nvPr>
            <p:ph type="ctrTitle"/>
          </p:nvPr>
        </p:nvSpPr>
        <p:spPr>
          <a:xfrm>
            <a:off x="-1" y="2456642"/>
            <a:ext cx="12191999" cy="1882094"/>
          </a:xfrm>
          <a:prstGeom prst="rect">
            <a:avLst/>
          </a:prstGeom>
          <a:noFill/>
          <a:ln>
            <a:noFill/>
          </a:ln>
          <a:effectLst>
            <a:outerShdw blurRad="50800" rotWithShape="0" dir="162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7919"/>
              <a:buFont typeface="Overlock"/>
              <a:buNone/>
            </a:pPr>
            <a:r>
              <a:rPr lang="es-AR" sz="7919">
                <a:solidFill>
                  <a:schemeClr val="lt1"/>
                </a:solidFill>
                <a:latin typeface="Overlock"/>
                <a:ea typeface="Overlock"/>
                <a:cs typeface="Overlock"/>
                <a:sym typeface="Overlock"/>
              </a:rPr>
              <a:t>Gracias</a:t>
            </a:r>
            <a:br>
              <a:rPr lang="es-AR" sz="7919">
                <a:solidFill>
                  <a:schemeClr val="lt1"/>
                </a:solidFill>
                <a:latin typeface="Overlock"/>
                <a:ea typeface="Overlock"/>
                <a:cs typeface="Overlock"/>
                <a:sym typeface="Overlock"/>
              </a:rPr>
            </a:br>
            <a:r>
              <a:rPr lang="es-AR" sz="7919">
                <a:solidFill>
                  <a:schemeClr val="lt1"/>
                </a:solidFill>
                <a:latin typeface="Overlock"/>
                <a:ea typeface="Overlock"/>
                <a:cs typeface="Overlock"/>
                <a:sym typeface="Overlock"/>
              </a:rPr>
              <a:t>por su atención</a:t>
            </a:r>
            <a:endParaRPr sz="7919">
              <a:solidFill>
                <a:schemeClr val="lt1"/>
              </a:solidFill>
              <a:latin typeface="Overlock"/>
              <a:ea typeface="Overlock"/>
              <a:cs typeface="Overlock"/>
              <a:sym typeface="Overlock"/>
            </a:endParaRPr>
          </a:p>
        </p:txBody>
      </p:sp>
    </p:spTree>
  </p:cSld>
  <p:clrMapOvr>
    <a:masterClrMapping/>
  </p:clrMapOvr>
  <p:transition spd="slow" p14:dur="1500">
    <p:split orient="ver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4E0B2"/>
            </a:gs>
            <a:gs pos="46000">
              <a:srgbClr val="75B54B"/>
            </a:gs>
            <a:gs pos="100000">
              <a:srgbClr val="43672A"/>
            </a:gs>
          </a:gsLst>
          <a:path path="circle">
            <a:fillToRect b="50%" l="50%" r="50%" t="50%"/>
          </a:path>
          <a:tileRect/>
        </a:gradFill>
      </p:bgPr>
    </p:bg>
    <p:spTree>
      <p:nvGrpSpPr>
        <p:cNvPr id="97" name="Shape 97"/>
        <p:cNvGrpSpPr/>
        <p:nvPr/>
      </p:nvGrpSpPr>
      <p:grpSpPr>
        <a:xfrm>
          <a:off x="0" y="0"/>
          <a:ext cx="0" cy="0"/>
          <a:chOff x="0" y="0"/>
          <a:chExt cx="0" cy="0"/>
        </a:xfrm>
      </p:grpSpPr>
      <p:grpSp>
        <p:nvGrpSpPr>
          <p:cNvPr id="98" name="Google Shape;98;p2"/>
          <p:cNvGrpSpPr/>
          <p:nvPr/>
        </p:nvGrpSpPr>
        <p:grpSpPr>
          <a:xfrm>
            <a:off x="-7593" y="173140"/>
            <a:ext cx="12191999" cy="2440817"/>
            <a:chOff x="-7593" y="173140"/>
            <a:chExt cx="12191999" cy="2440817"/>
          </a:xfrm>
        </p:grpSpPr>
        <p:pic>
          <p:nvPicPr>
            <p:cNvPr id="99" name="Google Shape;99;p2"/>
            <p:cNvPicPr preferRelativeResize="0"/>
            <p:nvPr/>
          </p:nvPicPr>
          <p:blipFill rotWithShape="1">
            <a:blip r:embed="rId3">
              <a:alphaModFix/>
            </a:blip>
            <a:srcRect b="0" l="0" r="0" t="0"/>
            <a:stretch/>
          </p:blipFill>
          <p:spPr>
            <a:xfrm>
              <a:off x="-7593" y="173140"/>
              <a:ext cx="12191999" cy="2440817"/>
            </a:xfrm>
            <a:prstGeom prst="rect">
              <a:avLst/>
            </a:prstGeom>
            <a:noFill/>
            <a:ln>
              <a:noFill/>
            </a:ln>
          </p:spPr>
        </p:pic>
        <p:pic>
          <p:nvPicPr>
            <p:cNvPr id="100" name="Google Shape;100;p2"/>
            <p:cNvPicPr preferRelativeResize="0"/>
            <p:nvPr/>
          </p:nvPicPr>
          <p:blipFill rotWithShape="1">
            <a:blip r:embed="rId4">
              <a:alphaModFix/>
            </a:blip>
            <a:srcRect b="0" l="0" r="0" t="0"/>
            <a:stretch/>
          </p:blipFill>
          <p:spPr>
            <a:xfrm>
              <a:off x="5884066" y="744365"/>
              <a:ext cx="238127" cy="374830"/>
            </a:xfrm>
            <a:prstGeom prst="rect">
              <a:avLst/>
            </a:prstGeom>
            <a:noFill/>
            <a:ln>
              <a:noFill/>
            </a:ln>
            <a:effectLst>
              <a:outerShdw blurRad="50800" rotWithShape="0" dir="16200000" dist="38100">
                <a:srgbClr val="000000">
                  <a:alpha val="40000"/>
                </a:srgbClr>
              </a:outerShdw>
            </a:effectLst>
          </p:spPr>
        </p:pic>
        <p:pic>
          <p:nvPicPr>
            <p:cNvPr id="101" name="Google Shape;101;p2"/>
            <p:cNvPicPr preferRelativeResize="0"/>
            <p:nvPr/>
          </p:nvPicPr>
          <p:blipFill rotWithShape="1">
            <a:blip r:embed="rId5">
              <a:alphaModFix/>
            </a:blip>
            <a:srcRect b="0" l="0" r="0" t="0"/>
            <a:stretch/>
          </p:blipFill>
          <p:spPr>
            <a:xfrm>
              <a:off x="2275352" y="844291"/>
              <a:ext cx="542357" cy="950230"/>
            </a:xfrm>
            <a:prstGeom prst="rect">
              <a:avLst/>
            </a:prstGeom>
            <a:noFill/>
            <a:ln>
              <a:noFill/>
            </a:ln>
            <a:effectLst>
              <a:outerShdw blurRad="50800" rotWithShape="0" algn="tl" dir="2700000" dist="38100">
                <a:srgbClr val="000000">
                  <a:alpha val="40000"/>
                </a:srgbClr>
              </a:outerShdw>
            </a:effectLst>
          </p:spPr>
        </p:pic>
      </p:grpSp>
      <p:sp>
        <p:nvSpPr>
          <p:cNvPr id="102" name="Google Shape;102;p2"/>
          <p:cNvSpPr txBox="1"/>
          <p:nvPr/>
        </p:nvSpPr>
        <p:spPr>
          <a:xfrm>
            <a:off x="4067102" y="5037498"/>
            <a:ext cx="1427222" cy="831000"/>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Clr>
                <a:schemeClr val="lt1"/>
              </a:buClr>
              <a:buSzPts val="2400"/>
              <a:buFont typeface="Overlock"/>
              <a:buNone/>
            </a:pPr>
            <a:r>
              <a:rPr b="0" i="0" lang="es-AR" sz="2400" u="none" cap="none" strike="noStrike">
                <a:solidFill>
                  <a:schemeClr val="lt1"/>
                </a:solidFill>
                <a:latin typeface="Overlock"/>
                <a:ea typeface="Overlock"/>
                <a:cs typeface="Overlock"/>
                <a:sym typeface="Overlock"/>
              </a:rPr>
              <a:t>LUCAS</a:t>
            </a:r>
            <a:endParaRPr b="0" i="0" sz="1800" u="none" cap="none" strike="noStrike">
              <a:solidFill>
                <a:schemeClr val="dk1"/>
              </a:solidFill>
              <a:latin typeface="Overlock"/>
              <a:ea typeface="Overlock"/>
              <a:cs typeface="Overlock"/>
              <a:sym typeface="Overlock"/>
            </a:endParaRPr>
          </a:p>
          <a:p>
            <a:pPr indent="0" lvl="0" marL="0" marR="0" rtl="0" algn="ctr">
              <a:spcBef>
                <a:spcPts val="0"/>
              </a:spcBef>
              <a:spcAft>
                <a:spcPts val="0"/>
              </a:spcAft>
              <a:buClr>
                <a:schemeClr val="lt1"/>
              </a:buClr>
              <a:buSzPts val="2400"/>
              <a:buFont typeface="Overlock"/>
              <a:buNone/>
            </a:pPr>
            <a:r>
              <a:rPr b="0" i="0" lang="es-AR" sz="2400" u="none" cap="none" strike="noStrike">
                <a:solidFill>
                  <a:schemeClr val="lt1"/>
                </a:solidFill>
                <a:latin typeface="Overlock"/>
                <a:ea typeface="Overlock"/>
                <a:cs typeface="Overlock"/>
                <a:sym typeface="Overlock"/>
              </a:rPr>
              <a:t>RANONI</a:t>
            </a:r>
            <a:endParaRPr b="0" i="0" sz="2400" u="none" cap="none" strike="noStrike">
              <a:solidFill>
                <a:schemeClr val="lt1"/>
              </a:solidFill>
              <a:latin typeface="Overlock"/>
              <a:ea typeface="Overlock"/>
              <a:cs typeface="Overlock"/>
              <a:sym typeface="Overlock"/>
            </a:endParaRPr>
          </a:p>
        </p:txBody>
      </p:sp>
      <p:sp>
        <p:nvSpPr>
          <p:cNvPr id="103" name="Google Shape;103;p2"/>
          <p:cNvSpPr txBox="1"/>
          <p:nvPr/>
        </p:nvSpPr>
        <p:spPr>
          <a:xfrm>
            <a:off x="6241242" y="5037520"/>
            <a:ext cx="2130839" cy="830956"/>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Clr>
                <a:schemeClr val="lt1"/>
              </a:buClr>
              <a:buSzPts val="2400"/>
              <a:buFont typeface="Overlock"/>
              <a:buNone/>
            </a:pPr>
            <a:r>
              <a:rPr b="0" i="0" lang="es-AR" sz="2400" u="none" cap="none" strike="noStrike">
                <a:solidFill>
                  <a:schemeClr val="lt1"/>
                </a:solidFill>
                <a:latin typeface="Overlock"/>
                <a:ea typeface="Overlock"/>
                <a:cs typeface="Overlock"/>
                <a:sym typeface="Overlock"/>
              </a:rPr>
              <a:t>ROBERTO</a:t>
            </a:r>
            <a:endParaRPr b="0" i="0" sz="1800" u="none" cap="none" strike="noStrike">
              <a:solidFill>
                <a:schemeClr val="dk1"/>
              </a:solidFill>
              <a:latin typeface="Overlock"/>
              <a:ea typeface="Overlock"/>
              <a:cs typeface="Overlock"/>
              <a:sym typeface="Overlock"/>
            </a:endParaRPr>
          </a:p>
          <a:p>
            <a:pPr indent="0" lvl="0" marL="0" marR="0" rtl="0" algn="ctr">
              <a:spcBef>
                <a:spcPts val="0"/>
              </a:spcBef>
              <a:spcAft>
                <a:spcPts val="0"/>
              </a:spcAft>
              <a:buClr>
                <a:schemeClr val="lt1"/>
              </a:buClr>
              <a:buSzPts val="2400"/>
              <a:buFont typeface="Overlock"/>
              <a:buNone/>
            </a:pPr>
            <a:r>
              <a:rPr b="0" i="0" lang="es-AR" sz="2400" u="none" cap="none" strike="noStrike">
                <a:solidFill>
                  <a:schemeClr val="lt1"/>
                </a:solidFill>
                <a:latin typeface="Overlock"/>
                <a:ea typeface="Overlock"/>
                <a:cs typeface="Overlock"/>
                <a:sym typeface="Overlock"/>
              </a:rPr>
              <a:t>FERNÁNDEZ</a:t>
            </a:r>
            <a:endParaRPr b="0" i="0" sz="2400" u="none" cap="none" strike="noStrike">
              <a:solidFill>
                <a:schemeClr val="lt1"/>
              </a:solidFill>
              <a:latin typeface="Overlock"/>
              <a:ea typeface="Overlock"/>
              <a:cs typeface="Overlock"/>
              <a:sym typeface="Overlock"/>
            </a:endParaRPr>
          </a:p>
        </p:txBody>
      </p:sp>
      <p:pic>
        <p:nvPicPr>
          <p:cNvPr id="104" name="Google Shape;104;p2"/>
          <p:cNvPicPr preferRelativeResize="0"/>
          <p:nvPr/>
        </p:nvPicPr>
        <p:blipFill rotWithShape="1">
          <a:blip r:embed="rId6">
            <a:alphaModFix/>
          </a:blip>
          <a:srcRect b="0" l="0" r="0" t="0"/>
          <a:stretch/>
        </p:blipFill>
        <p:spPr>
          <a:xfrm>
            <a:off x="3802588" y="2798756"/>
            <a:ext cx="1956249" cy="2072960"/>
          </a:xfrm>
          <a:prstGeom prst="ellipse">
            <a:avLst/>
          </a:prstGeom>
          <a:noFill/>
          <a:ln>
            <a:noFill/>
          </a:ln>
          <a:effectLst>
            <a:outerShdw blurRad="50800" rotWithShape="0" algn="tl" dir="2700000" dist="38100">
              <a:srgbClr val="000000">
                <a:alpha val="40000"/>
              </a:srgbClr>
            </a:outerShdw>
          </a:effectLst>
        </p:spPr>
      </p:pic>
      <p:pic>
        <p:nvPicPr>
          <p:cNvPr id="105" name="Google Shape;105;p2"/>
          <p:cNvPicPr preferRelativeResize="0"/>
          <p:nvPr/>
        </p:nvPicPr>
        <p:blipFill rotWithShape="1">
          <a:blip r:embed="rId7">
            <a:alphaModFix/>
          </a:blip>
          <a:srcRect b="668" l="11351" r="30090" t="18611"/>
          <a:stretch/>
        </p:blipFill>
        <p:spPr>
          <a:xfrm rot="5400000">
            <a:off x="6276121" y="2778035"/>
            <a:ext cx="2061080" cy="2130839"/>
          </a:xfrm>
          <a:prstGeom prst="ellipse">
            <a:avLst/>
          </a:prstGeom>
          <a:noFill/>
          <a:ln>
            <a:noFill/>
          </a:ln>
        </p:spPr>
      </p:pic>
      <p:sp>
        <p:nvSpPr>
          <p:cNvPr id="106" name="Google Shape;106;p2"/>
          <p:cNvSpPr/>
          <p:nvPr/>
        </p:nvSpPr>
        <p:spPr>
          <a:xfrm rot="-5400000">
            <a:off x="9927112" y="4593106"/>
            <a:ext cx="876296" cy="3653481"/>
          </a:xfrm>
          <a:prstGeom prst="rtTriangle">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14:dur="1500">
    <p:split orient="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3"/>
          <p:cNvSpPr/>
          <p:nvPr/>
        </p:nvSpPr>
        <p:spPr>
          <a:xfrm flipH="1" rot="10800000">
            <a:off x="-1" y="-4"/>
            <a:ext cx="8538520" cy="1927657"/>
          </a:xfrm>
          <a:prstGeom prst="rtTriangle">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3"/>
          <p:cNvSpPr txBox="1"/>
          <p:nvPr>
            <p:ph type="ctrTitle"/>
          </p:nvPr>
        </p:nvSpPr>
        <p:spPr>
          <a:xfrm>
            <a:off x="0" y="-86533"/>
            <a:ext cx="3610770" cy="1882094"/>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Overlock"/>
              <a:buNone/>
            </a:pPr>
            <a:r>
              <a:rPr lang="es-AR" sz="4800">
                <a:solidFill>
                  <a:schemeClr val="lt1"/>
                </a:solidFill>
                <a:latin typeface="Overlock"/>
                <a:ea typeface="Overlock"/>
                <a:cs typeface="Overlock"/>
                <a:sym typeface="Overlock"/>
              </a:rPr>
              <a:t>Problema</a:t>
            </a:r>
            <a:endParaRPr sz="4800">
              <a:solidFill>
                <a:schemeClr val="lt1"/>
              </a:solidFill>
              <a:latin typeface="Overlock"/>
              <a:ea typeface="Overlock"/>
              <a:cs typeface="Overlock"/>
              <a:sym typeface="Overlock"/>
            </a:endParaRPr>
          </a:p>
        </p:txBody>
      </p:sp>
      <p:sp>
        <p:nvSpPr>
          <p:cNvPr id="114" name="Google Shape;114;p3"/>
          <p:cNvSpPr txBox="1"/>
          <p:nvPr>
            <p:ph idx="1" type="subTitle"/>
          </p:nvPr>
        </p:nvSpPr>
        <p:spPr>
          <a:xfrm>
            <a:off x="2" y="179427"/>
            <a:ext cx="2100648" cy="836448"/>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000"/>
              <a:buNone/>
            </a:pPr>
            <a:r>
              <a:rPr lang="es-AR" sz="2000">
                <a:solidFill>
                  <a:schemeClr val="lt1"/>
                </a:solidFill>
                <a:latin typeface="Overlock"/>
                <a:ea typeface="Overlock"/>
                <a:cs typeface="Overlock"/>
                <a:sym typeface="Overlock"/>
              </a:rPr>
              <a:t>el</a:t>
            </a:r>
            <a:endParaRPr sz="4000">
              <a:solidFill>
                <a:schemeClr val="lt1"/>
              </a:solidFill>
              <a:latin typeface="Overlock"/>
              <a:ea typeface="Overlock"/>
              <a:cs typeface="Overlock"/>
              <a:sym typeface="Overlock"/>
            </a:endParaRPr>
          </a:p>
        </p:txBody>
      </p:sp>
      <p:sp>
        <p:nvSpPr>
          <p:cNvPr id="115" name="Google Shape;115;p3"/>
          <p:cNvSpPr txBox="1"/>
          <p:nvPr/>
        </p:nvSpPr>
        <p:spPr>
          <a:xfrm>
            <a:off x="3079197" y="1356332"/>
            <a:ext cx="6498900" cy="831900"/>
          </a:xfrm>
          <a:prstGeom prst="rect">
            <a:avLst/>
          </a:prstGeom>
          <a:gradFill>
            <a:gsLst>
              <a:gs pos="0">
                <a:srgbClr val="FFF6DB"/>
              </a:gs>
              <a:gs pos="100000">
                <a:srgbClr val="FAD25C"/>
              </a:gs>
            </a:gsLst>
            <a:lin ang="5400012" scaled="0"/>
          </a:gradFill>
          <a:ln>
            <a:noFill/>
          </a:ln>
        </p:spPr>
        <p:txBody>
          <a:bodyPr anchorCtr="0" anchor="t" bIns="121900" lIns="121900" spcFirstLastPara="1" rIns="121900" wrap="square" tIns="121900">
            <a:noAutofit/>
          </a:bodyPr>
          <a:lstStyle/>
          <a:p>
            <a:pPr indent="0" lvl="0" marL="0" marR="0" rtl="0" algn="l">
              <a:spcBef>
                <a:spcPts val="0"/>
              </a:spcBef>
              <a:spcAft>
                <a:spcPts val="0"/>
              </a:spcAft>
              <a:buClr>
                <a:srgbClr val="000000"/>
              </a:buClr>
              <a:buSzPts val="4800"/>
              <a:buFont typeface="Arial"/>
              <a:buNone/>
            </a:pPr>
            <a:r>
              <a:rPr b="1" i="1" lang="es-AR" sz="4800" u="none" cap="none" strike="noStrike">
                <a:solidFill>
                  <a:srgbClr val="FF0000"/>
                </a:solidFill>
                <a:latin typeface="Arial"/>
                <a:ea typeface="Arial"/>
                <a:cs typeface="Arial"/>
                <a:sym typeface="Arial"/>
              </a:rPr>
              <a:t>Exceso de desechos</a:t>
            </a:r>
            <a:endParaRPr b="1" i="1" sz="4800" u="none" cap="none" strike="noStrike">
              <a:solidFill>
                <a:srgbClr val="FF0000"/>
              </a:solidFill>
              <a:latin typeface="Arial"/>
              <a:ea typeface="Arial"/>
              <a:cs typeface="Arial"/>
              <a:sym typeface="Arial"/>
            </a:endParaRPr>
          </a:p>
        </p:txBody>
      </p:sp>
      <p:sp>
        <p:nvSpPr>
          <p:cNvPr id="116" name="Google Shape;116;p3"/>
          <p:cNvSpPr txBox="1"/>
          <p:nvPr/>
        </p:nvSpPr>
        <p:spPr>
          <a:xfrm>
            <a:off x="157318" y="3799304"/>
            <a:ext cx="7415100" cy="2971500"/>
          </a:xfrm>
          <a:prstGeom prst="rect">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Clr>
                <a:srgbClr val="000000"/>
              </a:buClr>
              <a:buSzPts val="3200"/>
              <a:buFont typeface="Arial"/>
              <a:buNone/>
            </a:pPr>
            <a:r>
              <a:rPr b="0" i="0" lang="es-AR" sz="3200" u="none" cap="none" strike="noStrike">
                <a:solidFill>
                  <a:srgbClr val="000000"/>
                </a:solidFill>
                <a:highlight>
                  <a:srgbClr val="CC0000"/>
                </a:highlight>
                <a:latin typeface="Arial"/>
                <a:ea typeface="Arial"/>
                <a:cs typeface="Arial"/>
                <a:sym typeface="Arial"/>
              </a:rPr>
              <a:t>En Argentina</a:t>
            </a:r>
            <a:r>
              <a:rPr b="0" i="0" lang="es-AR" sz="2400" u="none" cap="none" strike="noStrike">
                <a:solidFill>
                  <a:srgbClr val="000000"/>
                </a:solidFill>
                <a:highlight>
                  <a:srgbClr val="CC0000"/>
                </a:highlight>
                <a:latin typeface="Arial"/>
                <a:ea typeface="Arial"/>
                <a:cs typeface="Arial"/>
                <a:sym typeface="Arial"/>
              </a:rPr>
              <a:t> </a:t>
            </a:r>
            <a:endParaRPr b="0" i="0" sz="2400" u="none" cap="none" strike="noStrike">
              <a:solidFill>
                <a:srgbClr val="000000"/>
              </a:solidFill>
              <a:highlight>
                <a:srgbClr val="CC0000"/>
              </a:highlight>
              <a:latin typeface="Arial"/>
              <a:ea typeface="Arial"/>
              <a:cs typeface="Arial"/>
              <a:sym typeface="Arial"/>
            </a:endParaRPr>
          </a:p>
          <a:p>
            <a:pPr indent="0" lvl="0" marL="0" marR="0" rtl="0" algn="ctr">
              <a:spcBef>
                <a:spcPts val="0"/>
              </a:spcBef>
              <a:spcAft>
                <a:spcPts val="0"/>
              </a:spcAft>
              <a:buClr>
                <a:srgbClr val="000000"/>
              </a:buClr>
              <a:buSzPts val="4000"/>
              <a:buFont typeface="Arial"/>
              <a:buNone/>
            </a:pPr>
            <a:r>
              <a:rPr b="1" i="0" lang="es-AR" sz="4000" u="none" cap="none" strike="noStrike">
                <a:solidFill>
                  <a:srgbClr val="000000"/>
                </a:solidFill>
                <a:highlight>
                  <a:srgbClr val="CC0000"/>
                </a:highlight>
                <a:latin typeface="Arial"/>
                <a:ea typeface="Arial"/>
                <a:cs typeface="Arial"/>
                <a:sym typeface="Arial"/>
              </a:rPr>
              <a:t>SE TIRAN 12 MILLONES</a:t>
            </a:r>
            <a:endParaRPr b="1" i="0" sz="4000" u="none" cap="none" strike="noStrike">
              <a:solidFill>
                <a:srgbClr val="000000"/>
              </a:solidFill>
              <a:highlight>
                <a:srgbClr val="CC0000"/>
              </a:highlight>
              <a:latin typeface="Arial"/>
              <a:ea typeface="Arial"/>
              <a:cs typeface="Arial"/>
              <a:sym typeface="Arial"/>
            </a:endParaRPr>
          </a:p>
          <a:p>
            <a:pPr indent="0" lvl="0" marL="0" marR="0" rtl="0" algn="ctr">
              <a:spcBef>
                <a:spcPts val="0"/>
              </a:spcBef>
              <a:spcAft>
                <a:spcPts val="0"/>
              </a:spcAft>
              <a:buClr>
                <a:srgbClr val="000000"/>
              </a:buClr>
              <a:buSzPts val="3200"/>
              <a:buFont typeface="Arial"/>
              <a:buNone/>
            </a:pPr>
            <a:r>
              <a:rPr b="1" i="0" lang="es-AR" sz="3200" u="none" cap="none" strike="noStrike">
                <a:solidFill>
                  <a:srgbClr val="000000"/>
                </a:solidFill>
                <a:highlight>
                  <a:srgbClr val="CC0000"/>
                </a:highlight>
                <a:latin typeface="Arial"/>
                <a:ea typeface="Arial"/>
                <a:cs typeface="Arial"/>
                <a:sym typeface="Arial"/>
              </a:rPr>
              <a:t> </a:t>
            </a:r>
            <a:r>
              <a:rPr b="0" i="0" lang="es-AR" sz="3200" u="none" cap="none" strike="noStrike">
                <a:solidFill>
                  <a:srgbClr val="000000"/>
                </a:solidFill>
                <a:highlight>
                  <a:srgbClr val="CC0000"/>
                </a:highlight>
                <a:latin typeface="Arial"/>
                <a:ea typeface="Arial"/>
                <a:cs typeface="Arial"/>
                <a:sym typeface="Arial"/>
              </a:rPr>
              <a:t>de botellas por día y solo el</a:t>
            </a:r>
            <a:r>
              <a:rPr b="0" i="0" lang="es-AR" sz="2400" u="none" cap="none" strike="noStrike">
                <a:solidFill>
                  <a:srgbClr val="000000"/>
                </a:solidFill>
                <a:highlight>
                  <a:srgbClr val="CC0000"/>
                </a:highlight>
                <a:latin typeface="Arial"/>
                <a:ea typeface="Arial"/>
                <a:cs typeface="Arial"/>
                <a:sym typeface="Arial"/>
              </a:rPr>
              <a:t> </a:t>
            </a:r>
            <a:endParaRPr b="0" i="0" sz="2400" u="none" cap="none" strike="noStrike">
              <a:solidFill>
                <a:srgbClr val="000000"/>
              </a:solidFill>
              <a:highlight>
                <a:srgbClr val="CC0000"/>
              </a:highlight>
              <a:latin typeface="Arial"/>
              <a:ea typeface="Arial"/>
              <a:cs typeface="Arial"/>
              <a:sym typeface="Arial"/>
            </a:endParaRPr>
          </a:p>
          <a:p>
            <a:pPr indent="0" lvl="0" marL="0" marR="0" rtl="0" algn="ctr">
              <a:spcBef>
                <a:spcPts val="0"/>
              </a:spcBef>
              <a:spcAft>
                <a:spcPts val="0"/>
              </a:spcAft>
              <a:buClr>
                <a:srgbClr val="000000"/>
              </a:buClr>
              <a:buSzPts val="4000"/>
              <a:buFont typeface="Arial"/>
              <a:buNone/>
            </a:pPr>
            <a:r>
              <a:rPr b="1" i="0" lang="es-AR" sz="4000" u="none" cap="none" strike="noStrike">
                <a:solidFill>
                  <a:srgbClr val="000000"/>
                </a:solidFill>
                <a:highlight>
                  <a:srgbClr val="CC0000"/>
                </a:highlight>
                <a:latin typeface="Arial"/>
                <a:ea typeface="Arial"/>
                <a:cs typeface="Arial"/>
                <a:sym typeface="Arial"/>
              </a:rPr>
              <a:t>30% SE REUTILIZA.</a:t>
            </a:r>
            <a:endParaRPr b="1" i="0" sz="4000" u="none" cap="none" strike="noStrike">
              <a:solidFill>
                <a:srgbClr val="000000"/>
              </a:solidFill>
              <a:highlight>
                <a:srgbClr val="CC0000"/>
              </a:highlight>
              <a:latin typeface="Arial"/>
              <a:ea typeface="Arial"/>
              <a:cs typeface="Arial"/>
              <a:sym typeface="Arial"/>
            </a:endParaRPr>
          </a:p>
        </p:txBody>
      </p:sp>
      <p:sp>
        <p:nvSpPr>
          <p:cNvPr id="117" name="Google Shape;117;p3"/>
          <p:cNvSpPr/>
          <p:nvPr/>
        </p:nvSpPr>
        <p:spPr>
          <a:xfrm rot="-5400000">
            <a:off x="9927112" y="4593106"/>
            <a:ext cx="876296" cy="3653481"/>
          </a:xfrm>
          <a:prstGeom prst="rtTriangle">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14:dur="1500">
    <p:split orient="ver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4"/>
          <p:cNvSpPr/>
          <p:nvPr/>
        </p:nvSpPr>
        <p:spPr>
          <a:xfrm flipH="1" rot="10800000">
            <a:off x="-1" y="-4"/>
            <a:ext cx="8538520" cy="1927657"/>
          </a:xfrm>
          <a:prstGeom prst="rtTriangle">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4"/>
          <p:cNvSpPr txBox="1"/>
          <p:nvPr>
            <p:ph type="ctrTitle"/>
          </p:nvPr>
        </p:nvSpPr>
        <p:spPr>
          <a:xfrm>
            <a:off x="0" y="-86533"/>
            <a:ext cx="3610770" cy="1882094"/>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Overlock"/>
              <a:buNone/>
            </a:pPr>
            <a:r>
              <a:rPr lang="es-AR" sz="4800">
                <a:solidFill>
                  <a:schemeClr val="lt1"/>
                </a:solidFill>
                <a:latin typeface="Overlock"/>
                <a:ea typeface="Overlock"/>
                <a:cs typeface="Overlock"/>
                <a:sym typeface="Overlock"/>
              </a:rPr>
              <a:t>Problema</a:t>
            </a:r>
            <a:endParaRPr sz="4800">
              <a:solidFill>
                <a:schemeClr val="lt1"/>
              </a:solidFill>
              <a:latin typeface="Overlock"/>
              <a:ea typeface="Overlock"/>
              <a:cs typeface="Overlock"/>
              <a:sym typeface="Overlock"/>
            </a:endParaRPr>
          </a:p>
        </p:txBody>
      </p:sp>
      <p:sp>
        <p:nvSpPr>
          <p:cNvPr id="125" name="Google Shape;125;p4"/>
          <p:cNvSpPr txBox="1"/>
          <p:nvPr>
            <p:ph idx="1" type="subTitle"/>
          </p:nvPr>
        </p:nvSpPr>
        <p:spPr>
          <a:xfrm>
            <a:off x="2" y="179427"/>
            <a:ext cx="2100648" cy="836448"/>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000"/>
              <a:buNone/>
            </a:pPr>
            <a:r>
              <a:rPr lang="es-AR" sz="2000">
                <a:solidFill>
                  <a:schemeClr val="lt1"/>
                </a:solidFill>
                <a:latin typeface="Overlock"/>
                <a:ea typeface="Overlock"/>
                <a:cs typeface="Overlock"/>
                <a:sym typeface="Overlock"/>
              </a:rPr>
              <a:t>el</a:t>
            </a:r>
            <a:endParaRPr sz="4000">
              <a:solidFill>
                <a:schemeClr val="lt1"/>
              </a:solidFill>
              <a:latin typeface="Overlock"/>
              <a:ea typeface="Overlock"/>
              <a:cs typeface="Overlock"/>
              <a:sym typeface="Overlock"/>
            </a:endParaRPr>
          </a:p>
        </p:txBody>
      </p:sp>
      <p:sp>
        <p:nvSpPr>
          <p:cNvPr id="126" name="Google Shape;126;p4"/>
          <p:cNvSpPr/>
          <p:nvPr/>
        </p:nvSpPr>
        <p:spPr>
          <a:xfrm rot="-5400000">
            <a:off x="9927112" y="4593106"/>
            <a:ext cx="876296" cy="3653481"/>
          </a:xfrm>
          <a:prstGeom prst="rtTriangle">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4"/>
          <p:cNvSpPr txBox="1"/>
          <p:nvPr/>
        </p:nvSpPr>
        <p:spPr>
          <a:xfrm>
            <a:off x="3795219" y="2075177"/>
            <a:ext cx="4743300" cy="831900"/>
          </a:xfrm>
          <a:prstGeom prst="rect">
            <a:avLst/>
          </a:prstGeom>
          <a:gradFill>
            <a:gsLst>
              <a:gs pos="0">
                <a:srgbClr val="FFF6DB"/>
              </a:gs>
              <a:gs pos="100000">
                <a:srgbClr val="FAD25C"/>
              </a:gs>
            </a:gsLst>
            <a:lin ang="5400012" scaled="0"/>
          </a:gradFill>
          <a:ln>
            <a:noFill/>
          </a:ln>
        </p:spPr>
        <p:txBody>
          <a:bodyPr anchorCtr="0" anchor="t" bIns="121900" lIns="121900" spcFirstLastPara="1" rIns="121900" wrap="square" tIns="121900">
            <a:noAutofit/>
          </a:bodyPr>
          <a:lstStyle/>
          <a:p>
            <a:pPr indent="0" lvl="0" marL="0" marR="0" rtl="0" algn="l">
              <a:spcBef>
                <a:spcPts val="0"/>
              </a:spcBef>
              <a:spcAft>
                <a:spcPts val="0"/>
              </a:spcAft>
              <a:buClr>
                <a:srgbClr val="000000"/>
              </a:buClr>
              <a:buSzPts val="4800"/>
              <a:buFont typeface="Arial"/>
              <a:buNone/>
            </a:pPr>
            <a:r>
              <a:rPr b="1" i="1" lang="es-AR" sz="4800" u="none" cap="none" strike="noStrike">
                <a:solidFill>
                  <a:srgbClr val="FF0000"/>
                </a:solidFill>
                <a:latin typeface="Arial"/>
                <a:ea typeface="Arial"/>
                <a:cs typeface="Arial"/>
                <a:sym typeface="Arial"/>
              </a:rPr>
              <a:t>Contaminación</a:t>
            </a:r>
            <a:endParaRPr b="1" i="1" sz="4800" u="none" cap="none" strike="noStrike">
              <a:solidFill>
                <a:srgbClr val="FF0000"/>
              </a:solidFill>
              <a:latin typeface="Arial"/>
              <a:ea typeface="Arial"/>
              <a:cs typeface="Arial"/>
              <a:sym typeface="Arial"/>
            </a:endParaRPr>
          </a:p>
        </p:txBody>
      </p:sp>
      <p:sp>
        <p:nvSpPr>
          <p:cNvPr id="128" name="Google Shape;128;p4"/>
          <p:cNvSpPr txBox="1"/>
          <p:nvPr/>
        </p:nvSpPr>
        <p:spPr>
          <a:xfrm>
            <a:off x="-8" y="3886500"/>
            <a:ext cx="7415100" cy="2971500"/>
          </a:xfrm>
          <a:prstGeom prst="rect">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Clr>
                <a:srgbClr val="000000"/>
              </a:buClr>
              <a:buSzPts val="3200"/>
              <a:buFont typeface="Arial"/>
              <a:buNone/>
            </a:pPr>
            <a:r>
              <a:rPr b="0" i="0" lang="es-AR" sz="3200" u="none" cap="none" strike="noStrike">
                <a:solidFill>
                  <a:srgbClr val="000000"/>
                </a:solidFill>
                <a:highlight>
                  <a:srgbClr val="CC0000"/>
                </a:highlight>
                <a:latin typeface="Arial"/>
                <a:ea typeface="Arial"/>
                <a:cs typeface="Arial"/>
                <a:sym typeface="Arial"/>
              </a:rPr>
              <a:t>Los </a:t>
            </a:r>
            <a:r>
              <a:rPr b="1" i="0" lang="es-AR" sz="3200" u="none" cap="none" strike="noStrike">
                <a:solidFill>
                  <a:srgbClr val="000000"/>
                </a:solidFill>
                <a:highlight>
                  <a:srgbClr val="CC0000"/>
                </a:highlight>
                <a:latin typeface="Arial"/>
                <a:ea typeface="Arial"/>
                <a:cs typeface="Arial"/>
                <a:sym typeface="Arial"/>
              </a:rPr>
              <a:t>elementos reutilizables </a:t>
            </a:r>
            <a:r>
              <a:rPr b="0" i="0" lang="es-AR" sz="3200" u="none" cap="none" strike="noStrike">
                <a:solidFill>
                  <a:srgbClr val="000000"/>
                </a:solidFill>
                <a:highlight>
                  <a:srgbClr val="CC0000"/>
                </a:highlight>
                <a:latin typeface="Arial"/>
                <a:ea typeface="Arial"/>
                <a:cs typeface="Arial"/>
                <a:sym typeface="Arial"/>
              </a:rPr>
              <a:t>que </a:t>
            </a:r>
            <a:r>
              <a:rPr b="1" i="0" lang="es-AR" sz="3200" u="none" cap="none" strike="noStrike">
                <a:solidFill>
                  <a:srgbClr val="000000"/>
                </a:solidFill>
                <a:highlight>
                  <a:srgbClr val="CC0000"/>
                </a:highlight>
                <a:latin typeface="Arial"/>
                <a:ea typeface="Arial"/>
                <a:cs typeface="Arial"/>
                <a:sym typeface="Arial"/>
              </a:rPr>
              <a:t>no son tratados </a:t>
            </a:r>
            <a:r>
              <a:rPr b="0" i="0" lang="es-AR" sz="3200" u="none" cap="none" strike="noStrike">
                <a:solidFill>
                  <a:srgbClr val="000000"/>
                </a:solidFill>
                <a:highlight>
                  <a:srgbClr val="CC0000"/>
                </a:highlight>
                <a:latin typeface="Arial"/>
                <a:ea typeface="Arial"/>
                <a:cs typeface="Arial"/>
                <a:sym typeface="Arial"/>
              </a:rPr>
              <a:t>de manera adecuada al final de uso suelen terminar en mares </a:t>
            </a:r>
            <a:r>
              <a:rPr b="1" i="0" lang="es-AR" sz="3200" u="none" cap="none" strike="noStrike">
                <a:solidFill>
                  <a:srgbClr val="000000"/>
                </a:solidFill>
                <a:highlight>
                  <a:srgbClr val="CC0000"/>
                </a:highlight>
                <a:latin typeface="Arial"/>
                <a:ea typeface="Arial"/>
                <a:cs typeface="Arial"/>
                <a:sym typeface="Arial"/>
              </a:rPr>
              <a:t>ríos o basurales</a:t>
            </a:r>
            <a:r>
              <a:rPr b="0" i="0" lang="es-AR" sz="3200" u="none" cap="none" strike="noStrike">
                <a:solidFill>
                  <a:srgbClr val="000000"/>
                </a:solidFill>
                <a:highlight>
                  <a:srgbClr val="CC0000"/>
                </a:highlight>
                <a:latin typeface="Arial"/>
                <a:ea typeface="Arial"/>
                <a:cs typeface="Arial"/>
                <a:sym typeface="Arial"/>
              </a:rPr>
              <a:t>.</a:t>
            </a:r>
            <a:endParaRPr b="1" i="0" sz="4000" u="none" cap="none" strike="noStrike">
              <a:solidFill>
                <a:srgbClr val="000000"/>
              </a:solidFill>
              <a:highlight>
                <a:srgbClr val="CC0000"/>
              </a:highlight>
              <a:latin typeface="Arial"/>
              <a:ea typeface="Arial"/>
              <a:cs typeface="Arial"/>
              <a:sym typeface="Arial"/>
            </a:endParaRPr>
          </a:p>
        </p:txBody>
      </p:sp>
    </p:spTree>
  </p:cSld>
  <p:clrMapOvr>
    <a:masterClrMapping/>
  </p:clrMapOvr>
  <p:transition spd="slow" p14:dur="1500">
    <p:split orient="ver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4E0B2"/>
            </a:gs>
            <a:gs pos="46000">
              <a:srgbClr val="75B54B"/>
            </a:gs>
            <a:gs pos="100000">
              <a:srgbClr val="43672A"/>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p5"/>
          <p:cNvSpPr txBox="1"/>
          <p:nvPr/>
        </p:nvSpPr>
        <p:spPr>
          <a:xfrm>
            <a:off x="6989634" y="2338288"/>
            <a:ext cx="4865578" cy="3824859"/>
          </a:xfrm>
          <a:prstGeom prst="rect">
            <a:avLst/>
          </a:prstGeom>
          <a:noFill/>
          <a:ln>
            <a:noFill/>
          </a:ln>
        </p:spPr>
        <p:txBody>
          <a:bodyPr anchorCtr="0" anchor="t" bIns="91425" lIns="91425" spcFirstLastPara="1" rIns="91425" wrap="square" tIns="91425">
            <a:noAutofit/>
          </a:bodyPr>
          <a:lstStyle/>
          <a:p>
            <a:pPr indent="0" lvl="0" marL="0" marR="0" rtl="0" algn="just">
              <a:spcBef>
                <a:spcPts val="0"/>
              </a:spcBef>
              <a:spcAft>
                <a:spcPts val="0"/>
              </a:spcAft>
              <a:buClr>
                <a:schemeClr val="lt1"/>
              </a:buClr>
              <a:buSzPts val="3000"/>
              <a:buFont typeface="Calibri"/>
              <a:buNone/>
            </a:pPr>
            <a:r>
              <a:rPr b="0" i="0" lang="es-AR" sz="3000" u="none" cap="none" strike="noStrike">
                <a:solidFill>
                  <a:schemeClr val="lt1"/>
                </a:solidFill>
                <a:latin typeface="Calibri"/>
                <a:ea typeface="Calibri"/>
                <a:cs typeface="Calibri"/>
                <a:sym typeface="Calibri"/>
              </a:rPr>
              <a:t>El 40% de la basura de la Ciudad de Buenos Aires es plástico, vidrio, tela y demás materiales que pueden ser reutilizados.</a:t>
            </a:r>
            <a:endParaRPr b="0" i="0" sz="3000" u="none" cap="none" strike="noStrike">
              <a:solidFill>
                <a:schemeClr val="lt1"/>
              </a:solidFill>
              <a:latin typeface="Calibri"/>
              <a:ea typeface="Calibri"/>
              <a:cs typeface="Calibri"/>
              <a:sym typeface="Calibri"/>
            </a:endParaRPr>
          </a:p>
        </p:txBody>
      </p:sp>
      <p:sp>
        <p:nvSpPr>
          <p:cNvPr id="135" name="Google Shape;135;p5"/>
          <p:cNvSpPr txBox="1"/>
          <p:nvPr/>
        </p:nvSpPr>
        <p:spPr>
          <a:xfrm>
            <a:off x="5214551" y="924205"/>
            <a:ext cx="6870357" cy="822000"/>
          </a:xfrm>
          <a:prstGeom prst="rect">
            <a:avLst/>
          </a:prstGeom>
          <a:gradFill>
            <a:gsLst>
              <a:gs pos="0">
                <a:srgbClr val="FFF6DB"/>
              </a:gs>
              <a:gs pos="100000">
                <a:srgbClr val="FAD25C"/>
              </a:gs>
            </a:gsLst>
            <a:lin ang="5400012" scaled="0"/>
          </a:gradFill>
          <a:ln>
            <a:noFill/>
          </a:ln>
        </p:spPr>
        <p:txBody>
          <a:bodyPr anchorCtr="0" anchor="t" bIns="91425" lIns="91425" spcFirstLastPara="1" rIns="91425" wrap="square" tIns="91425">
            <a:noAutofit/>
          </a:bodyPr>
          <a:lstStyle/>
          <a:p>
            <a:pPr indent="0" lvl="0" marL="457200" marR="0" rtl="0" algn="ctr">
              <a:lnSpc>
                <a:spcPct val="115000"/>
              </a:lnSpc>
              <a:spcBef>
                <a:spcPts val="0"/>
              </a:spcBef>
              <a:spcAft>
                <a:spcPts val="1600"/>
              </a:spcAft>
              <a:buClr>
                <a:srgbClr val="FF0000"/>
              </a:buClr>
              <a:buSzPts val="3200"/>
              <a:buFont typeface="Calibri"/>
              <a:buNone/>
            </a:pPr>
            <a:r>
              <a:rPr b="1" i="1" lang="es-AR" sz="3200" u="none" cap="none" strike="noStrike">
                <a:solidFill>
                  <a:srgbClr val="FF0000"/>
                </a:solidFill>
                <a:latin typeface="Calibri"/>
                <a:ea typeface="Calibri"/>
                <a:cs typeface="Calibri"/>
                <a:sym typeface="Calibri"/>
              </a:rPr>
              <a:t>Poca información sobre reutilización</a:t>
            </a:r>
            <a:r>
              <a:rPr b="1" i="0" lang="es-AR" sz="3200" u="none" cap="none" strike="noStrike">
                <a:solidFill>
                  <a:schemeClr val="lt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sp>
        <p:nvSpPr>
          <p:cNvPr id="136" name="Google Shape;136;p5"/>
          <p:cNvSpPr/>
          <p:nvPr/>
        </p:nvSpPr>
        <p:spPr>
          <a:xfrm flipH="1" rot="10800000">
            <a:off x="-1" y="-4"/>
            <a:ext cx="8538520" cy="1927657"/>
          </a:xfrm>
          <a:prstGeom prst="rtTriangle">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5"/>
          <p:cNvSpPr txBox="1"/>
          <p:nvPr>
            <p:ph type="ctrTitle"/>
          </p:nvPr>
        </p:nvSpPr>
        <p:spPr>
          <a:xfrm>
            <a:off x="0" y="-86533"/>
            <a:ext cx="3610770" cy="1882094"/>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Overlock"/>
              <a:buNone/>
            </a:pPr>
            <a:r>
              <a:rPr lang="es-AR" sz="4800">
                <a:solidFill>
                  <a:schemeClr val="lt1"/>
                </a:solidFill>
                <a:latin typeface="Overlock"/>
                <a:ea typeface="Overlock"/>
                <a:cs typeface="Overlock"/>
                <a:sym typeface="Overlock"/>
              </a:rPr>
              <a:t>Problema</a:t>
            </a:r>
            <a:endParaRPr sz="4800">
              <a:solidFill>
                <a:schemeClr val="lt1"/>
              </a:solidFill>
              <a:latin typeface="Overlock"/>
              <a:ea typeface="Overlock"/>
              <a:cs typeface="Overlock"/>
              <a:sym typeface="Overlock"/>
            </a:endParaRPr>
          </a:p>
        </p:txBody>
      </p:sp>
      <p:sp>
        <p:nvSpPr>
          <p:cNvPr id="138" name="Google Shape;138;p5"/>
          <p:cNvSpPr/>
          <p:nvPr/>
        </p:nvSpPr>
        <p:spPr>
          <a:xfrm rot="-5400000">
            <a:off x="9927112" y="4593106"/>
            <a:ext cx="876296" cy="3653481"/>
          </a:xfrm>
          <a:prstGeom prst="rtTriangle">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5"/>
          <p:cNvSpPr txBox="1"/>
          <p:nvPr>
            <p:ph idx="1" type="subTitle"/>
          </p:nvPr>
        </p:nvSpPr>
        <p:spPr>
          <a:xfrm>
            <a:off x="2" y="179427"/>
            <a:ext cx="2100648" cy="836448"/>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000"/>
              <a:buNone/>
            </a:pPr>
            <a:r>
              <a:rPr lang="es-AR" sz="2000">
                <a:solidFill>
                  <a:schemeClr val="lt1"/>
                </a:solidFill>
                <a:latin typeface="Overlock"/>
                <a:ea typeface="Overlock"/>
                <a:cs typeface="Overlock"/>
                <a:sym typeface="Overlock"/>
              </a:rPr>
              <a:t>el</a:t>
            </a:r>
            <a:endParaRPr sz="4000">
              <a:solidFill>
                <a:schemeClr val="lt1"/>
              </a:solidFill>
              <a:latin typeface="Overlock"/>
              <a:ea typeface="Overlock"/>
              <a:cs typeface="Overlock"/>
              <a:sym typeface="Overlock"/>
            </a:endParaRPr>
          </a:p>
        </p:txBody>
      </p:sp>
      <p:pic>
        <p:nvPicPr>
          <p:cNvPr id="140" name="Google Shape;140;p5"/>
          <p:cNvPicPr preferRelativeResize="0"/>
          <p:nvPr/>
        </p:nvPicPr>
        <p:blipFill rotWithShape="1">
          <a:blip r:embed="rId3">
            <a:alphaModFix/>
          </a:blip>
          <a:srcRect b="0" l="0" r="0" t="0"/>
          <a:stretch/>
        </p:blipFill>
        <p:spPr>
          <a:xfrm>
            <a:off x="488793" y="2038725"/>
            <a:ext cx="6412639" cy="4014870"/>
          </a:xfrm>
          <a:prstGeom prst="rect">
            <a:avLst/>
          </a:prstGeom>
          <a:noFill/>
          <a:ln>
            <a:noFill/>
          </a:ln>
        </p:spPr>
      </p:pic>
    </p:spTree>
  </p:cSld>
  <p:clrMapOvr>
    <a:masterClrMapping/>
  </p:clrMapOvr>
  <p:transition spd="slow" p14:dur="1500">
    <p:split orient="ver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4E0B2"/>
            </a:gs>
            <a:gs pos="46000">
              <a:srgbClr val="75B54B"/>
            </a:gs>
            <a:gs pos="100000">
              <a:srgbClr val="43672A"/>
            </a:gs>
          </a:gsLst>
          <a:path path="circle">
            <a:fillToRect b="50%" l="50%" r="50%" t="50%"/>
          </a:path>
          <a:tileRect/>
        </a:gradFill>
      </p:bgPr>
    </p:bg>
    <p:spTree>
      <p:nvGrpSpPr>
        <p:cNvPr id="145" name="Shape 145"/>
        <p:cNvGrpSpPr/>
        <p:nvPr/>
      </p:nvGrpSpPr>
      <p:grpSpPr>
        <a:xfrm>
          <a:off x="0" y="0"/>
          <a:ext cx="0" cy="0"/>
          <a:chOff x="0" y="0"/>
          <a:chExt cx="0" cy="0"/>
        </a:xfrm>
      </p:grpSpPr>
      <p:sp>
        <p:nvSpPr>
          <p:cNvPr id="146" name="Google Shape;146;p6"/>
          <p:cNvSpPr/>
          <p:nvPr/>
        </p:nvSpPr>
        <p:spPr>
          <a:xfrm flipH="1" rot="10800000">
            <a:off x="-1" y="-4"/>
            <a:ext cx="8538520" cy="1927657"/>
          </a:xfrm>
          <a:prstGeom prst="rtTriangle">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6"/>
          <p:cNvSpPr txBox="1"/>
          <p:nvPr>
            <p:ph type="ctrTitle"/>
          </p:nvPr>
        </p:nvSpPr>
        <p:spPr>
          <a:xfrm>
            <a:off x="-152586" y="-86533"/>
            <a:ext cx="3610770" cy="1882094"/>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Overlock"/>
              <a:buNone/>
            </a:pPr>
            <a:r>
              <a:rPr lang="es-AR" sz="4800">
                <a:solidFill>
                  <a:schemeClr val="lt1"/>
                </a:solidFill>
                <a:latin typeface="Overlock"/>
                <a:ea typeface="Overlock"/>
                <a:cs typeface="Overlock"/>
                <a:sym typeface="Overlock"/>
              </a:rPr>
              <a:t>propuesta</a:t>
            </a:r>
            <a:endParaRPr sz="4800">
              <a:solidFill>
                <a:schemeClr val="lt1"/>
              </a:solidFill>
              <a:latin typeface="Overlock"/>
              <a:ea typeface="Overlock"/>
              <a:cs typeface="Overlock"/>
              <a:sym typeface="Overlock"/>
            </a:endParaRPr>
          </a:p>
        </p:txBody>
      </p:sp>
      <p:sp>
        <p:nvSpPr>
          <p:cNvPr id="148" name="Google Shape;148;p6"/>
          <p:cNvSpPr txBox="1"/>
          <p:nvPr>
            <p:ph idx="1" type="subTitle"/>
          </p:nvPr>
        </p:nvSpPr>
        <p:spPr>
          <a:xfrm>
            <a:off x="136180" y="-86533"/>
            <a:ext cx="2628899" cy="836448"/>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None/>
            </a:pPr>
            <a:r>
              <a:rPr lang="es-AR" sz="4000">
                <a:solidFill>
                  <a:schemeClr val="lt1"/>
                </a:solidFill>
                <a:latin typeface="Overlock"/>
                <a:ea typeface="Overlock"/>
                <a:cs typeface="Overlock"/>
                <a:sym typeface="Overlock"/>
              </a:rPr>
              <a:t>Nuestra</a:t>
            </a:r>
            <a:endParaRPr sz="4000">
              <a:solidFill>
                <a:schemeClr val="lt1"/>
              </a:solidFill>
              <a:latin typeface="Overlock"/>
              <a:ea typeface="Overlock"/>
              <a:cs typeface="Overlock"/>
              <a:sym typeface="Overlock"/>
            </a:endParaRPr>
          </a:p>
        </p:txBody>
      </p:sp>
      <p:grpSp>
        <p:nvGrpSpPr>
          <p:cNvPr id="149" name="Google Shape;149;p6"/>
          <p:cNvGrpSpPr/>
          <p:nvPr/>
        </p:nvGrpSpPr>
        <p:grpSpPr>
          <a:xfrm>
            <a:off x="4548287" y="1468931"/>
            <a:ext cx="2067878" cy="4165725"/>
            <a:chOff x="1607820" y="731520"/>
            <a:chExt cx="1577340" cy="3177540"/>
          </a:xfrm>
        </p:grpSpPr>
        <p:sp>
          <p:nvSpPr>
            <p:cNvPr id="150" name="Google Shape;150;p6"/>
            <p:cNvSpPr/>
            <p:nvPr/>
          </p:nvSpPr>
          <p:spPr>
            <a:xfrm>
              <a:off x="1607820" y="731520"/>
              <a:ext cx="1577340" cy="3177540"/>
            </a:xfrm>
            <a:prstGeom prst="roundRect">
              <a:avLst>
                <a:gd fmla="val 9710" name="adj"/>
              </a:avLst>
            </a:prstGeom>
            <a:solidFill>
              <a:schemeClr val="lt1"/>
            </a:solidFill>
            <a:ln cap="flat" cmpd="sng" w="12700">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1" name="Google Shape;151;p6"/>
            <p:cNvSpPr/>
            <p:nvPr/>
          </p:nvSpPr>
          <p:spPr>
            <a:xfrm>
              <a:off x="1639824" y="944881"/>
              <a:ext cx="1519428" cy="2667001"/>
            </a:xfrm>
            <a:prstGeom prst="rect">
              <a:avLst/>
            </a:prstGeom>
            <a:solidFill>
              <a:srgbClr val="7F7F7F"/>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6"/>
            <p:cNvSpPr/>
            <p:nvPr/>
          </p:nvSpPr>
          <p:spPr>
            <a:xfrm>
              <a:off x="2312670" y="3680461"/>
              <a:ext cx="160020" cy="160020"/>
            </a:xfrm>
            <a:prstGeom prst="ellipse">
              <a:avLst/>
            </a:prstGeom>
            <a:solidFill>
              <a:schemeClr val="lt1"/>
            </a:solidFill>
            <a:ln cap="flat" cmpd="sng" w="12700">
              <a:solidFill>
                <a:schemeClr val="accent2"/>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3" name="Google Shape;153;p6"/>
            <p:cNvSpPr/>
            <p:nvPr/>
          </p:nvSpPr>
          <p:spPr>
            <a:xfrm>
              <a:off x="2228850" y="815341"/>
              <a:ext cx="327660" cy="45719"/>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54" name="Google Shape;154;p6"/>
          <p:cNvPicPr preferRelativeResize="0"/>
          <p:nvPr/>
        </p:nvPicPr>
        <p:blipFill rotWithShape="1">
          <a:blip r:embed="rId3">
            <a:alphaModFix/>
          </a:blip>
          <a:srcRect b="0" l="0" r="0" t="0"/>
          <a:stretch/>
        </p:blipFill>
        <p:spPr>
          <a:xfrm>
            <a:off x="2215115" y="2516959"/>
            <a:ext cx="572320" cy="2069667"/>
          </a:xfrm>
          <a:prstGeom prst="rect">
            <a:avLst/>
          </a:prstGeom>
          <a:noFill/>
          <a:ln>
            <a:noFill/>
          </a:ln>
          <a:effectLst>
            <a:outerShdw blurRad="50800" rotWithShape="0" algn="tl" dir="2700000" dist="38100">
              <a:srgbClr val="000000">
                <a:alpha val="40000"/>
              </a:srgbClr>
            </a:outerShdw>
          </a:effectLst>
        </p:spPr>
      </p:pic>
      <p:cxnSp>
        <p:nvCxnSpPr>
          <p:cNvPr id="155" name="Google Shape;155;p6"/>
          <p:cNvCxnSpPr/>
          <p:nvPr/>
        </p:nvCxnSpPr>
        <p:spPr>
          <a:xfrm>
            <a:off x="1885307" y="3582815"/>
            <a:ext cx="1238250" cy="0"/>
          </a:xfrm>
          <a:prstGeom prst="straightConnector1">
            <a:avLst/>
          </a:prstGeom>
          <a:noFill/>
          <a:ln cap="flat" cmpd="sng" w="38100">
            <a:solidFill>
              <a:schemeClr val="lt1"/>
            </a:solidFill>
            <a:prstDash val="dot"/>
            <a:miter lim="800000"/>
            <a:headEnd len="sm" w="sm" type="none"/>
            <a:tailEnd len="sm" w="sm" type="none"/>
          </a:ln>
          <a:effectLst>
            <a:outerShdw blurRad="50800" rotWithShape="0" algn="tl" dir="2700000" dist="38100">
              <a:srgbClr val="000000">
                <a:alpha val="40000"/>
              </a:srgbClr>
            </a:outerShdw>
          </a:effectLst>
        </p:spPr>
      </p:cxnSp>
      <p:sp>
        <p:nvSpPr>
          <p:cNvPr id="156" name="Google Shape;156;p6"/>
          <p:cNvSpPr/>
          <p:nvPr/>
        </p:nvSpPr>
        <p:spPr>
          <a:xfrm>
            <a:off x="3523607" y="3419475"/>
            <a:ext cx="409575" cy="381000"/>
          </a:xfrm>
          <a:prstGeom prst="rightArrow">
            <a:avLst>
              <a:gd fmla="val 50000" name="adj1"/>
              <a:gd fmla="val 50000" name="adj2"/>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7" name="Google Shape;157;p6"/>
          <p:cNvPicPr preferRelativeResize="0"/>
          <p:nvPr/>
        </p:nvPicPr>
        <p:blipFill rotWithShape="1">
          <a:blip r:embed="rId4">
            <a:alphaModFix/>
          </a:blip>
          <a:srcRect b="0" l="0" r="0" t="0"/>
          <a:stretch/>
        </p:blipFill>
        <p:spPr>
          <a:xfrm>
            <a:off x="4793350" y="3504286"/>
            <a:ext cx="488104" cy="859857"/>
          </a:xfrm>
          <a:prstGeom prst="rect">
            <a:avLst/>
          </a:prstGeom>
          <a:noFill/>
          <a:ln>
            <a:noFill/>
          </a:ln>
          <a:effectLst>
            <a:outerShdw blurRad="50800" rotWithShape="0" algn="tl" dir="2700000" dist="38100">
              <a:srgbClr val="000000">
                <a:alpha val="40000"/>
              </a:srgbClr>
            </a:outerShdw>
          </a:effectLst>
        </p:spPr>
      </p:pic>
      <p:pic>
        <p:nvPicPr>
          <p:cNvPr id="158" name="Google Shape;158;p6"/>
          <p:cNvPicPr preferRelativeResize="0"/>
          <p:nvPr/>
        </p:nvPicPr>
        <p:blipFill rotWithShape="1">
          <a:blip r:embed="rId5">
            <a:alphaModFix/>
          </a:blip>
          <a:srcRect b="0" l="0" r="0" t="0"/>
          <a:stretch/>
        </p:blipFill>
        <p:spPr>
          <a:xfrm>
            <a:off x="4794769" y="2555059"/>
            <a:ext cx="485266" cy="902425"/>
          </a:xfrm>
          <a:prstGeom prst="rect">
            <a:avLst/>
          </a:prstGeom>
          <a:noFill/>
          <a:ln>
            <a:noFill/>
          </a:ln>
          <a:effectLst>
            <a:outerShdw blurRad="50800" rotWithShape="0" algn="tl" dir="2700000" dist="38100">
              <a:srgbClr val="000000">
                <a:alpha val="40000"/>
              </a:srgbClr>
            </a:outerShdw>
          </a:effectLst>
        </p:spPr>
      </p:pic>
      <p:pic>
        <p:nvPicPr>
          <p:cNvPr id="159" name="Google Shape;159;p6"/>
          <p:cNvPicPr preferRelativeResize="0"/>
          <p:nvPr/>
        </p:nvPicPr>
        <p:blipFill rotWithShape="1">
          <a:blip r:embed="rId6">
            <a:alphaModFix/>
          </a:blip>
          <a:srcRect b="0" l="0" r="0" t="0"/>
          <a:stretch/>
        </p:blipFill>
        <p:spPr>
          <a:xfrm rot="10800000">
            <a:off x="5961851" y="2624774"/>
            <a:ext cx="447937" cy="731066"/>
          </a:xfrm>
          <a:prstGeom prst="rect">
            <a:avLst/>
          </a:prstGeom>
          <a:noFill/>
          <a:ln>
            <a:noFill/>
          </a:ln>
          <a:effectLst>
            <a:outerShdw blurRad="50800" rotWithShape="0" algn="tl" dir="2700000" dist="38100">
              <a:srgbClr val="000000">
                <a:alpha val="40000"/>
              </a:srgbClr>
            </a:outerShdw>
          </a:effectLst>
        </p:spPr>
      </p:pic>
      <p:grpSp>
        <p:nvGrpSpPr>
          <p:cNvPr id="160" name="Google Shape;160;p6"/>
          <p:cNvGrpSpPr/>
          <p:nvPr/>
        </p:nvGrpSpPr>
        <p:grpSpPr>
          <a:xfrm>
            <a:off x="8111638" y="1581098"/>
            <a:ext cx="1600947" cy="1354998"/>
            <a:chOff x="7539714" y="1748645"/>
            <a:chExt cx="1600947" cy="1354998"/>
          </a:xfrm>
        </p:grpSpPr>
        <p:pic>
          <p:nvPicPr>
            <p:cNvPr id="161" name="Google Shape;161;p6"/>
            <p:cNvPicPr preferRelativeResize="0"/>
            <p:nvPr/>
          </p:nvPicPr>
          <p:blipFill rotWithShape="1">
            <a:blip r:embed="rId6">
              <a:alphaModFix/>
            </a:blip>
            <a:srcRect b="0" l="0" r="0" t="0"/>
            <a:stretch/>
          </p:blipFill>
          <p:spPr>
            <a:xfrm rot="10800000">
              <a:off x="8107347" y="2372577"/>
              <a:ext cx="447937" cy="731066"/>
            </a:xfrm>
            <a:prstGeom prst="rect">
              <a:avLst/>
            </a:prstGeom>
            <a:noFill/>
            <a:ln>
              <a:noFill/>
            </a:ln>
            <a:effectLst>
              <a:outerShdw blurRad="50800" rotWithShape="0" algn="tl" dir="2700000" dist="38100">
                <a:srgbClr val="000000">
                  <a:alpha val="40000"/>
                </a:srgbClr>
              </a:outerShdw>
            </a:effectLst>
          </p:spPr>
        </p:pic>
        <p:pic>
          <p:nvPicPr>
            <p:cNvPr id="162" name="Google Shape;162;p6"/>
            <p:cNvPicPr preferRelativeResize="0"/>
            <p:nvPr/>
          </p:nvPicPr>
          <p:blipFill rotWithShape="1">
            <a:blip r:embed="rId5">
              <a:alphaModFix/>
            </a:blip>
            <a:srcRect b="0" l="0" r="0" t="0"/>
            <a:stretch/>
          </p:blipFill>
          <p:spPr>
            <a:xfrm>
              <a:off x="8103065" y="1877056"/>
              <a:ext cx="468260" cy="870800"/>
            </a:xfrm>
            <a:prstGeom prst="rect">
              <a:avLst/>
            </a:prstGeom>
            <a:noFill/>
            <a:ln>
              <a:noFill/>
            </a:ln>
            <a:effectLst>
              <a:outerShdw blurRad="50800" rotWithShape="0" algn="tl" dir="2700000" dist="38100">
                <a:srgbClr val="000000">
                  <a:alpha val="40000"/>
                </a:srgbClr>
              </a:outerShdw>
            </a:effectLst>
          </p:spPr>
        </p:pic>
        <p:pic>
          <p:nvPicPr>
            <p:cNvPr id="163" name="Google Shape;163;p6"/>
            <p:cNvPicPr preferRelativeResize="0"/>
            <p:nvPr/>
          </p:nvPicPr>
          <p:blipFill rotWithShape="1">
            <a:blip r:embed="rId6">
              <a:alphaModFix/>
            </a:blip>
            <a:srcRect b="0" l="0" r="0" t="0"/>
            <a:stretch/>
          </p:blipFill>
          <p:spPr>
            <a:xfrm rot="-9100277">
              <a:off x="7686348" y="2272035"/>
              <a:ext cx="447937" cy="731066"/>
            </a:xfrm>
            <a:prstGeom prst="rect">
              <a:avLst/>
            </a:prstGeom>
            <a:noFill/>
            <a:ln>
              <a:noFill/>
            </a:ln>
            <a:effectLst>
              <a:outerShdw blurRad="50800" rotWithShape="0" algn="tl" dir="2700000" dist="38100">
                <a:srgbClr val="000000">
                  <a:alpha val="40000"/>
                </a:srgbClr>
              </a:outerShdw>
            </a:effectLst>
          </p:spPr>
        </p:pic>
        <p:pic>
          <p:nvPicPr>
            <p:cNvPr id="164" name="Google Shape;164;p6"/>
            <p:cNvPicPr preferRelativeResize="0"/>
            <p:nvPr/>
          </p:nvPicPr>
          <p:blipFill rotWithShape="1">
            <a:blip r:embed="rId7">
              <a:alphaModFix/>
            </a:blip>
            <a:srcRect b="0" l="0" r="0" t="0"/>
            <a:stretch/>
          </p:blipFill>
          <p:spPr>
            <a:xfrm flipH="1" rot="1589670">
              <a:off x="7877452" y="1806304"/>
              <a:ext cx="459790" cy="855048"/>
            </a:xfrm>
            <a:prstGeom prst="rect">
              <a:avLst/>
            </a:prstGeom>
            <a:blipFill rotWithShape="1">
              <a:blip r:embed="rId8">
                <a:alphaModFix amt="10000"/>
              </a:blip>
              <a:stretch>
                <a:fillRect b="0" l="0" r="0" t="0"/>
              </a:stretch>
            </a:blipFill>
            <a:ln>
              <a:noFill/>
            </a:ln>
            <a:effectLst>
              <a:outerShdw blurRad="50800" rotWithShape="0" algn="tl" dir="2700000" dist="38100">
                <a:srgbClr val="000000">
                  <a:alpha val="40000"/>
                </a:srgbClr>
              </a:outerShdw>
            </a:effectLst>
          </p:spPr>
        </p:pic>
        <p:pic>
          <p:nvPicPr>
            <p:cNvPr id="165" name="Google Shape;165;p6"/>
            <p:cNvPicPr preferRelativeResize="0"/>
            <p:nvPr/>
          </p:nvPicPr>
          <p:blipFill rotWithShape="1">
            <a:blip r:embed="rId6">
              <a:alphaModFix/>
            </a:blip>
            <a:srcRect b="0" l="0" r="0" t="0"/>
            <a:stretch/>
          </p:blipFill>
          <p:spPr>
            <a:xfrm rot="8841634">
              <a:off x="8530942" y="2253826"/>
              <a:ext cx="447937" cy="731066"/>
            </a:xfrm>
            <a:prstGeom prst="rect">
              <a:avLst/>
            </a:prstGeom>
            <a:noFill/>
            <a:ln>
              <a:noFill/>
            </a:ln>
            <a:effectLst>
              <a:outerShdw blurRad="50800" rotWithShape="0" algn="tl" dir="2700000" dist="38100">
                <a:srgbClr val="000000">
                  <a:alpha val="40000"/>
                </a:srgbClr>
              </a:outerShdw>
            </a:effectLst>
          </p:spPr>
        </p:pic>
        <p:pic>
          <p:nvPicPr>
            <p:cNvPr id="166" name="Google Shape;166;p6"/>
            <p:cNvPicPr preferRelativeResize="0"/>
            <p:nvPr/>
          </p:nvPicPr>
          <p:blipFill rotWithShape="1">
            <a:blip r:embed="rId8">
              <a:alphaModFix/>
            </a:blip>
            <a:srcRect b="0" l="0" r="0" t="0"/>
            <a:stretch/>
          </p:blipFill>
          <p:spPr>
            <a:xfrm flipH="1" rot="-1794756">
              <a:off x="8320303" y="1815853"/>
              <a:ext cx="459790" cy="855048"/>
            </a:xfrm>
            <a:prstGeom prst="rect">
              <a:avLst/>
            </a:prstGeom>
            <a:noFill/>
            <a:ln>
              <a:noFill/>
            </a:ln>
            <a:effectLst>
              <a:outerShdw blurRad="50800" rotWithShape="0" algn="tl" dir="2700000" dist="38100">
                <a:srgbClr val="000000">
                  <a:alpha val="40000"/>
                </a:srgbClr>
              </a:outerShdw>
            </a:effectLst>
          </p:spPr>
        </p:pic>
      </p:grpSp>
      <p:sp>
        <p:nvSpPr>
          <p:cNvPr id="167" name="Google Shape;167;p6"/>
          <p:cNvSpPr/>
          <p:nvPr/>
        </p:nvSpPr>
        <p:spPr>
          <a:xfrm rot="-2109755">
            <a:off x="7062096" y="2815771"/>
            <a:ext cx="409575" cy="381000"/>
          </a:xfrm>
          <a:prstGeom prst="rightArrow">
            <a:avLst>
              <a:gd fmla="val 50000" name="adj1"/>
              <a:gd fmla="val 50000" name="adj2"/>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68" name="Google Shape;168;p6"/>
          <p:cNvGrpSpPr/>
          <p:nvPr/>
        </p:nvGrpSpPr>
        <p:grpSpPr>
          <a:xfrm>
            <a:off x="7990628" y="3742041"/>
            <a:ext cx="1908036" cy="1667238"/>
            <a:chOff x="7768527" y="3876029"/>
            <a:chExt cx="2075441" cy="1813516"/>
          </a:xfrm>
        </p:grpSpPr>
        <p:pic>
          <p:nvPicPr>
            <p:cNvPr id="169" name="Google Shape;169;p6"/>
            <p:cNvPicPr preferRelativeResize="0"/>
            <p:nvPr/>
          </p:nvPicPr>
          <p:blipFill rotWithShape="1">
            <a:blip r:embed="rId9">
              <a:alphaModFix/>
            </a:blip>
            <a:srcRect b="0" l="0" r="0" t="0"/>
            <a:stretch/>
          </p:blipFill>
          <p:spPr>
            <a:xfrm>
              <a:off x="9221047" y="4006963"/>
              <a:ext cx="622921" cy="1159325"/>
            </a:xfrm>
            <a:prstGeom prst="rect">
              <a:avLst/>
            </a:prstGeom>
            <a:noFill/>
            <a:ln>
              <a:noFill/>
            </a:ln>
            <a:effectLst>
              <a:outerShdw blurRad="50800" rotWithShape="0" algn="tl" dir="2700000" dist="38100">
                <a:srgbClr val="000000">
                  <a:alpha val="40000"/>
                </a:srgbClr>
              </a:outerShdw>
            </a:effectLst>
          </p:spPr>
        </p:pic>
        <p:pic>
          <p:nvPicPr>
            <p:cNvPr id="170" name="Google Shape;170;p6"/>
            <p:cNvPicPr preferRelativeResize="0"/>
            <p:nvPr/>
          </p:nvPicPr>
          <p:blipFill rotWithShape="1">
            <a:blip r:embed="rId10">
              <a:alphaModFix/>
            </a:blip>
            <a:srcRect b="0" l="0" r="0" t="0"/>
            <a:stretch/>
          </p:blipFill>
          <p:spPr>
            <a:xfrm>
              <a:off x="8492060" y="3876029"/>
              <a:ext cx="614090" cy="1216314"/>
            </a:xfrm>
            <a:prstGeom prst="rect">
              <a:avLst/>
            </a:prstGeom>
            <a:noFill/>
            <a:ln>
              <a:noFill/>
            </a:ln>
            <a:effectLst>
              <a:outerShdw blurRad="50800" rotWithShape="0" algn="tl" dir="2700000" dist="38100">
                <a:srgbClr val="000000">
                  <a:alpha val="40000"/>
                </a:srgbClr>
              </a:outerShdw>
            </a:effectLst>
          </p:spPr>
        </p:pic>
        <p:pic>
          <p:nvPicPr>
            <p:cNvPr id="171" name="Google Shape;171;p6"/>
            <p:cNvPicPr preferRelativeResize="0"/>
            <p:nvPr/>
          </p:nvPicPr>
          <p:blipFill rotWithShape="1">
            <a:blip r:embed="rId11">
              <a:alphaModFix/>
            </a:blip>
            <a:srcRect b="0" l="0" r="0" t="0"/>
            <a:stretch/>
          </p:blipFill>
          <p:spPr>
            <a:xfrm>
              <a:off x="7768527" y="3982661"/>
              <a:ext cx="561828" cy="1097905"/>
            </a:xfrm>
            <a:prstGeom prst="rect">
              <a:avLst/>
            </a:prstGeom>
            <a:noFill/>
            <a:ln>
              <a:noFill/>
            </a:ln>
            <a:effectLst>
              <a:outerShdw blurRad="50800" rotWithShape="0" algn="tl" dir="2700000" dist="38100">
                <a:srgbClr val="000000">
                  <a:alpha val="40000"/>
                </a:srgbClr>
              </a:outerShdw>
            </a:effectLst>
          </p:spPr>
        </p:pic>
        <p:pic>
          <p:nvPicPr>
            <p:cNvPr id="172" name="Google Shape;172;p6"/>
            <p:cNvPicPr preferRelativeResize="0"/>
            <p:nvPr/>
          </p:nvPicPr>
          <p:blipFill rotWithShape="1">
            <a:blip r:embed="rId12">
              <a:alphaModFix/>
            </a:blip>
            <a:srcRect b="0" l="0" r="0" t="0"/>
            <a:stretch/>
          </p:blipFill>
          <p:spPr>
            <a:xfrm>
              <a:off x="8535548" y="4855093"/>
              <a:ext cx="473682" cy="834452"/>
            </a:xfrm>
            <a:prstGeom prst="rect">
              <a:avLst/>
            </a:prstGeom>
            <a:noFill/>
            <a:ln>
              <a:noFill/>
            </a:ln>
            <a:effectLst>
              <a:outerShdw blurRad="50800" rotWithShape="0" algn="tl" dir="2700000" dist="38100">
                <a:srgbClr val="000000">
                  <a:alpha val="40000"/>
                </a:srgbClr>
              </a:outerShdw>
            </a:effectLst>
          </p:spPr>
        </p:pic>
        <p:pic>
          <p:nvPicPr>
            <p:cNvPr id="173" name="Google Shape;173;p6"/>
            <p:cNvPicPr preferRelativeResize="0"/>
            <p:nvPr/>
          </p:nvPicPr>
          <p:blipFill rotWithShape="1">
            <a:blip r:embed="rId13">
              <a:alphaModFix/>
            </a:blip>
            <a:srcRect b="0" l="0" r="0" t="0"/>
            <a:stretch/>
          </p:blipFill>
          <p:spPr>
            <a:xfrm>
              <a:off x="9276169" y="4851606"/>
              <a:ext cx="473682" cy="834452"/>
            </a:xfrm>
            <a:prstGeom prst="rect">
              <a:avLst/>
            </a:prstGeom>
            <a:noFill/>
            <a:ln>
              <a:noFill/>
            </a:ln>
            <a:effectLst>
              <a:outerShdw blurRad="50800" rotWithShape="0" algn="tl" dir="2700000" dist="38100">
                <a:srgbClr val="000000">
                  <a:alpha val="40000"/>
                </a:srgbClr>
              </a:outerShdw>
            </a:effectLst>
          </p:spPr>
        </p:pic>
        <p:pic>
          <p:nvPicPr>
            <p:cNvPr id="174" name="Google Shape;174;p6"/>
            <p:cNvPicPr preferRelativeResize="0"/>
            <p:nvPr/>
          </p:nvPicPr>
          <p:blipFill rotWithShape="1">
            <a:blip r:embed="rId14">
              <a:alphaModFix/>
            </a:blip>
            <a:srcRect b="0" l="0" r="0" t="0"/>
            <a:stretch/>
          </p:blipFill>
          <p:spPr>
            <a:xfrm>
              <a:off x="7816142" y="4854358"/>
              <a:ext cx="473682" cy="834452"/>
            </a:xfrm>
            <a:prstGeom prst="rect">
              <a:avLst/>
            </a:prstGeom>
            <a:noFill/>
            <a:ln>
              <a:noFill/>
            </a:ln>
            <a:effectLst>
              <a:outerShdw blurRad="50800" rotWithShape="0" algn="tl" dir="2700000" dist="38100">
                <a:srgbClr val="000000">
                  <a:alpha val="40000"/>
                </a:srgbClr>
              </a:outerShdw>
            </a:effectLst>
          </p:spPr>
        </p:pic>
      </p:grpSp>
      <p:sp>
        <p:nvSpPr>
          <p:cNvPr id="175" name="Google Shape;175;p6"/>
          <p:cNvSpPr/>
          <p:nvPr/>
        </p:nvSpPr>
        <p:spPr>
          <a:xfrm>
            <a:off x="5401113" y="2830226"/>
            <a:ext cx="431515" cy="431515"/>
          </a:xfrm>
          <a:prstGeom prst="mathPlus">
            <a:avLst>
              <a:gd fmla="val 23520" name="adj1"/>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6"/>
          <p:cNvSpPr/>
          <p:nvPr/>
        </p:nvSpPr>
        <p:spPr>
          <a:xfrm rot="2164734">
            <a:off x="7092572" y="3899081"/>
            <a:ext cx="409575" cy="381000"/>
          </a:xfrm>
          <a:prstGeom prst="rightArrow">
            <a:avLst>
              <a:gd fmla="val 50000" name="adj1"/>
              <a:gd fmla="val 50000" name="adj2"/>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7" name="Google Shape;177;p6"/>
          <p:cNvPicPr preferRelativeResize="0"/>
          <p:nvPr/>
        </p:nvPicPr>
        <p:blipFill rotWithShape="1">
          <a:blip r:embed="rId15">
            <a:alphaModFix/>
          </a:blip>
          <a:srcRect b="0" l="0" r="0" t="0"/>
          <a:stretch/>
        </p:blipFill>
        <p:spPr>
          <a:xfrm>
            <a:off x="5848189" y="3582815"/>
            <a:ext cx="717709" cy="1335736"/>
          </a:xfrm>
          <a:prstGeom prst="rect">
            <a:avLst/>
          </a:prstGeom>
          <a:noFill/>
          <a:ln>
            <a:noFill/>
          </a:ln>
          <a:effectLst>
            <a:outerShdw blurRad="50800" rotWithShape="0" algn="tl" dir="2700000" dist="38100">
              <a:srgbClr val="000000">
                <a:alpha val="40000"/>
              </a:srgbClr>
            </a:outerShdw>
          </a:effectLst>
        </p:spPr>
      </p:pic>
      <p:sp>
        <p:nvSpPr>
          <p:cNvPr id="178" name="Google Shape;178;p6"/>
          <p:cNvSpPr/>
          <p:nvPr/>
        </p:nvSpPr>
        <p:spPr>
          <a:xfrm>
            <a:off x="5373400" y="3696275"/>
            <a:ext cx="431515" cy="431515"/>
          </a:xfrm>
          <a:prstGeom prst="mathPlus">
            <a:avLst>
              <a:gd fmla="val 23520" name="adj1"/>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9" name="Google Shape;179;p6"/>
          <p:cNvPicPr preferRelativeResize="0"/>
          <p:nvPr/>
        </p:nvPicPr>
        <p:blipFill rotWithShape="1">
          <a:blip r:embed="rId16">
            <a:alphaModFix/>
          </a:blip>
          <a:srcRect b="0" l="0" r="0" t="0"/>
          <a:stretch/>
        </p:blipFill>
        <p:spPr>
          <a:xfrm>
            <a:off x="5472339" y="2014716"/>
            <a:ext cx="294970" cy="294970"/>
          </a:xfrm>
          <a:prstGeom prst="rect">
            <a:avLst/>
          </a:prstGeom>
          <a:noFill/>
          <a:ln>
            <a:noFill/>
          </a:ln>
        </p:spPr>
      </p:pic>
      <p:sp>
        <p:nvSpPr>
          <p:cNvPr id="180" name="Google Shape;180;p6"/>
          <p:cNvSpPr/>
          <p:nvPr/>
        </p:nvSpPr>
        <p:spPr>
          <a:xfrm rot="-5400000">
            <a:off x="9927112" y="4593106"/>
            <a:ext cx="876296" cy="3653481"/>
          </a:xfrm>
          <a:prstGeom prst="rtTriangle">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14:dur="1500">
    <p:split orient="ver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4E0B2"/>
            </a:gs>
            <a:gs pos="46000">
              <a:srgbClr val="75B54B"/>
            </a:gs>
            <a:gs pos="100000">
              <a:srgbClr val="43672A"/>
            </a:gs>
          </a:gsLst>
          <a:path path="circle">
            <a:fillToRect b="50%" l="50%" r="50%" t="50%"/>
          </a:path>
          <a:tileRect/>
        </a:gradFill>
      </p:bgPr>
    </p:bg>
    <p:spTree>
      <p:nvGrpSpPr>
        <p:cNvPr id="185" name="Shape 185"/>
        <p:cNvGrpSpPr/>
        <p:nvPr/>
      </p:nvGrpSpPr>
      <p:grpSpPr>
        <a:xfrm>
          <a:off x="0" y="0"/>
          <a:ext cx="0" cy="0"/>
          <a:chOff x="0" y="0"/>
          <a:chExt cx="0" cy="0"/>
        </a:xfrm>
      </p:grpSpPr>
      <p:sp>
        <p:nvSpPr>
          <p:cNvPr id="186" name="Google Shape;186;p7"/>
          <p:cNvSpPr/>
          <p:nvPr/>
        </p:nvSpPr>
        <p:spPr>
          <a:xfrm flipH="1" rot="10800000">
            <a:off x="-1" y="-4"/>
            <a:ext cx="8538520" cy="1927657"/>
          </a:xfrm>
          <a:prstGeom prst="rtTriangle">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7"/>
          <p:cNvSpPr txBox="1"/>
          <p:nvPr>
            <p:ph type="ctrTitle"/>
          </p:nvPr>
        </p:nvSpPr>
        <p:spPr>
          <a:xfrm>
            <a:off x="0" y="-86533"/>
            <a:ext cx="3610770" cy="1882094"/>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Overlock"/>
              <a:buNone/>
            </a:pPr>
            <a:r>
              <a:rPr lang="es-AR">
                <a:solidFill>
                  <a:schemeClr val="lt1"/>
                </a:solidFill>
                <a:latin typeface="Overlock"/>
                <a:ea typeface="Overlock"/>
                <a:cs typeface="Overlock"/>
                <a:sym typeface="Overlock"/>
              </a:rPr>
              <a:t>funciona</a:t>
            </a:r>
            <a:endParaRPr>
              <a:solidFill>
                <a:schemeClr val="lt1"/>
              </a:solidFill>
              <a:latin typeface="Overlock"/>
              <a:ea typeface="Overlock"/>
              <a:cs typeface="Overlock"/>
              <a:sym typeface="Overlock"/>
            </a:endParaRPr>
          </a:p>
        </p:txBody>
      </p:sp>
      <p:sp>
        <p:nvSpPr>
          <p:cNvPr id="188" name="Google Shape;188;p7"/>
          <p:cNvSpPr txBox="1"/>
          <p:nvPr>
            <p:ph idx="1" type="subTitle"/>
          </p:nvPr>
        </p:nvSpPr>
        <p:spPr>
          <a:xfrm>
            <a:off x="0" y="7050"/>
            <a:ext cx="2628899" cy="836448"/>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None/>
            </a:pPr>
            <a:r>
              <a:rPr lang="es-AR" sz="3600">
                <a:solidFill>
                  <a:schemeClr val="lt1"/>
                </a:solidFill>
                <a:latin typeface="Overlock"/>
                <a:ea typeface="Overlock"/>
                <a:cs typeface="Overlock"/>
                <a:sym typeface="Overlock"/>
              </a:rPr>
              <a:t>Como</a:t>
            </a:r>
            <a:endParaRPr sz="4000">
              <a:solidFill>
                <a:schemeClr val="lt1"/>
              </a:solidFill>
              <a:latin typeface="Overlock"/>
              <a:ea typeface="Overlock"/>
              <a:cs typeface="Overlock"/>
              <a:sym typeface="Overlock"/>
            </a:endParaRPr>
          </a:p>
        </p:txBody>
      </p:sp>
      <p:pic>
        <p:nvPicPr>
          <p:cNvPr id="189" name="Google Shape;189;p7"/>
          <p:cNvPicPr preferRelativeResize="0"/>
          <p:nvPr/>
        </p:nvPicPr>
        <p:blipFill rotWithShape="1">
          <a:blip r:embed="rId3">
            <a:alphaModFix/>
          </a:blip>
          <a:srcRect b="0" l="0" r="0" t="0"/>
          <a:stretch/>
        </p:blipFill>
        <p:spPr>
          <a:xfrm>
            <a:off x="3002670" y="963824"/>
            <a:ext cx="5535849" cy="5521184"/>
          </a:xfrm>
          <a:prstGeom prst="rect">
            <a:avLst/>
          </a:prstGeom>
          <a:noFill/>
          <a:ln>
            <a:noFill/>
          </a:ln>
        </p:spPr>
      </p:pic>
      <p:sp>
        <p:nvSpPr>
          <p:cNvPr id="190" name="Google Shape;190;p7"/>
          <p:cNvSpPr/>
          <p:nvPr/>
        </p:nvSpPr>
        <p:spPr>
          <a:xfrm rot="-5400000">
            <a:off x="9927112" y="4593106"/>
            <a:ext cx="876296" cy="3653481"/>
          </a:xfrm>
          <a:prstGeom prst="rtTriangle">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14:dur="1500">
    <p:split orient="ver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4E0B2"/>
            </a:gs>
            <a:gs pos="46000">
              <a:srgbClr val="75B54B"/>
            </a:gs>
            <a:gs pos="100000">
              <a:srgbClr val="43672A"/>
            </a:gs>
          </a:gsLst>
          <a:path path="circle">
            <a:fillToRect b="50%" l="50%" r="50%" t="50%"/>
          </a:path>
          <a:tileRect/>
        </a:gradFill>
      </p:bgPr>
    </p:bg>
    <p:spTree>
      <p:nvGrpSpPr>
        <p:cNvPr id="195" name="Shape 195"/>
        <p:cNvGrpSpPr/>
        <p:nvPr/>
      </p:nvGrpSpPr>
      <p:grpSpPr>
        <a:xfrm>
          <a:off x="0" y="0"/>
          <a:ext cx="0" cy="0"/>
          <a:chOff x="0" y="0"/>
          <a:chExt cx="0" cy="0"/>
        </a:xfrm>
      </p:grpSpPr>
      <p:sp>
        <p:nvSpPr>
          <p:cNvPr id="196" name="Google Shape;196;p8"/>
          <p:cNvSpPr/>
          <p:nvPr/>
        </p:nvSpPr>
        <p:spPr>
          <a:xfrm flipH="1" rot="10800000">
            <a:off x="-1" y="-4"/>
            <a:ext cx="8538520" cy="1927657"/>
          </a:xfrm>
          <a:prstGeom prst="rtTriangle">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7" name="Google Shape;197;p8"/>
          <p:cNvSpPr txBox="1"/>
          <p:nvPr>
            <p:ph type="ctrTitle"/>
          </p:nvPr>
        </p:nvSpPr>
        <p:spPr>
          <a:xfrm>
            <a:off x="-88914" y="-8459"/>
            <a:ext cx="3610770" cy="1882094"/>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Overlock"/>
              <a:buNone/>
            </a:pPr>
            <a:r>
              <a:rPr lang="es-AR">
                <a:solidFill>
                  <a:schemeClr val="lt1"/>
                </a:solidFill>
                <a:latin typeface="Overlock"/>
                <a:ea typeface="Overlock"/>
                <a:cs typeface="Overlock"/>
                <a:sym typeface="Overlock"/>
              </a:rPr>
              <a:t>funciona</a:t>
            </a:r>
            <a:endParaRPr sz="4800">
              <a:solidFill>
                <a:schemeClr val="lt1"/>
              </a:solidFill>
              <a:latin typeface="Overlock"/>
              <a:ea typeface="Overlock"/>
              <a:cs typeface="Overlock"/>
              <a:sym typeface="Overlock"/>
            </a:endParaRPr>
          </a:p>
        </p:txBody>
      </p:sp>
      <p:sp>
        <p:nvSpPr>
          <p:cNvPr id="198" name="Google Shape;198;p8"/>
          <p:cNvSpPr txBox="1"/>
          <p:nvPr>
            <p:ph idx="1" type="subTitle"/>
          </p:nvPr>
        </p:nvSpPr>
        <p:spPr>
          <a:xfrm>
            <a:off x="0" y="18066"/>
            <a:ext cx="2628899" cy="836448"/>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None/>
            </a:pPr>
            <a:r>
              <a:rPr lang="es-AR" sz="4400">
                <a:solidFill>
                  <a:schemeClr val="lt1"/>
                </a:solidFill>
                <a:latin typeface="Overlock"/>
                <a:ea typeface="Overlock"/>
                <a:cs typeface="Overlock"/>
                <a:sym typeface="Overlock"/>
              </a:rPr>
              <a:t>Como</a:t>
            </a:r>
            <a:endParaRPr sz="4000">
              <a:solidFill>
                <a:schemeClr val="lt1"/>
              </a:solidFill>
              <a:latin typeface="Overlock"/>
              <a:ea typeface="Overlock"/>
              <a:cs typeface="Overlock"/>
              <a:sym typeface="Overlock"/>
            </a:endParaRPr>
          </a:p>
        </p:txBody>
      </p:sp>
      <p:pic>
        <p:nvPicPr>
          <p:cNvPr id="199" name="Google Shape;199;p8"/>
          <p:cNvPicPr preferRelativeResize="0"/>
          <p:nvPr/>
        </p:nvPicPr>
        <p:blipFill rotWithShape="1">
          <a:blip r:embed="rId3">
            <a:alphaModFix/>
          </a:blip>
          <a:srcRect b="0" l="0" r="0" t="0"/>
          <a:stretch/>
        </p:blipFill>
        <p:spPr>
          <a:xfrm>
            <a:off x="3322827" y="1015875"/>
            <a:ext cx="5404692" cy="5263207"/>
          </a:xfrm>
          <a:prstGeom prst="ellipse">
            <a:avLst/>
          </a:prstGeom>
          <a:noFill/>
          <a:ln>
            <a:noFill/>
          </a:ln>
          <a:effectLst>
            <a:outerShdw blurRad="50800" rotWithShape="0" algn="t" dir="5400000" dist="38100">
              <a:srgbClr val="000000">
                <a:alpha val="40000"/>
              </a:srgbClr>
            </a:outerShdw>
          </a:effectLst>
        </p:spPr>
      </p:pic>
      <p:sp>
        <p:nvSpPr>
          <p:cNvPr id="200" name="Google Shape;200;p8"/>
          <p:cNvSpPr txBox="1"/>
          <p:nvPr/>
        </p:nvSpPr>
        <p:spPr>
          <a:xfrm>
            <a:off x="5029201" y="1426229"/>
            <a:ext cx="201057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AR" sz="2000" u="none" cap="none" strike="noStrike">
                <a:solidFill>
                  <a:schemeClr val="dk1"/>
                </a:solidFill>
                <a:latin typeface="Overlock"/>
                <a:ea typeface="Overlock"/>
                <a:cs typeface="Overlock"/>
                <a:sym typeface="Overlock"/>
              </a:rPr>
              <a:t>LAMPARITA</a:t>
            </a:r>
            <a:endParaRPr b="0" i="0" sz="2000" u="none" cap="none" strike="noStrike">
              <a:solidFill>
                <a:schemeClr val="dk1"/>
              </a:solidFill>
              <a:latin typeface="Overlock"/>
              <a:ea typeface="Overlock"/>
              <a:cs typeface="Overlock"/>
              <a:sym typeface="Overlock"/>
            </a:endParaRPr>
          </a:p>
        </p:txBody>
      </p:sp>
      <p:sp>
        <p:nvSpPr>
          <p:cNvPr id="201" name="Google Shape;201;p8"/>
          <p:cNvSpPr txBox="1"/>
          <p:nvPr/>
        </p:nvSpPr>
        <p:spPr>
          <a:xfrm>
            <a:off x="4627084" y="2146161"/>
            <a:ext cx="295252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2000" u="none" cap="none" strike="noStrike">
                <a:solidFill>
                  <a:schemeClr val="accent1"/>
                </a:solidFill>
                <a:latin typeface="Overlock"/>
                <a:ea typeface="Overlock"/>
                <a:cs typeface="Overlock"/>
                <a:sym typeface="Overlock"/>
              </a:rPr>
              <a:t>Opciones:</a:t>
            </a:r>
            <a:endParaRPr sz="2000">
              <a:solidFill>
                <a:schemeClr val="accent1"/>
              </a:solidFill>
              <a:latin typeface="Overlock"/>
              <a:ea typeface="Overlock"/>
              <a:cs typeface="Overlock"/>
              <a:sym typeface="Overlock"/>
            </a:endParaRPr>
          </a:p>
        </p:txBody>
      </p:sp>
      <p:sp>
        <p:nvSpPr>
          <p:cNvPr id="202" name="Google Shape;202;p8"/>
          <p:cNvSpPr txBox="1"/>
          <p:nvPr/>
        </p:nvSpPr>
        <p:spPr>
          <a:xfrm>
            <a:off x="4627083" y="2705105"/>
            <a:ext cx="2952521" cy="400110"/>
          </a:xfrm>
          <a:prstGeom prst="rect">
            <a:avLst/>
          </a:prstGeom>
          <a:noFill/>
          <a:ln>
            <a:noFill/>
          </a:ln>
        </p:spPr>
        <p:txBody>
          <a:bodyPr anchorCtr="0" anchor="t" bIns="45700" lIns="91425" spcFirstLastPara="1" rIns="91425" wrap="square" tIns="45700">
            <a:spAutoFit/>
          </a:bodyPr>
          <a:lstStyle/>
          <a:p>
            <a:pPr indent="-182563" lvl="0" marL="182563" marR="0" rtl="0" algn="l">
              <a:spcBef>
                <a:spcPts val="0"/>
              </a:spcBef>
              <a:spcAft>
                <a:spcPts val="0"/>
              </a:spcAft>
              <a:buClr>
                <a:schemeClr val="accent1"/>
              </a:buClr>
              <a:buSzPts val="2000"/>
              <a:buFont typeface="Arial"/>
              <a:buChar char="•"/>
            </a:pPr>
            <a:r>
              <a:rPr lang="es-AR" sz="2000">
                <a:solidFill>
                  <a:schemeClr val="accent1"/>
                </a:solidFill>
                <a:latin typeface="Overlock"/>
                <a:ea typeface="Overlock"/>
                <a:cs typeface="Overlock"/>
                <a:sym typeface="Overlock"/>
              </a:rPr>
              <a:t>Lamparita Macetero</a:t>
            </a:r>
            <a:endParaRPr sz="2000">
              <a:solidFill>
                <a:schemeClr val="accent1"/>
              </a:solidFill>
              <a:latin typeface="Overlock"/>
              <a:ea typeface="Overlock"/>
              <a:cs typeface="Overlock"/>
              <a:sym typeface="Overlock"/>
            </a:endParaRPr>
          </a:p>
        </p:txBody>
      </p:sp>
      <p:sp>
        <p:nvSpPr>
          <p:cNvPr id="203" name="Google Shape;203;p8"/>
          <p:cNvSpPr txBox="1"/>
          <p:nvPr/>
        </p:nvSpPr>
        <p:spPr>
          <a:xfrm>
            <a:off x="4635053" y="3170582"/>
            <a:ext cx="2952521" cy="400110"/>
          </a:xfrm>
          <a:prstGeom prst="rect">
            <a:avLst/>
          </a:prstGeom>
          <a:noFill/>
          <a:ln>
            <a:noFill/>
          </a:ln>
        </p:spPr>
        <p:txBody>
          <a:bodyPr anchorCtr="0" anchor="t" bIns="45700" lIns="91425" spcFirstLastPara="1" rIns="91425" wrap="square" tIns="45700">
            <a:spAutoFit/>
          </a:bodyPr>
          <a:lstStyle/>
          <a:p>
            <a:pPr indent="-182563" lvl="0" marL="182563" marR="0" rtl="0" algn="l">
              <a:spcBef>
                <a:spcPts val="0"/>
              </a:spcBef>
              <a:spcAft>
                <a:spcPts val="0"/>
              </a:spcAft>
              <a:buClr>
                <a:srgbClr val="2E75B5"/>
              </a:buClr>
              <a:buSzPts val="2000"/>
              <a:buFont typeface="Arial"/>
              <a:buChar char="•"/>
            </a:pPr>
            <a:r>
              <a:rPr lang="es-AR" sz="2000" u="sng">
                <a:solidFill>
                  <a:srgbClr val="2E75B5"/>
                </a:solidFill>
                <a:latin typeface="Overlock"/>
                <a:ea typeface="Overlock"/>
                <a:cs typeface="Overlock"/>
                <a:sym typeface="Overlock"/>
              </a:rPr>
              <a:t>Lamparita vela</a:t>
            </a:r>
            <a:endParaRPr sz="2000" u="sng">
              <a:solidFill>
                <a:srgbClr val="2E75B5"/>
              </a:solidFill>
              <a:latin typeface="Overlock"/>
              <a:ea typeface="Overlock"/>
              <a:cs typeface="Overlock"/>
              <a:sym typeface="Overlock"/>
            </a:endParaRPr>
          </a:p>
        </p:txBody>
      </p:sp>
      <p:sp>
        <p:nvSpPr>
          <p:cNvPr id="204" name="Google Shape;204;p8"/>
          <p:cNvSpPr txBox="1"/>
          <p:nvPr/>
        </p:nvSpPr>
        <p:spPr>
          <a:xfrm>
            <a:off x="4635053" y="3630387"/>
            <a:ext cx="2952521" cy="400110"/>
          </a:xfrm>
          <a:prstGeom prst="rect">
            <a:avLst/>
          </a:prstGeom>
          <a:noFill/>
          <a:ln>
            <a:noFill/>
          </a:ln>
        </p:spPr>
        <p:txBody>
          <a:bodyPr anchorCtr="0" anchor="t" bIns="45700" lIns="91425" spcFirstLastPara="1" rIns="91425" wrap="square" tIns="45700">
            <a:spAutoFit/>
          </a:bodyPr>
          <a:lstStyle/>
          <a:p>
            <a:pPr indent="-182563" lvl="0" marL="182563" marR="0" rtl="0" algn="l">
              <a:spcBef>
                <a:spcPts val="0"/>
              </a:spcBef>
              <a:spcAft>
                <a:spcPts val="0"/>
              </a:spcAft>
              <a:buClr>
                <a:schemeClr val="accent1"/>
              </a:buClr>
              <a:buSzPts val="2000"/>
              <a:buFont typeface="Arial"/>
              <a:buChar char="•"/>
            </a:pPr>
            <a:r>
              <a:rPr lang="es-AR" sz="2000">
                <a:solidFill>
                  <a:schemeClr val="accent1"/>
                </a:solidFill>
                <a:latin typeface="Overlock"/>
                <a:ea typeface="Overlock"/>
                <a:cs typeface="Overlock"/>
                <a:sym typeface="Overlock"/>
              </a:rPr>
              <a:t>Lamparita portalápiz</a:t>
            </a:r>
            <a:endParaRPr sz="2000">
              <a:solidFill>
                <a:schemeClr val="accent1"/>
              </a:solidFill>
              <a:latin typeface="Overlock"/>
              <a:ea typeface="Overlock"/>
              <a:cs typeface="Overlock"/>
              <a:sym typeface="Overlock"/>
            </a:endParaRPr>
          </a:p>
        </p:txBody>
      </p:sp>
      <p:sp>
        <p:nvSpPr>
          <p:cNvPr id="205" name="Google Shape;205;p8"/>
          <p:cNvSpPr/>
          <p:nvPr/>
        </p:nvSpPr>
        <p:spPr>
          <a:xfrm rot="-5400000">
            <a:off x="9927112" y="4593106"/>
            <a:ext cx="876296" cy="3653481"/>
          </a:xfrm>
          <a:prstGeom prst="rtTriangle">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14:dur="1500">
    <p:split orient="ver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C4E0B2"/>
            </a:gs>
            <a:gs pos="46000">
              <a:srgbClr val="75B54B"/>
            </a:gs>
            <a:gs pos="100000">
              <a:srgbClr val="43672A"/>
            </a:gs>
          </a:gsLst>
          <a:path path="circle">
            <a:fillToRect b="50%" l="50%" r="50%" t="50%"/>
          </a:path>
          <a:tileRect/>
        </a:gradFill>
      </p:bgPr>
    </p:bg>
    <p:spTree>
      <p:nvGrpSpPr>
        <p:cNvPr id="210" name="Shape 210"/>
        <p:cNvGrpSpPr/>
        <p:nvPr/>
      </p:nvGrpSpPr>
      <p:grpSpPr>
        <a:xfrm>
          <a:off x="0" y="0"/>
          <a:ext cx="0" cy="0"/>
          <a:chOff x="0" y="0"/>
          <a:chExt cx="0" cy="0"/>
        </a:xfrm>
      </p:grpSpPr>
      <p:sp>
        <p:nvSpPr>
          <p:cNvPr id="211" name="Google Shape;211;p9"/>
          <p:cNvSpPr/>
          <p:nvPr/>
        </p:nvSpPr>
        <p:spPr>
          <a:xfrm flipH="1" rot="10800000">
            <a:off x="-1" y="-4"/>
            <a:ext cx="8538520" cy="1927657"/>
          </a:xfrm>
          <a:prstGeom prst="rtTriangle">
            <a:avLst/>
          </a:prstGeom>
          <a:gradFill>
            <a:gsLst>
              <a:gs pos="0">
                <a:srgbClr val="7FB75F"/>
              </a:gs>
              <a:gs pos="50000">
                <a:srgbClr val="6EB141"/>
              </a:gs>
              <a:gs pos="100000">
                <a:srgbClr val="5FA134"/>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9"/>
          <p:cNvSpPr txBox="1"/>
          <p:nvPr>
            <p:ph type="ctrTitle"/>
          </p:nvPr>
        </p:nvSpPr>
        <p:spPr>
          <a:xfrm>
            <a:off x="0" y="-86533"/>
            <a:ext cx="3610770" cy="1882094"/>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Overlock"/>
              <a:buNone/>
            </a:pPr>
            <a:r>
              <a:rPr lang="es-AR">
                <a:solidFill>
                  <a:schemeClr val="lt1"/>
                </a:solidFill>
                <a:latin typeface="Overlock"/>
                <a:ea typeface="Overlock"/>
                <a:cs typeface="Overlock"/>
                <a:sym typeface="Overlock"/>
              </a:rPr>
              <a:t>funciona</a:t>
            </a:r>
            <a:endParaRPr sz="4800">
              <a:solidFill>
                <a:schemeClr val="lt1"/>
              </a:solidFill>
              <a:latin typeface="Overlock"/>
              <a:ea typeface="Overlock"/>
              <a:cs typeface="Overlock"/>
              <a:sym typeface="Overlock"/>
            </a:endParaRPr>
          </a:p>
        </p:txBody>
      </p:sp>
      <p:sp>
        <p:nvSpPr>
          <p:cNvPr id="213" name="Google Shape;213;p9"/>
          <p:cNvSpPr txBox="1"/>
          <p:nvPr>
            <p:ph idx="1" type="subTitle"/>
          </p:nvPr>
        </p:nvSpPr>
        <p:spPr>
          <a:xfrm>
            <a:off x="0" y="-86533"/>
            <a:ext cx="2628899" cy="836448"/>
          </a:xfrm>
          <a:prstGeom prst="rect">
            <a:avLst/>
          </a:prstGeom>
          <a:no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None/>
            </a:pPr>
            <a:r>
              <a:rPr lang="es-AR" sz="4000">
                <a:solidFill>
                  <a:schemeClr val="lt1"/>
                </a:solidFill>
                <a:latin typeface="Overlock"/>
                <a:ea typeface="Overlock"/>
                <a:cs typeface="Overlock"/>
                <a:sym typeface="Overlock"/>
              </a:rPr>
              <a:t>Como</a:t>
            </a:r>
            <a:endParaRPr sz="4000">
              <a:solidFill>
                <a:schemeClr val="lt1"/>
              </a:solidFill>
              <a:latin typeface="Overlock"/>
              <a:ea typeface="Overlock"/>
              <a:cs typeface="Overlock"/>
              <a:sym typeface="Overlock"/>
            </a:endParaRPr>
          </a:p>
        </p:txBody>
      </p:sp>
      <p:grpSp>
        <p:nvGrpSpPr>
          <p:cNvPr id="214" name="Google Shape;214;p9"/>
          <p:cNvGrpSpPr/>
          <p:nvPr/>
        </p:nvGrpSpPr>
        <p:grpSpPr>
          <a:xfrm>
            <a:off x="1660420" y="1116828"/>
            <a:ext cx="5450788" cy="5450788"/>
            <a:chOff x="3276731" y="1015875"/>
            <a:chExt cx="5450788" cy="5450788"/>
          </a:xfrm>
        </p:grpSpPr>
        <p:pic>
          <p:nvPicPr>
            <p:cNvPr id="215" name="Google Shape;215;p9"/>
            <p:cNvPicPr preferRelativeResize="0"/>
            <p:nvPr/>
          </p:nvPicPr>
          <p:blipFill rotWithShape="1">
            <a:blip r:embed="rId3">
              <a:alphaModFix/>
            </a:blip>
            <a:srcRect b="0" l="0" r="0" t="0"/>
            <a:stretch/>
          </p:blipFill>
          <p:spPr>
            <a:xfrm>
              <a:off x="3276731" y="1015875"/>
              <a:ext cx="5450788" cy="5450788"/>
            </a:xfrm>
            <a:prstGeom prst="rect">
              <a:avLst/>
            </a:prstGeom>
            <a:noFill/>
            <a:ln>
              <a:noFill/>
            </a:ln>
          </p:spPr>
        </p:pic>
        <p:pic>
          <p:nvPicPr>
            <p:cNvPr id="216" name="Google Shape;216;p9"/>
            <p:cNvPicPr preferRelativeResize="0"/>
            <p:nvPr/>
          </p:nvPicPr>
          <p:blipFill rotWithShape="1">
            <a:blip r:embed="rId4">
              <a:alphaModFix/>
            </a:blip>
            <a:srcRect b="0" l="0" r="0" t="0"/>
            <a:stretch/>
          </p:blipFill>
          <p:spPr>
            <a:xfrm>
              <a:off x="6146905" y="4919697"/>
              <a:ext cx="528215" cy="131550"/>
            </a:xfrm>
            <a:prstGeom prst="rect">
              <a:avLst/>
            </a:prstGeom>
            <a:noFill/>
            <a:ln>
              <a:noFill/>
            </a:ln>
          </p:spPr>
        </p:pic>
      </p:grpSp>
      <p:sp>
        <p:nvSpPr>
          <p:cNvPr id="217" name="Google Shape;217;p9"/>
          <p:cNvSpPr/>
          <p:nvPr/>
        </p:nvSpPr>
        <p:spPr>
          <a:xfrm>
            <a:off x="8848250" y="1326007"/>
            <a:ext cx="1300551" cy="871369"/>
          </a:xfrm>
          <a:prstGeom prst="wedgeEllipseCallout">
            <a:avLst>
              <a:gd fmla="val -20833" name="adj1"/>
              <a:gd fmla="val 62500" name="adj2"/>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9"/>
          <p:cNvSpPr/>
          <p:nvPr/>
        </p:nvSpPr>
        <p:spPr>
          <a:xfrm>
            <a:off x="9276420" y="3546733"/>
            <a:ext cx="333487" cy="333487"/>
          </a:xfrm>
          <a:prstGeom prst="star5">
            <a:avLst>
              <a:gd fmla="val 19098" name="adj"/>
              <a:gd fmla="val 105146" name="hf"/>
              <a:gd fmla="val 110557" name="vf"/>
            </a:avLst>
          </a:prstGeom>
          <a:solidFill>
            <a:schemeClr val="lt1"/>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9"/>
          <p:cNvSpPr/>
          <p:nvPr/>
        </p:nvSpPr>
        <p:spPr>
          <a:xfrm>
            <a:off x="9695966" y="3546733"/>
            <a:ext cx="333487" cy="333487"/>
          </a:xfrm>
          <a:prstGeom prst="star5">
            <a:avLst>
              <a:gd fmla="val 19098" name="adj"/>
              <a:gd fmla="val 105146" name="hf"/>
              <a:gd fmla="val 110557" name="vf"/>
            </a:avLst>
          </a:prstGeom>
          <a:solidFill>
            <a:schemeClr val="lt1"/>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9"/>
          <p:cNvSpPr/>
          <p:nvPr/>
        </p:nvSpPr>
        <p:spPr>
          <a:xfrm>
            <a:off x="10115512" y="3546733"/>
            <a:ext cx="333487" cy="333487"/>
          </a:xfrm>
          <a:prstGeom prst="star5">
            <a:avLst>
              <a:gd fmla="val 19098" name="adj"/>
              <a:gd fmla="val 105146" name="hf"/>
              <a:gd fmla="val 110557" name="vf"/>
            </a:avLst>
          </a:prstGeom>
          <a:solidFill>
            <a:schemeClr val="lt1"/>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9"/>
          <p:cNvSpPr/>
          <p:nvPr/>
        </p:nvSpPr>
        <p:spPr>
          <a:xfrm>
            <a:off x="10545817" y="3546733"/>
            <a:ext cx="333487" cy="333487"/>
          </a:xfrm>
          <a:prstGeom prst="star5">
            <a:avLst>
              <a:gd fmla="val 19098" name="adj"/>
              <a:gd fmla="val 105146" name="hf"/>
              <a:gd fmla="val 110557" name="vf"/>
            </a:avLst>
          </a:prstGeom>
          <a:solidFill>
            <a:schemeClr val="lt1"/>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9"/>
          <p:cNvSpPr/>
          <p:nvPr/>
        </p:nvSpPr>
        <p:spPr>
          <a:xfrm>
            <a:off x="10976123" y="3546733"/>
            <a:ext cx="333487" cy="333487"/>
          </a:xfrm>
          <a:prstGeom prst="star5">
            <a:avLst>
              <a:gd fmla="val 19098" name="adj"/>
              <a:gd fmla="val 105146" name="hf"/>
              <a:gd fmla="val 110557" name="vf"/>
            </a:avLst>
          </a:prstGeom>
          <a:solidFill>
            <a:schemeClr val="lt1"/>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3" name="Google Shape;223;p9"/>
          <p:cNvPicPr preferRelativeResize="0"/>
          <p:nvPr/>
        </p:nvPicPr>
        <p:blipFill rotWithShape="1">
          <a:blip r:embed="rId5">
            <a:alphaModFix/>
          </a:blip>
          <a:srcRect b="0" l="0" r="0" t="0"/>
          <a:stretch/>
        </p:blipFill>
        <p:spPr>
          <a:xfrm>
            <a:off x="8386406" y="4863862"/>
            <a:ext cx="1958839" cy="1413370"/>
          </a:xfrm>
          <a:prstGeom prst="rect">
            <a:avLst/>
          </a:prstGeom>
          <a:noFill/>
          <a:ln>
            <a:noFill/>
          </a:ln>
          <a:effectLst>
            <a:outerShdw blurRad="50800" rotWithShape="0" algn="tl" dir="2700000" dist="38100">
              <a:srgbClr val="000000">
                <a:alpha val="40000"/>
              </a:srgbClr>
            </a:outerShdw>
          </a:effectLst>
        </p:spPr>
      </p:pic>
      <p:sp>
        <p:nvSpPr>
          <p:cNvPr id="224" name="Google Shape;224;p9"/>
          <p:cNvSpPr/>
          <p:nvPr/>
        </p:nvSpPr>
        <p:spPr>
          <a:xfrm rot="-5400000">
            <a:off x="9927112" y="4593106"/>
            <a:ext cx="876296" cy="3653481"/>
          </a:xfrm>
          <a:prstGeom prst="rtTriangle">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14:dur="1500">
    <p:split orient="ver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