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Tahom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5B8FF8-D01E-4B8F-80AC-CEBF76EE6446}">
  <a:tblStyle styleId="{325B8FF8-D01E-4B8F-80AC-CEBF76EE64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0" y="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{325B8FF8-D01E-4B8F-80AC-CEBF76EE6446}</a:tableStyleId>
              </a:tblPr>
              <a:tblGrid>
                <a:gridCol w="2251500"/>
                <a:gridCol w="2527550"/>
                <a:gridCol w="1319850"/>
                <a:gridCol w="1268075"/>
                <a:gridCol w="2544800"/>
                <a:gridCol w="2280250"/>
              </a:tblGrid>
              <a:tr h="47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AR" sz="2000" u="sng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LEAN CANVAS</a:t>
                      </a:r>
                      <a:endParaRPr b="1" i="0" sz="2000" u="sng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Proyecto: 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Reutilizacion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 Objetos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b="1" sz="16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</a:t>
                      </a:r>
                      <a:r>
                        <a:rPr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todavía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sirve”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FECHA: </a:t>
                      </a: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/05/2019</a:t>
                      </a:r>
                      <a:endParaRPr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ITERACIÓN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: #01</a:t>
                      </a:r>
                      <a:endParaRPr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2162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Problema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Solución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Propuesta de valor diferencia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Ventaja Especial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Segmento de Clientes</a:t>
                      </a:r>
                      <a:endParaRPr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225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Métricas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Canales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Alternativas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Early adopters</a:t>
                      </a:r>
                      <a:endParaRPr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28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Estructura de costos</a:t>
                      </a:r>
                      <a:endParaRPr b="0" i="0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Flujo de Ingresos</a:t>
                      </a:r>
                      <a:endParaRPr b="0" i="0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5" name="Google Shape;85;p13"/>
          <p:cNvSpPr/>
          <p:nvPr/>
        </p:nvSpPr>
        <p:spPr>
          <a:xfrm>
            <a:off x="258675" y="982050"/>
            <a:ext cx="1630500" cy="1421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 mayoría de las personas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desechan objetos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podrían reutilizar.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dispersa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reutilización.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Tutoriales/ Guías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validación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puntuación.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683338" y="968425"/>
            <a:ext cx="1630500" cy="1421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Unificación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fuentes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Acceso a la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búsquedas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claridad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fuentes/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tutorías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108025" y="1084050"/>
            <a:ext cx="1896600" cy="4422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 DESPERDICIES, TRANSFORMA”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718750" y="3155925"/>
            <a:ext cx="1630500" cy="1586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publicaciones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ingresos a las publicaciones.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838532" y="982027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Acuerdos con ONG.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Unificación de fuentes.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Nuevos métodos accesibles (cámara).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838475" y="3184427"/>
            <a:ext cx="1630500" cy="1364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Publicidad en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 y charlas sobre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ecología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Revistas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decoración y manualidades.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sociales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0197000" y="982050"/>
            <a:ext cx="1733700" cy="1748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Ambientalistas.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Amantes de las manualidades.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Artesanos.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Ahorradores.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Hippies.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Personas con tiempo libre.</a:t>
            </a: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238348" y="5437318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Campaña publicitaria.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Servidores y costos del uso de APIs.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316894" y="5437318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Donaciones.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Sponsors.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Publicidad y membresía.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Contenido propio.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10503" y="3420440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Búsquedas por Google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Búsquedas por Youtube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Experiencia de otras personas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081550" y="2088275"/>
            <a:ext cx="2028900" cy="7938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alternativo: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“RECICLA, TRANSFORMA, CREA TODO EN UN SOLO LUGAR”</a:t>
            </a: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0192050" y="3420450"/>
            <a:ext cx="1743600" cy="13221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con muchas cosas y quiere hacer algo con ellas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curiosas que ven restauraciones por Youtube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con alta habilidad mecánica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