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308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87104-858E-4350-83AB-399576AAB97B}" type="datetimeFigureOut">
              <a:rPr lang="es-AR" smtClean="0"/>
              <a:t>18/7/2019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D822-623A-464D-B2AA-AE77CF85125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30216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87104-858E-4350-83AB-399576AAB97B}" type="datetimeFigureOut">
              <a:rPr lang="es-AR" smtClean="0"/>
              <a:t>18/7/2019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D822-623A-464D-B2AA-AE77CF85125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95356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87104-858E-4350-83AB-399576AAB97B}" type="datetimeFigureOut">
              <a:rPr lang="es-AR" smtClean="0"/>
              <a:t>18/7/2019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D822-623A-464D-B2AA-AE77CF85125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83612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87104-858E-4350-83AB-399576AAB97B}" type="datetimeFigureOut">
              <a:rPr lang="es-AR" smtClean="0"/>
              <a:t>18/7/2019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D822-623A-464D-B2AA-AE77CF85125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30122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87104-858E-4350-83AB-399576AAB97B}" type="datetimeFigureOut">
              <a:rPr lang="es-AR" smtClean="0"/>
              <a:t>18/7/2019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D822-623A-464D-B2AA-AE77CF85125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25547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87104-858E-4350-83AB-399576AAB97B}" type="datetimeFigureOut">
              <a:rPr lang="es-AR" smtClean="0"/>
              <a:t>18/7/2019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D822-623A-464D-B2AA-AE77CF85125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0332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87104-858E-4350-83AB-399576AAB97B}" type="datetimeFigureOut">
              <a:rPr lang="es-AR" smtClean="0"/>
              <a:t>18/7/2019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D822-623A-464D-B2AA-AE77CF85125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27831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87104-858E-4350-83AB-399576AAB97B}" type="datetimeFigureOut">
              <a:rPr lang="es-AR" smtClean="0"/>
              <a:t>18/7/2019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D822-623A-464D-B2AA-AE77CF85125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92726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87104-858E-4350-83AB-399576AAB97B}" type="datetimeFigureOut">
              <a:rPr lang="es-AR" smtClean="0"/>
              <a:t>18/7/2019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D822-623A-464D-B2AA-AE77CF85125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3509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87104-858E-4350-83AB-399576AAB97B}" type="datetimeFigureOut">
              <a:rPr lang="es-AR" smtClean="0"/>
              <a:t>18/7/2019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D822-623A-464D-B2AA-AE77CF85125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38081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87104-858E-4350-83AB-399576AAB97B}" type="datetimeFigureOut">
              <a:rPr lang="es-AR" smtClean="0"/>
              <a:t>18/7/2019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D822-623A-464D-B2AA-AE77CF85125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0401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87104-858E-4350-83AB-399576AAB97B}" type="datetimeFigureOut">
              <a:rPr lang="es-AR" smtClean="0"/>
              <a:t>18/7/2019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2D822-623A-464D-B2AA-AE77CF85125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19090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436075" y="537873"/>
            <a:ext cx="6214918" cy="8978356"/>
            <a:chOff x="436075" y="537873"/>
            <a:chExt cx="6214918" cy="8978356"/>
          </a:xfrm>
        </p:grpSpPr>
        <p:grpSp>
          <p:nvGrpSpPr>
            <p:cNvPr id="17" name="Grupo 16"/>
            <p:cNvGrpSpPr/>
            <p:nvPr/>
          </p:nvGrpSpPr>
          <p:grpSpPr>
            <a:xfrm>
              <a:off x="436075" y="537873"/>
              <a:ext cx="6214918" cy="8978356"/>
              <a:chOff x="7603196" y="529128"/>
              <a:chExt cx="4302635" cy="6215785"/>
            </a:xfrm>
          </p:grpSpPr>
          <p:pic>
            <p:nvPicPr>
              <p:cNvPr id="10" name="Imagen 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81703" y="529128"/>
                <a:ext cx="3161212" cy="6215785"/>
              </a:xfrm>
              <a:prstGeom prst="rect">
                <a:avLst/>
              </a:prstGeom>
            </p:spPr>
          </p:pic>
          <p:sp>
            <p:nvSpPr>
              <p:cNvPr id="4" name="Rectángulo 3"/>
              <p:cNvSpPr/>
              <p:nvPr/>
            </p:nvSpPr>
            <p:spPr>
              <a:xfrm>
                <a:off x="8334345" y="1123406"/>
                <a:ext cx="2855928" cy="484196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 sz="2600" dirty="0"/>
              </a:p>
            </p:txBody>
          </p:sp>
          <p:sp>
            <p:nvSpPr>
              <p:cNvPr id="15" name="Rectángulo 14"/>
              <p:cNvSpPr/>
              <p:nvPr/>
            </p:nvSpPr>
            <p:spPr>
              <a:xfrm>
                <a:off x="8499385" y="4315445"/>
                <a:ext cx="2849730" cy="284102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132080" tIns="66040" rIns="132080" bIns="66040">
                <a:spAutoFit/>
              </a:bodyPr>
              <a:lstStyle/>
              <a:p>
                <a:pPr algn="ctr"/>
                <a:r>
                  <a:rPr lang="es-ES" dirty="0">
                    <a:ln w="0"/>
                    <a:solidFill>
                      <a:schemeClr val="bg1"/>
                    </a:solidFill>
                    <a:latin typeface="Berlin Sans FB" panose="020E0602020502020306" pitchFamily="34" charset="0"/>
                  </a:rPr>
                  <a:t>todaviasirve.app@gmail.com</a:t>
                </a:r>
                <a:endParaRPr lang="es-ES" dirty="0">
                  <a:ln w="0"/>
                  <a:solidFill>
                    <a:schemeClr val="bg1"/>
                  </a:solidFill>
                  <a:latin typeface="Berlin Sans FB" panose="020E0602020502020306" pitchFamily="34" charset="0"/>
                </a:endParaRPr>
              </a:p>
            </p:txBody>
          </p:sp>
          <p:pic>
            <p:nvPicPr>
              <p:cNvPr id="7" name="Imagen 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03548" y="1248151"/>
                <a:ext cx="901932" cy="27531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" name="Imagen 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45740" y="1728394"/>
                <a:ext cx="833132" cy="144471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6" name="Imagen 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03196" y="3055476"/>
                <a:ext cx="4302635" cy="87558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4" name="Rectángulo 13"/>
              <p:cNvSpPr/>
              <p:nvPr/>
            </p:nvSpPr>
            <p:spPr>
              <a:xfrm>
                <a:off x="8543531" y="3894708"/>
                <a:ext cx="2723063" cy="400139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132080" tIns="66040" rIns="132080" bIns="66040">
                <a:spAutoFit/>
              </a:bodyPr>
              <a:lstStyle/>
              <a:p>
                <a:pPr algn="ctr"/>
                <a:r>
                  <a:rPr lang="es-ES" sz="2889" dirty="0">
                    <a:ln w="0"/>
                    <a:solidFill>
                      <a:schemeClr val="bg1"/>
                    </a:solidFill>
                    <a:latin typeface="Berlin Sans FB" panose="020E0602020502020306" pitchFamily="34" charset="0"/>
                  </a:rPr>
                  <a:t>@todaviasirveapp</a:t>
                </a:r>
                <a:endParaRPr lang="es-ES" sz="2889" dirty="0">
                  <a:ln w="0"/>
                  <a:solidFill>
                    <a:schemeClr val="bg1"/>
                  </a:solidFill>
                  <a:latin typeface="Berlin Sans FB" panose="020E0602020502020306" pitchFamily="34" charset="0"/>
                </a:endParaRPr>
              </a:p>
            </p:txBody>
          </p:sp>
          <p:pic>
            <p:nvPicPr>
              <p:cNvPr id="11" name="Imagen 10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8080"/>
              <a:stretch/>
            </p:blipFill>
            <p:spPr>
              <a:xfrm>
                <a:off x="8551465" y="4366732"/>
                <a:ext cx="253811" cy="181523"/>
              </a:xfrm>
              <a:prstGeom prst="rect">
                <a:avLst/>
              </a:prstGeom>
            </p:spPr>
          </p:pic>
          <p:pic>
            <p:nvPicPr>
              <p:cNvPr id="16" name="Imagen 1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56517" y="3951656"/>
                <a:ext cx="248759" cy="248759"/>
              </a:xfrm>
              <a:prstGeom prst="rect">
                <a:avLst/>
              </a:prstGeom>
            </p:spPr>
          </p:pic>
        </p:grpSp>
        <p:sp>
          <p:nvSpPr>
            <p:cNvPr id="2" name="CuadroTexto 1"/>
            <p:cNvSpPr txBox="1"/>
            <p:nvPr/>
          </p:nvSpPr>
          <p:spPr>
            <a:xfrm>
              <a:off x="1492177" y="6665047"/>
              <a:ext cx="4125229" cy="1631216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2000" u="sng" dirty="0" smtClean="0">
                  <a:solidFill>
                    <a:schemeClr val="bg1"/>
                  </a:solidFill>
                  <a:latin typeface="Berlin Sans FB" panose="020E0602020502020306" pitchFamily="34" charset="0"/>
                </a:rPr>
                <a:t>Integrantes</a:t>
              </a:r>
              <a:r>
                <a:rPr lang="es-AR" sz="2000" dirty="0" smtClean="0">
                  <a:solidFill>
                    <a:schemeClr val="bg1"/>
                  </a:solidFill>
                  <a:latin typeface="Berlin Sans FB" panose="020E0602020502020306" pitchFamily="34" charset="0"/>
                </a:rPr>
                <a:t>:</a:t>
              </a:r>
            </a:p>
            <a:p>
              <a:pPr algn="ctr"/>
              <a:r>
                <a:rPr lang="es-AR" sz="2000" dirty="0" smtClean="0">
                  <a:solidFill>
                    <a:schemeClr val="bg1"/>
                  </a:solidFill>
                  <a:latin typeface="Berlin Sans FB" panose="020E0602020502020306" pitchFamily="34" charset="0"/>
                </a:rPr>
                <a:t>Roberto Fernández</a:t>
              </a:r>
            </a:p>
            <a:p>
              <a:pPr algn="ctr"/>
              <a:r>
                <a:rPr lang="es-AR" sz="2000" dirty="0" smtClean="0">
                  <a:solidFill>
                    <a:schemeClr val="bg1"/>
                  </a:solidFill>
                  <a:latin typeface="Berlin Sans FB" panose="020E0602020502020306" pitchFamily="34" charset="0"/>
                </a:rPr>
                <a:t>Lucas Ranoni</a:t>
              </a:r>
            </a:p>
            <a:p>
              <a:pPr algn="ctr"/>
              <a:endParaRPr lang="es-AR" sz="2000" dirty="0">
                <a:solidFill>
                  <a:schemeClr val="bg1"/>
                </a:solidFill>
                <a:latin typeface="Berlin Sans FB" panose="020E0602020502020306" pitchFamily="34" charset="0"/>
              </a:endParaRPr>
            </a:p>
            <a:p>
              <a:pPr algn="ctr"/>
              <a:r>
                <a:rPr lang="es-AR" sz="2000" dirty="0" smtClean="0">
                  <a:solidFill>
                    <a:schemeClr val="bg1"/>
                  </a:solidFill>
                  <a:latin typeface="Berlin Sans FB" panose="020E0602020502020306" pitchFamily="34" charset="0"/>
                </a:rPr>
                <a:t>Año 2019</a:t>
              </a:r>
              <a:endParaRPr lang="es-AR" sz="2000" dirty="0">
                <a:solidFill>
                  <a:schemeClr val="bg1"/>
                </a:solidFill>
                <a:latin typeface="Berlin Sans FB" panose="020E0602020502020306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04374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11</Words>
  <Application>Microsoft Office PowerPoint</Application>
  <PresentationFormat>A4 (210 x 297 mm)</PresentationFormat>
  <Paragraphs>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Berlin Sans FB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rober</dc:creator>
  <cp:lastModifiedBy>rober</cp:lastModifiedBy>
  <cp:revision>7</cp:revision>
  <dcterms:created xsi:type="dcterms:W3CDTF">2019-07-13T22:17:32Z</dcterms:created>
  <dcterms:modified xsi:type="dcterms:W3CDTF">2019-07-19T02:20:58Z</dcterms:modified>
</cp:coreProperties>
</file>