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8c7d6310_0_6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8c7d631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1074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c7d6310_0_6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8c7d631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señales que indican que un proyecto de sistemas de información está en peligro: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El personal del software no entiende las necesidades del cliente.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El ámbito del producto está pobremente definido.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Los cambios se gestionan pobremente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Cambia la tecnología elegida.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Las necesidades empresariales cambian [o están mal definidas].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Las fechas límite son irreales.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Los usuarios son resistentes.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Pérdida de patrocinio [o nunca obtenido adecuadamente].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El equipo del proyecto carece de personal con habilidades adecuadas.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Los gerentes [y profesionales] evitan mejores prácticas y lecciones aprendidas.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8c7d6310_0_6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8c7d631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entender el porqué se mencionan los 4 pilares y entender su importancia tenes que comprender y entender una sola palabra.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habilidad que se debe entrenar y desarrollar.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c7d6310_0_6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c7d631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c7d6310_0_6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c7d631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Madurez de Capacidades de Personal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c7d6310_0_6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c7d631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8c7d6310_0_6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8c7d631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LE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</a:t>
            </a:r>
            <a:r>
              <a:rPr b="1" lang="en"/>
              <a:t>habilidades blandas </a:t>
            </a:r>
            <a:r>
              <a:rPr lang="en"/>
              <a:t>están asociadas con la forma de ser. Entre ellas, tenemos a la capacidad de liderazgo, flexibilidad, motivación, gestión del tiempo, paciencia y relaciones interpersonales.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Motivacion</a:t>
            </a:r>
            <a:r>
              <a:rPr lang="en"/>
              <a:t>: habilidad para empujar al personal a que rinda en su maximo potencial, o cirtos picos que vayan mas alla.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Organizacion</a:t>
            </a:r>
            <a:r>
              <a:rPr lang="en"/>
              <a:t>: Habilidad para moldear procesos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Ideas/Innovacions</a:t>
            </a:r>
            <a:r>
              <a:rPr lang="en"/>
              <a:t>: Habilidad para alentar a las personas a crear (creatividad) Pensar diferente.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GP</a:t>
            </a:r>
            <a:endParaRPr b="1" u="sng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Resolución de problemas: diagnosticar, ayuda la vision de una solucion. Flexible. Acumula soluciones.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Identidad: Tiene confianza y asume el control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Logro: identifica y </a:t>
            </a:r>
            <a:r>
              <a:rPr lang="en"/>
              <a:t>recompensa</a:t>
            </a:r>
            <a:r>
              <a:rPr lang="en"/>
              <a:t> los logros, no asi lo errores.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Influencia y construcción de equipo Sabe leer a la gente, comunicación verbal y no verbal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c7d6310_0_6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c7d631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c7d6310_0_6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8c7d631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Cuanto </a:t>
            </a:r>
            <a:r>
              <a:rPr lang="en"/>
              <a:t>más</a:t>
            </a:r>
            <a:r>
              <a:rPr lang="en"/>
              <a:t> se piensa en el producto y se analiza, </a:t>
            </a:r>
            <a:r>
              <a:rPr lang="en"/>
              <a:t>más</a:t>
            </a:r>
            <a:r>
              <a:rPr lang="en"/>
              <a:t> conocimiento de gana,tanto de la </a:t>
            </a:r>
            <a:r>
              <a:rPr lang="en"/>
              <a:t>solución</a:t>
            </a:r>
            <a:r>
              <a:rPr lang="en"/>
              <a:t> como del </a:t>
            </a:r>
            <a:r>
              <a:rPr lang="en"/>
              <a:t>ámbito</a:t>
            </a:r>
            <a:r>
              <a:rPr lang="en"/>
              <a:t>, por ende las estimaciones son </a:t>
            </a:r>
            <a:r>
              <a:rPr lang="en"/>
              <a:t>más</a:t>
            </a:r>
            <a:r>
              <a:rPr lang="en"/>
              <a:t> acertadas.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Quizás</a:t>
            </a:r>
            <a:r>
              <a:rPr lang="en"/>
              <a:t> se encuentra </a:t>
            </a:r>
            <a:r>
              <a:rPr lang="en"/>
              <a:t>algún</a:t>
            </a:r>
            <a:r>
              <a:rPr lang="en"/>
              <a:t> producto que existente que ya satisface con las necesidades en su totalidad o parcialmente.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</a:t>
            </a:r>
            <a:r>
              <a:rPr lang="en"/>
              <a:t> se puede saber que tipo de personal voy a necesitar y </a:t>
            </a:r>
            <a:r>
              <a:rPr lang="en"/>
              <a:t>qué</a:t>
            </a:r>
            <a:r>
              <a:rPr lang="en"/>
              <a:t> tipo de conocimiento deben tener.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Descomposición</a:t>
            </a:r>
            <a:r>
              <a:rPr lang="en"/>
              <a:t> del problema, se aplica en 2 areas.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Que se entregara (funcionalidad y contenido)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Proceso que se usara para entregarlo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</a:t>
            </a:r>
            <a:r>
              <a:rPr lang="en"/>
              <a:t> de Proyectos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 4 “P”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3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Proporciona el marco conceptual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Se debe elegir el marco “adecuado” que pueda adaptarse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Personal, producto y entorno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Variar la cantidad de actividades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 deben seleccionar los procesos/subprocesos correctos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Actividades sombrilla o “cross”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Ocurren a lo largo del proceso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importa el tamaño del SW ni el marco de proceso elegido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3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Se planean y se controlan: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Única forma de controlar su complejidad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de debe definir </a:t>
            </a:r>
            <a:r>
              <a:rPr lang="en" sz="1800"/>
              <a:t>cómo</a:t>
            </a:r>
            <a:r>
              <a:rPr lang="en" sz="1800"/>
              <a:t> Planificar, Monitorear y Controlar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Gerente proyecto es el responsable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deben establecer indicadores que notifiquen cierto </a:t>
            </a:r>
            <a:r>
              <a:rPr lang="en" sz="1800"/>
              <a:t>parámetros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Alertas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Semáforos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- 250 proyectos (1998 - 2004)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75" y="897150"/>
            <a:ext cx="6867426" cy="366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point</a:t>
            </a:r>
            <a:endParaRPr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one-line description of it</a:t>
            </a:r>
            <a:endParaRPr/>
          </a:p>
        </p:txBody>
      </p:sp>
      <p:pic>
        <p:nvPicPr>
          <p:cNvPr descr="Black and white image of ladder handles coming out of the water onto a floating dock" id="138" name="Google Shape;138;p25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“This is a super-important quote”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an expert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</a:t>
            </a:r>
            <a:r>
              <a:rPr lang="en"/>
              <a:t> es Administrar?</a:t>
            </a:r>
            <a:endParaRPr/>
          </a:p>
        </p:txBody>
      </p:sp>
      <p:pic>
        <p:nvPicPr>
          <p:cNvPr descr="Questions, And, Answers - Free images on Pixabay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87" y="1105562"/>
            <a:ext cx="3510225" cy="35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Administrar?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Ordenar, disponer, organizar, en especial la hacienda o los bienes.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Gobernar, ejercer la autoridad o el mando sobre un territorio y sobre las personas que lo habitan.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Suministrar, proporcionar o distribuir algo.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Graduar o dosificar el uso de algo, para obtener mayor rendimiento de ello o para que produzca mejor efecto.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Quien? Que? Como?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Todos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Algo: Personal, Laboral. 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Ej el tiempo, las finanzas, las actividades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 general son recursos.</a:t>
            </a:r>
            <a:endParaRPr sz="18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 nuestro caso debemos comprender las 4 P:</a:t>
            </a:r>
            <a:endParaRPr sz="1800"/>
          </a:p>
          <a:p>
            <a:pPr indent="-355600" lvl="0" marL="4572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Personal</a:t>
            </a:r>
            <a:endParaRPr b="1"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Producto</a:t>
            </a:r>
            <a:endParaRPr b="1"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Proceso</a:t>
            </a:r>
            <a:endParaRPr b="1"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Proyecto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3493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Desde 1960 Se estudia la formación de personal </a:t>
            </a:r>
            <a:r>
              <a:rPr b="1" lang="en" sz="1800"/>
              <a:t>Motivado</a:t>
            </a:r>
            <a:r>
              <a:rPr lang="en" sz="1800"/>
              <a:t> y </a:t>
            </a:r>
            <a:r>
              <a:rPr b="1" lang="en" sz="1800"/>
              <a:t>Capacitado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 humano</a:t>
            </a:r>
            <a:r>
              <a:rPr lang="en" sz="1800"/>
              <a:t> es tan importante que se desarrolló el </a:t>
            </a:r>
            <a:r>
              <a:rPr b="1" lang="en" sz="1800"/>
              <a:t>People-CMM </a:t>
            </a:r>
            <a:r>
              <a:rPr lang="en" sz="1800"/>
              <a:t>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Modelo de madurez del personal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Mejorar </a:t>
            </a:r>
            <a:r>
              <a:rPr b="1" lang="en" sz="1800"/>
              <a:t>habilidades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Motivar, desarrollar, mejorar y conservar la </a:t>
            </a:r>
            <a:r>
              <a:rPr b="1" lang="en" sz="1800"/>
              <a:t>fuerza de trabajo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 areas claves como: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Ambiente de trabajo / Clima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Capacitación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Competencias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Desarrollo profesional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Bonificación por desempeño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Beneficios</a:t>
            </a:r>
            <a:endParaRPr sz="18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19675" y="1604900"/>
            <a:ext cx="83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Gerentes ejecutivos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Gran influencia sobre los proyectos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Gerentes de proyectos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Quienes administran (planifican, controlan, organizan)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Profesionales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Aportan habilidades y conocimientos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Realizan las especificaciones del sw.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Usuarios finales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Quienes interactúan con el sw.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368050" y="1035175"/>
            <a:ext cx="3554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participantes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19675" y="1604900"/>
            <a:ext cx="41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Requiere mucho trato con la gente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Habilidades blandas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Modelo MOI para liderazgo técnico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Organización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Ideas/Innovacion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9"/>
          <p:cNvSpPr txBox="1"/>
          <p:nvPr/>
        </p:nvSpPr>
        <p:spPr>
          <a:xfrm>
            <a:off x="368050" y="1035175"/>
            <a:ext cx="3554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lideres equipo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15475" y="1604900"/>
            <a:ext cx="41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Gerentes de proyecto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Resolución de problemas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Identidad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Logro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Influencia y construcción de equipo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19675" y="1604900"/>
            <a:ext cx="87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Cada equipo tiene una estructura y depende de: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Organización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Dificultad del problema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Tamaño del producto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Tiempo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Grado de modularización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Rigidez de la fecha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Grado de sociabilidad/comunicación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68050" y="1035175"/>
            <a:ext cx="3554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equipo SW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3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/>
              <a:t>Se debe pensar en el producto antes de pensar o planear un proyecto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Objetivos y Ámbito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Analizar alternativas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Restricciones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Sino es muy difícil hacer estimaciones precisas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Costos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Riesgos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Tiempos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puede descomponer?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