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72" r:id="rId2"/>
    <p:sldId id="283" r:id="rId3"/>
    <p:sldId id="321" r:id="rId4"/>
    <p:sldId id="298" r:id="rId5"/>
    <p:sldId id="284" r:id="rId6"/>
    <p:sldId id="297" r:id="rId7"/>
    <p:sldId id="299" r:id="rId8"/>
    <p:sldId id="307" r:id="rId9"/>
    <p:sldId id="302" r:id="rId10"/>
    <p:sldId id="326" r:id="rId11"/>
    <p:sldId id="328" r:id="rId12"/>
    <p:sldId id="300" r:id="rId13"/>
    <p:sldId id="325" r:id="rId14"/>
    <p:sldId id="322" r:id="rId15"/>
    <p:sldId id="327" r:id="rId16"/>
    <p:sldId id="323" r:id="rId17"/>
    <p:sldId id="306" r:id="rId18"/>
    <p:sldId id="303" r:id="rId19"/>
    <p:sldId id="304" r:id="rId20"/>
    <p:sldId id="308" r:id="rId21"/>
    <p:sldId id="309" r:id="rId22"/>
    <p:sldId id="310" r:id="rId23"/>
    <p:sldId id="312" r:id="rId24"/>
    <p:sldId id="318" r:id="rId25"/>
    <p:sldId id="319" r:id="rId26"/>
    <p:sldId id="320" r:id="rId27"/>
    <p:sldId id="313" r:id="rId28"/>
    <p:sldId id="316" r:id="rId29"/>
    <p:sldId id="317" r:id="rId30"/>
    <p:sldId id="314" r:id="rId31"/>
    <p:sldId id="275" r:id="rId32"/>
    <p:sldId id="27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84543" autoAdjust="0"/>
  </p:normalViewPr>
  <p:slideViewPr>
    <p:cSldViewPr snapToGrid="0">
      <p:cViewPr varScale="1">
        <p:scale>
          <a:sx n="73" d="100"/>
          <a:sy n="73" d="100"/>
        </p:scale>
        <p:origin x="821"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Manuel Monteagudo" userId="bec1ff123162d0e8" providerId="LiveId" clId="{80C29B26-8A7F-4A3E-AD11-0293139A206C}"/>
    <pc:docChg chg="custSel modSld">
      <pc:chgData name="Juan Manuel Monteagudo" userId="bec1ff123162d0e8" providerId="LiveId" clId="{80C29B26-8A7F-4A3E-AD11-0293139A206C}" dt="2017-09-13T03:34:31.475" v="145" actId="20577"/>
      <pc:docMkLst>
        <pc:docMk/>
      </pc:docMkLst>
      <pc:sldChg chg="modNotesTx">
        <pc:chgData name="Juan Manuel Monteagudo" userId="bec1ff123162d0e8" providerId="LiveId" clId="{80C29B26-8A7F-4A3E-AD11-0293139A206C}" dt="2017-09-13T03:34:31.475" v="145" actId="20577"/>
        <pc:sldMkLst>
          <pc:docMk/>
          <pc:sldMk cId="2682982202" sldId="314"/>
        </pc:sldMkLst>
      </pc:sldChg>
      <pc:sldChg chg="addSp delSp modSp">
        <pc:chgData name="Juan Manuel Monteagudo" userId="bec1ff123162d0e8" providerId="LiveId" clId="{80C29B26-8A7F-4A3E-AD11-0293139A206C}" dt="2017-09-13T03:25:52.131" v="46" actId="14100"/>
        <pc:sldMkLst>
          <pc:docMk/>
          <pc:sldMk cId="727479455" sldId="316"/>
        </pc:sldMkLst>
        <pc:graphicFrameChg chg="modGraphic">
          <ac:chgData name="Juan Manuel Monteagudo" userId="bec1ff123162d0e8" providerId="LiveId" clId="{80C29B26-8A7F-4A3E-AD11-0293139A206C}" dt="2017-09-13T03:21:27.127" v="13" actId="20577"/>
          <ac:graphicFrameMkLst>
            <pc:docMk/>
            <pc:sldMk cId="727479455" sldId="316"/>
            <ac:graphicFrameMk id="15" creationId="{60C25B33-45A5-4828-95BC-343453581572}"/>
          </ac:graphicFrameMkLst>
        </pc:graphicFrameChg>
        <pc:graphicFrameChg chg="modGraphic">
          <ac:chgData name="Juan Manuel Monteagudo" userId="bec1ff123162d0e8" providerId="LiveId" clId="{80C29B26-8A7F-4A3E-AD11-0293139A206C}" dt="2017-09-13T03:21:39.591" v="14" actId="20577"/>
          <ac:graphicFrameMkLst>
            <pc:docMk/>
            <pc:sldMk cId="727479455" sldId="316"/>
            <ac:graphicFrameMk id="22" creationId="{EC27DEB7-A2CE-4214-B752-F2F710E979D6}"/>
          </ac:graphicFrameMkLst>
        </pc:graphicFrameChg>
        <pc:graphicFrameChg chg="modGraphic">
          <ac:chgData name="Juan Manuel Monteagudo" userId="bec1ff123162d0e8" providerId="LiveId" clId="{80C29B26-8A7F-4A3E-AD11-0293139A206C}" dt="2017-09-13T03:21:48.115" v="15" actId="20577"/>
          <ac:graphicFrameMkLst>
            <pc:docMk/>
            <pc:sldMk cId="727479455" sldId="316"/>
            <ac:graphicFrameMk id="26" creationId="{FEE30BC9-8898-4308-93DE-10F286BD0C29}"/>
          </ac:graphicFrameMkLst>
        </pc:graphicFrameChg>
        <pc:graphicFrameChg chg="modGraphic">
          <ac:chgData name="Juan Manuel Monteagudo" userId="bec1ff123162d0e8" providerId="LiveId" clId="{80C29B26-8A7F-4A3E-AD11-0293139A206C}" dt="2017-09-13T03:21:53.920" v="16" actId="20577"/>
          <ac:graphicFrameMkLst>
            <pc:docMk/>
            <pc:sldMk cId="727479455" sldId="316"/>
            <ac:graphicFrameMk id="27" creationId="{78D456CF-D7B0-430A-8898-9FABF24FEFF9}"/>
          </ac:graphicFrameMkLst>
        </pc:graphicFrameChg>
        <pc:graphicFrameChg chg="modGraphic">
          <ac:chgData name="Juan Manuel Monteagudo" userId="bec1ff123162d0e8" providerId="LiveId" clId="{80C29B26-8A7F-4A3E-AD11-0293139A206C}" dt="2017-09-13T03:22:03.219" v="17" actId="20577"/>
          <ac:graphicFrameMkLst>
            <pc:docMk/>
            <pc:sldMk cId="727479455" sldId="316"/>
            <ac:graphicFrameMk id="28" creationId="{64C6D8B2-E771-4151-8ECF-7011473163D1}"/>
          </ac:graphicFrameMkLst>
        </pc:graphicFrameChg>
        <pc:graphicFrameChg chg="del">
          <ac:chgData name="Juan Manuel Monteagudo" userId="bec1ff123162d0e8" providerId="LiveId" clId="{80C29B26-8A7F-4A3E-AD11-0293139A206C}" dt="2017-09-13T03:21:19.641" v="12" actId="478"/>
          <ac:graphicFrameMkLst>
            <pc:docMk/>
            <pc:sldMk cId="727479455" sldId="316"/>
            <ac:graphicFrameMk id="30" creationId="{64495C9C-2B4F-4961-8DBF-811B893A6E53}"/>
          </ac:graphicFrameMkLst>
        </pc:graphicFrameChg>
        <pc:cxnChg chg="add mod">
          <ac:chgData name="Juan Manuel Monteagudo" userId="bec1ff123162d0e8" providerId="LiveId" clId="{80C29B26-8A7F-4A3E-AD11-0293139A206C}" dt="2017-09-13T03:20:23.369" v="2" actId="14100"/>
          <ac:cxnSpMkLst>
            <pc:docMk/>
            <pc:sldMk cId="727479455" sldId="316"/>
            <ac:cxnSpMk id="32" creationId="{4079DD97-A895-4846-8AA8-97000DF5DA80}"/>
          </ac:cxnSpMkLst>
        </pc:cxnChg>
        <pc:cxnChg chg="add mod">
          <ac:chgData name="Juan Manuel Monteagudo" userId="bec1ff123162d0e8" providerId="LiveId" clId="{80C29B26-8A7F-4A3E-AD11-0293139A206C}" dt="2017-09-13T03:20:45.364" v="6" actId="14100"/>
          <ac:cxnSpMkLst>
            <pc:docMk/>
            <pc:sldMk cId="727479455" sldId="316"/>
            <ac:cxnSpMk id="34" creationId="{E169FC5B-BD16-4604-9101-6CEC4825A0FD}"/>
          </ac:cxnSpMkLst>
        </pc:cxnChg>
        <pc:cxnChg chg="add mod">
          <ac:chgData name="Juan Manuel Monteagudo" userId="bec1ff123162d0e8" providerId="LiveId" clId="{80C29B26-8A7F-4A3E-AD11-0293139A206C}" dt="2017-09-13T03:25:52.131" v="46" actId="14100"/>
          <ac:cxnSpMkLst>
            <pc:docMk/>
            <pc:sldMk cId="727479455" sldId="316"/>
            <ac:cxnSpMk id="36" creationId="{663B7C24-4FE0-4C28-A186-190D59A52480}"/>
          </ac:cxnSpMkLst>
        </pc:cxnChg>
        <pc:cxnChg chg="del">
          <ac:chgData name="Juan Manuel Monteagudo" userId="bec1ff123162d0e8" providerId="LiveId" clId="{80C29B26-8A7F-4A3E-AD11-0293139A206C}" dt="2017-09-13T03:20:56.131" v="7" actId="478"/>
          <ac:cxnSpMkLst>
            <pc:docMk/>
            <pc:sldMk cId="727479455" sldId="316"/>
            <ac:cxnSpMk id="37" creationId="{0D969765-E69E-4A9C-BA9E-F90FC9DCB3CA}"/>
          </ac:cxnSpMkLst>
        </pc:cxnChg>
        <pc:cxnChg chg="del">
          <ac:chgData name="Juan Manuel Monteagudo" userId="bec1ff123162d0e8" providerId="LiveId" clId="{80C29B26-8A7F-4A3E-AD11-0293139A206C}" dt="2017-09-13T03:21:05.950" v="9" actId="478"/>
          <ac:cxnSpMkLst>
            <pc:docMk/>
            <pc:sldMk cId="727479455" sldId="316"/>
            <ac:cxnSpMk id="41" creationId="{6210B5AE-2181-4AB6-AA50-0CF04F02CCCC}"/>
          </ac:cxnSpMkLst>
        </pc:cxnChg>
        <pc:cxnChg chg="del">
          <ac:chgData name="Juan Manuel Monteagudo" userId="bec1ff123162d0e8" providerId="LiveId" clId="{80C29B26-8A7F-4A3E-AD11-0293139A206C}" dt="2017-09-13T03:21:08.734" v="10" actId="478"/>
          <ac:cxnSpMkLst>
            <pc:docMk/>
            <pc:sldMk cId="727479455" sldId="316"/>
            <ac:cxnSpMk id="43" creationId="{0C3FFAA7-8182-44D2-B52B-1DB16B3D8367}"/>
          </ac:cxnSpMkLst>
        </pc:cxnChg>
        <pc:cxnChg chg="del">
          <ac:chgData name="Juan Manuel Monteagudo" userId="bec1ff123162d0e8" providerId="LiveId" clId="{80C29B26-8A7F-4A3E-AD11-0293139A206C}" dt="2017-09-13T03:20:31.698" v="3" actId="478"/>
          <ac:cxnSpMkLst>
            <pc:docMk/>
            <pc:sldMk cId="727479455" sldId="316"/>
            <ac:cxnSpMk id="51" creationId="{EA460F33-B8EE-4A87-B8D5-43622D4E9906}"/>
          </ac:cxnSpMkLst>
        </pc:cxnChg>
        <pc:cxnChg chg="mod">
          <ac:chgData name="Juan Manuel Monteagudo" userId="bec1ff123162d0e8" providerId="LiveId" clId="{80C29B26-8A7F-4A3E-AD11-0293139A206C}" dt="2017-09-13T03:21:13.076" v="11" actId="14100"/>
          <ac:cxnSpMkLst>
            <pc:docMk/>
            <pc:sldMk cId="727479455" sldId="316"/>
            <ac:cxnSpMk id="53" creationId="{1A6D3011-7546-437A-BC8F-E983003B3D44}"/>
          </ac:cxnSpMkLst>
        </pc:cxnChg>
        <pc:cxnChg chg="del">
          <ac:chgData name="Juan Manuel Monteagudo" userId="bec1ff123162d0e8" providerId="LiveId" clId="{80C29B26-8A7F-4A3E-AD11-0293139A206C}" dt="2017-09-13T03:21:01.635" v="8" actId="478"/>
          <ac:cxnSpMkLst>
            <pc:docMk/>
            <pc:sldMk cId="727479455" sldId="316"/>
            <ac:cxnSpMk id="55" creationId="{53E7C602-37C1-4481-8C1F-87276D8AA354}"/>
          </ac:cxnSpMkLst>
        </pc:cxnChg>
      </pc:sldChg>
      <pc:sldChg chg="addSp delSp modSp modNotesTx">
        <pc:chgData name="Juan Manuel Monteagudo" userId="bec1ff123162d0e8" providerId="LiveId" clId="{80C29B26-8A7F-4A3E-AD11-0293139A206C}" dt="2017-09-13T03:33:34.602" v="121" actId="20577"/>
        <pc:sldMkLst>
          <pc:docMk/>
          <pc:sldMk cId="786314864" sldId="317"/>
        </pc:sldMkLst>
        <pc:graphicFrameChg chg="modGraphic">
          <ac:chgData name="Juan Manuel Monteagudo" userId="bec1ff123162d0e8" providerId="LiveId" clId="{80C29B26-8A7F-4A3E-AD11-0293139A206C}" dt="2017-09-13T03:29:19.504" v="96" actId="20577"/>
          <ac:graphicFrameMkLst>
            <pc:docMk/>
            <pc:sldMk cId="786314864" sldId="317"/>
            <ac:graphicFrameMk id="15" creationId="{60C25B33-45A5-4828-95BC-343453581572}"/>
          </ac:graphicFrameMkLst>
        </pc:graphicFrameChg>
        <pc:graphicFrameChg chg="modGraphic">
          <ac:chgData name="Juan Manuel Monteagudo" userId="bec1ff123162d0e8" providerId="LiveId" clId="{80C29B26-8A7F-4A3E-AD11-0293139A206C}" dt="2017-09-13T03:31:01.623" v="104" actId="20577"/>
          <ac:graphicFrameMkLst>
            <pc:docMk/>
            <pc:sldMk cId="786314864" sldId="317"/>
            <ac:graphicFrameMk id="22" creationId="{EC27DEB7-A2CE-4214-B752-F2F710E979D6}"/>
          </ac:graphicFrameMkLst>
        </pc:graphicFrameChg>
        <pc:graphicFrameChg chg="modGraphic">
          <ac:chgData name="Juan Manuel Monteagudo" userId="bec1ff123162d0e8" providerId="LiveId" clId="{80C29B26-8A7F-4A3E-AD11-0293139A206C}" dt="2017-09-13T03:29:26.175" v="97" actId="207"/>
          <ac:graphicFrameMkLst>
            <pc:docMk/>
            <pc:sldMk cId="786314864" sldId="317"/>
            <ac:graphicFrameMk id="24" creationId="{F0C2ED75-810A-4835-A264-16839A3B0B08}"/>
          </ac:graphicFrameMkLst>
        </pc:graphicFrameChg>
        <pc:graphicFrameChg chg="modGraphic">
          <ac:chgData name="Juan Manuel Monteagudo" userId="bec1ff123162d0e8" providerId="LiveId" clId="{80C29B26-8A7F-4A3E-AD11-0293139A206C}" dt="2017-09-13T03:29:31.466" v="98" actId="207"/>
          <ac:graphicFrameMkLst>
            <pc:docMk/>
            <pc:sldMk cId="786314864" sldId="317"/>
            <ac:graphicFrameMk id="26" creationId="{FEE30BC9-8898-4308-93DE-10F286BD0C29}"/>
          </ac:graphicFrameMkLst>
        </pc:graphicFrameChg>
        <pc:graphicFrameChg chg="modGraphic">
          <ac:chgData name="Juan Manuel Monteagudo" userId="bec1ff123162d0e8" providerId="LiveId" clId="{80C29B26-8A7F-4A3E-AD11-0293139A206C}" dt="2017-09-13T03:30:57.727" v="103" actId="20577"/>
          <ac:graphicFrameMkLst>
            <pc:docMk/>
            <pc:sldMk cId="786314864" sldId="317"/>
            <ac:graphicFrameMk id="27" creationId="{78D456CF-D7B0-430A-8898-9FABF24FEFF9}"/>
          </ac:graphicFrameMkLst>
        </pc:graphicFrameChg>
        <pc:graphicFrameChg chg="modGraphic">
          <ac:chgData name="Juan Manuel Monteagudo" userId="bec1ff123162d0e8" providerId="LiveId" clId="{80C29B26-8A7F-4A3E-AD11-0293139A206C}" dt="2017-09-13T03:28:35.230" v="88" actId="20577"/>
          <ac:graphicFrameMkLst>
            <pc:docMk/>
            <pc:sldMk cId="786314864" sldId="317"/>
            <ac:graphicFrameMk id="28" creationId="{64C6D8B2-E771-4151-8ECF-7011473163D1}"/>
          </ac:graphicFrameMkLst>
        </pc:graphicFrameChg>
        <pc:graphicFrameChg chg="modGraphic">
          <ac:chgData name="Juan Manuel Monteagudo" userId="bec1ff123162d0e8" providerId="LiveId" clId="{80C29B26-8A7F-4A3E-AD11-0293139A206C}" dt="2017-09-13T03:32:31.014" v="111" actId="207"/>
          <ac:graphicFrameMkLst>
            <pc:docMk/>
            <pc:sldMk cId="786314864" sldId="317"/>
            <ac:graphicFrameMk id="29" creationId="{6231B2E9-B61C-4BDC-A7A6-C3B972703CB3}"/>
          </ac:graphicFrameMkLst>
        </pc:graphicFrameChg>
        <pc:graphicFrameChg chg="del">
          <ac:chgData name="Juan Manuel Monteagudo" userId="bec1ff123162d0e8" providerId="LiveId" clId="{80C29B26-8A7F-4A3E-AD11-0293139A206C}" dt="2017-09-13T03:23:14.030" v="18" actId="478"/>
          <ac:graphicFrameMkLst>
            <pc:docMk/>
            <pc:sldMk cId="786314864" sldId="317"/>
            <ac:graphicFrameMk id="30" creationId="{64495C9C-2B4F-4961-8DBF-811B893A6E53}"/>
          </ac:graphicFrameMkLst>
        </pc:graphicFrameChg>
        <pc:cxnChg chg="add mod">
          <ac:chgData name="Juan Manuel Monteagudo" userId="bec1ff123162d0e8" providerId="LiveId" clId="{80C29B26-8A7F-4A3E-AD11-0293139A206C}" dt="2017-09-13T03:24:03.096" v="25" actId="14100"/>
          <ac:cxnSpMkLst>
            <pc:docMk/>
            <pc:sldMk cId="786314864" sldId="317"/>
            <ac:cxnSpMk id="32" creationId="{6665E1CD-5D42-4B48-BCC1-B755B8E789B5}"/>
          </ac:cxnSpMkLst>
        </pc:cxnChg>
        <pc:cxnChg chg="add mod">
          <ac:chgData name="Juan Manuel Monteagudo" userId="bec1ff123162d0e8" providerId="LiveId" clId="{80C29B26-8A7F-4A3E-AD11-0293139A206C}" dt="2017-09-13T03:24:16.622" v="29" actId="14100"/>
          <ac:cxnSpMkLst>
            <pc:docMk/>
            <pc:sldMk cId="786314864" sldId="317"/>
            <ac:cxnSpMk id="34" creationId="{70CA9FD4-DAAB-4894-8577-CEC82F2A34B0}"/>
          </ac:cxnSpMkLst>
        </pc:cxnChg>
        <pc:cxnChg chg="add mod">
          <ac:chgData name="Juan Manuel Monteagudo" userId="bec1ff123162d0e8" providerId="LiveId" clId="{80C29B26-8A7F-4A3E-AD11-0293139A206C}" dt="2017-09-13T03:26:04.469" v="49" actId="14100"/>
          <ac:cxnSpMkLst>
            <pc:docMk/>
            <pc:sldMk cId="786314864" sldId="317"/>
            <ac:cxnSpMk id="36" creationId="{3D2ACB24-AC0A-4991-AC8D-2C3D67AB6BFC}"/>
          </ac:cxnSpMkLst>
        </pc:cxnChg>
        <pc:cxnChg chg="del">
          <ac:chgData name="Juan Manuel Monteagudo" userId="bec1ff123162d0e8" providerId="LiveId" clId="{80C29B26-8A7F-4A3E-AD11-0293139A206C}" dt="2017-09-13T03:23:30.813" v="21" actId="478"/>
          <ac:cxnSpMkLst>
            <pc:docMk/>
            <pc:sldMk cId="786314864" sldId="317"/>
            <ac:cxnSpMk id="37" creationId="{0D969765-E69E-4A9C-BA9E-F90FC9DCB3CA}"/>
          </ac:cxnSpMkLst>
        </pc:cxnChg>
        <pc:cxnChg chg="del">
          <ac:chgData name="Juan Manuel Monteagudo" userId="bec1ff123162d0e8" providerId="LiveId" clId="{80C29B26-8A7F-4A3E-AD11-0293139A206C}" dt="2017-09-13T03:25:30.730" v="43" actId="478"/>
          <ac:cxnSpMkLst>
            <pc:docMk/>
            <pc:sldMk cId="786314864" sldId="317"/>
            <ac:cxnSpMk id="41" creationId="{6210B5AE-2181-4AB6-AA50-0CF04F02CCCC}"/>
          </ac:cxnSpMkLst>
        </pc:cxnChg>
        <pc:cxnChg chg="del">
          <ac:chgData name="Juan Manuel Monteagudo" userId="bec1ff123162d0e8" providerId="LiveId" clId="{80C29B26-8A7F-4A3E-AD11-0293139A206C}" dt="2017-09-13T03:23:16.689" v="19" actId="478"/>
          <ac:cxnSpMkLst>
            <pc:docMk/>
            <pc:sldMk cId="786314864" sldId="317"/>
            <ac:cxnSpMk id="43" creationId="{0C3FFAA7-8182-44D2-B52B-1DB16B3D8367}"/>
          </ac:cxnSpMkLst>
        </pc:cxnChg>
        <pc:cxnChg chg="del">
          <ac:chgData name="Juan Manuel Monteagudo" userId="bec1ff123162d0e8" providerId="LiveId" clId="{80C29B26-8A7F-4A3E-AD11-0293139A206C}" dt="2017-09-13T03:24:06.994" v="26" actId="478"/>
          <ac:cxnSpMkLst>
            <pc:docMk/>
            <pc:sldMk cId="786314864" sldId="317"/>
            <ac:cxnSpMk id="51" creationId="{EA460F33-B8EE-4A87-B8D5-43622D4E9906}"/>
          </ac:cxnSpMkLst>
        </pc:cxnChg>
        <pc:cxnChg chg="mod">
          <ac:chgData name="Juan Manuel Monteagudo" userId="bec1ff123162d0e8" providerId="LiveId" clId="{80C29B26-8A7F-4A3E-AD11-0293139A206C}" dt="2017-09-13T03:23:20.635" v="20" actId="14100"/>
          <ac:cxnSpMkLst>
            <pc:docMk/>
            <pc:sldMk cId="786314864" sldId="317"/>
            <ac:cxnSpMk id="53" creationId="{1A6D3011-7546-437A-BC8F-E983003B3D44}"/>
          </ac:cxnSpMkLst>
        </pc:cxnChg>
        <pc:cxnChg chg="del">
          <ac:chgData name="Juan Manuel Monteagudo" userId="bec1ff123162d0e8" providerId="LiveId" clId="{80C29B26-8A7F-4A3E-AD11-0293139A206C}" dt="2017-09-13T03:23:33.432" v="22" actId="478"/>
          <ac:cxnSpMkLst>
            <pc:docMk/>
            <pc:sldMk cId="786314864" sldId="317"/>
            <ac:cxnSpMk id="55" creationId="{53E7C602-37C1-4481-8C1F-87276D8AA354}"/>
          </ac:cxnSpMkLst>
        </pc:cxnChg>
      </pc:sldChg>
    </pc:docChg>
  </pc:docChgLst>
  <pc:docChgLst>
    <pc:chgData name="Juan Manuel Monteagudo" userId="bec1ff123162d0e8" providerId="LiveId" clId="{D162B66F-8A7C-4C1E-A312-CD3AF959D580}"/>
    <pc:docChg chg="undo redo custSel addSld delSld modSld sldOrd">
      <pc:chgData name="Juan Manuel Monteagudo" userId="bec1ff123162d0e8" providerId="LiveId" clId="{D162B66F-8A7C-4C1E-A312-CD3AF959D580}" dt="2017-09-05T20:24:46.111" v="10625" actId="20577"/>
      <pc:docMkLst>
        <pc:docMk/>
      </pc:docMkLst>
      <pc:sldChg chg="modSp">
        <pc:chgData name="Juan Manuel Monteagudo" userId="bec1ff123162d0e8" providerId="LiveId" clId="{D162B66F-8A7C-4C1E-A312-CD3AF959D580}" dt="2017-09-03T20:38:55.449" v="43" actId="20577"/>
        <pc:sldMkLst>
          <pc:docMk/>
          <pc:sldMk cId="1967228489" sldId="272"/>
        </pc:sldMkLst>
        <pc:spChg chg="mod">
          <ac:chgData name="Juan Manuel Monteagudo" userId="bec1ff123162d0e8" providerId="LiveId" clId="{D162B66F-8A7C-4C1E-A312-CD3AF959D580}" dt="2017-09-03T20:38:55.449" v="43" actId="20577"/>
          <ac:spMkLst>
            <pc:docMk/>
            <pc:sldMk cId="1967228489" sldId="272"/>
            <ac:spMk id="2" creationId="{00000000-0000-0000-0000-000000000000}"/>
          </ac:spMkLst>
        </pc:spChg>
      </pc:sldChg>
      <pc:sldChg chg="modSp modNotesTx">
        <pc:chgData name="Juan Manuel Monteagudo" userId="bec1ff123162d0e8" providerId="LiveId" clId="{D162B66F-8A7C-4C1E-A312-CD3AF959D580}" dt="2017-09-05T18:30:31.593" v="10031" actId="20577"/>
        <pc:sldMkLst>
          <pc:docMk/>
          <pc:sldMk cId="1967228489" sldId="275"/>
        </pc:sldMkLst>
        <pc:spChg chg="mod">
          <ac:chgData name="Juan Manuel Monteagudo" userId="bec1ff123162d0e8" providerId="LiveId" clId="{D162B66F-8A7C-4C1E-A312-CD3AF959D580}" dt="2017-09-05T18:29:58.307" v="9929" actId="20577"/>
          <ac:spMkLst>
            <pc:docMk/>
            <pc:sldMk cId="1967228489" sldId="275"/>
            <ac:spMk id="3" creationId="{00000000-0000-0000-0000-000000000000}"/>
          </ac:spMkLst>
        </pc:spChg>
      </pc:sldChg>
      <pc:sldChg chg="del">
        <pc:chgData name="Juan Manuel Monteagudo" userId="bec1ff123162d0e8" providerId="LiveId" clId="{D162B66F-8A7C-4C1E-A312-CD3AF959D580}" dt="2017-09-03T20:51:36.324" v="303" actId="2696"/>
        <pc:sldMkLst>
          <pc:docMk/>
          <pc:sldMk cId="808100350" sldId="277"/>
        </pc:sldMkLst>
      </pc:sldChg>
      <pc:sldChg chg="del">
        <pc:chgData name="Juan Manuel Monteagudo" userId="bec1ff123162d0e8" providerId="LiveId" clId="{D162B66F-8A7C-4C1E-A312-CD3AF959D580}" dt="2017-09-03T20:51:40.441" v="307" actId="2696"/>
        <pc:sldMkLst>
          <pc:docMk/>
          <pc:sldMk cId="1969827363" sldId="280"/>
        </pc:sldMkLst>
      </pc:sldChg>
      <pc:sldChg chg="del">
        <pc:chgData name="Juan Manuel Monteagudo" userId="bec1ff123162d0e8" providerId="LiveId" clId="{D162B66F-8A7C-4C1E-A312-CD3AF959D580}" dt="2017-09-03T20:51:39.662" v="306" actId="2696"/>
        <pc:sldMkLst>
          <pc:docMk/>
          <pc:sldMk cId="412023651" sldId="281"/>
        </pc:sldMkLst>
      </pc:sldChg>
      <pc:sldChg chg="del">
        <pc:chgData name="Juan Manuel Monteagudo" userId="bec1ff123162d0e8" providerId="LiveId" clId="{D162B66F-8A7C-4C1E-A312-CD3AF959D580}" dt="2017-09-03T20:51:37.593" v="304" actId="2696"/>
        <pc:sldMkLst>
          <pc:docMk/>
          <pc:sldMk cId="266882810" sldId="282"/>
        </pc:sldMkLst>
      </pc:sldChg>
      <pc:sldChg chg="modSp">
        <pc:chgData name="Juan Manuel Monteagudo" userId="bec1ff123162d0e8" providerId="LiveId" clId="{D162B66F-8A7C-4C1E-A312-CD3AF959D580}" dt="2017-09-03T20:39:44.982" v="47" actId="14100"/>
        <pc:sldMkLst>
          <pc:docMk/>
          <pc:sldMk cId="4287641281" sldId="283"/>
        </pc:sldMkLst>
        <pc:spChg chg="mod">
          <ac:chgData name="Juan Manuel Monteagudo" userId="bec1ff123162d0e8" providerId="LiveId" clId="{D162B66F-8A7C-4C1E-A312-CD3AF959D580}" dt="2017-09-03T20:39:44.982" v="47" actId="14100"/>
          <ac:spMkLst>
            <pc:docMk/>
            <pc:sldMk cId="4287641281" sldId="283"/>
            <ac:spMk id="7" creationId="{B0E93CB2-8D6F-4A6F-89C3-3720CF8ADF81}"/>
          </ac:spMkLst>
        </pc:spChg>
      </pc:sldChg>
      <pc:sldChg chg="addSp delSp modSp modNotes modNotesTx">
        <pc:chgData name="Juan Manuel Monteagudo" userId="bec1ff123162d0e8" providerId="LiveId" clId="{D162B66F-8A7C-4C1E-A312-CD3AF959D580}" dt="2017-09-05T13:35:26.763" v="5579" actId="27636"/>
        <pc:sldMkLst>
          <pc:docMk/>
          <pc:sldMk cId="4182683484" sldId="284"/>
        </pc:sldMkLst>
        <pc:spChg chg="add mod">
          <ac:chgData name="Juan Manuel Monteagudo" userId="bec1ff123162d0e8" providerId="LiveId" clId="{D162B66F-8A7C-4C1E-A312-CD3AF959D580}" dt="2017-09-05T13:35:11.596" v="5578" actId="20577"/>
          <ac:spMkLst>
            <pc:docMk/>
            <pc:sldMk cId="4182683484" sldId="284"/>
            <ac:spMk id="2" creationId="{995DB48E-FAC1-498E-A0E1-B2F15C354F47}"/>
          </ac:spMkLst>
        </pc:spChg>
        <pc:spChg chg="mod">
          <ac:chgData name="Juan Manuel Monteagudo" userId="bec1ff123162d0e8" providerId="LiveId" clId="{D162B66F-8A7C-4C1E-A312-CD3AF959D580}" dt="2017-09-05T13:33:25.933" v="5237" actId="20577"/>
          <ac:spMkLst>
            <pc:docMk/>
            <pc:sldMk cId="4182683484" sldId="284"/>
            <ac:spMk id="3" creationId="{D5331D84-6F16-4F93-BF36-7AEC09005A57}"/>
          </ac:spMkLst>
        </pc:spChg>
        <pc:spChg chg="mod">
          <ac:chgData name="Juan Manuel Monteagudo" userId="bec1ff123162d0e8" providerId="LiveId" clId="{D162B66F-8A7C-4C1E-A312-CD3AF959D580}" dt="2017-09-05T13:34:00.502" v="5342" actId="20577"/>
          <ac:spMkLst>
            <pc:docMk/>
            <pc:sldMk cId="4182683484" sldId="284"/>
            <ac:spMk id="9" creationId="{EFBA64E3-E6F1-4021-82F2-6437B27790D3}"/>
          </ac:spMkLst>
        </pc:spChg>
        <pc:graphicFrameChg chg="add del">
          <ac:chgData name="Juan Manuel Monteagudo" userId="bec1ff123162d0e8" providerId="LiveId" clId="{D162B66F-8A7C-4C1E-A312-CD3AF959D580}" dt="2017-09-03T20:41:36.513" v="49" actId="20577"/>
          <ac:graphicFrameMkLst>
            <pc:docMk/>
            <pc:sldMk cId="4182683484" sldId="284"/>
            <ac:graphicFrameMk id="7" creationId="{7463E7F3-865C-49A3-980D-F6695D916186}"/>
          </ac:graphicFrameMkLst>
        </pc:graphicFrameChg>
        <pc:graphicFrameChg chg="del">
          <ac:chgData name="Juan Manuel Monteagudo" userId="bec1ff123162d0e8" providerId="LiveId" clId="{D162B66F-8A7C-4C1E-A312-CD3AF959D580}" dt="2017-09-03T20:41:52.513" v="52" actId="20577"/>
          <ac:graphicFrameMkLst>
            <pc:docMk/>
            <pc:sldMk cId="4182683484" sldId="284"/>
            <ac:graphicFrameMk id="13" creationId="{EF9DE6E1-7870-43E6-BD32-D3C96DA5F8C6}"/>
          </ac:graphicFrameMkLst>
        </pc:graphicFrameChg>
        <pc:picChg chg="add del mod modCrop">
          <ac:chgData name="Juan Manuel Monteagudo" userId="bec1ff123162d0e8" providerId="LiveId" clId="{D162B66F-8A7C-4C1E-A312-CD3AF959D580}" dt="2017-09-05T13:33:05.505" v="5176" actId="478"/>
          <ac:picMkLst>
            <pc:docMk/>
            <pc:sldMk cId="4182683484" sldId="284"/>
            <ac:picMk id="6" creationId="{5301F489-C950-46D7-8455-8D28C06C07B1}"/>
          </ac:picMkLst>
        </pc:picChg>
      </pc:sldChg>
      <pc:sldChg chg="del">
        <pc:chgData name="Juan Manuel Monteagudo" userId="bec1ff123162d0e8" providerId="LiveId" clId="{D162B66F-8A7C-4C1E-A312-CD3AF959D580}" dt="2017-09-03T20:51:33.867" v="302" actId="2696"/>
        <pc:sldMkLst>
          <pc:docMk/>
          <pc:sldMk cId="469423298" sldId="285"/>
        </pc:sldMkLst>
      </pc:sldChg>
      <pc:sldChg chg="del">
        <pc:chgData name="Juan Manuel Monteagudo" userId="bec1ff123162d0e8" providerId="LiveId" clId="{D162B66F-8A7C-4C1E-A312-CD3AF959D580}" dt="2017-09-03T20:51:38.512" v="305" actId="2696"/>
        <pc:sldMkLst>
          <pc:docMk/>
          <pc:sldMk cId="3137434165" sldId="286"/>
        </pc:sldMkLst>
      </pc:sldChg>
      <pc:sldChg chg="del">
        <pc:chgData name="Juan Manuel Monteagudo" userId="bec1ff123162d0e8" providerId="LiveId" clId="{D162B66F-8A7C-4C1E-A312-CD3AF959D580}" dt="2017-09-03T20:51:41.278" v="308" actId="2696"/>
        <pc:sldMkLst>
          <pc:docMk/>
          <pc:sldMk cId="1481286181" sldId="287"/>
        </pc:sldMkLst>
      </pc:sldChg>
      <pc:sldChg chg="del modNotes">
        <pc:chgData name="Juan Manuel Monteagudo" userId="bec1ff123162d0e8" providerId="LiveId" clId="{D162B66F-8A7C-4C1E-A312-CD3AF959D580}" dt="2017-09-03T20:51:41.955" v="309" actId="2696"/>
        <pc:sldMkLst>
          <pc:docMk/>
          <pc:sldMk cId="894890752" sldId="289"/>
        </pc:sldMkLst>
      </pc:sldChg>
      <pc:sldChg chg="del">
        <pc:chgData name="Juan Manuel Monteagudo" userId="bec1ff123162d0e8" providerId="LiveId" clId="{D162B66F-8A7C-4C1E-A312-CD3AF959D580}" dt="2017-09-03T20:51:44.876" v="312" actId="2696"/>
        <pc:sldMkLst>
          <pc:docMk/>
          <pc:sldMk cId="1944460625" sldId="290"/>
        </pc:sldMkLst>
      </pc:sldChg>
      <pc:sldChg chg="del modNotes">
        <pc:chgData name="Juan Manuel Monteagudo" userId="bec1ff123162d0e8" providerId="LiveId" clId="{D162B66F-8A7C-4C1E-A312-CD3AF959D580}" dt="2017-09-03T20:51:46.101" v="313" actId="2696"/>
        <pc:sldMkLst>
          <pc:docMk/>
          <pc:sldMk cId="2208307326" sldId="292"/>
        </pc:sldMkLst>
      </pc:sldChg>
      <pc:sldChg chg="del modNotes">
        <pc:chgData name="Juan Manuel Monteagudo" userId="bec1ff123162d0e8" providerId="LiveId" clId="{D162B66F-8A7C-4C1E-A312-CD3AF959D580}" dt="2017-09-03T20:51:42.973" v="310" actId="2696"/>
        <pc:sldMkLst>
          <pc:docMk/>
          <pc:sldMk cId="1025893126" sldId="293"/>
        </pc:sldMkLst>
      </pc:sldChg>
      <pc:sldChg chg="del">
        <pc:chgData name="Juan Manuel Monteagudo" userId="bec1ff123162d0e8" providerId="LiveId" clId="{D162B66F-8A7C-4C1E-A312-CD3AF959D580}" dt="2017-09-03T20:51:43.957" v="311" actId="2696"/>
        <pc:sldMkLst>
          <pc:docMk/>
          <pc:sldMk cId="274088884" sldId="294"/>
        </pc:sldMkLst>
      </pc:sldChg>
      <pc:sldChg chg="del modNotes">
        <pc:chgData name="Juan Manuel Monteagudo" userId="bec1ff123162d0e8" providerId="LiveId" clId="{D162B66F-8A7C-4C1E-A312-CD3AF959D580}" dt="2017-09-03T20:51:46.711" v="314" actId="2696"/>
        <pc:sldMkLst>
          <pc:docMk/>
          <pc:sldMk cId="1195857661" sldId="296"/>
        </pc:sldMkLst>
      </pc:sldChg>
      <pc:sldChg chg="addSp delSp modSp add modNotesTx">
        <pc:chgData name="Juan Manuel Monteagudo" userId="bec1ff123162d0e8" providerId="LiveId" clId="{D162B66F-8A7C-4C1E-A312-CD3AF959D580}" dt="2017-09-05T18:43:10.695" v="10165" actId="20577"/>
        <pc:sldMkLst>
          <pc:docMk/>
          <pc:sldMk cId="690182223" sldId="297"/>
        </pc:sldMkLst>
        <pc:spChg chg="add del mod">
          <ac:chgData name="Juan Manuel Monteagudo" userId="bec1ff123162d0e8" providerId="LiveId" clId="{D162B66F-8A7C-4C1E-A312-CD3AF959D580}" dt="2017-09-03T23:35:24.262" v="3768" actId="478"/>
          <ac:spMkLst>
            <pc:docMk/>
            <pc:sldMk cId="690182223" sldId="297"/>
            <ac:spMk id="2" creationId="{56658DE4-BB77-4240-B139-8A382D08D3AC}"/>
          </ac:spMkLst>
        </pc:spChg>
        <pc:spChg chg="add mod">
          <ac:chgData name="Juan Manuel Monteagudo" userId="bec1ff123162d0e8" providerId="LiveId" clId="{D162B66F-8A7C-4C1E-A312-CD3AF959D580}" dt="2017-09-05T13:45:14.638" v="5931" actId="11"/>
          <ac:spMkLst>
            <pc:docMk/>
            <pc:sldMk cId="690182223" sldId="297"/>
            <ac:spMk id="2" creationId="{CB4C5270-FA10-44FB-928F-F51F2C2A8177}"/>
          </ac:spMkLst>
        </pc:spChg>
        <pc:spChg chg="mod">
          <ac:chgData name="Juan Manuel Monteagudo" userId="bec1ff123162d0e8" providerId="LiveId" clId="{D162B66F-8A7C-4C1E-A312-CD3AF959D580}" dt="2017-09-03T23:32:53.161" v="3665" actId="20577"/>
          <ac:spMkLst>
            <pc:docMk/>
            <pc:sldMk cId="690182223" sldId="297"/>
            <ac:spMk id="3" creationId="{D5331D84-6F16-4F93-BF36-7AEC09005A57}"/>
          </ac:spMkLst>
        </pc:spChg>
        <pc:spChg chg="mod">
          <ac:chgData name="Juan Manuel Monteagudo" userId="bec1ff123162d0e8" providerId="LiveId" clId="{D162B66F-8A7C-4C1E-A312-CD3AF959D580}" dt="2017-09-05T13:44:45.048" v="5929" actId="11"/>
          <ac:spMkLst>
            <pc:docMk/>
            <pc:sldMk cId="690182223" sldId="297"/>
            <ac:spMk id="9" creationId="{EFBA64E3-E6F1-4021-82F2-6437B27790D3}"/>
          </ac:spMkLst>
        </pc:spChg>
        <pc:graphicFrameChg chg="del mod">
          <ac:chgData name="Juan Manuel Monteagudo" userId="bec1ff123162d0e8" providerId="LiveId" clId="{D162B66F-8A7C-4C1E-A312-CD3AF959D580}" dt="2017-09-03T20:48:28.823" v="97" actId="20577"/>
          <ac:graphicFrameMkLst>
            <pc:docMk/>
            <pc:sldMk cId="690182223" sldId="297"/>
            <ac:graphicFrameMk id="13" creationId="{EF9DE6E1-7870-43E6-BD32-D3C96DA5F8C6}"/>
          </ac:graphicFrameMkLst>
        </pc:graphicFrameChg>
      </pc:sldChg>
      <pc:sldChg chg="addSp delSp modSp add modNotesTx">
        <pc:chgData name="Juan Manuel Monteagudo" userId="bec1ff123162d0e8" providerId="LiveId" clId="{D162B66F-8A7C-4C1E-A312-CD3AF959D580}" dt="2017-09-05T13:31:58.691" v="5175" actId="20577"/>
        <pc:sldMkLst>
          <pc:docMk/>
          <pc:sldMk cId="2911014620" sldId="298"/>
        </pc:sldMkLst>
        <pc:spChg chg="del mod">
          <ac:chgData name="Juan Manuel Monteagudo" userId="bec1ff123162d0e8" providerId="LiveId" clId="{D162B66F-8A7C-4C1E-A312-CD3AF959D580}" dt="2017-09-05T13:29:58.885" v="5113" actId="20577"/>
          <ac:spMkLst>
            <pc:docMk/>
            <pc:sldMk cId="2911014620" sldId="298"/>
            <ac:spMk id="2" creationId="{995DB48E-FAC1-498E-A0E1-B2F15C354F47}"/>
          </ac:spMkLst>
        </pc:spChg>
        <pc:spChg chg="mod">
          <ac:chgData name="Juan Manuel Monteagudo" userId="bec1ff123162d0e8" providerId="LiveId" clId="{D162B66F-8A7C-4C1E-A312-CD3AF959D580}" dt="2017-09-05T13:30:11.525" v="5115" actId="26606"/>
          <ac:spMkLst>
            <pc:docMk/>
            <pc:sldMk cId="2911014620" sldId="298"/>
            <ac:spMk id="3" creationId="{D5331D84-6F16-4F93-BF36-7AEC09005A57}"/>
          </ac:spMkLst>
        </pc:spChg>
        <pc:spChg chg="mod">
          <ac:chgData name="Juan Manuel Monteagudo" userId="bec1ff123162d0e8" providerId="LiveId" clId="{D162B66F-8A7C-4C1E-A312-CD3AF959D580}" dt="2017-09-05T13:30:11.525" v="5115" actId="26606"/>
          <ac:spMkLst>
            <pc:docMk/>
            <pc:sldMk cId="2911014620" sldId="298"/>
            <ac:spMk id="4" creationId="{00000000-0000-0000-0000-000000000000}"/>
          </ac:spMkLst>
        </pc:spChg>
        <pc:spChg chg="add del">
          <ac:chgData name="Juan Manuel Monteagudo" userId="bec1ff123162d0e8" providerId="LiveId" clId="{D162B66F-8A7C-4C1E-A312-CD3AF959D580}" dt="2017-09-05T13:29:47.719" v="5106" actId="20577"/>
          <ac:spMkLst>
            <pc:docMk/>
            <pc:sldMk cId="2911014620" sldId="298"/>
            <ac:spMk id="6" creationId="{C9ED26D0-3AAA-41C4-9512-AABF4A2B876E}"/>
          </ac:spMkLst>
        </pc:spChg>
        <pc:spChg chg="add mod">
          <ac:chgData name="Juan Manuel Monteagudo" userId="bec1ff123162d0e8" providerId="LiveId" clId="{D162B66F-8A7C-4C1E-A312-CD3AF959D580}" dt="2017-09-05T13:31:16.221" v="5151" actId="1076"/>
          <ac:spMkLst>
            <pc:docMk/>
            <pc:sldMk cId="2911014620" sldId="298"/>
            <ac:spMk id="7" creationId="{43B6219E-813C-46FD-9501-7C2F74471928}"/>
          </ac:spMkLst>
        </pc:spChg>
        <pc:spChg chg="add del mod">
          <ac:chgData name="Juan Manuel Monteagudo" userId="bec1ff123162d0e8" providerId="LiveId" clId="{D162B66F-8A7C-4C1E-A312-CD3AF959D580}" dt="2017-09-05T13:29:56.318" v="5112" actId="20577"/>
          <ac:spMkLst>
            <pc:docMk/>
            <pc:sldMk cId="2911014620" sldId="298"/>
            <ac:spMk id="9" creationId="{EFBA64E3-E6F1-4021-82F2-6437B27790D3}"/>
          </ac:spMkLst>
        </pc:spChg>
        <pc:spChg chg="add mod">
          <ac:chgData name="Juan Manuel Monteagudo" userId="bec1ff123162d0e8" providerId="LiveId" clId="{D162B66F-8A7C-4C1E-A312-CD3AF959D580}" dt="2017-09-05T13:31:47.424" v="5157" actId="403"/>
          <ac:spMkLst>
            <pc:docMk/>
            <pc:sldMk cId="2911014620" sldId="298"/>
            <ac:spMk id="15" creationId="{DBBB8995-078E-445A-842D-AEA4A3B7FD22}"/>
          </ac:spMkLst>
        </pc:spChg>
        <pc:spChg chg="add del">
          <ac:chgData name="Juan Manuel Monteagudo" userId="bec1ff123162d0e8" providerId="LiveId" clId="{D162B66F-8A7C-4C1E-A312-CD3AF959D580}" dt="2017-09-05T13:30:11.525" v="5115" actId="26606"/>
          <ac:spMkLst>
            <pc:docMk/>
            <pc:sldMk cId="2911014620" sldId="298"/>
            <ac:spMk id="77" creationId="{00000000-0000-0000-0000-000000000000}"/>
          </ac:spMkLst>
        </pc:spChg>
        <pc:spChg chg="add del">
          <ac:chgData name="Juan Manuel Monteagudo" userId="bec1ff123162d0e8" providerId="LiveId" clId="{D162B66F-8A7C-4C1E-A312-CD3AF959D580}" dt="2017-09-05T13:30:11.525" v="5115" actId="26606"/>
          <ac:spMkLst>
            <pc:docMk/>
            <pc:sldMk cId="2911014620" sldId="298"/>
            <ac:spMk id="1035" creationId="{00000000-0000-0000-0000-000000000000}"/>
          </ac:spMkLst>
        </pc:spChg>
        <pc:picChg chg="ord">
          <ac:chgData name="Juan Manuel Monteagudo" userId="bec1ff123162d0e8" providerId="LiveId" clId="{D162B66F-8A7C-4C1E-A312-CD3AF959D580}" dt="2017-09-05T13:30:11.525" v="5115" actId="26606"/>
          <ac:picMkLst>
            <pc:docMk/>
            <pc:sldMk cId="2911014620" sldId="298"/>
            <ac:picMk id="5" creationId="{00000000-0000-0000-0000-000000000000}"/>
          </ac:picMkLst>
        </pc:picChg>
        <pc:picChg chg="del">
          <ac:chgData name="Juan Manuel Monteagudo" userId="bec1ff123162d0e8" providerId="LiveId" clId="{D162B66F-8A7C-4C1E-A312-CD3AF959D580}" dt="2017-09-03T20:48:56.091" v="113" actId="478"/>
          <ac:picMkLst>
            <pc:docMk/>
            <pc:sldMk cId="2911014620" sldId="298"/>
            <ac:picMk id="6" creationId="{5301F489-C950-46D7-8455-8D28C06C07B1}"/>
          </ac:picMkLst>
        </pc:picChg>
        <pc:picChg chg="add del mod ord">
          <ac:chgData name="Juan Manuel Monteagudo" userId="bec1ff123162d0e8" providerId="LiveId" clId="{D162B66F-8A7C-4C1E-A312-CD3AF959D580}" dt="2017-09-05T13:30:19.644" v="5116" actId="14100"/>
          <ac:picMkLst>
            <pc:docMk/>
            <pc:sldMk cId="2911014620" sldId="298"/>
            <ac:picMk id="1026" creationId="{9DA701F7-5218-441A-B16B-0AD3A63DDD11}"/>
          </ac:picMkLst>
        </pc:picChg>
        <pc:picChg chg="add mod ord">
          <ac:chgData name="Juan Manuel Monteagudo" userId="bec1ff123162d0e8" providerId="LiveId" clId="{D162B66F-8A7C-4C1E-A312-CD3AF959D580}" dt="2017-09-05T13:30:24.977" v="5117" actId="14100"/>
          <ac:picMkLst>
            <pc:docMk/>
            <pc:sldMk cId="2911014620" sldId="298"/>
            <ac:picMk id="1030" creationId="{618EAB15-9C51-480E-93B2-49794F506023}"/>
          </ac:picMkLst>
        </pc:picChg>
        <pc:cxnChg chg="add del">
          <ac:chgData name="Juan Manuel Monteagudo" userId="bec1ff123162d0e8" providerId="LiveId" clId="{D162B66F-8A7C-4C1E-A312-CD3AF959D580}" dt="2017-09-05T13:30:11.525" v="5115" actId="26606"/>
          <ac:cxnSpMkLst>
            <pc:docMk/>
            <pc:sldMk cId="2911014620" sldId="298"/>
            <ac:cxnSpMk id="79" creationId="{00000000-0000-0000-0000-000000000000}"/>
          </ac:cxnSpMkLst>
        </pc:cxnChg>
        <pc:cxnChg chg="add del">
          <ac:chgData name="Juan Manuel Monteagudo" userId="bec1ff123162d0e8" providerId="LiveId" clId="{D162B66F-8A7C-4C1E-A312-CD3AF959D580}" dt="2017-09-05T13:30:11.525" v="5115" actId="26606"/>
          <ac:cxnSpMkLst>
            <pc:docMk/>
            <pc:sldMk cId="2911014620" sldId="298"/>
            <ac:cxnSpMk id="81" creationId="{00000000-0000-0000-0000-000000000000}"/>
          </ac:cxnSpMkLst>
        </pc:cxnChg>
      </pc:sldChg>
      <pc:sldChg chg="addSp delSp modSp add">
        <pc:chgData name="Juan Manuel Monteagudo" userId="bec1ff123162d0e8" providerId="LiveId" clId="{D162B66F-8A7C-4C1E-A312-CD3AF959D580}" dt="2017-09-03T23:31:50.479" v="3543" actId="20577"/>
        <pc:sldMkLst>
          <pc:docMk/>
          <pc:sldMk cId="1156476660" sldId="299"/>
        </pc:sldMkLst>
        <pc:spChg chg="del">
          <ac:chgData name="Juan Manuel Monteagudo" userId="bec1ff123162d0e8" providerId="LiveId" clId="{D162B66F-8A7C-4C1E-A312-CD3AF959D580}" dt="2017-09-03T20:53:38.066" v="341" actId="20577"/>
          <ac:spMkLst>
            <pc:docMk/>
            <pc:sldMk cId="1156476660" sldId="299"/>
            <ac:spMk id="2" creationId="{56658DE4-BB77-4240-B139-8A382D08D3AC}"/>
          </ac:spMkLst>
        </pc:spChg>
        <pc:spChg chg="mod">
          <ac:chgData name="Juan Manuel Monteagudo" userId="bec1ff123162d0e8" providerId="LiveId" clId="{D162B66F-8A7C-4C1E-A312-CD3AF959D580}" dt="2017-09-03T23:31:50.479" v="3543" actId="20577"/>
          <ac:spMkLst>
            <pc:docMk/>
            <pc:sldMk cId="1156476660" sldId="299"/>
            <ac:spMk id="3" creationId="{D5331D84-6F16-4F93-BF36-7AEC09005A57}"/>
          </ac:spMkLst>
        </pc:spChg>
        <pc:spChg chg="mod">
          <ac:chgData name="Juan Manuel Monteagudo" userId="bec1ff123162d0e8" providerId="LiveId" clId="{D162B66F-8A7C-4C1E-A312-CD3AF959D580}" dt="2017-09-03T21:02:10.304" v="452" actId="20577"/>
          <ac:spMkLst>
            <pc:docMk/>
            <pc:sldMk cId="1156476660" sldId="299"/>
            <ac:spMk id="9" creationId="{EFBA64E3-E6F1-4021-82F2-6437B27790D3}"/>
          </ac:spMkLst>
        </pc:spChg>
        <pc:picChg chg="add mod modCrop">
          <ac:chgData name="Juan Manuel Monteagudo" userId="bec1ff123162d0e8" providerId="LiveId" clId="{D162B66F-8A7C-4C1E-A312-CD3AF959D580}" dt="2017-09-03T20:54:16.838" v="347" actId="14100"/>
          <ac:picMkLst>
            <pc:docMk/>
            <pc:sldMk cId="1156476660" sldId="299"/>
            <ac:picMk id="6" creationId="{75846408-02C1-4E9B-B273-FFC1D35F7B9C}"/>
          </ac:picMkLst>
        </pc:picChg>
      </pc:sldChg>
      <pc:sldChg chg="addSp delSp modSp add modNotes modNotesTx">
        <pc:chgData name="Juan Manuel Monteagudo" userId="bec1ff123162d0e8" providerId="LiveId" clId="{D162B66F-8A7C-4C1E-A312-CD3AF959D580}" dt="2017-09-05T20:02:53.644" v="10292" actId="20577"/>
        <pc:sldMkLst>
          <pc:docMk/>
          <pc:sldMk cId="4191902184" sldId="300"/>
        </pc:sldMkLst>
        <pc:spChg chg="del">
          <ac:chgData name="Juan Manuel Monteagudo" userId="bec1ff123162d0e8" providerId="LiveId" clId="{D162B66F-8A7C-4C1E-A312-CD3AF959D580}" dt="2017-09-03T21:31:06.708" v="1896" actId="27636"/>
          <ac:spMkLst>
            <pc:docMk/>
            <pc:sldMk cId="4191902184" sldId="300"/>
            <ac:spMk id="2" creationId="{56658DE4-BB77-4240-B139-8A382D08D3AC}"/>
          </ac:spMkLst>
        </pc:spChg>
        <pc:spChg chg="mod">
          <ac:chgData name="Juan Manuel Monteagudo" userId="bec1ff123162d0e8" providerId="LiveId" clId="{D162B66F-8A7C-4C1E-A312-CD3AF959D580}" dt="2017-09-03T21:02:54.890" v="479" actId="20577"/>
          <ac:spMkLst>
            <pc:docMk/>
            <pc:sldMk cId="4191902184" sldId="300"/>
            <ac:spMk id="3" creationId="{D5331D84-6F16-4F93-BF36-7AEC09005A57}"/>
          </ac:spMkLst>
        </pc:spChg>
        <pc:spChg chg="mod">
          <ac:chgData name="Juan Manuel Monteagudo" userId="bec1ff123162d0e8" providerId="LiveId" clId="{D162B66F-8A7C-4C1E-A312-CD3AF959D580}" dt="2017-09-05T20:02:53.644" v="10292" actId="20577"/>
          <ac:spMkLst>
            <pc:docMk/>
            <pc:sldMk cId="4191902184" sldId="300"/>
            <ac:spMk id="9" creationId="{EFBA64E3-E6F1-4021-82F2-6437B27790D3}"/>
          </ac:spMkLst>
        </pc:spChg>
        <pc:graphicFrameChg chg="add mod">
          <ac:chgData name="Juan Manuel Monteagudo" userId="bec1ff123162d0e8" providerId="LiveId" clId="{D162B66F-8A7C-4C1E-A312-CD3AF959D580}" dt="2017-09-03T21:50:49.858" v="2233" actId="27636"/>
          <ac:graphicFrameMkLst>
            <pc:docMk/>
            <pc:sldMk cId="4191902184" sldId="300"/>
            <ac:graphicFrameMk id="6" creationId="{388DE5CB-D8F5-4CDD-B93F-3DF8F5BC15AD}"/>
          </ac:graphicFrameMkLst>
        </pc:graphicFrameChg>
      </pc:sldChg>
      <pc:sldChg chg="modSp add del">
        <pc:chgData name="Juan Manuel Monteagudo" userId="bec1ff123162d0e8" providerId="LiveId" clId="{D162B66F-8A7C-4C1E-A312-CD3AF959D580}" dt="2017-09-03T23:27:28.853" v="3433" actId="2696"/>
        <pc:sldMkLst>
          <pc:docMk/>
          <pc:sldMk cId="1860716347" sldId="301"/>
        </pc:sldMkLst>
        <pc:spChg chg="mod">
          <ac:chgData name="Juan Manuel Monteagudo" userId="bec1ff123162d0e8" providerId="LiveId" clId="{D162B66F-8A7C-4C1E-A312-CD3AF959D580}" dt="2017-09-03T21:05:08.463" v="675" actId="20577"/>
          <ac:spMkLst>
            <pc:docMk/>
            <pc:sldMk cId="1860716347" sldId="301"/>
            <ac:spMk id="3" creationId="{D5331D84-6F16-4F93-BF36-7AEC09005A57}"/>
          </ac:spMkLst>
        </pc:spChg>
        <pc:spChg chg="mod">
          <ac:chgData name="Juan Manuel Monteagudo" userId="bec1ff123162d0e8" providerId="LiveId" clId="{D162B66F-8A7C-4C1E-A312-CD3AF959D580}" dt="2017-09-03T21:06:56.115" v="880" actId="20577"/>
          <ac:spMkLst>
            <pc:docMk/>
            <pc:sldMk cId="1860716347" sldId="301"/>
            <ac:spMk id="9" creationId="{EFBA64E3-E6F1-4021-82F2-6437B27790D3}"/>
          </ac:spMkLst>
        </pc:spChg>
      </pc:sldChg>
      <pc:sldChg chg="addSp delSp modSp add modNotes modNotesTx">
        <pc:chgData name="Juan Manuel Monteagudo" userId="bec1ff123162d0e8" providerId="LiveId" clId="{D162B66F-8A7C-4C1E-A312-CD3AF959D580}" dt="2017-09-05T20:05:08.708" v="10315" actId="20577"/>
        <pc:sldMkLst>
          <pc:docMk/>
          <pc:sldMk cId="1157607724" sldId="302"/>
        </pc:sldMkLst>
        <pc:spChg chg="add del mod">
          <ac:chgData name="Juan Manuel Monteagudo" userId="bec1ff123162d0e8" providerId="LiveId" clId="{D162B66F-8A7C-4C1E-A312-CD3AF959D580}" dt="2017-09-03T21:58:13.431" v="2449" actId="2085"/>
          <ac:spMkLst>
            <pc:docMk/>
            <pc:sldMk cId="1157607724" sldId="302"/>
            <ac:spMk id="2" creationId="{81E84D98-C24F-4BF5-8FD4-C4B0FD4998D8}"/>
          </ac:spMkLst>
        </pc:spChg>
        <pc:spChg chg="mod">
          <ac:chgData name="Juan Manuel Monteagudo" userId="bec1ff123162d0e8" providerId="LiveId" clId="{D162B66F-8A7C-4C1E-A312-CD3AF959D580}" dt="2017-09-05T20:05:08.708" v="10315" actId="20577"/>
          <ac:spMkLst>
            <pc:docMk/>
            <pc:sldMk cId="1157607724" sldId="302"/>
            <ac:spMk id="3" creationId="{D5331D84-6F16-4F93-BF36-7AEC09005A57}"/>
          </ac:spMkLst>
        </pc:spChg>
        <pc:spChg chg="mod">
          <ac:chgData name="Juan Manuel Monteagudo" userId="bec1ff123162d0e8" providerId="LiveId" clId="{D162B66F-8A7C-4C1E-A312-CD3AF959D580}" dt="2017-09-03T22:30:56.513" v="2816" actId="2085"/>
          <ac:spMkLst>
            <pc:docMk/>
            <pc:sldMk cId="1157607724" sldId="302"/>
            <ac:spMk id="9" creationId="{EFBA64E3-E6F1-4021-82F2-6437B27790D3}"/>
          </ac:spMkLst>
        </pc:spChg>
        <pc:graphicFrameChg chg="del">
          <ac:chgData name="Juan Manuel Monteagudo" userId="bec1ff123162d0e8" providerId="LiveId" clId="{D162B66F-8A7C-4C1E-A312-CD3AF959D580}" dt="2017-09-03T21:58:11.564" v="2448" actId="2085"/>
          <ac:graphicFrameMkLst>
            <pc:docMk/>
            <pc:sldMk cId="1157607724" sldId="302"/>
            <ac:graphicFrameMk id="6" creationId="{388DE5CB-D8F5-4CDD-B93F-3DF8F5BC15AD}"/>
          </ac:graphicFrameMkLst>
        </pc:graphicFrameChg>
        <pc:picChg chg="add mod modCrop">
          <ac:chgData name="Juan Manuel Monteagudo" userId="bec1ff123162d0e8" providerId="LiveId" clId="{D162B66F-8A7C-4C1E-A312-CD3AF959D580}" dt="2017-09-03T21:58:38.049" v="2453" actId="14100"/>
          <ac:picMkLst>
            <pc:docMk/>
            <pc:sldMk cId="1157607724" sldId="302"/>
            <ac:picMk id="7" creationId="{087B6CBE-7291-4BD9-9845-978A1727073E}"/>
          </ac:picMkLst>
        </pc:picChg>
      </pc:sldChg>
      <pc:sldChg chg="addSp delSp modSp add mod modNotesTx">
        <pc:chgData name="Juan Manuel Monteagudo" userId="bec1ff123162d0e8" providerId="LiveId" clId="{D162B66F-8A7C-4C1E-A312-CD3AF959D580}" dt="2017-09-05T13:52:46.197" v="5988" actId="20577"/>
        <pc:sldMkLst>
          <pc:docMk/>
          <pc:sldMk cId="1012679679" sldId="303"/>
        </pc:sldMkLst>
        <pc:spChg chg="del">
          <ac:chgData name="Juan Manuel Monteagudo" userId="bec1ff123162d0e8" providerId="LiveId" clId="{D162B66F-8A7C-4C1E-A312-CD3AF959D580}" dt="2017-09-03T22:59:35.171" v="3205" actId="20577"/>
          <ac:spMkLst>
            <pc:docMk/>
            <pc:sldMk cId="1012679679" sldId="303"/>
            <ac:spMk id="2" creationId="{56658DE4-BB77-4240-B139-8A382D08D3AC}"/>
          </ac:spMkLst>
        </pc:spChg>
        <pc:spChg chg="mod">
          <ac:chgData name="Juan Manuel Monteagudo" userId="bec1ff123162d0e8" providerId="LiveId" clId="{D162B66F-8A7C-4C1E-A312-CD3AF959D580}" dt="2017-09-03T22:49:35.955" v="2938" actId="20577"/>
          <ac:spMkLst>
            <pc:docMk/>
            <pc:sldMk cId="1012679679" sldId="303"/>
            <ac:spMk id="3" creationId="{D5331D84-6F16-4F93-BF36-7AEC09005A57}"/>
          </ac:spMkLst>
        </pc:spChg>
        <pc:spChg chg="mod">
          <ac:chgData name="Juan Manuel Monteagudo" userId="bec1ff123162d0e8" providerId="LiveId" clId="{D162B66F-8A7C-4C1E-A312-CD3AF959D580}" dt="2017-09-03T22:51:25.795" v="3203" actId="20577"/>
          <ac:spMkLst>
            <pc:docMk/>
            <pc:sldMk cId="1012679679" sldId="303"/>
            <ac:spMk id="9" creationId="{EFBA64E3-E6F1-4021-82F2-6437B27790D3}"/>
          </ac:spMkLst>
        </pc:spChg>
        <pc:graphicFrameChg chg="add mod">
          <ac:chgData name="Juan Manuel Monteagudo" userId="bec1ff123162d0e8" providerId="LiveId" clId="{D162B66F-8A7C-4C1E-A312-CD3AF959D580}" dt="2017-09-03T22:59:35.171" v="3205" actId="20577"/>
          <ac:graphicFrameMkLst>
            <pc:docMk/>
            <pc:sldMk cId="1012679679" sldId="303"/>
            <ac:graphicFrameMk id="10" creationId="{DC3353B8-A576-411A-94FC-DF643BB944BC}"/>
          </ac:graphicFrameMkLst>
        </pc:graphicFrameChg>
      </pc:sldChg>
      <pc:sldChg chg="addSp delSp modSp add modNotes modNotesTx">
        <pc:chgData name="Juan Manuel Monteagudo" userId="bec1ff123162d0e8" providerId="LiveId" clId="{D162B66F-8A7C-4C1E-A312-CD3AF959D580}" dt="2017-09-05T13:53:47.255" v="6000" actId="20577"/>
        <pc:sldMkLst>
          <pc:docMk/>
          <pc:sldMk cId="2442112918" sldId="304"/>
        </pc:sldMkLst>
        <pc:spChg chg="mod">
          <ac:chgData name="Juan Manuel Monteagudo" userId="bec1ff123162d0e8" providerId="LiveId" clId="{D162B66F-8A7C-4C1E-A312-CD3AF959D580}" dt="2017-09-03T23:11:39.898" v="3332" actId="20577"/>
          <ac:spMkLst>
            <pc:docMk/>
            <pc:sldMk cId="2442112918" sldId="304"/>
            <ac:spMk id="3" creationId="{D5331D84-6F16-4F93-BF36-7AEC09005A57}"/>
          </ac:spMkLst>
        </pc:spChg>
        <pc:spChg chg="mod">
          <ac:chgData name="Juan Manuel Monteagudo" userId="bec1ff123162d0e8" providerId="LiveId" clId="{D162B66F-8A7C-4C1E-A312-CD3AF959D580}" dt="2017-09-03T23:07:32.585" v="3329" actId="27636"/>
          <ac:spMkLst>
            <pc:docMk/>
            <pc:sldMk cId="2442112918" sldId="304"/>
            <ac:spMk id="9" creationId="{EFBA64E3-E6F1-4021-82F2-6437B27790D3}"/>
          </ac:spMkLst>
        </pc:spChg>
        <pc:graphicFrameChg chg="add del">
          <ac:chgData name="Juan Manuel Monteagudo" userId="bec1ff123162d0e8" providerId="LiveId" clId="{D162B66F-8A7C-4C1E-A312-CD3AF959D580}" dt="2017-09-03T23:07:23.147" v="3323" actId="20577"/>
          <ac:graphicFrameMkLst>
            <pc:docMk/>
            <pc:sldMk cId="2442112918" sldId="304"/>
            <ac:graphicFrameMk id="7" creationId="{15E7911F-3E26-489E-AA75-D5D2E6FF40DA}"/>
          </ac:graphicFrameMkLst>
        </pc:graphicFrameChg>
        <pc:graphicFrameChg chg="add del">
          <ac:chgData name="Juan Manuel Monteagudo" userId="bec1ff123162d0e8" providerId="LiveId" clId="{D162B66F-8A7C-4C1E-A312-CD3AF959D580}" dt="2017-09-03T23:07:27.837" v="3325" actId="20577"/>
          <ac:graphicFrameMkLst>
            <pc:docMk/>
            <pc:sldMk cId="2442112918" sldId="304"/>
            <ac:graphicFrameMk id="8" creationId="{EE49B7E4-579C-4396-B1E5-0040EEE5B33A}"/>
          </ac:graphicFrameMkLst>
        </pc:graphicFrameChg>
        <pc:graphicFrameChg chg="mod">
          <ac:chgData name="Juan Manuel Monteagudo" userId="bec1ff123162d0e8" providerId="LiveId" clId="{D162B66F-8A7C-4C1E-A312-CD3AF959D580}" dt="2017-09-03T23:19:07.174" v="3399" actId="20577"/>
          <ac:graphicFrameMkLst>
            <pc:docMk/>
            <pc:sldMk cId="2442112918" sldId="304"/>
            <ac:graphicFrameMk id="10" creationId="{DC3353B8-A576-411A-94FC-DF643BB944BC}"/>
          </ac:graphicFrameMkLst>
        </pc:graphicFrameChg>
        <pc:graphicFrameChg chg="add del">
          <ac:chgData name="Juan Manuel Monteagudo" userId="bec1ff123162d0e8" providerId="LiveId" clId="{D162B66F-8A7C-4C1E-A312-CD3AF959D580}" dt="2017-09-03T23:07:30.763" v="3327" actId="20577"/>
          <ac:graphicFrameMkLst>
            <pc:docMk/>
            <pc:sldMk cId="2442112918" sldId="304"/>
            <ac:graphicFrameMk id="11" creationId="{909AF745-0F84-4A05-931A-71099F35FFF3}"/>
          </ac:graphicFrameMkLst>
        </pc:graphicFrameChg>
        <pc:graphicFrameChg chg="add mod">
          <ac:chgData name="Juan Manuel Monteagudo" userId="bec1ff123162d0e8" providerId="LiveId" clId="{D162B66F-8A7C-4C1E-A312-CD3AF959D580}" dt="2017-09-03T23:07:45.464" v="3331" actId="20577"/>
          <ac:graphicFrameMkLst>
            <pc:docMk/>
            <pc:sldMk cId="2442112918" sldId="304"/>
            <ac:graphicFrameMk id="12" creationId="{09EC5070-19EF-4F92-A0A3-8E4000998ABD}"/>
          </ac:graphicFrameMkLst>
        </pc:graphicFrameChg>
        <pc:picChg chg="add mod modCrop">
          <ac:chgData name="Juan Manuel Monteagudo" userId="bec1ff123162d0e8" providerId="LiveId" clId="{D162B66F-8A7C-4C1E-A312-CD3AF959D580}" dt="2017-09-03T23:21:00.541" v="3410" actId="732"/>
          <ac:picMkLst>
            <pc:docMk/>
            <pc:sldMk cId="2442112918" sldId="304"/>
            <ac:picMk id="2" creationId="{C54401E8-D878-47DD-8321-B958949FD4CE}"/>
          </ac:picMkLst>
        </pc:picChg>
      </pc:sldChg>
      <pc:sldChg chg="add del modNotes modNotesTx">
        <pc:chgData name="Juan Manuel Monteagudo" userId="bec1ff123162d0e8" providerId="LiveId" clId="{D162B66F-8A7C-4C1E-A312-CD3AF959D580}" dt="2017-09-04T00:46:40.221" v="4860" actId="2696"/>
        <pc:sldMkLst>
          <pc:docMk/>
          <pc:sldMk cId="2758518563" sldId="305"/>
        </pc:sldMkLst>
      </pc:sldChg>
      <pc:sldChg chg="addSp delSp modSp add modNotes modNotesTx">
        <pc:chgData name="Juan Manuel Monteagudo" userId="bec1ff123162d0e8" providerId="LiveId" clId="{D162B66F-8A7C-4C1E-A312-CD3AF959D580}" dt="2017-09-05T18:52:25.262" v="10269" actId="20577"/>
        <pc:sldMkLst>
          <pc:docMk/>
          <pc:sldMk cId="1916558843" sldId="306"/>
        </pc:sldMkLst>
        <pc:spChg chg="mod">
          <ac:chgData name="Juan Manuel Monteagudo" userId="bec1ff123162d0e8" providerId="LiveId" clId="{D162B66F-8A7C-4C1E-A312-CD3AF959D580}" dt="2017-09-03T23:30:49.301" v="3504" actId="20577"/>
          <ac:spMkLst>
            <pc:docMk/>
            <pc:sldMk cId="1916558843" sldId="306"/>
            <ac:spMk id="3" creationId="{D5331D84-6F16-4F93-BF36-7AEC09005A57}"/>
          </ac:spMkLst>
        </pc:spChg>
        <pc:spChg chg="add mod">
          <ac:chgData name="Juan Manuel Monteagudo" userId="bec1ff123162d0e8" providerId="LiveId" clId="{D162B66F-8A7C-4C1E-A312-CD3AF959D580}" dt="2017-09-05T18:52:25.262" v="10269" actId="20577"/>
          <ac:spMkLst>
            <pc:docMk/>
            <pc:sldMk cId="1916558843" sldId="306"/>
            <ac:spMk id="6" creationId="{475FA4F3-4857-4447-853A-B4BA0010B2A7}"/>
          </ac:spMkLst>
        </pc:spChg>
        <pc:spChg chg="del mod">
          <ac:chgData name="Juan Manuel Monteagudo" userId="bec1ff123162d0e8" providerId="LiveId" clId="{D162B66F-8A7C-4C1E-A312-CD3AF959D580}" dt="2017-09-03T23:29:59.655" v="3476" actId="478"/>
          <ac:spMkLst>
            <pc:docMk/>
            <pc:sldMk cId="1916558843" sldId="306"/>
            <ac:spMk id="9" creationId="{EFBA64E3-E6F1-4021-82F2-6437B27790D3}"/>
          </ac:spMkLst>
        </pc:spChg>
        <pc:graphicFrameChg chg="del">
          <ac:chgData name="Juan Manuel Monteagudo" userId="bec1ff123162d0e8" providerId="LiveId" clId="{D162B66F-8A7C-4C1E-A312-CD3AF959D580}" dt="2017-09-03T23:29:51.447" v="3475" actId="20577"/>
          <ac:graphicFrameMkLst>
            <pc:docMk/>
            <pc:sldMk cId="1916558843" sldId="306"/>
            <ac:graphicFrameMk id="10" creationId="{DC3353B8-A576-411A-94FC-DF643BB944BC}"/>
          </ac:graphicFrameMkLst>
        </pc:graphicFrameChg>
      </pc:sldChg>
      <pc:sldChg chg="addSp delSp modSp add modNotesTx">
        <pc:chgData name="Juan Manuel Monteagudo" userId="bec1ff123162d0e8" providerId="LiveId" clId="{D162B66F-8A7C-4C1E-A312-CD3AF959D580}" dt="2017-09-05T13:47:36.089" v="5958" actId="20577"/>
        <pc:sldMkLst>
          <pc:docMk/>
          <pc:sldMk cId="1727786392" sldId="307"/>
        </pc:sldMkLst>
        <pc:spChg chg="add mod">
          <ac:chgData name="Juan Manuel Monteagudo" userId="bec1ff123162d0e8" providerId="LiveId" clId="{D162B66F-8A7C-4C1E-A312-CD3AF959D580}" dt="2017-09-05T13:47:36.089" v="5958" actId="20577"/>
          <ac:spMkLst>
            <pc:docMk/>
            <pc:sldMk cId="1727786392" sldId="307"/>
            <ac:spMk id="2" creationId="{C841EE2F-0820-4BC8-A2FA-A125EF3F5BF3}"/>
          </ac:spMkLst>
        </pc:spChg>
        <pc:spChg chg="mod">
          <ac:chgData name="Juan Manuel Monteagudo" userId="bec1ff123162d0e8" providerId="LiveId" clId="{D162B66F-8A7C-4C1E-A312-CD3AF959D580}" dt="2017-09-03T23:31:08.604" v="3530" actId="20577"/>
          <ac:spMkLst>
            <pc:docMk/>
            <pc:sldMk cId="1727786392" sldId="307"/>
            <ac:spMk id="3" creationId="{D5331D84-6F16-4F93-BF36-7AEC09005A57}"/>
          </ac:spMkLst>
        </pc:spChg>
        <pc:spChg chg="del">
          <ac:chgData name="Juan Manuel Monteagudo" userId="bec1ff123162d0e8" providerId="LiveId" clId="{D162B66F-8A7C-4C1E-A312-CD3AF959D580}" dt="2017-09-03T23:31:21.019" v="3531" actId="2085"/>
          <ac:spMkLst>
            <pc:docMk/>
            <pc:sldMk cId="1727786392" sldId="307"/>
            <ac:spMk id="6" creationId="{475FA4F3-4857-4447-853A-B4BA0010B2A7}"/>
          </ac:spMkLst>
        </pc:spChg>
      </pc:sldChg>
      <pc:sldChg chg="delSp modSp add modNotes modNotesTx">
        <pc:chgData name="Juan Manuel Monteagudo" userId="bec1ff123162d0e8" providerId="LiveId" clId="{D162B66F-8A7C-4C1E-A312-CD3AF959D580}" dt="2017-09-05T13:29:20.638" v="5083" actId="27636"/>
        <pc:sldMkLst>
          <pc:docMk/>
          <pc:sldMk cId="3050759101" sldId="308"/>
        </pc:sldMkLst>
        <pc:spChg chg="del">
          <ac:chgData name="Juan Manuel Monteagudo" userId="bec1ff123162d0e8" providerId="LiveId" clId="{D162B66F-8A7C-4C1E-A312-CD3AF959D580}" dt="2017-09-04T00:03:13.988" v="4001" actId="478"/>
          <ac:spMkLst>
            <pc:docMk/>
            <pc:sldMk cId="3050759101" sldId="308"/>
            <ac:spMk id="2" creationId="{56658DE4-BB77-4240-B139-8A382D08D3AC}"/>
          </ac:spMkLst>
        </pc:spChg>
        <pc:spChg chg="mod">
          <ac:chgData name="Juan Manuel Monteagudo" userId="bec1ff123162d0e8" providerId="LiveId" clId="{D162B66F-8A7C-4C1E-A312-CD3AF959D580}" dt="2017-09-04T00:03:10.070" v="4000" actId="20577"/>
          <ac:spMkLst>
            <pc:docMk/>
            <pc:sldMk cId="3050759101" sldId="308"/>
            <ac:spMk id="3" creationId="{D5331D84-6F16-4F93-BF36-7AEC09005A57}"/>
          </ac:spMkLst>
        </pc:spChg>
        <pc:spChg chg="mod">
          <ac:chgData name="Juan Manuel Monteagudo" userId="bec1ff123162d0e8" providerId="LiveId" clId="{D162B66F-8A7C-4C1E-A312-CD3AF959D580}" dt="2017-09-04T00:09:33.841" v="4368" actId="20577"/>
          <ac:spMkLst>
            <pc:docMk/>
            <pc:sldMk cId="3050759101" sldId="308"/>
            <ac:spMk id="9" creationId="{EFBA64E3-E6F1-4021-82F2-6437B27790D3}"/>
          </ac:spMkLst>
        </pc:spChg>
      </pc:sldChg>
      <pc:sldChg chg="addSp delSp modSp add mod ord modNotes modNotesTx">
        <pc:chgData name="Juan Manuel Monteagudo" userId="bec1ff123162d0e8" providerId="LiveId" clId="{D162B66F-8A7C-4C1E-A312-CD3AF959D580}" dt="2017-09-05T18:16:59.191" v="9750" actId="20577"/>
        <pc:sldMkLst>
          <pc:docMk/>
          <pc:sldMk cId="3019282348" sldId="309"/>
        </pc:sldMkLst>
        <pc:spChg chg="mod">
          <ac:chgData name="Juan Manuel Monteagudo" userId="bec1ff123162d0e8" providerId="LiveId" clId="{D162B66F-8A7C-4C1E-A312-CD3AF959D580}" dt="2017-09-04T00:12:03.831" v="4415" actId="20577"/>
          <ac:spMkLst>
            <pc:docMk/>
            <pc:sldMk cId="3019282348" sldId="309"/>
            <ac:spMk id="3" creationId="{D5331D84-6F16-4F93-BF36-7AEC09005A57}"/>
          </ac:spMkLst>
        </pc:spChg>
        <pc:spChg chg="add del mod">
          <ac:chgData name="Juan Manuel Monteagudo" userId="bec1ff123162d0e8" providerId="LiveId" clId="{D162B66F-8A7C-4C1E-A312-CD3AF959D580}" dt="2017-09-04T00:17:24.904" v="4441" actId="20577"/>
          <ac:spMkLst>
            <pc:docMk/>
            <pc:sldMk cId="3019282348" sldId="309"/>
            <ac:spMk id="6" creationId="{A49C15B4-BADA-4D78-A01F-BB49DE25EF0E}"/>
          </ac:spMkLst>
        </pc:spChg>
        <pc:spChg chg="del">
          <ac:chgData name="Juan Manuel Monteagudo" userId="bec1ff123162d0e8" providerId="LiveId" clId="{D162B66F-8A7C-4C1E-A312-CD3AF959D580}" dt="2017-09-04T00:11:48.830" v="4381" actId="478"/>
          <ac:spMkLst>
            <pc:docMk/>
            <pc:sldMk cId="3019282348" sldId="309"/>
            <ac:spMk id="9" creationId="{EFBA64E3-E6F1-4021-82F2-6437B27790D3}"/>
          </ac:spMkLst>
        </pc:spChg>
        <pc:spChg chg="add del mod">
          <ac:chgData name="Juan Manuel Monteagudo" userId="bec1ff123162d0e8" providerId="LiveId" clId="{D162B66F-8A7C-4C1E-A312-CD3AF959D580}" dt="2017-09-04T00:17:15.505" v="4434" actId="20577"/>
          <ac:spMkLst>
            <pc:docMk/>
            <pc:sldMk cId="3019282348" sldId="309"/>
            <ac:spMk id="12" creationId="{FE00C3B6-4BFF-4B72-98AF-DD652FC42A01}"/>
          </ac:spMkLst>
        </pc:spChg>
        <pc:spChg chg="add mod">
          <ac:chgData name="Juan Manuel Monteagudo" userId="bec1ff123162d0e8" providerId="LiveId" clId="{D162B66F-8A7C-4C1E-A312-CD3AF959D580}" dt="2017-09-05T18:15:37.359" v="9549" actId="6549"/>
          <ac:spMkLst>
            <pc:docMk/>
            <pc:sldMk cId="3019282348" sldId="309"/>
            <ac:spMk id="13" creationId="{6FF8236E-249E-4BBB-8AE3-660FAC7C82E2}"/>
          </ac:spMkLst>
        </pc:spChg>
        <pc:spChg chg="add del mod">
          <ac:chgData name="Juan Manuel Monteagudo" userId="bec1ff123162d0e8" providerId="LiveId" clId="{D162B66F-8A7C-4C1E-A312-CD3AF959D580}" dt="2017-09-04T00:17:31.600" v="4442" actId="20577"/>
          <ac:spMkLst>
            <pc:docMk/>
            <pc:sldMk cId="3019282348" sldId="309"/>
            <ac:spMk id="14" creationId="{91659449-02D1-45AF-894C-EFF2B00810AE}"/>
          </ac:spMkLst>
        </pc:spChg>
        <pc:graphicFrameChg chg="add del mod">
          <ac:chgData name="Juan Manuel Monteagudo" userId="bec1ff123162d0e8" providerId="LiveId" clId="{D162B66F-8A7C-4C1E-A312-CD3AF959D580}" dt="2017-09-04T00:15:02.900" v="4422" actId="20577"/>
          <ac:graphicFrameMkLst>
            <pc:docMk/>
            <pc:sldMk cId="3019282348" sldId="309"/>
            <ac:graphicFrameMk id="10" creationId="{2C46B5A9-EB3C-4F3F-9A64-3AB1A4837F58}"/>
          </ac:graphicFrameMkLst>
        </pc:graphicFrameChg>
        <pc:picChg chg="add del mod modCrop">
          <ac:chgData name="Juan Manuel Monteagudo" userId="bec1ff123162d0e8" providerId="LiveId" clId="{D162B66F-8A7C-4C1E-A312-CD3AF959D580}" dt="2017-09-04T00:17:18.317" v="4439" actId="20577"/>
          <ac:picMkLst>
            <pc:docMk/>
            <pc:sldMk cId="3019282348" sldId="309"/>
            <ac:picMk id="11" creationId="{39A2A24D-D931-4191-A9B3-57214D354804}"/>
          </ac:picMkLst>
        </pc:picChg>
        <pc:picChg chg="add mod modCrop">
          <ac:chgData name="Juan Manuel Monteagudo" userId="bec1ff123162d0e8" providerId="LiveId" clId="{D162B66F-8A7C-4C1E-A312-CD3AF959D580}" dt="2017-09-04T00:18:26.851" v="4452" actId="1076"/>
          <ac:picMkLst>
            <pc:docMk/>
            <pc:sldMk cId="3019282348" sldId="309"/>
            <ac:picMk id="15" creationId="{83CC4343-AA7A-46BF-AB0E-25F16A3DAFD8}"/>
          </ac:picMkLst>
        </pc:picChg>
      </pc:sldChg>
      <pc:sldChg chg="addSp delSp modSp add modNotes modNotesTx">
        <pc:chgData name="Juan Manuel Monteagudo" userId="bec1ff123162d0e8" providerId="LiveId" clId="{D162B66F-8A7C-4C1E-A312-CD3AF959D580}" dt="2017-09-04T00:40:04.580" v="4793" actId="2085"/>
        <pc:sldMkLst>
          <pc:docMk/>
          <pc:sldMk cId="1149006688" sldId="310"/>
        </pc:sldMkLst>
        <pc:spChg chg="mod">
          <ac:chgData name="Juan Manuel Monteagudo" userId="bec1ff123162d0e8" providerId="LiveId" clId="{D162B66F-8A7C-4C1E-A312-CD3AF959D580}" dt="2017-09-04T00:29:13.843" v="4575" actId="20577"/>
          <ac:spMkLst>
            <pc:docMk/>
            <pc:sldMk cId="1149006688" sldId="310"/>
            <ac:spMk id="3" creationId="{D5331D84-6F16-4F93-BF36-7AEC09005A57}"/>
          </ac:spMkLst>
        </pc:spChg>
        <pc:spChg chg="add del mod">
          <ac:chgData name="Juan Manuel Monteagudo" userId="bec1ff123162d0e8" providerId="LiveId" clId="{D162B66F-8A7C-4C1E-A312-CD3AF959D580}" dt="2017-09-04T00:33:25.334" v="4645" actId="2085"/>
          <ac:spMkLst>
            <pc:docMk/>
            <pc:sldMk cId="1149006688" sldId="310"/>
            <ac:spMk id="6" creationId="{0EF856A9-6453-45CF-B0DF-5B7C14B7099F}"/>
          </ac:spMkLst>
        </pc:spChg>
        <pc:spChg chg="add del mod">
          <ac:chgData name="Juan Manuel Monteagudo" userId="bec1ff123162d0e8" providerId="LiveId" clId="{D162B66F-8A7C-4C1E-A312-CD3AF959D580}" dt="2017-09-04T00:33:25.334" v="4645" actId="2085"/>
          <ac:spMkLst>
            <pc:docMk/>
            <pc:sldMk cId="1149006688" sldId="310"/>
            <ac:spMk id="8" creationId="{35390B13-EF70-4143-B83E-C1EC56BAF101}"/>
          </ac:spMkLst>
        </pc:spChg>
        <pc:spChg chg="add del mod">
          <ac:chgData name="Juan Manuel Monteagudo" userId="bec1ff123162d0e8" providerId="LiveId" clId="{D162B66F-8A7C-4C1E-A312-CD3AF959D580}" dt="2017-09-04T00:34:33.157" v="4646" actId="2085"/>
          <ac:spMkLst>
            <pc:docMk/>
            <pc:sldMk cId="1149006688" sldId="310"/>
            <ac:spMk id="9" creationId="{9E28ABB5-FA2D-45D8-8ECB-5AE47779BC7F}"/>
          </ac:spMkLst>
        </pc:spChg>
        <pc:spChg chg="del">
          <ac:chgData name="Juan Manuel Monteagudo" userId="bec1ff123162d0e8" providerId="LiveId" clId="{D162B66F-8A7C-4C1E-A312-CD3AF959D580}" dt="2017-09-04T00:29:03.025" v="4549" actId="478"/>
          <ac:spMkLst>
            <pc:docMk/>
            <pc:sldMk cId="1149006688" sldId="310"/>
            <ac:spMk id="13" creationId="{6FF8236E-249E-4BBB-8AE3-660FAC7C82E2}"/>
          </ac:spMkLst>
        </pc:spChg>
        <pc:graphicFrameChg chg="add del mod">
          <ac:chgData name="Juan Manuel Monteagudo" userId="bec1ff123162d0e8" providerId="LiveId" clId="{D162B66F-8A7C-4C1E-A312-CD3AF959D580}" dt="2017-09-04T00:33:22.717" v="4643" actId="2085"/>
          <ac:graphicFrameMkLst>
            <pc:docMk/>
            <pc:sldMk cId="1149006688" sldId="310"/>
            <ac:graphicFrameMk id="10" creationId="{63AC88FB-2D7A-46DB-A24B-573378BF1502}"/>
          </ac:graphicFrameMkLst>
        </pc:graphicFrameChg>
        <pc:graphicFrameChg chg="add mod">
          <ac:chgData name="Juan Manuel Monteagudo" userId="bec1ff123162d0e8" providerId="LiveId" clId="{D162B66F-8A7C-4C1E-A312-CD3AF959D580}" dt="2017-09-04T00:40:04.580" v="4793" actId="2085"/>
          <ac:graphicFrameMkLst>
            <pc:docMk/>
            <pc:sldMk cId="1149006688" sldId="310"/>
            <ac:graphicFrameMk id="11" creationId="{B1195FAB-8274-446D-828A-42ED85433509}"/>
          </ac:graphicFrameMkLst>
        </pc:graphicFrameChg>
        <pc:picChg chg="del">
          <ac:chgData name="Juan Manuel Monteagudo" userId="bec1ff123162d0e8" providerId="LiveId" clId="{D162B66F-8A7C-4C1E-A312-CD3AF959D580}" dt="2017-09-04T00:29:05.015" v="4550" actId="478"/>
          <ac:picMkLst>
            <pc:docMk/>
            <pc:sldMk cId="1149006688" sldId="310"/>
            <ac:picMk id="15" creationId="{83CC4343-AA7A-46BF-AB0E-25F16A3DAFD8}"/>
          </ac:picMkLst>
        </pc:picChg>
      </pc:sldChg>
      <pc:sldChg chg="add del modNotes">
        <pc:chgData name="Juan Manuel Monteagudo" userId="bec1ff123162d0e8" providerId="LiveId" clId="{D162B66F-8A7C-4C1E-A312-CD3AF959D580}" dt="2017-09-05T14:04:47.380" v="6010" actId="2696"/>
        <pc:sldMkLst>
          <pc:docMk/>
          <pc:sldMk cId="3496015653" sldId="311"/>
        </pc:sldMkLst>
      </pc:sldChg>
      <pc:sldChg chg="addSp delSp modSp add modNotes modNotesTx">
        <pc:chgData name="Juan Manuel Monteagudo" userId="bec1ff123162d0e8" providerId="LiveId" clId="{D162B66F-8A7C-4C1E-A312-CD3AF959D580}" dt="2017-09-05T20:14:34.410" v="10412" actId="478"/>
        <pc:sldMkLst>
          <pc:docMk/>
          <pc:sldMk cId="1462492241" sldId="312"/>
        </pc:sldMkLst>
        <pc:spChg chg="del mod">
          <ac:chgData name="Juan Manuel Monteagudo" userId="bec1ff123162d0e8" providerId="LiveId" clId="{D162B66F-8A7C-4C1E-A312-CD3AF959D580}" dt="2017-09-05T14:27:05.075" v="6416" actId="14100"/>
          <ac:spMkLst>
            <pc:docMk/>
            <pc:sldMk cId="1462492241" sldId="312"/>
            <ac:spMk id="2" creationId="{56658DE4-BB77-4240-B139-8A382D08D3AC}"/>
          </ac:spMkLst>
        </pc:spChg>
        <pc:spChg chg="mod">
          <ac:chgData name="Juan Manuel Monteagudo" userId="bec1ff123162d0e8" providerId="LiveId" clId="{D162B66F-8A7C-4C1E-A312-CD3AF959D580}" dt="2017-09-05T18:26:23.288" v="9928" actId="20577"/>
          <ac:spMkLst>
            <pc:docMk/>
            <pc:sldMk cId="1462492241" sldId="312"/>
            <ac:spMk id="3" creationId="{D5331D84-6F16-4F93-BF36-7AEC09005A57}"/>
          </ac:spMkLst>
        </pc:spChg>
        <pc:spChg chg="add del mod">
          <ac:chgData name="Juan Manuel Monteagudo" userId="bec1ff123162d0e8" providerId="LiveId" clId="{D162B66F-8A7C-4C1E-A312-CD3AF959D580}" dt="2017-09-05T20:14:34.410" v="10412" actId="478"/>
          <ac:spMkLst>
            <pc:docMk/>
            <pc:sldMk cId="1462492241" sldId="312"/>
            <ac:spMk id="7" creationId="{A49A710A-E171-4C8C-B77C-7BFBA692DC25}"/>
          </ac:spMkLst>
        </pc:spChg>
        <pc:spChg chg="mod">
          <ac:chgData name="Juan Manuel Monteagudo" userId="bec1ff123162d0e8" providerId="LiveId" clId="{D162B66F-8A7C-4C1E-A312-CD3AF959D580}" dt="2017-09-05T14:26:42.051" v="6415" actId="20577"/>
          <ac:spMkLst>
            <pc:docMk/>
            <pc:sldMk cId="1462492241" sldId="312"/>
            <ac:spMk id="9" creationId="{EFBA64E3-E6F1-4021-82F2-6437B27790D3}"/>
          </ac:spMkLst>
        </pc:spChg>
        <pc:picChg chg="add del mod modCrop">
          <ac:chgData name="Juan Manuel Monteagudo" userId="bec1ff123162d0e8" providerId="LiveId" clId="{D162B66F-8A7C-4C1E-A312-CD3AF959D580}" dt="2017-09-05T20:14:34.410" v="10412" actId="478"/>
          <ac:picMkLst>
            <pc:docMk/>
            <pc:sldMk cId="1462492241" sldId="312"/>
            <ac:picMk id="6" creationId="{A8862E07-17DA-49E4-A515-259EBD82B18B}"/>
          </ac:picMkLst>
        </pc:picChg>
        <pc:picChg chg="add del mod">
          <ac:chgData name="Juan Manuel Monteagudo" userId="bec1ff123162d0e8" providerId="LiveId" clId="{D162B66F-8A7C-4C1E-A312-CD3AF959D580}" dt="2017-09-05T20:14:33.907" v="10411" actId="478"/>
          <ac:picMkLst>
            <pc:docMk/>
            <pc:sldMk cId="1462492241" sldId="312"/>
            <ac:picMk id="3074" creationId="{0AAE5514-A258-4458-BA34-464752FB8E99}"/>
          </ac:picMkLst>
        </pc:picChg>
      </pc:sldChg>
      <pc:sldChg chg="addSp delSp modSp add modNotes modNotesTx">
        <pc:chgData name="Juan Manuel Monteagudo" userId="bec1ff123162d0e8" providerId="LiveId" clId="{D162B66F-8A7C-4C1E-A312-CD3AF959D580}" dt="2017-09-05T18:02:26.408" v="9147" actId="20577"/>
        <pc:sldMkLst>
          <pc:docMk/>
          <pc:sldMk cId="1389674970" sldId="313"/>
        </pc:sldMkLst>
        <pc:spChg chg="del">
          <ac:chgData name="Juan Manuel Monteagudo" userId="bec1ff123162d0e8" providerId="LiveId" clId="{D162B66F-8A7C-4C1E-A312-CD3AF959D580}" dt="2017-09-05T14:35:19.968" v="6428" actId="20577"/>
          <ac:spMkLst>
            <pc:docMk/>
            <pc:sldMk cId="1389674970" sldId="313"/>
            <ac:spMk id="2" creationId="{56658DE4-BB77-4240-B139-8A382D08D3AC}"/>
          </ac:spMkLst>
        </pc:spChg>
        <pc:spChg chg="mod">
          <ac:chgData name="Juan Manuel Monteagudo" userId="bec1ff123162d0e8" providerId="LiveId" clId="{D162B66F-8A7C-4C1E-A312-CD3AF959D580}" dt="2017-09-05T18:02:26.408" v="9147" actId="20577"/>
          <ac:spMkLst>
            <pc:docMk/>
            <pc:sldMk cId="1389674970" sldId="313"/>
            <ac:spMk id="3" creationId="{D5331D84-6F16-4F93-BF36-7AEC09005A57}"/>
          </ac:spMkLst>
        </pc:spChg>
        <pc:spChg chg="mod">
          <ac:chgData name="Juan Manuel Monteagudo" userId="bec1ff123162d0e8" providerId="LiveId" clId="{D162B66F-8A7C-4C1E-A312-CD3AF959D580}" dt="2017-09-04T00:48:43.017" v="4934" actId="20577"/>
          <ac:spMkLst>
            <pc:docMk/>
            <pc:sldMk cId="1389674970" sldId="313"/>
            <ac:spMk id="9" creationId="{EFBA64E3-E6F1-4021-82F2-6437B27790D3}"/>
          </ac:spMkLst>
        </pc:spChg>
        <pc:spChg chg="add mod">
          <ac:chgData name="Juan Manuel Monteagudo" userId="bec1ff123162d0e8" providerId="LiveId" clId="{D162B66F-8A7C-4C1E-A312-CD3AF959D580}" dt="2017-09-05T14:48:42.522" v="6713" actId="122"/>
          <ac:spMkLst>
            <pc:docMk/>
            <pc:sldMk cId="1389674970" sldId="313"/>
            <ac:spMk id="19" creationId="{42018358-1B55-4D4D-8D9B-092375C619FA}"/>
          </ac:spMkLst>
        </pc:spChg>
        <pc:graphicFrameChg chg="add mod">
          <ac:chgData name="Juan Manuel Monteagudo" userId="bec1ff123162d0e8" providerId="LiveId" clId="{D162B66F-8A7C-4C1E-A312-CD3AF959D580}" dt="2017-09-05T14:58:08.780" v="6872" actId="20577"/>
          <ac:graphicFrameMkLst>
            <pc:docMk/>
            <pc:sldMk cId="1389674970" sldId="313"/>
            <ac:graphicFrameMk id="6" creationId="{394ED7E2-7C74-4DC2-8D49-7F37453EC441}"/>
          </ac:graphicFrameMkLst>
        </pc:graphicFrameChg>
        <pc:cxnChg chg="add mod">
          <ac:chgData name="Juan Manuel Monteagudo" userId="bec1ff123162d0e8" providerId="LiveId" clId="{D162B66F-8A7C-4C1E-A312-CD3AF959D580}" dt="2017-09-05T14:43:17.428" v="6686" actId="1076"/>
          <ac:cxnSpMkLst>
            <pc:docMk/>
            <pc:sldMk cId="1389674970" sldId="313"/>
            <ac:cxnSpMk id="8" creationId="{E119DFE7-841C-4539-B869-F07B16B20A3A}"/>
          </ac:cxnSpMkLst>
        </pc:cxnChg>
        <pc:cxnChg chg="add mod">
          <ac:chgData name="Juan Manuel Monteagudo" userId="bec1ff123162d0e8" providerId="LiveId" clId="{D162B66F-8A7C-4C1E-A312-CD3AF959D580}" dt="2017-09-05T14:44:03.511" v="6689" actId="20577"/>
          <ac:cxnSpMkLst>
            <pc:docMk/>
            <pc:sldMk cId="1389674970" sldId="313"/>
            <ac:cxnSpMk id="12" creationId="{FEA85CE3-BD56-4E23-A12C-0F366921BE5D}"/>
          </ac:cxnSpMkLst>
        </pc:cxnChg>
        <pc:cxnChg chg="add mod">
          <ac:chgData name="Juan Manuel Monteagudo" userId="bec1ff123162d0e8" providerId="LiveId" clId="{D162B66F-8A7C-4C1E-A312-CD3AF959D580}" dt="2017-09-05T14:44:20.699" v="6690" actId="20577"/>
          <ac:cxnSpMkLst>
            <pc:docMk/>
            <pc:sldMk cId="1389674970" sldId="313"/>
            <ac:cxnSpMk id="14" creationId="{B4C762B3-4F41-4ADD-BBA4-C3A717AA5D6B}"/>
          </ac:cxnSpMkLst>
        </pc:cxnChg>
        <pc:cxnChg chg="add mod">
          <ac:chgData name="Juan Manuel Monteagudo" userId="bec1ff123162d0e8" providerId="LiveId" clId="{D162B66F-8A7C-4C1E-A312-CD3AF959D580}" dt="2017-09-05T14:45:11.330" v="6693" actId="14100"/>
          <ac:cxnSpMkLst>
            <pc:docMk/>
            <pc:sldMk cId="1389674970" sldId="313"/>
            <ac:cxnSpMk id="16" creationId="{2F9DD952-9C36-4942-B500-9D72E9E20578}"/>
          </ac:cxnSpMkLst>
        </pc:cxnChg>
        <pc:cxnChg chg="add mod">
          <ac:chgData name="Juan Manuel Monteagudo" userId="bec1ff123162d0e8" providerId="LiveId" clId="{D162B66F-8A7C-4C1E-A312-CD3AF959D580}" dt="2017-09-05T14:48:36.215" v="6712" actId="14100"/>
          <ac:cxnSpMkLst>
            <pc:docMk/>
            <pc:sldMk cId="1389674970" sldId="313"/>
            <ac:cxnSpMk id="21" creationId="{4D1A43AA-1F86-4652-A0C2-402179090D22}"/>
          </ac:cxnSpMkLst>
        </pc:cxnChg>
        <pc:cxnChg chg="add mod">
          <ac:chgData name="Juan Manuel Monteagudo" userId="bec1ff123162d0e8" providerId="LiveId" clId="{D162B66F-8A7C-4C1E-A312-CD3AF959D580}" dt="2017-09-05T14:48:36.215" v="6712" actId="14100"/>
          <ac:cxnSpMkLst>
            <pc:docMk/>
            <pc:sldMk cId="1389674970" sldId="313"/>
            <ac:cxnSpMk id="23" creationId="{EF8A8B3C-DF67-402F-90C9-1AB5B85E94EF}"/>
          </ac:cxnSpMkLst>
        </pc:cxnChg>
        <pc:cxnChg chg="add mod">
          <ac:chgData name="Juan Manuel Monteagudo" userId="bec1ff123162d0e8" providerId="LiveId" clId="{D162B66F-8A7C-4C1E-A312-CD3AF959D580}" dt="2017-09-05T14:48:36.215" v="6712" actId="14100"/>
          <ac:cxnSpMkLst>
            <pc:docMk/>
            <pc:sldMk cId="1389674970" sldId="313"/>
            <ac:cxnSpMk id="25" creationId="{D48FF826-14AF-460A-9191-8B0A2CA5FEAE}"/>
          </ac:cxnSpMkLst>
        </pc:cxnChg>
      </pc:sldChg>
      <pc:sldChg chg="addSp delSp modSp add modNotes modNotesTx">
        <pc:chgData name="Juan Manuel Monteagudo" userId="bec1ff123162d0e8" providerId="LiveId" clId="{D162B66F-8A7C-4C1E-A312-CD3AF959D580}" dt="2017-09-05T19:08:16.921" v="10290" actId="20577"/>
        <pc:sldMkLst>
          <pc:docMk/>
          <pc:sldMk cId="2682982202" sldId="314"/>
        </pc:sldMkLst>
        <pc:spChg chg="del">
          <ac:chgData name="Juan Manuel Monteagudo" userId="bec1ff123162d0e8" providerId="LiveId" clId="{D162B66F-8A7C-4C1E-A312-CD3AF959D580}" dt="2017-09-05T16:32:16.393" v="8849" actId="14100"/>
          <ac:spMkLst>
            <pc:docMk/>
            <pc:sldMk cId="2682982202" sldId="314"/>
            <ac:spMk id="2" creationId="{56658DE4-BB77-4240-B139-8A382D08D3AC}"/>
          </ac:spMkLst>
        </pc:spChg>
        <pc:spChg chg="mod">
          <ac:chgData name="Juan Manuel Monteagudo" userId="bec1ff123162d0e8" providerId="LiveId" clId="{D162B66F-8A7C-4C1E-A312-CD3AF959D580}" dt="2017-09-05T16:35:34.717" v="9119" actId="27636"/>
          <ac:spMkLst>
            <pc:docMk/>
            <pc:sldMk cId="2682982202" sldId="314"/>
            <ac:spMk id="3" creationId="{D5331D84-6F16-4F93-BF36-7AEC09005A57}"/>
          </ac:spMkLst>
        </pc:spChg>
        <pc:spChg chg="add mod">
          <ac:chgData name="Juan Manuel Monteagudo" userId="bec1ff123162d0e8" providerId="LiveId" clId="{D162B66F-8A7C-4C1E-A312-CD3AF959D580}" dt="2017-09-05T17:54:54.399" v="9131" actId="20577"/>
          <ac:spMkLst>
            <pc:docMk/>
            <pc:sldMk cId="2682982202" sldId="314"/>
            <ac:spMk id="7" creationId="{936FB6ED-3C39-4B6E-A6CC-069260681CEE}"/>
          </ac:spMkLst>
        </pc:spChg>
        <pc:spChg chg="mod">
          <ac:chgData name="Juan Manuel Monteagudo" userId="bec1ff123162d0e8" providerId="LiveId" clId="{D162B66F-8A7C-4C1E-A312-CD3AF959D580}" dt="2017-09-05T16:32:26.368" v="8850" actId="20577"/>
          <ac:spMkLst>
            <pc:docMk/>
            <pc:sldMk cId="2682982202" sldId="314"/>
            <ac:spMk id="9" creationId="{EFBA64E3-E6F1-4021-82F2-6437B27790D3}"/>
          </ac:spMkLst>
        </pc:spChg>
        <pc:graphicFrameChg chg="add mod">
          <ac:chgData name="Juan Manuel Monteagudo" userId="bec1ff123162d0e8" providerId="LiveId" clId="{D162B66F-8A7C-4C1E-A312-CD3AF959D580}" dt="2017-09-05T17:55:01.524" v="9132" actId="1076"/>
          <ac:graphicFrameMkLst>
            <pc:docMk/>
            <pc:sldMk cId="2682982202" sldId="314"/>
            <ac:graphicFrameMk id="8" creationId="{D489CC32-57E5-4773-A5F5-6BF6FD4B04B2}"/>
          </ac:graphicFrameMkLst>
        </pc:graphicFrameChg>
        <pc:picChg chg="add mod modCrop">
          <ac:chgData name="Juan Manuel Monteagudo" userId="bec1ff123162d0e8" providerId="LiveId" clId="{D162B66F-8A7C-4C1E-A312-CD3AF959D580}" dt="2017-09-05T17:55:05.597" v="9133" actId="14100"/>
          <ac:picMkLst>
            <pc:docMk/>
            <pc:sldMk cId="2682982202" sldId="314"/>
            <ac:picMk id="6" creationId="{D256FF54-205C-4B15-BBE5-A9D5087A9401}"/>
          </ac:picMkLst>
        </pc:picChg>
      </pc:sldChg>
      <pc:sldChg chg="modSp add del modNotes modNotesTx">
        <pc:chgData name="Juan Manuel Monteagudo" userId="bec1ff123162d0e8" providerId="LiveId" clId="{D162B66F-8A7C-4C1E-A312-CD3AF959D580}" dt="2017-09-05T16:37:05.665" v="9122" actId="2696"/>
        <pc:sldMkLst>
          <pc:docMk/>
          <pc:sldMk cId="3352214294" sldId="315"/>
        </pc:sldMkLst>
        <pc:spChg chg="mod">
          <ac:chgData name="Juan Manuel Monteagudo" userId="bec1ff123162d0e8" providerId="LiveId" clId="{D162B66F-8A7C-4C1E-A312-CD3AF959D580}" dt="2017-09-04T00:50:03.111" v="5046" actId="20577"/>
          <ac:spMkLst>
            <pc:docMk/>
            <pc:sldMk cId="3352214294" sldId="315"/>
            <ac:spMk id="3" creationId="{D5331D84-6F16-4F93-BF36-7AEC09005A57}"/>
          </ac:spMkLst>
        </pc:spChg>
        <pc:spChg chg="mod">
          <ac:chgData name="Juan Manuel Monteagudo" userId="bec1ff123162d0e8" providerId="LiveId" clId="{D162B66F-8A7C-4C1E-A312-CD3AF959D580}" dt="2017-09-04T00:50:14.784" v="5047" actId="20577"/>
          <ac:spMkLst>
            <pc:docMk/>
            <pc:sldMk cId="3352214294" sldId="315"/>
            <ac:spMk id="9" creationId="{EFBA64E3-E6F1-4021-82F2-6437B27790D3}"/>
          </ac:spMkLst>
        </pc:spChg>
      </pc:sldChg>
      <pc:sldChg chg="addSp delSp modSp add modNotes modNotesTx">
        <pc:chgData name="Juan Manuel Monteagudo" userId="bec1ff123162d0e8" providerId="LiveId" clId="{D162B66F-8A7C-4C1E-A312-CD3AF959D580}" dt="2017-09-05T15:49:47.727" v="8515" actId="20577"/>
        <pc:sldMkLst>
          <pc:docMk/>
          <pc:sldMk cId="727479455" sldId="316"/>
        </pc:sldMkLst>
        <pc:spChg chg="add del mod">
          <ac:chgData name="Juan Manuel Monteagudo" userId="bec1ff123162d0e8" providerId="LiveId" clId="{D162B66F-8A7C-4C1E-A312-CD3AF959D580}" dt="2017-09-05T14:59:06.742" v="6918" actId="478"/>
          <ac:spMkLst>
            <pc:docMk/>
            <pc:sldMk cId="727479455" sldId="316"/>
            <ac:spMk id="2" creationId="{1AA75D35-2AB8-4920-980B-3AEAC8A11A5B}"/>
          </ac:spMkLst>
        </pc:spChg>
        <pc:spChg chg="mod">
          <ac:chgData name="Juan Manuel Monteagudo" userId="bec1ff123162d0e8" providerId="LiveId" clId="{D162B66F-8A7C-4C1E-A312-CD3AF959D580}" dt="2017-09-05T14:58:53.018" v="6914" actId="20577"/>
          <ac:spMkLst>
            <pc:docMk/>
            <pc:sldMk cId="727479455" sldId="316"/>
            <ac:spMk id="3" creationId="{D5331D84-6F16-4F93-BF36-7AEC09005A57}"/>
          </ac:spMkLst>
        </pc:spChg>
        <pc:spChg chg="add del mod">
          <ac:chgData name="Juan Manuel Monteagudo" userId="bec1ff123162d0e8" providerId="LiveId" clId="{D162B66F-8A7C-4C1E-A312-CD3AF959D580}" dt="2017-09-05T15:04:26.224" v="6954" actId="20577"/>
          <ac:spMkLst>
            <pc:docMk/>
            <pc:sldMk cId="727479455" sldId="316"/>
            <ac:spMk id="10" creationId="{93B0D46A-3A96-420A-A1F9-B5CDCC163258}"/>
          </ac:spMkLst>
        </pc:spChg>
        <pc:spChg chg="add mod">
          <ac:chgData name="Juan Manuel Monteagudo" userId="bec1ff123162d0e8" providerId="LiveId" clId="{D162B66F-8A7C-4C1E-A312-CD3AF959D580}" dt="2017-09-05T15:14:01.452" v="7015" actId="13822"/>
          <ac:spMkLst>
            <pc:docMk/>
            <pc:sldMk cId="727479455" sldId="316"/>
            <ac:spMk id="17" creationId="{0327FE32-BA35-475A-AFCC-7DB23B2D3296}"/>
          </ac:spMkLst>
        </pc:spChg>
        <pc:spChg chg="add del">
          <ac:chgData name="Juan Manuel Monteagudo" userId="bec1ff123162d0e8" providerId="LiveId" clId="{D162B66F-8A7C-4C1E-A312-CD3AF959D580}" dt="2017-09-05T15:00:02.754" v="6929" actId="478"/>
          <ac:spMkLst>
            <pc:docMk/>
            <pc:sldMk cId="727479455" sldId="316"/>
            <ac:spMk id="19" creationId="{42018358-1B55-4D4D-8D9B-092375C619FA}"/>
          </ac:spMkLst>
        </pc:spChg>
        <pc:spChg chg="add mod">
          <ac:chgData name="Juan Manuel Monteagudo" userId="bec1ff123162d0e8" providerId="LiveId" clId="{D162B66F-8A7C-4C1E-A312-CD3AF959D580}" dt="2017-09-05T15:18:16.811" v="7047" actId="20577"/>
          <ac:spMkLst>
            <pc:docMk/>
            <pc:sldMk cId="727479455" sldId="316"/>
            <ac:spMk id="31" creationId="{2D53F44A-C144-49A8-B73D-9E54C4A1CA99}"/>
          </ac:spMkLst>
        </pc:spChg>
        <pc:graphicFrameChg chg="del mod">
          <ac:chgData name="Juan Manuel Monteagudo" userId="bec1ff123162d0e8" providerId="LiveId" clId="{D162B66F-8A7C-4C1E-A312-CD3AF959D580}" dt="2017-09-05T14:58:55.869" v="6915" actId="20577"/>
          <ac:graphicFrameMkLst>
            <pc:docMk/>
            <pc:sldMk cId="727479455" sldId="316"/>
            <ac:graphicFrameMk id="6" creationId="{394ED7E2-7C74-4DC2-8D49-7F37453EC441}"/>
          </ac:graphicFrameMkLst>
        </pc:graphicFrameChg>
        <pc:graphicFrameChg chg="add del mod">
          <ac:chgData name="Juan Manuel Monteagudo" userId="bec1ff123162d0e8" providerId="LiveId" clId="{D162B66F-8A7C-4C1E-A312-CD3AF959D580}" dt="2017-09-05T15:00:00.917" v="6927" actId="20577"/>
          <ac:graphicFrameMkLst>
            <pc:docMk/>
            <pc:sldMk cId="727479455" sldId="316"/>
            <ac:graphicFrameMk id="7" creationId="{87FB3E02-FA99-40FA-BF83-B4F3E9E5FC40}"/>
          </ac:graphicFrameMkLst>
        </pc:graphicFrameChg>
        <pc:graphicFrameChg chg="add del mod">
          <ac:chgData name="Juan Manuel Monteagudo" userId="bec1ff123162d0e8" providerId="LiveId" clId="{D162B66F-8A7C-4C1E-A312-CD3AF959D580}" dt="2017-09-05T15:06:04.748" v="6962" actId="20577"/>
          <ac:graphicFrameMkLst>
            <pc:docMk/>
            <pc:sldMk cId="727479455" sldId="316"/>
            <ac:graphicFrameMk id="11" creationId="{AF1B68F8-0C7B-449C-B50D-DB80D556C7B6}"/>
          </ac:graphicFrameMkLst>
        </pc:graphicFrameChg>
        <pc:graphicFrameChg chg="add del">
          <ac:chgData name="Juan Manuel Monteagudo" userId="bec1ff123162d0e8" providerId="LiveId" clId="{D162B66F-8A7C-4C1E-A312-CD3AF959D580}" dt="2017-09-05T15:06:03.685" v="6959" actId="20577"/>
          <ac:graphicFrameMkLst>
            <pc:docMk/>
            <pc:sldMk cId="727479455" sldId="316"/>
            <ac:graphicFrameMk id="13" creationId="{30E3B3CA-E6A4-4E19-AD7A-79543B0062CC}"/>
          </ac:graphicFrameMkLst>
        </pc:graphicFrameChg>
        <pc:graphicFrameChg chg="add mod modGraphic">
          <ac:chgData name="Juan Manuel Monteagudo" userId="bec1ff123162d0e8" providerId="LiveId" clId="{D162B66F-8A7C-4C1E-A312-CD3AF959D580}" dt="2017-09-05T15:11:55.033" v="6998" actId="1076"/>
          <ac:graphicFrameMkLst>
            <pc:docMk/>
            <pc:sldMk cId="727479455" sldId="316"/>
            <ac:graphicFrameMk id="15" creationId="{60C25B33-45A5-4828-95BC-343453581572}"/>
          </ac:graphicFrameMkLst>
        </pc:graphicFrameChg>
        <pc:graphicFrameChg chg="add mod modGraphic">
          <ac:chgData name="Juan Manuel Monteagudo" userId="bec1ff123162d0e8" providerId="LiveId" clId="{D162B66F-8A7C-4C1E-A312-CD3AF959D580}" dt="2017-09-05T15:11:46.587" v="6997" actId="1076"/>
          <ac:graphicFrameMkLst>
            <pc:docMk/>
            <pc:sldMk cId="727479455" sldId="316"/>
            <ac:graphicFrameMk id="22" creationId="{EC27DEB7-A2CE-4214-B752-F2F710E979D6}"/>
          </ac:graphicFrameMkLst>
        </pc:graphicFrameChg>
        <pc:graphicFrameChg chg="add mod modGraphic">
          <ac:chgData name="Juan Manuel Monteagudo" userId="bec1ff123162d0e8" providerId="LiveId" clId="{D162B66F-8A7C-4C1E-A312-CD3AF959D580}" dt="2017-09-05T15:12:00.955" v="6999" actId="1076"/>
          <ac:graphicFrameMkLst>
            <pc:docMk/>
            <pc:sldMk cId="727479455" sldId="316"/>
            <ac:graphicFrameMk id="24" creationId="{F0C2ED75-810A-4835-A264-16839A3B0B08}"/>
          </ac:graphicFrameMkLst>
        </pc:graphicFrameChg>
        <pc:graphicFrameChg chg="add mod modGraphic">
          <ac:chgData name="Juan Manuel Monteagudo" userId="bec1ff123162d0e8" providerId="LiveId" clId="{D162B66F-8A7C-4C1E-A312-CD3AF959D580}" dt="2017-09-05T15:12:06.051" v="7000" actId="1076"/>
          <ac:graphicFrameMkLst>
            <pc:docMk/>
            <pc:sldMk cId="727479455" sldId="316"/>
            <ac:graphicFrameMk id="26" creationId="{FEE30BC9-8898-4308-93DE-10F286BD0C29}"/>
          </ac:graphicFrameMkLst>
        </pc:graphicFrameChg>
        <pc:graphicFrameChg chg="add mod modGraphic">
          <ac:chgData name="Juan Manuel Monteagudo" userId="bec1ff123162d0e8" providerId="LiveId" clId="{D162B66F-8A7C-4C1E-A312-CD3AF959D580}" dt="2017-09-05T15:12:10.048" v="7001" actId="1076"/>
          <ac:graphicFrameMkLst>
            <pc:docMk/>
            <pc:sldMk cId="727479455" sldId="316"/>
            <ac:graphicFrameMk id="27" creationId="{78D456CF-D7B0-430A-8898-9FABF24FEFF9}"/>
          </ac:graphicFrameMkLst>
        </pc:graphicFrameChg>
        <pc:graphicFrameChg chg="add mod modGraphic">
          <ac:chgData name="Juan Manuel Monteagudo" userId="bec1ff123162d0e8" providerId="LiveId" clId="{D162B66F-8A7C-4C1E-A312-CD3AF959D580}" dt="2017-09-05T15:19:25.437" v="7056" actId="20577"/>
          <ac:graphicFrameMkLst>
            <pc:docMk/>
            <pc:sldMk cId="727479455" sldId="316"/>
            <ac:graphicFrameMk id="28" creationId="{64C6D8B2-E771-4151-8ECF-7011473163D1}"/>
          </ac:graphicFrameMkLst>
        </pc:graphicFrameChg>
        <pc:graphicFrameChg chg="add mod modGraphic">
          <ac:chgData name="Juan Manuel Monteagudo" userId="bec1ff123162d0e8" providerId="LiveId" clId="{D162B66F-8A7C-4C1E-A312-CD3AF959D580}" dt="2017-09-05T15:19:28.383" v="7058" actId="20577"/>
          <ac:graphicFrameMkLst>
            <pc:docMk/>
            <pc:sldMk cId="727479455" sldId="316"/>
            <ac:graphicFrameMk id="29" creationId="{6231B2E9-B61C-4BDC-A7A6-C3B972703CB3}"/>
          </ac:graphicFrameMkLst>
        </pc:graphicFrameChg>
        <pc:graphicFrameChg chg="add mod modGraphic">
          <ac:chgData name="Juan Manuel Monteagudo" userId="bec1ff123162d0e8" providerId="LiveId" clId="{D162B66F-8A7C-4C1E-A312-CD3AF959D580}" dt="2017-09-05T15:19:31.548" v="7060" actId="20577"/>
          <ac:graphicFrameMkLst>
            <pc:docMk/>
            <pc:sldMk cId="727479455" sldId="316"/>
            <ac:graphicFrameMk id="30" creationId="{64495C9C-2B4F-4961-8DBF-811B893A6E53}"/>
          </ac:graphicFrameMkLst>
        </pc:graphicFrameChg>
        <pc:cxnChg chg="del">
          <ac:chgData name="Juan Manuel Monteagudo" userId="bec1ff123162d0e8" providerId="LiveId" clId="{D162B66F-8A7C-4C1E-A312-CD3AF959D580}" dt="2017-09-05T14:58:59.735" v="6916" actId="478"/>
          <ac:cxnSpMkLst>
            <pc:docMk/>
            <pc:sldMk cId="727479455" sldId="316"/>
            <ac:cxnSpMk id="8" creationId="{E119DFE7-841C-4539-B869-F07B16B20A3A}"/>
          </ac:cxnSpMkLst>
        </pc:cxnChg>
        <pc:cxnChg chg="del">
          <ac:chgData name="Juan Manuel Monteagudo" userId="bec1ff123162d0e8" providerId="LiveId" clId="{D162B66F-8A7C-4C1E-A312-CD3AF959D580}" dt="2017-09-05T14:59:12.340" v="6922" actId="478"/>
          <ac:cxnSpMkLst>
            <pc:docMk/>
            <pc:sldMk cId="727479455" sldId="316"/>
            <ac:cxnSpMk id="12" creationId="{FEA85CE3-BD56-4E23-A12C-0F366921BE5D}"/>
          </ac:cxnSpMkLst>
        </pc:cxnChg>
        <pc:cxnChg chg="del">
          <ac:chgData name="Juan Manuel Monteagudo" userId="bec1ff123162d0e8" providerId="LiveId" clId="{D162B66F-8A7C-4C1E-A312-CD3AF959D580}" dt="2017-09-05T14:59:11.296" v="6921" actId="478"/>
          <ac:cxnSpMkLst>
            <pc:docMk/>
            <pc:sldMk cId="727479455" sldId="316"/>
            <ac:cxnSpMk id="14" creationId="{B4C762B3-4F41-4ADD-BBA4-C3A717AA5D6B}"/>
          </ac:cxnSpMkLst>
        </pc:cxnChg>
        <pc:cxnChg chg="del">
          <ac:chgData name="Juan Manuel Monteagudo" userId="bec1ff123162d0e8" providerId="LiveId" clId="{D162B66F-8A7C-4C1E-A312-CD3AF959D580}" dt="2017-09-05T14:59:01.025" v="6917" actId="478"/>
          <ac:cxnSpMkLst>
            <pc:docMk/>
            <pc:sldMk cId="727479455" sldId="316"/>
            <ac:cxnSpMk id="16" creationId="{2F9DD952-9C36-4942-B500-9D72E9E20578}"/>
          </ac:cxnSpMkLst>
        </pc:cxnChg>
        <pc:cxnChg chg="add mod">
          <ac:chgData name="Juan Manuel Monteagudo" userId="bec1ff123162d0e8" providerId="LiveId" clId="{D162B66F-8A7C-4C1E-A312-CD3AF959D580}" dt="2017-09-05T15:14:22.890" v="7017" actId="13822"/>
          <ac:cxnSpMkLst>
            <pc:docMk/>
            <pc:sldMk cId="727479455" sldId="316"/>
            <ac:cxnSpMk id="20" creationId="{9E4894E9-1B4F-4083-80A6-0FCA6C2D905B}"/>
          </ac:cxnSpMkLst>
        </pc:cxnChg>
        <pc:cxnChg chg="del">
          <ac:chgData name="Juan Manuel Monteagudo" userId="bec1ff123162d0e8" providerId="LiveId" clId="{D162B66F-8A7C-4C1E-A312-CD3AF959D580}" dt="2017-09-05T14:59:13.397" v="6923" actId="478"/>
          <ac:cxnSpMkLst>
            <pc:docMk/>
            <pc:sldMk cId="727479455" sldId="316"/>
            <ac:cxnSpMk id="21" creationId="{4D1A43AA-1F86-4652-A0C2-402179090D22}"/>
          </ac:cxnSpMkLst>
        </pc:cxnChg>
        <pc:cxnChg chg="del">
          <ac:chgData name="Juan Manuel Monteagudo" userId="bec1ff123162d0e8" providerId="LiveId" clId="{D162B66F-8A7C-4C1E-A312-CD3AF959D580}" dt="2017-09-05T14:59:08.152" v="6919" actId="478"/>
          <ac:cxnSpMkLst>
            <pc:docMk/>
            <pc:sldMk cId="727479455" sldId="316"/>
            <ac:cxnSpMk id="23" creationId="{EF8A8B3C-DF67-402F-90C9-1AB5B85E94EF}"/>
          </ac:cxnSpMkLst>
        </pc:cxnChg>
        <pc:cxnChg chg="del">
          <ac:chgData name="Juan Manuel Monteagudo" userId="bec1ff123162d0e8" providerId="LiveId" clId="{D162B66F-8A7C-4C1E-A312-CD3AF959D580}" dt="2017-09-05T14:59:10.027" v="6920" actId="478"/>
          <ac:cxnSpMkLst>
            <pc:docMk/>
            <pc:sldMk cId="727479455" sldId="316"/>
            <ac:cxnSpMk id="25" creationId="{D48FF826-14AF-460A-9191-8B0A2CA5FEAE}"/>
          </ac:cxnSpMkLst>
        </pc:cxnChg>
        <pc:cxnChg chg="add mod">
          <ac:chgData name="Juan Manuel Monteagudo" userId="bec1ff123162d0e8" providerId="LiveId" clId="{D162B66F-8A7C-4C1E-A312-CD3AF959D580}" dt="2017-09-05T15:14:40.522" v="7019" actId="13822"/>
          <ac:cxnSpMkLst>
            <pc:docMk/>
            <pc:sldMk cId="727479455" sldId="316"/>
            <ac:cxnSpMk id="33" creationId="{FCA6E7F7-BFD9-4B1C-940F-7DD5E33D8456}"/>
          </ac:cxnSpMkLst>
        </pc:cxnChg>
        <pc:cxnChg chg="add mod">
          <ac:chgData name="Juan Manuel Monteagudo" userId="bec1ff123162d0e8" providerId="LiveId" clId="{D162B66F-8A7C-4C1E-A312-CD3AF959D580}" dt="2017-09-05T15:14:57.096" v="7021" actId="13822"/>
          <ac:cxnSpMkLst>
            <pc:docMk/>
            <pc:sldMk cId="727479455" sldId="316"/>
            <ac:cxnSpMk id="35" creationId="{34BB7543-D897-448D-8F69-21ED2C20DE2D}"/>
          </ac:cxnSpMkLst>
        </pc:cxnChg>
        <pc:cxnChg chg="add mod">
          <ac:chgData name="Juan Manuel Monteagudo" userId="bec1ff123162d0e8" providerId="LiveId" clId="{D162B66F-8A7C-4C1E-A312-CD3AF959D580}" dt="2017-09-05T15:15:22.017" v="7023" actId="13822"/>
          <ac:cxnSpMkLst>
            <pc:docMk/>
            <pc:sldMk cId="727479455" sldId="316"/>
            <ac:cxnSpMk id="37" creationId="{0D969765-E69E-4A9C-BA9E-F90FC9DCB3CA}"/>
          </ac:cxnSpMkLst>
        </pc:cxnChg>
        <pc:cxnChg chg="add mod">
          <ac:chgData name="Juan Manuel Monteagudo" userId="bec1ff123162d0e8" providerId="LiveId" clId="{D162B66F-8A7C-4C1E-A312-CD3AF959D580}" dt="2017-09-05T15:15:30.123" v="7025" actId="13822"/>
          <ac:cxnSpMkLst>
            <pc:docMk/>
            <pc:sldMk cId="727479455" sldId="316"/>
            <ac:cxnSpMk id="39" creationId="{D7FEFD76-C3D7-4A84-957E-0A5BDF20698C}"/>
          </ac:cxnSpMkLst>
        </pc:cxnChg>
        <pc:cxnChg chg="add mod">
          <ac:chgData name="Juan Manuel Monteagudo" userId="bec1ff123162d0e8" providerId="LiveId" clId="{D162B66F-8A7C-4C1E-A312-CD3AF959D580}" dt="2017-09-05T15:15:46.491" v="7027" actId="13822"/>
          <ac:cxnSpMkLst>
            <pc:docMk/>
            <pc:sldMk cId="727479455" sldId="316"/>
            <ac:cxnSpMk id="41" creationId="{6210B5AE-2181-4AB6-AA50-0CF04F02CCCC}"/>
          </ac:cxnSpMkLst>
        </pc:cxnChg>
        <pc:cxnChg chg="add mod">
          <ac:chgData name="Juan Manuel Monteagudo" userId="bec1ff123162d0e8" providerId="LiveId" clId="{D162B66F-8A7C-4C1E-A312-CD3AF959D580}" dt="2017-09-05T15:15:58.652" v="7029" actId="13822"/>
          <ac:cxnSpMkLst>
            <pc:docMk/>
            <pc:sldMk cId="727479455" sldId="316"/>
            <ac:cxnSpMk id="43" creationId="{0C3FFAA7-8182-44D2-B52B-1DB16B3D8367}"/>
          </ac:cxnSpMkLst>
        </pc:cxnChg>
        <pc:cxnChg chg="add mod">
          <ac:chgData name="Juan Manuel Monteagudo" userId="bec1ff123162d0e8" providerId="LiveId" clId="{D162B66F-8A7C-4C1E-A312-CD3AF959D580}" dt="2017-09-05T15:16:14.143" v="7031" actId="13822"/>
          <ac:cxnSpMkLst>
            <pc:docMk/>
            <pc:sldMk cId="727479455" sldId="316"/>
            <ac:cxnSpMk id="45" creationId="{3B4B137B-83CB-4663-9D3A-268F9F506ED9}"/>
          </ac:cxnSpMkLst>
        </pc:cxnChg>
        <pc:cxnChg chg="add mod">
          <ac:chgData name="Juan Manuel Monteagudo" userId="bec1ff123162d0e8" providerId="LiveId" clId="{D162B66F-8A7C-4C1E-A312-CD3AF959D580}" dt="2017-09-05T15:16:24.973" v="7033" actId="13822"/>
          <ac:cxnSpMkLst>
            <pc:docMk/>
            <pc:sldMk cId="727479455" sldId="316"/>
            <ac:cxnSpMk id="47" creationId="{DE7A983F-7881-470C-9774-B5A24C50900E}"/>
          </ac:cxnSpMkLst>
        </pc:cxnChg>
        <pc:cxnChg chg="add del mod">
          <ac:chgData name="Juan Manuel Monteagudo" userId="bec1ff123162d0e8" providerId="LiveId" clId="{D162B66F-8A7C-4C1E-A312-CD3AF959D580}" dt="2017-09-05T15:17:27.809" v="7040" actId="478"/>
          <ac:cxnSpMkLst>
            <pc:docMk/>
            <pc:sldMk cId="727479455" sldId="316"/>
            <ac:cxnSpMk id="49" creationId="{3818F3E5-356D-4DBC-B96C-2DA3A20F6DD1}"/>
          </ac:cxnSpMkLst>
        </pc:cxnChg>
        <pc:cxnChg chg="add mod">
          <ac:chgData name="Juan Manuel Monteagudo" userId="bec1ff123162d0e8" providerId="LiveId" clId="{D162B66F-8A7C-4C1E-A312-CD3AF959D580}" dt="2017-09-05T15:16:56.693" v="7037" actId="13822"/>
          <ac:cxnSpMkLst>
            <pc:docMk/>
            <pc:sldMk cId="727479455" sldId="316"/>
            <ac:cxnSpMk id="51" creationId="{EA460F33-B8EE-4A87-B8D5-43622D4E9906}"/>
          </ac:cxnSpMkLst>
        </pc:cxnChg>
        <pc:cxnChg chg="add mod">
          <ac:chgData name="Juan Manuel Monteagudo" userId="bec1ff123162d0e8" providerId="LiveId" clId="{D162B66F-8A7C-4C1E-A312-CD3AF959D580}" dt="2017-09-05T15:17:14.847" v="7039" actId="13822"/>
          <ac:cxnSpMkLst>
            <pc:docMk/>
            <pc:sldMk cId="727479455" sldId="316"/>
            <ac:cxnSpMk id="53" creationId="{1A6D3011-7546-437A-BC8F-E983003B3D44}"/>
          </ac:cxnSpMkLst>
        </pc:cxnChg>
        <pc:cxnChg chg="add mod">
          <ac:chgData name="Juan Manuel Monteagudo" userId="bec1ff123162d0e8" providerId="LiveId" clId="{D162B66F-8A7C-4C1E-A312-CD3AF959D580}" dt="2017-09-05T15:17:43.897" v="7042" actId="13822"/>
          <ac:cxnSpMkLst>
            <pc:docMk/>
            <pc:sldMk cId="727479455" sldId="316"/>
            <ac:cxnSpMk id="55" creationId="{53E7C602-37C1-4481-8C1F-87276D8AA354}"/>
          </ac:cxnSpMkLst>
        </pc:cxnChg>
      </pc:sldChg>
      <pc:sldChg chg="modSp add modNotesTx">
        <pc:chgData name="Juan Manuel Monteagudo" userId="bec1ff123162d0e8" providerId="LiveId" clId="{D162B66F-8A7C-4C1E-A312-CD3AF959D580}" dt="2017-09-05T15:56:18.498" v="8748" actId="20577"/>
        <pc:sldMkLst>
          <pc:docMk/>
          <pc:sldMk cId="786314864" sldId="317"/>
        </pc:sldMkLst>
        <pc:graphicFrameChg chg="modGraphic">
          <ac:chgData name="Juan Manuel Monteagudo" userId="bec1ff123162d0e8" providerId="LiveId" clId="{D162B66F-8A7C-4C1E-A312-CD3AF959D580}" dt="2017-09-05T15:28:07.499" v="7223" actId="20577"/>
          <ac:graphicFrameMkLst>
            <pc:docMk/>
            <pc:sldMk cId="786314864" sldId="317"/>
            <ac:graphicFrameMk id="15" creationId="{60C25B33-45A5-4828-95BC-343453581572}"/>
          </ac:graphicFrameMkLst>
        </pc:graphicFrameChg>
        <pc:graphicFrameChg chg="modGraphic">
          <ac:chgData name="Juan Manuel Monteagudo" userId="bec1ff123162d0e8" providerId="LiveId" clId="{D162B66F-8A7C-4C1E-A312-CD3AF959D580}" dt="2017-09-05T15:41:46.290" v="7472" actId="20577"/>
          <ac:graphicFrameMkLst>
            <pc:docMk/>
            <pc:sldMk cId="786314864" sldId="317"/>
            <ac:graphicFrameMk id="22" creationId="{EC27DEB7-A2CE-4214-B752-F2F710E979D6}"/>
          </ac:graphicFrameMkLst>
        </pc:graphicFrameChg>
        <pc:graphicFrameChg chg="modGraphic">
          <ac:chgData name="Juan Manuel Monteagudo" userId="bec1ff123162d0e8" providerId="LiveId" clId="{D162B66F-8A7C-4C1E-A312-CD3AF959D580}" dt="2017-09-05T15:41:10.487" v="7469" actId="20577"/>
          <ac:graphicFrameMkLst>
            <pc:docMk/>
            <pc:sldMk cId="786314864" sldId="317"/>
            <ac:graphicFrameMk id="24" creationId="{F0C2ED75-810A-4835-A264-16839A3B0B08}"/>
          </ac:graphicFrameMkLst>
        </pc:graphicFrameChg>
        <pc:graphicFrameChg chg="modGraphic">
          <ac:chgData name="Juan Manuel Monteagudo" userId="bec1ff123162d0e8" providerId="LiveId" clId="{D162B66F-8A7C-4C1E-A312-CD3AF959D580}" dt="2017-09-05T15:40:32.166" v="7466" actId="20577"/>
          <ac:graphicFrameMkLst>
            <pc:docMk/>
            <pc:sldMk cId="786314864" sldId="317"/>
            <ac:graphicFrameMk id="26" creationId="{FEE30BC9-8898-4308-93DE-10F286BD0C29}"/>
          </ac:graphicFrameMkLst>
        </pc:graphicFrameChg>
        <pc:graphicFrameChg chg="modGraphic">
          <ac:chgData name="Juan Manuel Monteagudo" userId="bec1ff123162d0e8" providerId="LiveId" clId="{D162B66F-8A7C-4C1E-A312-CD3AF959D580}" dt="2017-09-05T15:53:29.222" v="8581" actId="20577"/>
          <ac:graphicFrameMkLst>
            <pc:docMk/>
            <pc:sldMk cId="786314864" sldId="317"/>
            <ac:graphicFrameMk id="27" creationId="{78D456CF-D7B0-430A-8898-9FABF24FEFF9}"/>
          </ac:graphicFrameMkLst>
        </pc:graphicFrameChg>
        <pc:graphicFrameChg chg="modGraphic">
          <ac:chgData name="Juan Manuel Monteagudo" userId="bec1ff123162d0e8" providerId="LiveId" clId="{D162B66F-8A7C-4C1E-A312-CD3AF959D580}" dt="2017-09-05T15:27:56.704" v="7214" actId="20577"/>
          <ac:graphicFrameMkLst>
            <pc:docMk/>
            <pc:sldMk cId="786314864" sldId="317"/>
            <ac:graphicFrameMk id="28" creationId="{64C6D8B2-E771-4151-8ECF-7011473163D1}"/>
          </ac:graphicFrameMkLst>
        </pc:graphicFrameChg>
        <pc:graphicFrameChg chg="modGraphic">
          <ac:chgData name="Juan Manuel Monteagudo" userId="bec1ff123162d0e8" providerId="LiveId" clId="{D162B66F-8A7C-4C1E-A312-CD3AF959D580}" dt="2017-09-05T15:27:50.641" v="7210" actId="20577"/>
          <ac:graphicFrameMkLst>
            <pc:docMk/>
            <pc:sldMk cId="786314864" sldId="317"/>
            <ac:graphicFrameMk id="29" creationId="{6231B2E9-B61C-4BDC-A7A6-C3B972703CB3}"/>
          </ac:graphicFrameMkLst>
        </pc:graphicFrameChg>
        <pc:graphicFrameChg chg="modGraphic">
          <ac:chgData name="Juan Manuel Monteagudo" userId="bec1ff123162d0e8" providerId="LiveId" clId="{D162B66F-8A7C-4C1E-A312-CD3AF959D580}" dt="2017-09-05T15:53:35.800" v="8585" actId="20577"/>
          <ac:graphicFrameMkLst>
            <pc:docMk/>
            <pc:sldMk cId="786314864" sldId="317"/>
            <ac:graphicFrameMk id="30" creationId="{64495C9C-2B4F-4961-8DBF-811B893A6E53}"/>
          </ac:graphicFrameMkLst>
        </pc:graphicFrameChg>
      </pc:sldChg>
      <pc:sldChg chg="add del">
        <pc:chgData name="Juan Manuel Monteagudo" userId="bec1ff123162d0e8" providerId="LiveId" clId="{D162B66F-8A7C-4C1E-A312-CD3AF959D580}" dt="2017-09-05T15:18:08.456" v="7044" actId="2696"/>
        <pc:sldMkLst>
          <pc:docMk/>
          <pc:sldMk cId="1330108940" sldId="317"/>
        </pc:sldMkLst>
      </pc:sldChg>
      <pc:sldChg chg="add del">
        <pc:chgData name="Juan Manuel Monteagudo" userId="bec1ff123162d0e8" providerId="LiveId" clId="{D162B66F-8A7C-4C1E-A312-CD3AF959D580}" dt="2017-09-05T15:19:11.055" v="7052" actId="2696"/>
        <pc:sldMkLst>
          <pc:docMk/>
          <pc:sldMk cId="3320644004" sldId="317"/>
        </pc:sldMkLst>
      </pc:sldChg>
      <pc:sldChg chg="add del">
        <pc:chgData name="Juan Manuel Monteagudo" userId="bec1ff123162d0e8" providerId="LiveId" clId="{D162B66F-8A7C-4C1E-A312-CD3AF959D580}" dt="2017-09-05T18:02:36.646" v="9149" actId="2696"/>
        <pc:sldMkLst>
          <pc:docMk/>
          <pc:sldMk cId="6263539" sldId="318"/>
        </pc:sldMkLst>
      </pc:sldChg>
      <pc:sldChg chg="addSp delSp modSp add modNotesTx">
        <pc:chgData name="Juan Manuel Monteagudo" userId="bec1ff123162d0e8" providerId="LiveId" clId="{D162B66F-8A7C-4C1E-A312-CD3AF959D580}" dt="2017-09-05T18:08:03.986" v="9330" actId="20577"/>
        <pc:sldMkLst>
          <pc:docMk/>
          <pc:sldMk cId="4205353428" sldId="318"/>
        </pc:sldMkLst>
        <pc:spChg chg="add del mod">
          <ac:chgData name="Juan Manuel Monteagudo" userId="bec1ff123162d0e8" providerId="LiveId" clId="{D162B66F-8A7C-4C1E-A312-CD3AF959D580}" dt="2017-09-05T18:03:05.744" v="9155" actId="20577"/>
          <ac:spMkLst>
            <pc:docMk/>
            <pc:sldMk cId="4205353428" sldId="318"/>
            <ac:spMk id="2" creationId="{6962B4B1-5608-4814-A82C-480F95A29ED2}"/>
          </ac:spMkLst>
        </pc:spChg>
        <pc:spChg chg="mod">
          <ac:chgData name="Juan Manuel Monteagudo" userId="bec1ff123162d0e8" providerId="LiveId" clId="{D162B66F-8A7C-4C1E-A312-CD3AF959D580}" dt="2017-09-05T18:03:48.423" v="9183" actId="20577"/>
          <ac:spMkLst>
            <pc:docMk/>
            <pc:sldMk cId="4205353428" sldId="318"/>
            <ac:spMk id="3" creationId="{D5331D84-6F16-4F93-BF36-7AEC09005A57}"/>
          </ac:spMkLst>
        </pc:spChg>
        <pc:spChg chg="add del mod">
          <ac:chgData name="Juan Manuel Monteagudo" userId="bec1ff123162d0e8" providerId="LiveId" clId="{D162B66F-8A7C-4C1E-A312-CD3AF959D580}" dt="2017-09-05T18:04:18.628" v="9186" actId="20577"/>
          <ac:spMkLst>
            <pc:docMk/>
            <pc:sldMk cId="4205353428" sldId="318"/>
            <ac:spMk id="7" creationId="{C3B24AB3-0567-4403-9929-82AB19DC4700}"/>
          </ac:spMkLst>
        </pc:spChg>
        <pc:spChg chg="mod">
          <ac:chgData name="Juan Manuel Monteagudo" userId="bec1ff123162d0e8" providerId="LiveId" clId="{D162B66F-8A7C-4C1E-A312-CD3AF959D580}" dt="2017-09-05T18:05:01.963" v="9229" actId="1076"/>
          <ac:spMkLst>
            <pc:docMk/>
            <pc:sldMk cId="4205353428" sldId="318"/>
            <ac:spMk id="9" creationId="{EFBA64E3-E6F1-4021-82F2-6437B27790D3}"/>
          </ac:spMkLst>
        </pc:spChg>
        <pc:spChg chg="add mod">
          <ac:chgData name="Juan Manuel Monteagudo" userId="bec1ff123162d0e8" providerId="LiveId" clId="{D162B66F-8A7C-4C1E-A312-CD3AF959D580}" dt="2017-09-05T18:04:43.867" v="9226" actId="20577"/>
          <ac:spMkLst>
            <pc:docMk/>
            <pc:sldMk cId="4205353428" sldId="318"/>
            <ac:spMk id="10" creationId="{7011F78F-9C87-4D60-BDF9-4D4964304747}"/>
          </ac:spMkLst>
        </pc:spChg>
        <pc:spChg chg="add mod">
          <ac:chgData name="Juan Manuel Monteagudo" userId="bec1ff123162d0e8" providerId="LiveId" clId="{D162B66F-8A7C-4C1E-A312-CD3AF959D580}" dt="2017-09-05T18:06:59.980" v="9320" actId="1076"/>
          <ac:spMkLst>
            <pc:docMk/>
            <pc:sldMk cId="4205353428" sldId="318"/>
            <ac:spMk id="11" creationId="{E2232133-22CD-43EB-A51C-9D55A3E093A5}"/>
          </ac:spMkLst>
        </pc:spChg>
        <pc:spChg chg="add mod">
          <ac:chgData name="Juan Manuel Monteagudo" userId="bec1ff123162d0e8" providerId="LiveId" clId="{D162B66F-8A7C-4C1E-A312-CD3AF959D580}" dt="2017-09-05T18:07:23.525" v="9327" actId="20577"/>
          <ac:spMkLst>
            <pc:docMk/>
            <pc:sldMk cId="4205353428" sldId="318"/>
            <ac:spMk id="13" creationId="{3BD7D51C-B548-4755-94AE-8A02122794EA}"/>
          </ac:spMkLst>
        </pc:spChg>
        <pc:spChg chg="del">
          <ac:chgData name="Juan Manuel Monteagudo" userId="bec1ff123162d0e8" providerId="LiveId" clId="{D162B66F-8A7C-4C1E-A312-CD3AF959D580}" dt="2017-09-05T18:03:07.523" v="9156" actId="20577"/>
          <ac:spMkLst>
            <pc:docMk/>
            <pc:sldMk cId="4205353428" sldId="318"/>
            <ac:spMk id="19" creationId="{42018358-1B55-4D4D-8D9B-092375C619FA}"/>
          </ac:spMkLst>
        </pc:spChg>
        <pc:spChg chg="add del">
          <ac:chgData name="Juan Manuel Monteagudo" userId="bec1ff123162d0e8" providerId="LiveId" clId="{D162B66F-8A7C-4C1E-A312-CD3AF959D580}" dt="2017-09-05T18:08:03.986" v="9330" actId="20577"/>
          <ac:spMkLst>
            <pc:docMk/>
            <pc:sldMk cId="4205353428" sldId="318"/>
            <ac:spMk id="24" creationId="{8C46AA4D-C78C-4BCD-9107-EC0EEAB787E5}"/>
          </ac:spMkLst>
        </pc:spChg>
        <pc:graphicFrameChg chg="del mod">
          <ac:chgData name="Juan Manuel Monteagudo" userId="bec1ff123162d0e8" providerId="LiveId" clId="{D162B66F-8A7C-4C1E-A312-CD3AF959D580}" dt="2017-09-05T18:02:54.935" v="9152" actId="20577"/>
          <ac:graphicFrameMkLst>
            <pc:docMk/>
            <pc:sldMk cId="4205353428" sldId="318"/>
            <ac:graphicFrameMk id="6" creationId="{394ED7E2-7C74-4DC2-8D49-7F37453EC441}"/>
          </ac:graphicFrameMkLst>
        </pc:graphicFrameChg>
        <pc:picChg chg="add mod">
          <ac:chgData name="Juan Manuel Monteagudo" userId="bec1ff123162d0e8" providerId="LiveId" clId="{D162B66F-8A7C-4C1E-A312-CD3AF959D580}" dt="2017-09-05T18:05:08.938" v="9230" actId="1076"/>
          <ac:picMkLst>
            <pc:docMk/>
            <pc:sldMk cId="4205353428" sldId="318"/>
            <ac:picMk id="3074" creationId="{54ECF218-0FD9-40C9-A628-C6B97BAF2B84}"/>
          </ac:picMkLst>
        </pc:picChg>
        <pc:picChg chg="add mod">
          <ac:chgData name="Juan Manuel Monteagudo" userId="bec1ff123162d0e8" providerId="LiveId" clId="{D162B66F-8A7C-4C1E-A312-CD3AF959D580}" dt="2017-09-05T18:07:06.913" v="9322" actId="1076"/>
          <ac:picMkLst>
            <pc:docMk/>
            <pc:sldMk cId="4205353428" sldId="318"/>
            <ac:picMk id="3076" creationId="{8326A9E3-95EC-4053-9AF8-7677F86B960F}"/>
          </ac:picMkLst>
        </pc:picChg>
        <pc:picChg chg="add mod">
          <ac:chgData name="Juan Manuel Monteagudo" userId="bec1ff123162d0e8" providerId="LiveId" clId="{D162B66F-8A7C-4C1E-A312-CD3AF959D580}" dt="2017-09-05T18:07:14.024" v="9324" actId="1076"/>
          <ac:picMkLst>
            <pc:docMk/>
            <pc:sldMk cId="4205353428" sldId="318"/>
            <ac:picMk id="3078" creationId="{E75E007A-E530-4F4B-BB52-D9D74A843F2B}"/>
          </ac:picMkLst>
        </pc:picChg>
        <pc:picChg chg="add mod">
          <ac:chgData name="Juan Manuel Monteagudo" userId="bec1ff123162d0e8" providerId="LiveId" clId="{D162B66F-8A7C-4C1E-A312-CD3AF959D580}" dt="2017-09-05T18:07:28.086" v="9328" actId="1076"/>
          <ac:picMkLst>
            <pc:docMk/>
            <pc:sldMk cId="4205353428" sldId="318"/>
            <ac:picMk id="3080" creationId="{7889B1A3-627B-4C09-A5AE-BC9F3C8E3E3D}"/>
          </ac:picMkLst>
        </pc:picChg>
        <pc:cxnChg chg="del">
          <ac:chgData name="Juan Manuel Monteagudo" userId="bec1ff123162d0e8" providerId="LiveId" clId="{D162B66F-8A7C-4C1E-A312-CD3AF959D580}" dt="2017-09-05T18:02:58.743" v="9153" actId="20577"/>
          <ac:cxnSpMkLst>
            <pc:docMk/>
            <pc:sldMk cId="4205353428" sldId="318"/>
            <ac:cxnSpMk id="8" creationId="{E119DFE7-841C-4539-B869-F07B16B20A3A}"/>
          </ac:cxnSpMkLst>
        </pc:cxnChg>
        <pc:cxnChg chg="del">
          <ac:chgData name="Juan Manuel Monteagudo" userId="bec1ff123162d0e8" providerId="LiveId" clId="{D162B66F-8A7C-4C1E-A312-CD3AF959D580}" dt="2017-09-05T18:03:12.374" v="9161" actId="20577"/>
          <ac:cxnSpMkLst>
            <pc:docMk/>
            <pc:sldMk cId="4205353428" sldId="318"/>
            <ac:cxnSpMk id="12" creationId="{FEA85CE3-BD56-4E23-A12C-0F366921BE5D}"/>
          </ac:cxnSpMkLst>
        </pc:cxnChg>
        <pc:cxnChg chg="del">
          <ac:chgData name="Juan Manuel Monteagudo" userId="bec1ff123162d0e8" providerId="LiveId" clId="{D162B66F-8A7C-4C1E-A312-CD3AF959D580}" dt="2017-09-05T18:03:11.455" v="9160" actId="20577"/>
          <ac:cxnSpMkLst>
            <pc:docMk/>
            <pc:sldMk cId="4205353428" sldId="318"/>
            <ac:cxnSpMk id="14" creationId="{B4C762B3-4F41-4ADD-BBA4-C3A717AA5D6B}"/>
          </ac:cxnSpMkLst>
        </pc:cxnChg>
        <pc:cxnChg chg="del">
          <ac:chgData name="Juan Manuel Monteagudo" userId="bec1ff123162d0e8" providerId="LiveId" clId="{D162B66F-8A7C-4C1E-A312-CD3AF959D580}" dt="2017-09-05T18:03:00.344" v="9154" actId="20577"/>
          <ac:cxnSpMkLst>
            <pc:docMk/>
            <pc:sldMk cId="4205353428" sldId="318"/>
            <ac:cxnSpMk id="16" creationId="{2F9DD952-9C36-4942-B500-9D72E9E20578}"/>
          </ac:cxnSpMkLst>
        </pc:cxnChg>
        <pc:cxnChg chg="del">
          <ac:chgData name="Juan Manuel Monteagudo" userId="bec1ff123162d0e8" providerId="LiveId" clId="{D162B66F-8A7C-4C1E-A312-CD3AF959D580}" dt="2017-09-05T18:03:10.322" v="9159" actId="20577"/>
          <ac:cxnSpMkLst>
            <pc:docMk/>
            <pc:sldMk cId="4205353428" sldId="318"/>
            <ac:cxnSpMk id="21" creationId="{4D1A43AA-1F86-4652-A0C2-402179090D22}"/>
          </ac:cxnSpMkLst>
        </pc:cxnChg>
        <pc:cxnChg chg="del">
          <ac:chgData name="Juan Manuel Monteagudo" userId="bec1ff123162d0e8" providerId="LiveId" clId="{D162B66F-8A7C-4C1E-A312-CD3AF959D580}" dt="2017-09-05T18:03:08.366" v="9157" actId="20577"/>
          <ac:cxnSpMkLst>
            <pc:docMk/>
            <pc:sldMk cId="4205353428" sldId="318"/>
            <ac:cxnSpMk id="23" creationId="{EF8A8B3C-DF67-402F-90C9-1AB5B85E94EF}"/>
          </ac:cxnSpMkLst>
        </pc:cxnChg>
        <pc:cxnChg chg="del">
          <ac:chgData name="Juan Manuel Monteagudo" userId="bec1ff123162d0e8" providerId="LiveId" clId="{D162B66F-8A7C-4C1E-A312-CD3AF959D580}" dt="2017-09-05T18:03:09.471" v="9158" actId="20577"/>
          <ac:cxnSpMkLst>
            <pc:docMk/>
            <pc:sldMk cId="4205353428" sldId="318"/>
            <ac:cxnSpMk id="25" creationId="{D48FF826-14AF-460A-9191-8B0A2CA5FEAE}"/>
          </ac:cxnSpMkLst>
        </pc:cxnChg>
      </pc:sldChg>
      <pc:sldChg chg="addSp delSp modSp add modNotes modNotesTx">
        <pc:chgData name="Juan Manuel Monteagudo" userId="bec1ff123162d0e8" providerId="LiveId" clId="{D162B66F-8A7C-4C1E-A312-CD3AF959D580}" dt="2017-09-05T19:05:30.797" v="10270" actId="20577"/>
        <pc:sldMkLst>
          <pc:docMk/>
          <pc:sldMk cId="4117119166" sldId="319"/>
        </pc:sldMkLst>
        <pc:spChg chg="add del mod">
          <ac:chgData name="Juan Manuel Monteagudo" userId="bec1ff123162d0e8" providerId="LiveId" clId="{D162B66F-8A7C-4C1E-A312-CD3AF959D580}" dt="2017-09-05T18:11:49.247" v="9475" actId="20577"/>
          <ac:spMkLst>
            <pc:docMk/>
            <pc:sldMk cId="4117119166" sldId="319"/>
            <ac:spMk id="2" creationId="{1BFDDB2D-A5A3-4046-8E68-2805C1F03BE1}"/>
          </ac:spMkLst>
        </pc:spChg>
        <pc:spChg chg="mod">
          <ac:chgData name="Juan Manuel Monteagudo" userId="bec1ff123162d0e8" providerId="LiveId" clId="{D162B66F-8A7C-4C1E-A312-CD3AF959D580}" dt="2017-09-05T18:11:37.980" v="9467" actId="27636"/>
          <ac:spMkLst>
            <pc:docMk/>
            <pc:sldMk cId="4117119166" sldId="319"/>
            <ac:spMk id="3" creationId="{D5331D84-6F16-4F93-BF36-7AEC09005A57}"/>
          </ac:spMkLst>
        </pc:spChg>
        <pc:spChg chg="add del mod">
          <ac:chgData name="Juan Manuel Monteagudo" userId="bec1ff123162d0e8" providerId="LiveId" clId="{D162B66F-8A7C-4C1E-A312-CD3AF959D580}" dt="2017-09-05T18:12:11.458" v="9477" actId="27636"/>
          <ac:spMkLst>
            <pc:docMk/>
            <pc:sldMk cId="4117119166" sldId="319"/>
            <ac:spMk id="7" creationId="{47944E41-A775-4EB8-AA5B-43C422FD4B5E}"/>
          </ac:spMkLst>
        </pc:spChg>
        <pc:spChg chg="mod">
          <ac:chgData name="Juan Manuel Monteagudo" userId="bec1ff123162d0e8" providerId="LiveId" clId="{D162B66F-8A7C-4C1E-A312-CD3AF959D580}" dt="2017-09-05T18:12:03.889" v="9476" actId="27636"/>
          <ac:spMkLst>
            <pc:docMk/>
            <pc:sldMk cId="4117119166" sldId="319"/>
            <ac:spMk id="9" creationId="{EFBA64E3-E6F1-4021-82F2-6437B27790D3}"/>
          </ac:spMkLst>
        </pc:spChg>
        <pc:spChg chg="add mod">
          <ac:chgData name="Juan Manuel Monteagudo" userId="bec1ff123162d0e8" providerId="LiveId" clId="{D162B66F-8A7C-4C1E-A312-CD3AF959D580}" dt="2017-09-05T18:12:20.470" v="9479" actId="27636"/>
          <ac:spMkLst>
            <pc:docMk/>
            <pc:sldMk cId="4117119166" sldId="319"/>
            <ac:spMk id="10" creationId="{0CFA7BA8-5CC3-4B2A-BD38-A8AB0E14E29D}"/>
          </ac:spMkLst>
        </pc:spChg>
        <pc:spChg chg="add del mod">
          <ac:chgData name="Juan Manuel Monteagudo" userId="bec1ff123162d0e8" providerId="LiveId" clId="{D162B66F-8A7C-4C1E-A312-CD3AF959D580}" dt="2017-09-05T18:11:27.050" v="9459" actId="478"/>
          <ac:spMkLst>
            <pc:docMk/>
            <pc:sldMk cId="4117119166" sldId="319"/>
            <ac:spMk id="12" creationId="{4275173E-F39E-47E4-AD0C-FD953858A5FE}"/>
          </ac:spMkLst>
        </pc:spChg>
        <pc:spChg chg="add del mod">
          <ac:chgData name="Juan Manuel Monteagudo" userId="bec1ff123162d0e8" providerId="LiveId" clId="{D162B66F-8A7C-4C1E-A312-CD3AF959D580}" dt="2017-09-05T18:11:26.379" v="9457" actId="27636"/>
          <ac:spMkLst>
            <pc:docMk/>
            <pc:sldMk cId="4117119166" sldId="319"/>
            <ac:spMk id="13" creationId="{1E5105D7-AF78-4B21-9E23-1D22463CAB09}"/>
          </ac:spMkLst>
        </pc:spChg>
        <pc:picChg chg="del">
          <ac:chgData name="Juan Manuel Monteagudo" userId="bec1ff123162d0e8" providerId="LiveId" clId="{D162B66F-8A7C-4C1E-A312-CD3AF959D580}" dt="2017-09-05T18:09:29.514" v="9396" actId="478"/>
          <ac:picMkLst>
            <pc:docMk/>
            <pc:sldMk cId="4117119166" sldId="319"/>
            <ac:picMk id="6" creationId="{A8862E07-17DA-49E4-A515-259EBD82B18B}"/>
          </ac:picMkLst>
        </pc:picChg>
      </pc:sldChg>
      <pc:sldChg chg="add modNotesTx">
        <pc:chgData name="Juan Manuel Monteagudo" userId="bec1ff123162d0e8" providerId="LiveId" clId="{D162B66F-8A7C-4C1E-A312-CD3AF959D580}" dt="2017-09-05T19:06:37.407" v="10271" actId="20577"/>
        <pc:sldMkLst>
          <pc:docMk/>
          <pc:sldMk cId="1071949776" sldId="320"/>
        </pc:sldMkLst>
      </pc:sldChg>
      <pc:sldChg chg="add del">
        <pc:chgData name="Juan Manuel Monteagudo" userId="bec1ff123162d0e8" providerId="LiveId" clId="{D162B66F-8A7C-4C1E-A312-CD3AF959D580}" dt="2017-09-05T18:10:31.331" v="9405" actId="20577"/>
        <pc:sldMkLst>
          <pc:docMk/>
          <pc:sldMk cId="2668235644" sldId="320"/>
        </pc:sldMkLst>
      </pc:sldChg>
      <pc:sldChg chg="addSp delSp modSp add mod setBg setClrOvrMap modNotesTx">
        <pc:chgData name="Juan Manuel Monteagudo" userId="bec1ff123162d0e8" providerId="LiveId" clId="{D162B66F-8A7C-4C1E-A312-CD3AF959D580}" dt="2017-09-05T18:24:20.489" v="9914" actId="14100"/>
        <pc:sldMkLst>
          <pc:docMk/>
          <pc:sldMk cId="4061324785" sldId="321"/>
        </pc:sldMkLst>
        <pc:spChg chg="mod">
          <ac:chgData name="Juan Manuel Monteagudo" userId="bec1ff123162d0e8" providerId="LiveId" clId="{D162B66F-8A7C-4C1E-A312-CD3AF959D580}" dt="2017-09-05T18:24:06.449" v="9911" actId="20577"/>
          <ac:spMkLst>
            <pc:docMk/>
            <pc:sldMk cId="4061324785" sldId="321"/>
            <ac:spMk id="3" creationId="{D5331D84-6F16-4F93-BF36-7AEC09005A57}"/>
          </ac:spMkLst>
        </pc:spChg>
        <pc:spChg chg="mod">
          <ac:chgData name="Juan Manuel Monteagudo" userId="bec1ff123162d0e8" providerId="LiveId" clId="{D162B66F-8A7C-4C1E-A312-CD3AF959D580}" dt="2017-09-05T18:23:39.869" v="9886" actId="26606"/>
          <ac:spMkLst>
            <pc:docMk/>
            <pc:sldMk cId="4061324785" sldId="321"/>
            <ac:spMk id="4" creationId="{00000000-0000-0000-0000-000000000000}"/>
          </ac:spMkLst>
        </pc:spChg>
        <pc:spChg chg="add del mod">
          <ac:chgData name="Juan Manuel Monteagudo" userId="bec1ff123162d0e8" providerId="LiveId" clId="{D162B66F-8A7C-4C1E-A312-CD3AF959D580}" dt="2017-09-05T18:24:11.835" v="9912" actId="14100"/>
          <ac:spMkLst>
            <pc:docMk/>
            <pc:sldMk cId="4061324785" sldId="321"/>
            <ac:spMk id="6" creationId="{3250AA40-A156-4D0E-B897-E421F990CFFF}"/>
          </ac:spMkLst>
        </pc:spChg>
        <pc:spChg chg="del">
          <ac:chgData name="Juan Manuel Monteagudo" userId="bec1ff123162d0e8" providerId="LiveId" clId="{D162B66F-8A7C-4C1E-A312-CD3AF959D580}" dt="2017-09-05T18:20:03.574" v="9824" actId="14100"/>
          <ac:spMkLst>
            <pc:docMk/>
            <pc:sldMk cId="4061324785" sldId="321"/>
            <ac:spMk id="7" creationId="{43B6219E-813C-46FD-9501-7C2F74471928}"/>
          </ac:spMkLst>
        </pc:spChg>
        <pc:spChg chg="add del mod">
          <ac:chgData name="Juan Manuel Monteagudo" userId="bec1ff123162d0e8" providerId="LiveId" clId="{D162B66F-8A7C-4C1E-A312-CD3AF959D580}" dt="2017-09-05T18:20:06.949" v="9826" actId="14100"/>
          <ac:spMkLst>
            <pc:docMk/>
            <pc:sldMk cId="4061324785" sldId="321"/>
            <ac:spMk id="9" creationId="{E543FA8E-845F-4EC3-A766-5CA190FFB689}"/>
          </ac:spMkLst>
        </pc:spChg>
        <pc:spChg chg="add del mod">
          <ac:chgData name="Juan Manuel Monteagudo" userId="bec1ff123162d0e8" providerId="LiveId" clId="{D162B66F-8A7C-4C1E-A312-CD3AF959D580}" dt="2017-09-05T18:21:33.677" v="9833" actId="14100"/>
          <ac:spMkLst>
            <pc:docMk/>
            <pc:sldMk cId="4061324785" sldId="321"/>
            <ac:spMk id="10" creationId="{8F1F80FE-9542-4422-855B-60DC9F5FF1C8}"/>
          </ac:spMkLst>
        </pc:spChg>
        <pc:spChg chg="add del mod">
          <ac:chgData name="Juan Manuel Monteagudo" userId="bec1ff123162d0e8" providerId="LiveId" clId="{D162B66F-8A7C-4C1E-A312-CD3AF959D580}" dt="2017-09-05T18:21:33.677" v="9833" actId="14100"/>
          <ac:spMkLst>
            <pc:docMk/>
            <pc:sldMk cId="4061324785" sldId="321"/>
            <ac:spMk id="11" creationId="{721F5FE8-C033-41D8-82DC-0AFAA642BCC1}"/>
          </ac:spMkLst>
        </pc:spChg>
        <pc:spChg chg="add del mod">
          <ac:chgData name="Juan Manuel Monteagudo" userId="bec1ff123162d0e8" providerId="LiveId" clId="{D162B66F-8A7C-4C1E-A312-CD3AF959D580}" dt="2017-09-05T18:21:33.677" v="9833" actId="14100"/>
          <ac:spMkLst>
            <pc:docMk/>
            <pc:sldMk cId="4061324785" sldId="321"/>
            <ac:spMk id="12" creationId="{D9117800-60C6-44CE-A540-8773615B81AA}"/>
          </ac:spMkLst>
        </pc:spChg>
        <pc:spChg chg="add mod">
          <ac:chgData name="Juan Manuel Monteagudo" userId="bec1ff123162d0e8" providerId="LiveId" clId="{D162B66F-8A7C-4C1E-A312-CD3AF959D580}" dt="2017-09-05T18:24:20.489" v="9914" actId="14100"/>
          <ac:spMkLst>
            <pc:docMk/>
            <pc:sldMk cId="4061324785" sldId="321"/>
            <ac:spMk id="13" creationId="{D8055E85-D8D9-4B27-A3BF-21694F994290}"/>
          </ac:spMkLst>
        </pc:spChg>
        <pc:spChg chg="add del mod">
          <ac:chgData name="Juan Manuel Monteagudo" userId="bec1ff123162d0e8" providerId="LiveId" clId="{D162B66F-8A7C-4C1E-A312-CD3AF959D580}" dt="2017-09-05T18:24:14.888" v="9913" actId="14100"/>
          <ac:spMkLst>
            <pc:docMk/>
            <pc:sldMk cId="4061324785" sldId="321"/>
            <ac:spMk id="14" creationId="{E7720F68-8902-49EF-B04D-15F6EF682E43}"/>
          </ac:spMkLst>
        </pc:spChg>
        <pc:spChg chg="del">
          <ac:chgData name="Juan Manuel Monteagudo" userId="bec1ff123162d0e8" providerId="LiveId" clId="{D162B66F-8A7C-4C1E-A312-CD3AF959D580}" dt="2017-09-05T18:20:09.040" v="9827" actId="14100"/>
          <ac:spMkLst>
            <pc:docMk/>
            <pc:sldMk cId="4061324785" sldId="321"/>
            <ac:spMk id="15" creationId="{DBBB8995-078E-445A-842D-AEA4A3B7FD22}"/>
          </ac:spMkLst>
        </pc:spChg>
        <pc:spChg chg="add del">
          <ac:chgData name="Juan Manuel Monteagudo" userId="bec1ff123162d0e8" providerId="LiveId" clId="{D162B66F-8A7C-4C1E-A312-CD3AF959D580}" dt="2017-09-05T18:23:01.250" v="9852" actId="26606"/>
          <ac:spMkLst>
            <pc:docMk/>
            <pc:sldMk cId="4061324785" sldId="321"/>
            <ac:spMk id="18" creationId="{00000000-0000-0000-0000-000000000000}"/>
          </ac:spMkLst>
        </pc:spChg>
        <pc:spChg chg="add del">
          <ac:chgData name="Juan Manuel Monteagudo" userId="bec1ff123162d0e8" providerId="LiveId" clId="{D162B66F-8A7C-4C1E-A312-CD3AF959D580}" dt="2017-09-05T18:23:06.686" v="9854" actId="26606"/>
          <ac:spMkLst>
            <pc:docMk/>
            <pc:sldMk cId="4061324785" sldId="321"/>
            <ac:spMk id="22" creationId="{00000000-0000-0000-0000-000000000000}"/>
          </ac:spMkLst>
        </pc:spChg>
        <pc:spChg chg="add del">
          <ac:chgData name="Juan Manuel Monteagudo" userId="bec1ff123162d0e8" providerId="LiveId" clId="{D162B66F-8A7C-4C1E-A312-CD3AF959D580}" dt="2017-09-05T18:23:06.686" v="9854" actId="26606"/>
          <ac:spMkLst>
            <pc:docMk/>
            <pc:sldMk cId="4061324785" sldId="321"/>
            <ac:spMk id="23" creationId="{00000000-0000-0000-0000-000000000000}"/>
          </ac:spMkLst>
        </pc:spChg>
        <pc:spChg chg="add del">
          <ac:chgData name="Juan Manuel Monteagudo" userId="bec1ff123162d0e8" providerId="LiveId" clId="{D162B66F-8A7C-4C1E-A312-CD3AF959D580}" dt="2017-09-05T18:23:09.945" v="9856" actId="26606"/>
          <ac:spMkLst>
            <pc:docMk/>
            <pc:sldMk cId="4061324785" sldId="321"/>
            <ac:spMk id="25" creationId="{00000000-0000-0000-0000-000000000000}"/>
          </ac:spMkLst>
        </pc:spChg>
        <pc:spChg chg="add del">
          <ac:chgData name="Juan Manuel Monteagudo" userId="bec1ff123162d0e8" providerId="LiveId" clId="{D162B66F-8A7C-4C1E-A312-CD3AF959D580}" dt="2017-09-05T18:23:13.746" v="9858" actId="26606"/>
          <ac:spMkLst>
            <pc:docMk/>
            <pc:sldMk cId="4061324785" sldId="321"/>
            <ac:spMk id="28" creationId="{00000000-0000-0000-0000-000000000000}"/>
          </ac:spMkLst>
        </pc:spChg>
        <pc:spChg chg="add del">
          <ac:chgData name="Juan Manuel Monteagudo" userId="bec1ff123162d0e8" providerId="LiveId" clId="{D162B66F-8A7C-4C1E-A312-CD3AF959D580}" dt="2017-09-05T18:23:13.746" v="9858" actId="26606"/>
          <ac:spMkLst>
            <pc:docMk/>
            <pc:sldMk cId="4061324785" sldId="321"/>
            <ac:spMk id="29" creationId="{00000000-0000-0000-0000-000000000000}"/>
          </ac:spMkLst>
        </pc:spChg>
        <pc:spChg chg="add del">
          <ac:chgData name="Juan Manuel Monteagudo" userId="bec1ff123162d0e8" providerId="LiveId" clId="{D162B66F-8A7C-4C1E-A312-CD3AF959D580}" dt="2017-09-05T18:23:39.869" v="9886" actId="26606"/>
          <ac:spMkLst>
            <pc:docMk/>
            <pc:sldMk cId="4061324785" sldId="321"/>
            <ac:spMk id="31" creationId="{00000000-0000-0000-0000-000000000000}"/>
          </ac:spMkLst>
        </pc:spChg>
        <pc:picChg chg="ord">
          <ac:chgData name="Juan Manuel Monteagudo" userId="bec1ff123162d0e8" providerId="LiveId" clId="{D162B66F-8A7C-4C1E-A312-CD3AF959D580}" dt="2017-09-05T18:23:39.869" v="9886" actId="26606"/>
          <ac:picMkLst>
            <pc:docMk/>
            <pc:sldMk cId="4061324785" sldId="321"/>
            <ac:picMk id="5" creationId="{00000000-0000-0000-0000-000000000000}"/>
          </ac:picMkLst>
        </pc:picChg>
        <pc:picChg chg="del">
          <ac:chgData name="Juan Manuel Monteagudo" userId="bec1ff123162d0e8" providerId="LiveId" clId="{D162B66F-8A7C-4C1E-A312-CD3AF959D580}" dt="2017-09-05T18:19:20.675" v="9772" actId="478"/>
          <ac:picMkLst>
            <pc:docMk/>
            <pc:sldMk cId="4061324785" sldId="321"/>
            <ac:picMk id="1026" creationId="{9DA701F7-5218-441A-B16B-0AD3A63DDD11}"/>
          </ac:picMkLst>
        </pc:picChg>
        <pc:picChg chg="del">
          <ac:chgData name="Juan Manuel Monteagudo" userId="bec1ff123162d0e8" providerId="LiveId" clId="{D162B66F-8A7C-4C1E-A312-CD3AF959D580}" dt="2017-09-05T18:19:22.765" v="9773" actId="478"/>
          <ac:picMkLst>
            <pc:docMk/>
            <pc:sldMk cId="4061324785" sldId="321"/>
            <ac:picMk id="1030" creationId="{618EAB15-9C51-480E-93B2-49794F506023}"/>
          </ac:picMkLst>
        </pc:picChg>
        <pc:cxnChg chg="add del">
          <ac:chgData name="Juan Manuel Monteagudo" userId="bec1ff123162d0e8" providerId="LiveId" clId="{D162B66F-8A7C-4C1E-A312-CD3AF959D580}" dt="2017-09-05T18:23:01.250" v="9852" actId="26606"/>
          <ac:cxnSpMkLst>
            <pc:docMk/>
            <pc:sldMk cId="4061324785" sldId="321"/>
            <ac:cxnSpMk id="20" creationId="{00000000-0000-0000-0000-000000000000}"/>
          </ac:cxnSpMkLst>
        </pc:cxnChg>
        <pc:cxnChg chg="add del">
          <ac:chgData name="Juan Manuel Monteagudo" userId="bec1ff123162d0e8" providerId="LiveId" clId="{D162B66F-8A7C-4C1E-A312-CD3AF959D580}" dt="2017-09-05T18:23:09.945" v="9856" actId="26606"/>
          <ac:cxnSpMkLst>
            <pc:docMk/>
            <pc:sldMk cId="4061324785" sldId="321"/>
            <ac:cxnSpMk id="26" creationId="{00000000-0000-0000-0000-000000000000}"/>
          </ac:cxnSpMkLst>
        </pc:cxnChg>
        <pc:cxnChg chg="add del">
          <ac:chgData name="Juan Manuel Monteagudo" userId="bec1ff123162d0e8" providerId="LiveId" clId="{D162B66F-8A7C-4C1E-A312-CD3AF959D580}" dt="2017-09-05T18:23:39.869" v="9886" actId="26606"/>
          <ac:cxnSpMkLst>
            <pc:docMk/>
            <pc:sldMk cId="4061324785" sldId="321"/>
            <ac:cxnSpMk id="32" creationId="{00000000-0000-0000-0000-000000000000}"/>
          </ac:cxnSpMkLst>
        </pc:cxnChg>
      </pc:sldChg>
      <pc:sldChg chg="addSp delSp modSp add">
        <pc:chgData name="Juan Manuel Monteagudo" userId="bec1ff123162d0e8" providerId="LiveId" clId="{D162B66F-8A7C-4C1E-A312-CD3AF959D580}" dt="2017-09-05T20:08:06.898" v="10373" actId="1076"/>
        <pc:sldMkLst>
          <pc:docMk/>
          <pc:sldMk cId="1786718088" sldId="322"/>
        </pc:sldMkLst>
        <pc:spChg chg="mod">
          <ac:chgData name="Juan Manuel Monteagudo" userId="bec1ff123162d0e8" providerId="LiveId" clId="{D162B66F-8A7C-4C1E-A312-CD3AF959D580}" dt="2017-09-05T20:05:26.507" v="10353" actId="20577"/>
          <ac:spMkLst>
            <pc:docMk/>
            <pc:sldMk cId="1786718088" sldId="322"/>
            <ac:spMk id="3" creationId="{D5331D84-6F16-4F93-BF36-7AEC09005A57}"/>
          </ac:spMkLst>
        </pc:spChg>
        <pc:spChg chg="add del mod">
          <ac:chgData name="Juan Manuel Monteagudo" userId="bec1ff123162d0e8" providerId="LiveId" clId="{D162B66F-8A7C-4C1E-A312-CD3AF959D580}" dt="2017-09-05T20:06:09.485" v="10358" actId="1076"/>
          <ac:spMkLst>
            <pc:docMk/>
            <pc:sldMk cId="1786718088" sldId="322"/>
            <ac:spMk id="6" creationId="{FBBBB40C-BD35-4606-B562-D82CFC962020}"/>
          </ac:spMkLst>
        </pc:spChg>
        <pc:spChg chg="del mod">
          <ac:chgData name="Juan Manuel Monteagudo" userId="bec1ff123162d0e8" providerId="LiveId" clId="{D162B66F-8A7C-4C1E-A312-CD3AF959D580}" dt="2017-09-05T20:07:55.113" v="10369" actId="1076"/>
          <ac:spMkLst>
            <pc:docMk/>
            <pc:sldMk cId="1786718088" sldId="322"/>
            <ac:spMk id="9" creationId="{EFBA64E3-E6F1-4021-82F2-6437B27790D3}"/>
          </ac:spMkLst>
        </pc:spChg>
        <pc:spChg chg="add del mod">
          <ac:chgData name="Juan Manuel Monteagudo" userId="bec1ff123162d0e8" providerId="LiveId" clId="{D162B66F-8A7C-4C1E-A312-CD3AF959D580}" dt="2017-09-05T20:06:34.721" v="10361" actId="1076"/>
          <ac:spMkLst>
            <pc:docMk/>
            <pc:sldMk cId="1786718088" sldId="322"/>
            <ac:spMk id="11" creationId="{D5E34607-6A04-45FD-AF3F-E953FE65F44D}"/>
          </ac:spMkLst>
        </pc:spChg>
        <pc:picChg chg="del">
          <ac:chgData name="Juan Manuel Monteagudo" userId="bec1ff123162d0e8" providerId="LiveId" clId="{D162B66F-8A7C-4C1E-A312-CD3AF959D580}" dt="2017-09-05T20:05:56.991" v="10357" actId="478"/>
          <ac:picMkLst>
            <pc:docMk/>
            <pc:sldMk cId="1786718088" sldId="322"/>
            <ac:picMk id="7" creationId="{087B6CBE-7291-4BD9-9845-978A1727073E}"/>
          </ac:picMkLst>
        </pc:picChg>
        <pc:picChg chg="add del mod modCrop">
          <ac:chgData name="Juan Manuel Monteagudo" userId="bec1ff123162d0e8" providerId="LiveId" clId="{D162B66F-8A7C-4C1E-A312-CD3AF959D580}" dt="2017-09-05T20:06:33.201" v="10360" actId="478"/>
          <ac:picMkLst>
            <pc:docMk/>
            <pc:sldMk cId="1786718088" sldId="322"/>
            <ac:picMk id="8" creationId="{8E4B1BCB-573D-4B8F-A153-90E196801195}"/>
          </ac:picMkLst>
        </pc:picChg>
        <pc:picChg chg="add mod modCrop">
          <ac:chgData name="Juan Manuel Monteagudo" userId="bec1ff123162d0e8" providerId="LiveId" clId="{D162B66F-8A7C-4C1E-A312-CD3AF959D580}" dt="2017-09-05T20:08:06.898" v="10373" actId="1076"/>
          <ac:picMkLst>
            <pc:docMk/>
            <pc:sldMk cId="1786718088" sldId="322"/>
            <ac:picMk id="12" creationId="{E47C7D52-57D4-4C66-B70F-FE9686A2F5F5}"/>
          </ac:picMkLst>
        </pc:picChg>
      </pc:sldChg>
      <pc:sldChg chg="addSp delSp modSp add">
        <pc:chgData name="Juan Manuel Monteagudo" userId="bec1ff123162d0e8" providerId="LiveId" clId="{D162B66F-8A7C-4C1E-A312-CD3AF959D580}" dt="2017-09-05T20:12:34.255" v="10404" actId="1076"/>
        <pc:sldMkLst>
          <pc:docMk/>
          <pc:sldMk cId="2276975159" sldId="323"/>
        </pc:sldMkLst>
        <pc:spChg chg="mod">
          <ac:chgData name="Juan Manuel Monteagudo" userId="bec1ff123162d0e8" providerId="LiveId" clId="{D162B66F-8A7C-4C1E-A312-CD3AF959D580}" dt="2017-09-05T20:09:37.768" v="10391" actId="27636"/>
          <ac:spMkLst>
            <pc:docMk/>
            <pc:sldMk cId="2276975159" sldId="323"/>
            <ac:spMk id="3" creationId="{D5331D84-6F16-4F93-BF36-7AEC09005A57}"/>
          </ac:spMkLst>
        </pc:spChg>
        <pc:spChg chg="add del mod">
          <ac:chgData name="Juan Manuel Monteagudo" userId="bec1ff123162d0e8" providerId="LiveId" clId="{D162B66F-8A7C-4C1E-A312-CD3AF959D580}" dt="2017-09-05T20:10:20.080" v="10393" actId="1076"/>
          <ac:spMkLst>
            <pc:docMk/>
            <pc:sldMk cId="2276975159" sldId="323"/>
            <ac:spMk id="6" creationId="{586AE5D7-367B-4953-AD5A-5F83A87CC87F}"/>
          </ac:spMkLst>
        </pc:spChg>
        <pc:spChg chg="add mod">
          <ac:chgData name="Juan Manuel Monteagudo" userId="bec1ff123162d0e8" providerId="LiveId" clId="{D162B66F-8A7C-4C1E-A312-CD3AF959D580}" dt="2017-09-05T20:12:34.255" v="10404" actId="1076"/>
          <ac:spMkLst>
            <pc:docMk/>
            <pc:sldMk cId="2276975159" sldId="323"/>
            <ac:spMk id="9" creationId="{E3A75931-7A56-40C7-8DDA-E881977F79C5}"/>
          </ac:spMkLst>
        </pc:spChg>
        <pc:graphicFrameChg chg="add mod">
          <ac:chgData name="Juan Manuel Monteagudo" userId="bec1ff123162d0e8" providerId="LiveId" clId="{D162B66F-8A7C-4C1E-A312-CD3AF959D580}" dt="2017-09-05T20:12:34.255" v="10404" actId="1076"/>
          <ac:graphicFrameMkLst>
            <pc:docMk/>
            <pc:sldMk cId="2276975159" sldId="323"/>
            <ac:graphicFrameMk id="8" creationId="{1EE450E8-EF2E-4B2A-A8AC-4BBDEBDE3EDD}"/>
          </ac:graphicFrameMkLst>
        </pc:graphicFrameChg>
        <pc:picChg chg="add mod modCrop">
          <ac:chgData name="Juan Manuel Monteagudo" userId="bec1ff123162d0e8" providerId="LiveId" clId="{D162B66F-8A7C-4C1E-A312-CD3AF959D580}" dt="2017-09-05T20:11:11.745" v="10402" actId="14100"/>
          <ac:picMkLst>
            <pc:docMk/>
            <pc:sldMk cId="2276975159" sldId="323"/>
            <ac:picMk id="7" creationId="{DC9ED8E7-3FE7-4A93-803E-1FB29ECFEC6E}"/>
          </ac:picMkLst>
        </pc:picChg>
        <pc:picChg chg="del">
          <ac:chgData name="Juan Manuel Monteagudo" userId="bec1ff123162d0e8" providerId="LiveId" clId="{D162B66F-8A7C-4C1E-A312-CD3AF959D580}" dt="2017-09-05T20:10:17.887" v="10392" actId="478"/>
          <ac:picMkLst>
            <pc:docMk/>
            <pc:sldMk cId="2276975159" sldId="323"/>
            <ac:picMk id="12" creationId="{E47C7D52-57D4-4C66-B70F-FE9686A2F5F5}"/>
          </ac:picMkLst>
        </pc:picChg>
      </pc:sldChg>
      <pc:sldChg chg="addSp delSp modSp add modNotesTx">
        <pc:chgData name="Juan Manuel Monteagudo" userId="bec1ff123162d0e8" providerId="LiveId" clId="{D162B66F-8A7C-4C1E-A312-CD3AF959D580}" dt="2017-09-05T20:24:46.111" v="10625" actId="20577"/>
        <pc:sldMkLst>
          <pc:docMk/>
          <pc:sldMk cId="1414784976" sldId="324"/>
        </pc:sldMkLst>
        <pc:spChg chg="mod">
          <ac:chgData name="Juan Manuel Monteagudo" userId="bec1ff123162d0e8" providerId="LiveId" clId="{D162B66F-8A7C-4C1E-A312-CD3AF959D580}" dt="2017-09-05T20:19:50.791" v="10451" actId="20577"/>
          <ac:spMkLst>
            <pc:docMk/>
            <pc:sldMk cId="1414784976" sldId="324"/>
            <ac:spMk id="3" creationId="{D5331D84-6F16-4F93-BF36-7AEC09005A57}"/>
          </ac:spMkLst>
        </pc:spChg>
        <pc:spChg chg="add del mod">
          <ac:chgData name="Juan Manuel Monteagudo" userId="bec1ff123162d0e8" providerId="LiveId" clId="{D162B66F-8A7C-4C1E-A312-CD3AF959D580}" dt="2017-09-05T20:20:09.002" v="10477" actId="20577"/>
          <ac:spMkLst>
            <pc:docMk/>
            <pc:sldMk cId="1414784976" sldId="324"/>
            <ac:spMk id="7" creationId="{50A45818-4AC9-4013-94D9-B6EAF1EEED6F}"/>
          </ac:spMkLst>
        </pc:spChg>
        <pc:spChg chg="mod">
          <ac:chgData name="Juan Manuel Monteagudo" userId="bec1ff123162d0e8" providerId="LiveId" clId="{D162B66F-8A7C-4C1E-A312-CD3AF959D580}" dt="2017-09-05T20:22:54.741" v="10624" actId="20577"/>
          <ac:spMkLst>
            <pc:docMk/>
            <pc:sldMk cId="1414784976" sldId="324"/>
            <ac:spMk id="9" creationId="{EFBA64E3-E6F1-4021-82F2-6437B27790D3}"/>
          </ac:spMkLst>
        </pc:spChg>
        <pc:picChg chg="del">
          <ac:chgData name="Juan Manuel Monteagudo" userId="bec1ff123162d0e8" providerId="LiveId" clId="{D162B66F-8A7C-4C1E-A312-CD3AF959D580}" dt="2017-09-05T20:20:06.301" v="10476" actId="478"/>
          <ac:picMkLst>
            <pc:docMk/>
            <pc:sldMk cId="1414784976" sldId="324"/>
            <ac:picMk id="6" creationId="{A8862E07-17DA-49E4-A515-259EBD82B18B}"/>
          </ac:picMkLst>
        </pc:picChg>
        <pc:picChg chg="add mod">
          <ac:chgData name="Juan Manuel Monteagudo" userId="bec1ff123162d0e8" providerId="LiveId" clId="{D162B66F-8A7C-4C1E-A312-CD3AF959D580}" dt="2017-09-05T20:20:14.590" v="10478" actId="14100"/>
          <ac:picMkLst>
            <pc:docMk/>
            <pc:sldMk cId="1414784976" sldId="324"/>
            <ac:picMk id="5122" creationId="{4866F7FD-B32C-4AC0-A2B7-A1855AE4D972}"/>
          </ac:picMkLst>
        </pc:picChg>
      </pc:sldChg>
      <pc:sldChg chg="addSp delSp modSp add del">
        <pc:chgData name="Juan Manuel Monteagudo" userId="bec1ff123162d0e8" providerId="LiveId" clId="{D162B66F-8A7C-4C1E-A312-CD3AF959D580}" dt="2017-09-05T20:16:12.811" v="10436" actId="2696"/>
        <pc:sldMkLst>
          <pc:docMk/>
          <pc:sldMk cId="4000134940" sldId="324"/>
        </pc:sldMkLst>
        <pc:spChg chg="mod">
          <ac:chgData name="Juan Manuel Monteagudo" userId="bec1ff123162d0e8" providerId="LiveId" clId="{D162B66F-8A7C-4C1E-A312-CD3AF959D580}" dt="2017-09-05T20:16:02.369" v="10435" actId="20577"/>
          <ac:spMkLst>
            <pc:docMk/>
            <pc:sldMk cId="4000134940" sldId="324"/>
            <ac:spMk id="3" creationId="{D5331D84-6F16-4F93-BF36-7AEC09005A57}"/>
          </ac:spMkLst>
        </pc:spChg>
        <pc:spChg chg="add del mod">
          <ac:chgData name="Juan Manuel Monteagudo" userId="bec1ff123162d0e8" providerId="LiveId" clId="{D162B66F-8A7C-4C1E-A312-CD3AF959D580}" dt="2017-09-05T20:15:03.266" v="10416" actId="2696"/>
          <ac:spMkLst>
            <pc:docMk/>
            <pc:sldMk cId="4000134940" sldId="324"/>
            <ac:spMk id="7" creationId="{0AE2A76E-ADE5-4C8E-B39B-F18A5281A6F3}"/>
          </ac:spMkLst>
        </pc:spChg>
        <pc:picChg chg="del">
          <ac:chgData name="Juan Manuel Monteagudo" userId="bec1ff123162d0e8" providerId="LiveId" clId="{D162B66F-8A7C-4C1E-A312-CD3AF959D580}" dt="2017-09-05T20:14:59.619" v="10415" actId="478"/>
          <ac:picMkLst>
            <pc:docMk/>
            <pc:sldMk cId="4000134940" sldId="324"/>
            <ac:picMk id="6" creationId="{A8862E07-17DA-49E4-A515-259EBD82B18B}"/>
          </ac:picMkLst>
        </pc:picChg>
        <pc:picChg chg="add del">
          <ac:chgData name="Juan Manuel Monteagudo" userId="bec1ff123162d0e8" providerId="LiveId" clId="{D162B66F-8A7C-4C1E-A312-CD3AF959D580}" dt="2017-09-05T20:14:59.619" v="10415" actId="478"/>
          <ac:picMkLst>
            <pc:docMk/>
            <pc:sldMk cId="4000134940" sldId="324"/>
            <ac:picMk id="4098" creationId="{E3524D1B-6468-4430-B7C6-4B56941DA888}"/>
          </ac:picMkLst>
        </pc:picChg>
        <pc:picChg chg="add">
          <ac:chgData name="Juan Manuel Monteagudo" userId="bec1ff123162d0e8" providerId="LiveId" clId="{D162B66F-8A7C-4C1E-A312-CD3AF959D580}" dt="2017-09-05T20:15:03.266" v="10416" actId="2696"/>
          <ac:picMkLst>
            <pc:docMk/>
            <pc:sldMk cId="4000134940" sldId="324"/>
            <ac:picMk id="4100" creationId="{C918DBE6-DBFB-49BF-B804-72B0AF93BEF6}"/>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AR"/>
        </a:p>
      </c:txPr>
    </c:title>
    <c:autoTitleDeleted val="0"/>
    <c:plotArea>
      <c:layout/>
      <c:barChart>
        <c:barDir val="bar"/>
        <c:grouping val="clustered"/>
        <c:varyColors val="0"/>
        <c:ser>
          <c:idx val="0"/>
          <c:order val="0"/>
          <c:tx>
            <c:strRef>
              <c:f>Sheet1!$B$1</c:f>
              <c:strCache>
                <c:ptCount val="1"/>
                <c:pt idx="0">
                  <c:v>Duración</c:v>
                </c:pt>
              </c:strCache>
            </c:strRef>
          </c:tx>
          <c:spPr>
            <a:solidFill>
              <a:schemeClr val="accent1"/>
            </a:solidFill>
            <a:ln>
              <a:noFill/>
            </a:ln>
            <a:effectLst/>
          </c:spPr>
          <c:invertIfNegative val="0"/>
          <c:cat>
            <c:strRef>
              <c:f>Sheet1!$A$2:$A$5</c:f>
              <c:strCache>
                <c:ptCount val="4"/>
                <c:pt idx="0">
                  <c:v>Proyecto</c:v>
                </c:pt>
                <c:pt idx="1">
                  <c:v>Estimación optimista</c:v>
                </c:pt>
                <c:pt idx="2">
                  <c:v>Esimtación media</c:v>
                </c:pt>
                <c:pt idx="3">
                  <c:v>Estimación pesimista</c:v>
                </c:pt>
              </c:strCache>
            </c:strRef>
          </c:cat>
          <c:val>
            <c:numRef>
              <c:f>Sheet1!$B$2:$B$5</c:f>
              <c:numCache>
                <c:formatCode>General</c:formatCode>
                <c:ptCount val="4"/>
                <c:pt idx="0">
                  <c:v>4.3</c:v>
                </c:pt>
                <c:pt idx="1">
                  <c:v>7.3</c:v>
                </c:pt>
                <c:pt idx="2">
                  <c:v>10.119999999999999</c:v>
                </c:pt>
                <c:pt idx="3">
                  <c:v>12.4</c:v>
                </c:pt>
              </c:numCache>
            </c:numRef>
          </c:val>
          <c:extLst>
            <c:ext xmlns:c16="http://schemas.microsoft.com/office/drawing/2014/chart" uri="{C3380CC4-5D6E-409C-BE32-E72D297353CC}">
              <c16:uniqueId val="{00000000-B177-44F9-ADD1-C8AB4D5E251D}"/>
            </c:ext>
          </c:extLst>
        </c:ser>
        <c:dLbls>
          <c:showLegendKey val="0"/>
          <c:showVal val="0"/>
          <c:showCatName val="0"/>
          <c:showSerName val="0"/>
          <c:showPercent val="0"/>
          <c:showBubbleSize val="0"/>
        </c:dLbls>
        <c:gapWidth val="182"/>
        <c:axId val="707139343"/>
        <c:axId val="713042351"/>
      </c:barChart>
      <c:catAx>
        <c:axId val="70713934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AR"/>
          </a:p>
        </c:txPr>
        <c:crossAx val="713042351"/>
        <c:crosses val="autoZero"/>
        <c:auto val="1"/>
        <c:lblAlgn val="ctr"/>
        <c:lblOffset val="100"/>
        <c:noMultiLvlLbl val="0"/>
      </c:catAx>
      <c:valAx>
        <c:axId val="71304235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AR"/>
          </a:p>
        </c:txPr>
        <c:crossAx val="7071393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AR"/>
        </a:p>
      </c:txPr>
    </c:legend>
    <c:plotVisOnly val="1"/>
    <c:dispBlanksAs val="gap"/>
    <c:showDLblsOverMax val="0"/>
  </c:chart>
  <c:spPr>
    <a:noFill/>
    <a:ln>
      <a:noFill/>
    </a:ln>
    <a:effectLst/>
  </c:spPr>
  <c:txPr>
    <a:bodyPr/>
    <a:lstStyle/>
    <a:p>
      <a:pPr>
        <a:defRPr/>
      </a:pPr>
      <a:endParaRPr lang="es-A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dLbls>
          <c:showLegendKey val="0"/>
          <c:showVal val="0"/>
          <c:showCatName val="0"/>
          <c:showSerName val="0"/>
          <c:showPercent val="0"/>
          <c:showBubbleSize val="0"/>
        </c:dLbls>
        <c:gapWidth val="182"/>
        <c:axId val="707139343"/>
        <c:axId val="713042351"/>
      </c:barChart>
      <c:catAx>
        <c:axId val="70713934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AR"/>
          </a:p>
        </c:txPr>
        <c:crossAx val="713042351"/>
        <c:crosses val="autoZero"/>
        <c:auto val="1"/>
        <c:lblAlgn val="ctr"/>
        <c:lblOffset val="100"/>
        <c:noMultiLvlLbl val="0"/>
      </c:catAx>
      <c:valAx>
        <c:axId val="71304235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AR"/>
          </a:p>
        </c:txPr>
        <c:crossAx val="7071393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AR"/>
        </a:p>
      </c:txPr>
    </c:legend>
    <c:plotVisOnly val="1"/>
    <c:dispBlanksAs val="gap"/>
    <c:showDLblsOverMax val="0"/>
  </c:chart>
  <c:spPr>
    <a:noFill/>
    <a:ln>
      <a:noFill/>
    </a:ln>
    <a:effectLst/>
  </c:spPr>
  <c:txPr>
    <a:bodyPr/>
    <a:lstStyle/>
    <a:p>
      <a:pPr>
        <a:defRPr/>
      </a:pPr>
      <a:endParaRPr lang="es-AR"/>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AR"/>
        </a:p>
      </c:txPr>
    </c:title>
    <c:autoTitleDeleted val="0"/>
    <c:plotArea>
      <c:layout/>
      <c:barChart>
        <c:barDir val="bar"/>
        <c:grouping val="clustered"/>
        <c:varyColors val="0"/>
        <c:ser>
          <c:idx val="0"/>
          <c:order val="0"/>
          <c:tx>
            <c:strRef>
              <c:f>Sheet1!$B$1</c:f>
              <c:strCache>
                <c:ptCount val="1"/>
                <c:pt idx="0">
                  <c:v>Duración</c:v>
                </c:pt>
              </c:strCache>
            </c:strRef>
          </c:tx>
          <c:spPr>
            <a:solidFill>
              <a:schemeClr val="accent1"/>
            </a:solidFill>
            <a:ln>
              <a:noFill/>
            </a:ln>
            <a:effectLst/>
          </c:spPr>
          <c:invertIfNegative val="0"/>
          <c:cat>
            <c:strRef>
              <c:f>Sheet1!$A$2:$A$5</c:f>
              <c:strCache>
                <c:ptCount val="4"/>
                <c:pt idx="0">
                  <c:v>Proyecto</c:v>
                </c:pt>
                <c:pt idx="1">
                  <c:v>Estimación optimista</c:v>
                </c:pt>
                <c:pt idx="2">
                  <c:v>Esimtación media</c:v>
                </c:pt>
                <c:pt idx="3">
                  <c:v>Estimación pesimista</c:v>
                </c:pt>
              </c:strCache>
            </c:strRef>
          </c:cat>
          <c:val>
            <c:numRef>
              <c:f>Sheet1!$B$2:$B$5</c:f>
              <c:numCache>
                <c:formatCode>General</c:formatCode>
                <c:ptCount val="4"/>
                <c:pt idx="0">
                  <c:v>4.3</c:v>
                </c:pt>
                <c:pt idx="1">
                  <c:v>7.3</c:v>
                </c:pt>
                <c:pt idx="2">
                  <c:v>10.119999999999999</c:v>
                </c:pt>
                <c:pt idx="3">
                  <c:v>12.4</c:v>
                </c:pt>
              </c:numCache>
            </c:numRef>
          </c:val>
          <c:extLst>
            <c:ext xmlns:c16="http://schemas.microsoft.com/office/drawing/2014/chart" uri="{C3380CC4-5D6E-409C-BE32-E72D297353CC}">
              <c16:uniqueId val="{00000000-451F-4E21-B854-7E0BFFE834E2}"/>
            </c:ext>
          </c:extLst>
        </c:ser>
        <c:dLbls>
          <c:showLegendKey val="0"/>
          <c:showVal val="0"/>
          <c:showCatName val="0"/>
          <c:showSerName val="0"/>
          <c:showPercent val="0"/>
          <c:showBubbleSize val="0"/>
        </c:dLbls>
        <c:gapWidth val="182"/>
        <c:axId val="707139343"/>
        <c:axId val="713042351"/>
      </c:barChart>
      <c:catAx>
        <c:axId val="70713934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AR"/>
          </a:p>
        </c:txPr>
        <c:crossAx val="713042351"/>
        <c:crosses val="autoZero"/>
        <c:auto val="1"/>
        <c:lblAlgn val="ctr"/>
        <c:lblOffset val="100"/>
        <c:noMultiLvlLbl val="0"/>
      </c:catAx>
      <c:valAx>
        <c:axId val="71304235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AR"/>
          </a:p>
        </c:txPr>
        <c:crossAx val="7071393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AR"/>
        </a:p>
      </c:txPr>
    </c:legend>
    <c:plotVisOnly val="1"/>
    <c:dispBlanksAs val="gap"/>
    <c:showDLblsOverMax val="0"/>
  </c:chart>
  <c:spPr>
    <a:noFill/>
    <a:ln>
      <a:noFill/>
    </a:ln>
    <a:effectLst/>
  </c:spPr>
  <c:txPr>
    <a:bodyPr/>
    <a:lstStyle/>
    <a:p>
      <a:pPr>
        <a:defRPr/>
      </a:pPr>
      <a:endParaRPr lang="es-A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18A542-9136-4625-AD52-E034A82F34B6}" type="doc">
      <dgm:prSet loTypeId="urn:microsoft.com/office/officeart/2005/8/layout/funnel1" loCatId="process" qsTypeId="urn:microsoft.com/office/officeart/2005/8/quickstyle/simple1" qsCatId="simple" csTypeId="urn:microsoft.com/office/officeart/2005/8/colors/colorful5" csCatId="colorful" phldr="1"/>
      <dgm:spPr/>
      <dgm:t>
        <a:bodyPr/>
        <a:lstStyle/>
        <a:p>
          <a:endParaRPr lang="en-US"/>
        </a:p>
      </dgm:t>
    </dgm:pt>
    <dgm:pt modelId="{78C96DE5-3C26-4251-90F8-658EEE74AEF0}">
      <dgm:prSet phldrT="[Text]"/>
      <dgm:spPr/>
      <dgm:t>
        <a:bodyPr/>
        <a:lstStyle/>
        <a:p>
          <a:r>
            <a:rPr lang="en-US" dirty="0" err="1"/>
            <a:t>Datos</a:t>
          </a:r>
          <a:r>
            <a:rPr lang="en-US" dirty="0"/>
            <a:t> </a:t>
          </a:r>
          <a:r>
            <a:rPr lang="en-US" dirty="0" err="1"/>
            <a:t>históricos</a:t>
          </a:r>
          <a:endParaRPr lang="en-US" dirty="0"/>
        </a:p>
      </dgm:t>
    </dgm:pt>
    <dgm:pt modelId="{227CB9C8-FFDF-42E4-8CD8-B1DA62AEDBE4}" type="parTrans" cxnId="{5BF13648-5C82-488F-BEFE-290642794BB5}">
      <dgm:prSet/>
      <dgm:spPr/>
      <dgm:t>
        <a:bodyPr/>
        <a:lstStyle/>
        <a:p>
          <a:endParaRPr lang="en-US"/>
        </a:p>
      </dgm:t>
    </dgm:pt>
    <dgm:pt modelId="{A71C779A-8CCB-479C-82B9-FFFCD2FB750C}" type="sibTrans" cxnId="{5BF13648-5C82-488F-BEFE-290642794BB5}">
      <dgm:prSet/>
      <dgm:spPr/>
      <dgm:t>
        <a:bodyPr/>
        <a:lstStyle/>
        <a:p>
          <a:endParaRPr lang="en-US"/>
        </a:p>
      </dgm:t>
    </dgm:pt>
    <dgm:pt modelId="{C508B875-79A9-4784-AE9D-0FDA9E26EBBB}">
      <dgm:prSet phldrT="[Text]"/>
      <dgm:spPr/>
      <dgm:t>
        <a:bodyPr/>
        <a:lstStyle/>
        <a:p>
          <a:r>
            <a:rPr lang="en-US" dirty="0" err="1"/>
            <a:t>Intuición</a:t>
          </a:r>
          <a:endParaRPr lang="en-US" dirty="0"/>
        </a:p>
      </dgm:t>
    </dgm:pt>
    <dgm:pt modelId="{F05B300A-61AF-4049-B51A-1B4BB413CECA}" type="parTrans" cxnId="{33B63D35-D236-4908-8632-CFB8EDE8F354}">
      <dgm:prSet/>
      <dgm:spPr/>
      <dgm:t>
        <a:bodyPr/>
        <a:lstStyle/>
        <a:p>
          <a:endParaRPr lang="en-US"/>
        </a:p>
      </dgm:t>
    </dgm:pt>
    <dgm:pt modelId="{E86309C6-5A41-4D24-92B9-4658815C221D}" type="sibTrans" cxnId="{33B63D35-D236-4908-8632-CFB8EDE8F354}">
      <dgm:prSet/>
      <dgm:spPr/>
      <dgm:t>
        <a:bodyPr/>
        <a:lstStyle/>
        <a:p>
          <a:endParaRPr lang="en-US"/>
        </a:p>
      </dgm:t>
    </dgm:pt>
    <dgm:pt modelId="{7B0DEA8C-2F2C-4EF4-9E80-0EE8CA6E17C1}">
      <dgm:prSet phldrT="[Text]"/>
      <dgm:spPr/>
      <dgm:t>
        <a:bodyPr/>
        <a:lstStyle/>
        <a:p>
          <a:r>
            <a:rPr lang="en-US" dirty="0" err="1"/>
            <a:t>Estimación</a:t>
          </a:r>
          <a:endParaRPr lang="en-US" dirty="0"/>
        </a:p>
      </dgm:t>
    </dgm:pt>
    <dgm:pt modelId="{713A4102-5753-4DEE-933D-F6F82053015E}" type="parTrans" cxnId="{445D98F9-0000-4F5F-915B-A071CD7D1D5C}">
      <dgm:prSet/>
      <dgm:spPr/>
      <dgm:t>
        <a:bodyPr/>
        <a:lstStyle/>
        <a:p>
          <a:endParaRPr lang="en-US"/>
        </a:p>
      </dgm:t>
    </dgm:pt>
    <dgm:pt modelId="{5368A4C5-1ACE-47EB-B663-94E845B61EAC}" type="sibTrans" cxnId="{445D98F9-0000-4F5F-915B-A071CD7D1D5C}">
      <dgm:prSet/>
      <dgm:spPr/>
      <dgm:t>
        <a:bodyPr/>
        <a:lstStyle/>
        <a:p>
          <a:endParaRPr lang="en-US"/>
        </a:p>
      </dgm:t>
    </dgm:pt>
    <dgm:pt modelId="{C10381EC-F1CF-4D69-98FA-D08C4E25BC8E}">
      <dgm:prSet phldrT="[Text]"/>
      <dgm:spPr/>
      <dgm:t>
        <a:bodyPr/>
        <a:lstStyle/>
        <a:p>
          <a:r>
            <a:rPr lang="en-US" dirty="0" err="1"/>
            <a:t>Experiencia</a:t>
          </a:r>
          <a:endParaRPr lang="en-US" dirty="0"/>
        </a:p>
      </dgm:t>
    </dgm:pt>
    <dgm:pt modelId="{B98592D8-A8C6-40C3-A5AD-A0B85F60B249}" type="parTrans" cxnId="{C2E798F4-C190-48D9-BA63-A15B838DD6A7}">
      <dgm:prSet/>
      <dgm:spPr/>
      <dgm:t>
        <a:bodyPr/>
        <a:lstStyle/>
        <a:p>
          <a:endParaRPr lang="en-US"/>
        </a:p>
      </dgm:t>
    </dgm:pt>
    <dgm:pt modelId="{C19F1D1D-942C-42C4-9596-8074F679CE3D}" type="sibTrans" cxnId="{C2E798F4-C190-48D9-BA63-A15B838DD6A7}">
      <dgm:prSet/>
      <dgm:spPr/>
      <dgm:t>
        <a:bodyPr/>
        <a:lstStyle/>
        <a:p>
          <a:endParaRPr lang="en-US"/>
        </a:p>
      </dgm:t>
    </dgm:pt>
    <dgm:pt modelId="{1E2E58C0-1DED-4819-AB2E-C557B56E4DC0}" type="pres">
      <dgm:prSet presAssocID="{9018A542-9136-4625-AD52-E034A82F34B6}" presName="Name0" presStyleCnt="0">
        <dgm:presLayoutVars>
          <dgm:chMax val="4"/>
          <dgm:resizeHandles val="exact"/>
        </dgm:presLayoutVars>
      </dgm:prSet>
      <dgm:spPr/>
    </dgm:pt>
    <dgm:pt modelId="{4584380F-847D-4FCE-BEFA-30198F7E4EDD}" type="pres">
      <dgm:prSet presAssocID="{9018A542-9136-4625-AD52-E034A82F34B6}" presName="ellipse" presStyleLbl="trBgShp" presStyleIdx="0" presStyleCnt="1"/>
      <dgm:spPr/>
    </dgm:pt>
    <dgm:pt modelId="{FCCA79B9-E3E1-40DF-81EB-714ED10E5377}" type="pres">
      <dgm:prSet presAssocID="{9018A542-9136-4625-AD52-E034A82F34B6}" presName="arrow1" presStyleLbl="fgShp" presStyleIdx="0" presStyleCnt="1"/>
      <dgm:spPr/>
    </dgm:pt>
    <dgm:pt modelId="{01E16DF0-08EE-4CBA-B2B2-3478CF4F544A}" type="pres">
      <dgm:prSet presAssocID="{9018A542-9136-4625-AD52-E034A82F34B6}" presName="rectangle" presStyleLbl="revTx" presStyleIdx="0" presStyleCnt="1">
        <dgm:presLayoutVars>
          <dgm:bulletEnabled val="1"/>
        </dgm:presLayoutVars>
      </dgm:prSet>
      <dgm:spPr/>
    </dgm:pt>
    <dgm:pt modelId="{57B423E2-8DAA-4B3E-AE94-11B457CC04DC}" type="pres">
      <dgm:prSet presAssocID="{C10381EC-F1CF-4D69-98FA-D08C4E25BC8E}" presName="item1" presStyleLbl="node1" presStyleIdx="0" presStyleCnt="3">
        <dgm:presLayoutVars>
          <dgm:bulletEnabled val="1"/>
        </dgm:presLayoutVars>
      </dgm:prSet>
      <dgm:spPr/>
    </dgm:pt>
    <dgm:pt modelId="{1B219390-61EB-49AD-B8C2-64BD7B882D41}" type="pres">
      <dgm:prSet presAssocID="{C508B875-79A9-4784-AE9D-0FDA9E26EBBB}" presName="item2" presStyleLbl="node1" presStyleIdx="1" presStyleCnt="3">
        <dgm:presLayoutVars>
          <dgm:bulletEnabled val="1"/>
        </dgm:presLayoutVars>
      </dgm:prSet>
      <dgm:spPr/>
    </dgm:pt>
    <dgm:pt modelId="{DC1F83D9-6C3E-4956-9FBF-553A17795E33}" type="pres">
      <dgm:prSet presAssocID="{7B0DEA8C-2F2C-4EF4-9E80-0EE8CA6E17C1}" presName="item3" presStyleLbl="node1" presStyleIdx="2" presStyleCnt="3">
        <dgm:presLayoutVars>
          <dgm:bulletEnabled val="1"/>
        </dgm:presLayoutVars>
      </dgm:prSet>
      <dgm:spPr/>
    </dgm:pt>
    <dgm:pt modelId="{073B2A85-9E58-4F71-97C7-ACFCF9476123}" type="pres">
      <dgm:prSet presAssocID="{9018A542-9136-4625-AD52-E034A82F34B6}" presName="funnel" presStyleLbl="trAlignAcc1" presStyleIdx="0" presStyleCnt="1"/>
      <dgm:spPr/>
    </dgm:pt>
  </dgm:ptLst>
  <dgm:cxnLst>
    <dgm:cxn modelId="{95535E06-35BB-4CCE-996E-38576A488316}" type="presOf" srcId="{7B0DEA8C-2F2C-4EF4-9E80-0EE8CA6E17C1}" destId="{01E16DF0-08EE-4CBA-B2B2-3478CF4F544A}" srcOrd="0" destOrd="0" presId="urn:microsoft.com/office/officeart/2005/8/layout/funnel1"/>
    <dgm:cxn modelId="{8B8E3D30-A3D6-40B8-A7C0-12A82BF818CF}" type="presOf" srcId="{C10381EC-F1CF-4D69-98FA-D08C4E25BC8E}" destId="{1B219390-61EB-49AD-B8C2-64BD7B882D41}" srcOrd="0" destOrd="0" presId="urn:microsoft.com/office/officeart/2005/8/layout/funnel1"/>
    <dgm:cxn modelId="{33B63D35-D236-4908-8632-CFB8EDE8F354}" srcId="{9018A542-9136-4625-AD52-E034A82F34B6}" destId="{C508B875-79A9-4784-AE9D-0FDA9E26EBBB}" srcOrd="2" destOrd="0" parTransId="{F05B300A-61AF-4049-B51A-1B4BB413CECA}" sibTransId="{E86309C6-5A41-4D24-92B9-4658815C221D}"/>
    <dgm:cxn modelId="{5BF13648-5C82-488F-BEFE-290642794BB5}" srcId="{9018A542-9136-4625-AD52-E034A82F34B6}" destId="{78C96DE5-3C26-4251-90F8-658EEE74AEF0}" srcOrd="0" destOrd="0" parTransId="{227CB9C8-FFDF-42E4-8CD8-B1DA62AEDBE4}" sibTransId="{A71C779A-8CCB-479C-82B9-FFFCD2FB750C}"/>
    <dgm:cxn modelId="{30A6AFA1-E663-4DDD-AF71-B239CED329A5}" type="presOf" srcId="{9018A542-9136-4625-AD52-E034A82F34B6}" destId="{1E2E58C0-1DED-4819-AB2E-C557B56E4DC0}" srcOrd="0" destOrd="0" presId="urn:microsoft.com/office/officeart/2005/8/layout/funnel1"/>
    <dgm:cxn modelId="{CFC81CE5-1E70-45A5-9824-C89F528EE867}" type="presOf" srcId="{C508B875-79A9-4784-AE9D-0FDA9E26EBBB}" destId="{57B423E2-8DAA-4B3E-AE94-11B457CC04DC}" srcOrd="0" destOrd="0" presId="urn:microsoft.com/office/officeart/2005/8/layout/funnel1"/>
    <dgm:cxn modelId="{C2B8EFEF-1C88-4E35-AB87-297A3BD4C16F}" type="presOf" srcId="{78C96DE5-3C26-4251-90F8-658EEE74AEF0}" destId="{DC1F83D9-6C3E-4956-9FBF-553A17795E33}" srcOrd="0" destOrd="0" presId="urn:microsoft.com/office/officeart/2005/8/layout/funnel1"/>
    <dgm:cxn modelId="{C2E798F4-C190-48D9-BA63-A15B838DD6A7}" srcId="{9018A542-9136-4625-AD52-E034A82F34B6}" destId="{C10381EC-F1CF-4D69-98FA-D08C4E25BC8E}" srcOrd="1" destOrd="0" parTransId="{B98592D8-A8C6-40C3-A5AD-A0B85F60B249}" sibTransId="{C19F1D1D-942C-42C4-9596-8074F679CE3D}"/>
    <dgm:cxn modelId="{445D98F9-0000-4F5F-915B-A071CD7D1D5C}" srcId="{9018A542-9136-4625-AD52-E034A82F34B6}" destId="{7B0DEA8C-2F2C-4EF4-9E80-0EE8CA6E17C1}" srcOrd="3" destOrd="0" parTransId="{713A4102-5753-4DEE-933D-F6F82053015E}" sibTransId="{5368A4C5-1ACE-47EB-B663-94E845B61EAC}"/>
    <dgm:cxn modelId="{F6C4DF79-8FE9-4BBD-99E3-388434F834EA}" type="presParOf" srcId="{1E2E58C0-1DED-4819-AB2E-C557B56E4DC0}" destId="{4584380F-847D-4FCE-BEFA-30198F7E4EDD}" srcOrd="0" destOrd="0" presId="urn:microsoft.com/office/officeart/2005/8/layout/funnel1"/>
    <dgm:cxn modelId="{383867FC-5B06-4933-A426-38FB2C91ACED}" type="presParOf" srcId="{1E2E58C0-1DED-4819-AB2E-C557B56E4DC0}" destId="{FCCA79B9-E3E1-40DF-81EB-714ED10E5377}" srcOrd="1" destOrd="0" presId="urn:microsoft.com/office/officeart/2005/8/layout/funnel1"/>
    <dgm:cxn modelId="{FCD48CED-A767-46A2-91D2-14E99FB628B7}" type="presParOf" srcId="{1E2E58C0-1DED-4819-AB2E-C557B56E4DC0}" destId="{01E16DF0-08EE-4CBA-B2B2-3478CF4F544A}" srcOrd="2" destOrd="0" presId="urn:microsoft.com/office/officeart/2005/8/layout/funnel1"/>
    <dgm:cxn modelId="{853050BE-259D-4A03-A79D-31C5A5C321BB}" type="presParOf" srcId="{1E2E58C0-1DED-4819-AB2E-C557B56E4DC0}" destId="{57B423E2-8DAA-4B3E-AE94-11B457CC04DC}" srcOrd="3" destOrd="0" presId="urn:microsoft.com/office/officeart/2005/8/layout/funnel1"/>
    <dgm:cxn modelId="{FE1BEDEB-2CD8-444E-9143-841821FEB15B}" type="presParOf" srcId="{1E2E58C0-1DED-4819-AB2E-C557B56E4DC0}" destId="{1B219390-61EB-49AD-B8C2-64BD7B882D41}" srcOrd="4" destOrd="0" presId="urn:microsoft.com/office/officeart/2005/8/layout/funnel1"/>
    <dgm:cxn modelId="{8EDADFA0-23A3-4923-AE80-3DB837576C57}" type="presParOf" srcId="{1E2E58C0-1DED-4819-AB2E-C557B56E4DC0}" destId="{DC1F83D9-6C3E-4956-9FBF-553A17795E33}" srcOrd="5" destOrd="0" presId="urn:microsoft.com/office/officeart/2005/8/layout/funnel1"/>
    <dgm:cxn modelId="{30801069-6209-40FD-9A27-43F425BE6ED0}" type="presParOf" srcId="{1E2E58C0-1DED-4819-AB2E-C557B56E4DC0}" destId="{073B2A85-9E58-4F71-97C7-ACFCF9476123}" srcOrd="6" destOrd="0" presId="urn:microsoft.com/office/officeart/2005/8/layout/funnel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C9E774-FF2D-4641-9191-B4B3D8050AA8}" type="doc">
      <dgm:prSet loTypeId="urn:microsoft.com/office/officeart/2005/8/layout/chevron1" loCatId="process" qsTypeId="urn:microsoft.com/office/officeart/2005/8/quickstyle/simple1" qsCatId="simple" csTypeId="urn:microsoft.com/office/officeart/2005/8/colors/colorful5" csCatId="colorful" phldr="1"/>
      <dgm:spPr/>
    </dgm:pt>
    <dgm:pt modelId="{DE18306B-ED3E-407C-A8DD-EF39B9C592DC}">
      <dgm:prSet phldrT="[Text]"/>
      <dgm:spPr/>
      <dgm:t>
        <a:bodyPr/>
        <a:lstStyle/>
        <a:p>
          <a:r>
            <a:rPr lang="en-US" dirty="0"/>
            <a:t>40</a:t>
          </a:r>
        </a:p>
      </dgm:t>
    </dgm:pt>
    <dgm:pt modelId="{37169C9F-41E3-4E8D-B605-AEB3E6B1D095}" type="parTrans" cxnId="{36C76C91-39EF-4B74-AF84-F1A4CD25B44C}">
      <dgm:prSet/>
      <dgm:spPr/>
      <dgm:t>
        <a:bodyPr/>
        <a:lstStyle/>
        <a:p>
          <a:endParaRPr lang="en-US"/>
        </a:p>
      </dgm:t>
    </dgm:pt>
    <dgm:pt modelId="{1131A3DF-D925-41E4-9352-800DC05DBE83}" type="sibTrans" cxnId="{36C76C91-39EF-4B74-AF84-F1A4CD25B44C}">
      <dgm:prSet/>
      <dgm:spPr/>
      <dgm:t>
        <a:bodyPr/>
        <a:lstStyle/>
        <a:p>
          <a:endParaRPr lang="en-US"/>
        </a:p>
      </dgm:t>
    </dgm:pt>
    <dgm:pt modelId="{F6DE67C5-872A-438B-B9D5-795E8959E6DB}">
      <dgm:prSet phldrT="[Text]"/>
      <dgm:spPr/>
      <dgm:t>
        <a:bodyPr/>
        <a:lstStyle/>
        <a:p>
          <a:r>
            <a:rPr lang="en-US" dirty="0"/>
            <a:t>20</a:t>
          </a:r>
        </a:p>
      </dgm:t>
    </dgm:pt>
    <dgm:pt modelId="{555B3732-C00D-4877-9517-D881EFE416CF}" type="parTrans" cxnId="{4476F0DF-7FED-4284-8E29-47E079C0DEB5}">
      <dgm:prSet/>
      <dgm:spPr/>
      <dgm:t>
        <a:bodyPr/>
        <a:lstStyle/>
        <a:p>
          <a:endParaRPr lang="en-US"/>
        </a:p>
      </dgm:t>
    </dgm:pt>
    <dgm:pt modelId="{40BF8983-8B95-459B-A4FC-F2644BD3FE9D}" type="sibTrans" cxnId="{4476F0DF-7FED-4284-8E29-47E079C0DEB5}">
      <dgm:prSet/>
      <dgm:spPr/>
      <dgm:t>
        <a:bodyPr/>
        <a:lstStyle/>
        <a:p>
          <a:endParaRPr lang="en-US"/>
        </a:p>
      </dgm:t>
    </dgm:pt>
    <dgm:pt modelId="{939BFA71-8293-404D-8C8E-B4D5C0A8E387}">
      <dgm:prSet phldrT="[Text]"/>
      <dgm:spPr/>
      <dgm:t>
        <a:bodyPr/>
        <a:lstStyle/>
        <a:p>
          <a:r>
            <a:rPr lang="en-US" dirty="0"/>
            <a:t>40</a:t>
          </a:r>
        </a:p>
      </dgm:t>
    </dgm:pt>
    <dgm:pt modelId="{BA3864CF-CC4E-4DB3-856C-C4CD646C868A}" type="parTrans" cxnId="{29FBF41E-EC06-480D-A112-BC9A5A0E0153}">
      <dgm:prSet/>
      <dgm:spPr/>
      <dgm:t>
        <a:bodyPr/>
        <a:lstStyle/>
        <a:p>
          <a:endParaRPr lang="en-US"/>
        </a:p>
      </dgm:t>
    </dgm:pt>
    <dgm:pt modelId="{950604D4-8CDD-433B-B904-411B1F176FE1}" type="sibTrans" cxnId="{29FBF41E-EC06-480D-A112-BC9A5A0E0153}">
      <dgm:prSet/>
      <dgm:spPr/>
      <dgm:t>
        <a:bodyPr/>
        <a:lstStyle/>
        <a:p>
          <a:endParaRPr lang="en-US"/>
        </a:p>
      </dgm:t>
    </dgm:pt>
    <dgm:pt modelId="{BFA6A68A-3F77-44BE-87FE-B71B90F93FCA}">
      <dgm:prSet phldrT="[Text]"/>
      <dgm:spPr/>
      <dgm:t>
        <a:bodyPr/>
        <a:lstStyle/>
        <a:p>
          <a:r>
            <a:rPr lang="en-US" dirty="0" err="1"/>
            <a:t>Análisis</a:t>
          </a:r>
          <a:r>
            <a:rPr lang="en-US" dirty="0"/>
            <a:t> y </a:t>
          </a:r>
          <a:r>
            <a:rPr lang="en-US" dirty="0" err="1"/>
            <a:t>diseño</a:t>
          </a:r>
          <a:endParaRPr lang="en-US" dirty="0"/>
        </a:p>
      </dgm:t>
    </dgm:pt>
    <dgm:pt modelId="{F39964C3-085E-44E7-B837-81D7EEBA5AAC}" type="parTrans" cxnId="{E9E2EB9D-D71B-4023-8A92-15062769AA1B}">
      <dgm:prSet/>
      <dgm:spPr/>
      <dgm:t>
        <a:bodyPr/>
        <a:lstStyle/>
        <a:p>
          <a:endParaRPr lang="en-US"/>
        </a:p>
      </dgm:t>
    </dgm:pt>
    <dgm:pt modelId="{C676157C-B85C-418F-88C6-21627678D30E}" type="sibTrans" cxnId="{E9E2EB9D-D71B-4023-8A92-15062769AA1B}">
      <dgm:prSet/>
      <dgm:spPr/>
      <dgm:t>
        <a:bodyPr/>
        <a:lstStyle/>
        <a:p>
          <a:endParaRPr lang="en-US"/>
        </a:p>
      </dgm:t>
    </dgm:pt>
    <dgm:pt modelId="{EE0E08A9-B5B4-4EFC-A391-FBD21F17A285}">
      <dgm:prSet phldrT="[Text]"/>
      <dgm:spPr/>
      <dgm:t>
        <a:bodyPr/>
        <a:lstStyle/>
        <a:p>
          <a:r>
            <a:rPr lang="en-US" dirty="0" err="1"/>
            <a:t>Codificación</a:t>
          </a:r>
          <a:endParaRPr lang="en-US" dirty="0"/>
        </a:p>
      </dgm:t>
    </dgm:pt>
    <dgm:pt modelId="{4E543CA5-43E1-40DA-A5B0-BBC069FE36B3}" type="parTrans" cxnId="{3FB43A0A-9BF7-446B-8FBD-24F9FFB2C256}">
      <dgm:prSet/>
      <dgm:spPr/>
      <dgm:t>
        <a:bodyPr/>
        <a:lstStyle/>
        <a:p>
          <a:endParaRPr lang="en-US"/>
        </a:p>
      </dgm:t>
    </dgm:pt>
    <dgm:pt modelId="{7D7E5C39-CFD5-4410-B646-92A7C7124379}" type="sibTrans" cxnId="{3FB43A0A-9BF7-446B-8FBD-24F9FFB2C256}">
      <dgm:prSet/>
      <dgm:spPr/>
      <dgm:t>
        <a:bodyPr/>
        <a:lstStyle/>
        <a:p>
          <a:endParaRPr lang="en-US"/>
        </a:p>
      </dgm:t>
    </dgm:pt>
    <dgm:pt modelId="{93EA0B6B-21B0-405B-87F8-6F7BE9525642}">
      <dgm:prSet phldrT="[Text]"/>
      <dgm:spPr/>
      <dgm:t>
        <a:bodyPr/>
        <a:lstStyle/>
        <a:p>
          <a:r>
            <a:rPr lang="en-US" dirty="0"/>
            <a:t>Testing</a:t>
          </a:r>
        </a:p>
      </dgm:t>
    </dgm:pt>
    <dgm:pt modelId="{05185EE0-3AF1-4946-8AD8-216720499572}" type="parTrans" cxnId="{37C03F4D-D0C1-4D3D-98C7-23F1380E0F1B}">
      <dgm:prSet/>
      <dgm:spPr/>
      <dgm:t>
        <a:bodyPr/>
        <a:lstStyle/>
        <a:p>
          <a:endParaRPr lang="en-US"/>
        </a:p>
      </dgm:t>
    </dgm:pt>
    <dgm:pt modelId="{9B1DAEAE-C086-4590-9C3E-F910ACB29A88}" type="sibTrans" cxnId="{37C03F4D-D0C1-4D3D-98C7-23F1380E0F1B}">
      <dgm:prSet/>
      <dgm:spPr/>
      <dgm:t>
        <a:bodyPr/>
        <a:lstStyle/>
        <a:p>
          <a:endParaRPr lang="en-US"/>
        </a:p>
      </dgm:t>
    </dgm:pt>
    <dgm:pt modelId="{FCFC7E0D-8388-4B55-886E-8192B5D38570}" type="pres">
      <dgm:prSet presAssocID="{08C9E774-FF2D-4641-9191-B4B3D8050AA8}" presName="Name0" presStyleCnt="0">
        <dgm:presLayoutVars>
          <dgm:dir/>
          <dgm:animLvl val="lvl"/>
          <dgm:resizeHandles val="exact"/>
        </dgm:presLayoutVars>
      </dgm:prSet>
      <dgm:spPr/>
    </dgm:pt>
    <dgm:pt modelId="{00124D45-9351-40C3-A8BD-4F9C70DBE3D7}" type="pres">
      <dgm:prSet presAssocID="{DE18306B-ED3E-407C-A8DD-EF39B9C592DC}" presName="composite" presStyleCnt="0"/>
      <dgm:spPr/>
    </dgm:pt>
    <dgm:pt modelId="{BA536304-507B-4A2B-A22A-2B74EF30FA80}" type="pres">
      <dgm:prSet presAssocID="{DE18306B-ED3E-407C-A8DD-EF39B9C592DC}" presName="parTx" presStyleLbl="node1" presStyleIdx="0" presStyleCnt="3" custScaleX="173297">
        <dgm:presLayoutVars>
          <dgm:chMax val="0"/>
          <dgm:chPref val="0"/>
          <dgm:bulletEnabled val="1"/>
        </dgm:presLayoutVars>
      </dgm:prSet>
      <dgm:spPr/>
    </dgm:pt>
    <dgm:pt modelId="{C99793DD-EF44-4987-ACFA-4F75E90A5303}" type="pres">
      <dgm:prSet presAssocID="{DE18306B-ED3E-407C-A8DD-EF39B9C592DC}" presName="desTx" presStyleLbl="revTx" presStyleIdx="0" presStyleCnt="3">
        <dgm:presLayoutVars>
          <dgm:bulletEnabled val="1"/>
        </dgm:presLayoutVars>
      </dgm:prSet>
      <dgm:spPr/>
    </dgm:pt>
    <dgm:pt modelId="{9635ABB4-85D9-4BBC-B38F-ACE7C820DFB2}" type="pres">
      <dgm:prSet presAssocID="{1131A3DF-D925-41E4-9352-800DC05DBE83}" presName="space" presStyleCnt="0"/>
      <dgm:spPr/>
    </dgm:pt>
    <dgm:pt modelId="{1926ABEE-918D-493E-B89D-1136E378AAA3}" type="pres">
      <dgm:prSet presAssocID="{F6DE67C5-872A-438B-B9D5-795E8959E6DB}" presName="composite" presStyleCnt="0"/>
      <dgm:spPr/>
    </dgm:pt>
    <dgm:pt modelId="{38433BC2-F043-406F-B3C8-C74E6146D124}" type="pres">
      <dgm:prSet presAssocID="{F6DE67C5-872A-438B-B9D5-795E8959E6DB}" presName="parTx" presStyleLbl="node1" presStyleIdx="1" presStyleCnt="3" custScaleX="86470">
        <dgm:presLayoutVars>
          <dgm:chMax val="0"/>
          <dgm:chPref val="0"/>
          <dgm:bulletEnabled val="1"/>
        </dgm:presLayoutVars>
      </dgm:prSet>
      <dgm:spPr/>
    </dgm:pt>
    <dgm:pt modelId="{31D52F17-668D-4324-8FFC-2C611D417430}" type="pres">
      <dgm:prSet presAssocID="{F6DE67C5-872A-438B-B9D5-795E8959E6DB}" presName="desTx" presStyleLbl="revTx" presStyleIdx="1" presStyleCnt="3">
        <dgm:presLayoutVars>
          <dgm:bulletEnabled val="1"/>
        </dgm:presLayoutVars>
      </dgm:prSet>
      <dgm:spPr/>
    </dgm:pt>
    <dgm:pt modelId="{124D769D-0FB1-4EBF-86A1-2611AE70C5AD}" type="pres">
      <dgm:prSet presAssocID="{40BF8983-8B95-459B-A4FC-F2644BD3FE9D}" presName="space" presStyleCnt="0"/>
      <dgm:spPr/>
    </dgm:pt>
    <dgm:pt modelId="{5817040F-7ED1-4269-B20C-80C174B23ADB}" type="pres">
      <dgm:prSet presAssocID="{939BFA71-8293-404D-8C8E-B4D5C0A8E387}" presName="composite" presStyleCnt="0"/>
      <dgm:spPr/>
    </dgm:pt>
    <dgm:pt modelId="{6E667A01-0359-45E4-B627-65BFCAA67487}" type="pres">
      <dgm:prSet presAssocID="{939BFA71-8293-404D-8C8E-B4D5C0A8E387}" presName="parTx" presStyleLbl="node1" presStyleIdx="2" presStyleCnt="3" custScaleX="172586">
        <dgm:presLayoutVars>
          <dgm:chMax val="0"/>
          <dgm:chPref val="0"/>
          <dgm:bulletEnabled val="1"/>
        </dgm:presLayoutVars>
      </dgm:prSet>
      <dgm:spPr/>
    </dgm:pt>
    <dgm:pt modelId="{69D27116-5FF0-48C5-8D96-73B71E9CA5A7}" type="pres">
      <dgm:prSet presAssocID="{939BFA71-8293-404D-8C8E-B4D5C0A8E387}" presName="desTx" presStyleLbl="revTx" presStyleIdx="2" presStyleCnt="3">
        <dgm:presLayoutVars>
          <dgm:bulletEnabled val="1"/>
        </dgm:presLayoutVars>
      </dgm:prSet>
      <dgm:spPr/>
    </dgm:pt>
  </dgm:ptLst>
  <dgm:cxnLst>
    <dgm:cxn modelId="{3FB43A0A-9BF7-446B-8FBD-24F9FFB2C256}" srcId="{F6DE67C5-872A-438B-B9D5-795E8959E6DB}" destId="{EE0E08A9-B5B4-4EFC-A391-FBD21F17A285}" srcOrd="0" destOrd="0" parTransId="{4E543CA5-43E1-40DA-A5B0-BBC069FE36B3}" sibTransId="{7D7E5C39-CFD5-4410-B646-92A7C7124379}"/>
    <dgm:cxn modelId="{E2368D0C-1823-42DD-AB3B-28439B69480F}" type="presOf" srcId="{F6DE67C5-872A-438B-B9D5-795E8959E6DB}" destId="{38433BC2-F043-406F-B3C8-C74E6146D124}" srcOrd="0" destOrd="0" presId="urn:microsoft.com/office/officeart/2005/8/layout/chevron1"/>
    <dgm:cxn modelId="{29FBF41E-EC06-480D-A112-BC9A5A0E0153}" srcId="{08C9E774-FF2D-4641-9191-B4B3D8050AA8}" destId="{939BFA71-8293-404D-8C8E-B4D5C0A8E387}" srcOrd="2" destOrd="0" parTransId="{BA3864CF-CC4E-4DB3-856C-C4CD646C868A}" sibTransId="{950604D4-8CDD-433B-B904-411B1F176FE1}"/>
    <dgm:cxn modelId="{37C03F4D-D0C1-4D3D-98C7-23F1380E0F1B}" srcId="{939BFA71-8293-404D-8C8E-B4D5C0A8E387}" destId="{93EA0B6B-21B0-405B-87F8-6F7BE9525642}" srcOrd="0" destOrd="0" parTransId="{05185EE0-3AF1-4946-8AD8-216720499572}" sibTransId="{9B1DAEAE-C086-4590-9C3E-F910ACB29A88}"/>
    <dgm:cxn modelId="{36C76C91-39EF-4B74-AF84-F1A4CD25B44C}" srcId="{08C9E774-FF2D-4641-9191-B4B3D8050AA8}" destId="{DE18306B-ED3E-407C-A8DD-EF39B9C592DC}" srcOrd="0" destOrd="0" parTransId="{37169C9F-41E3-4E8D-B605-AEB3E6B1D095}" sibTransId="{1131A3DF-D925-41E4-9352-800DC05DBE83}"/>
    <dgm:cxn modelId="{06CA0E97-083E-4A7B-819D-ECEDD2B8A454}" type="presOf" srcId="{93EA0B6B-21B0-405B-87F8-6F7BE9525642}" destId="{69D27116-5FF0-48C5-8D96-73B71E9CA5A7}" srcOrd="0" destOrd="0" presId="urn:microsoft.com/office/officeart/2005/8/layout/chevron1"/>
    <dgm:cxn modelId="{E9E2EB9D-D71B-4023-8A92-15062769AA1B}" srcId="{DE18306B-ED3E-407C-A8DD-EF39B9C592DC}" destId="{BFA6A68A-3F77-44BE-87FE-B71B90F93FCA}" srcOrd="0" destOrd="0" parTransId="{F39964C3-085E-44E7-B837-81D7EEBA5AAC}" sibTransId="{C676157C-B85C-418F-88C6-21627678D30E}"/>
    <dgm:cxn modelId="{0C73059E-4E27-47B3-A702-2DBA2B1F74A0}" type="presOf" srcId="{BFA6A68A-3F77-44BE-87FE-B71B90F93FCA}" destId="{C99793DD-EF44-4987-ACFA-4F75E90A5303}" srcOrd="0" destOrd="0" presId="urn:microsoft.com/office/officeart/2005/8/layout/chevron1"/>
    <dgm:cxn modelId="{FE952CA0-8EE7-4C68-BB28-612A739B1029}" type="presOf" srcId="{939BFA71-8293-404D-8C8E-B4D5C0A8E387}" destId="{6E667A01-0359-45E4-B627-65BFCAA67487}" srcOrd="0" destOrd="0" presId="urn:microsoft.com/office/officeart/2005/8/layout/chevron1"/>
    <dgm:cxn modelId="{F4EB17B7-E284-4BE0-BE7D-B93EF0607ACE}" type="presOf" srcId="{08C9E774-FF2D-4641-9191-B4B3D8050AA8}" destId="{FCFC7E0D-8388-4B55-886E-8192B5D38570}" srcOrd="0" destOrd="0" presId="urn:microsoft.com/office/officeart/2005/8/layout/chevron1"/>
    <dgm:cxn modelId="{F8F57BD3-1DA1-4C16-BC25-77861D63C0F9}" type="presOf" srcId="{DE18306B-ED3E-407C-A8DD-EF39B9C592DC}" destId="{BA536304-507B-4A2B-A22A-2B74EF30FA80}" srcOrd="0" destOrd="0" presId="urn:microsoft.com/office/officeart/2005/8/layout/chevron1"/>
    <dgm:cxn modelId="{4476F0DF-7FED-4284-8E29-47E079C0DEB5}" srcId="{08C9E774-FF2D-4641-9191-B4B3D8050AA8}" destId="{F6DE67C5-872A-438B-B9D5-795E8959E6DB}" srcOrd="1" destOrd="0" parTransId="{555B3732-C00D-4877-9517-D881EFE416CF}" sibTransId="{40BF8983-8B95-459B-A4FC-F2644BD3FE9D}"/>
    <dgm:cxn modelId="{94B51EFD-7B82-4233-A411-A87B643585BD}" type="presOf" srcId="{EE0E08A9-B5B4-4EFC-A391-FBD21F17A285}" destId="{31D52F17-668D-4324-8FFC-2C611D417430}" srcOrd="0" destOrd="0" presId="urn:microsoft.com/office/officeart/2005/8/layout/chevron1"/>
    <dgm:cxn modelId="{3692FD0B-DEE4-47B5-B9B6-54E0FE25AC98}" type="presParOf" srcId="{FCFC7E0D-8388-4B55-886E-8192B5D38570}" destId="{00124D45-9351-40C3-A8BD-4F9C70DBE3D7}" srcOrd="0" destOrd="0" presId="urn:microsoft.com/office/officeart/2005/8/layout/chevron1"/>
    <dgm:cxn modelId="{E7C41AEE-8F59-4A84-87B9-FAAA65190291}" type="presParOf" srcId="{00124D45-9351-40C3-A8BD-4F9C70DBE3D7}" destId="{BA536304-507B-4A2B-A22A-2B74EF30FA80}" srcOrd="0" destOrd="0" presId="urn:microsoft.com/office/officeart/2005/8/layout/chevron1"/>
    <dgm:cxn modelId="{CF946FE0-8B94-48CD-BF95-5FEA16F37292}" type="presParOf" srcId="{00124D45-9351-40C3-A8BD-4F9C70DBE3D7}" destId="{C99793DD-EF44-4987-ACFA-4F75E90A5303}" srcOrd="1" destOrd="0" presId="urn:microsoft.com/office/officeart/2005/8/layout/chevron1"/>
    <dgm:cxn modelId="{2096DABE-FFE6-42F6-8421-FEC585C9028E}" type="presParOf" srcId="{FCFC7E0D-8388-4B55-886E-8192B5D38570}" destId="{9635ABB4-85D9-4BBC-B38F-ACE7C820DFB2}" srcOrd="1" destOrd="0" presId="urn:microsoft.com/office/officeart/2005/8/layout/chevron1"/>
    <dgm:cxn modelId="{96C26E88-F337-4D0D-ADF9-69A9AF97AB1B}" type="presParOf" srcId="{FCFC7E0D-8388-4B55-886E-8192B5D38570}" destId="{1926ABEE-918D-493E-B89D-1136E378AAA3}" srcOrd="2" destOrd="0" presId="urn:microsoft.com/office/officeart/2005/8/layout/chevron1"/>
    <dgm:cxn modelId="{A572E5D6-C5CF-4600-AD82-7EB10918D873}" type="presParOf" srcId="{1926ABEE-918D-493E-B89D-1136E378AAA3}" destId="{38433BC2-F043-406F-B3C8-C74E6146D124}" srcOrd="0" destOrd="0" presId="urn:microsoft.com/office/officeart/2005/8/layout/chevron1"/>
    <dgm:cxn modelId="{A0707626-4145-4EB3-8C16-8182BAAF545F}" type="presParOf" srcId="{1926ABEE-918D-493E-B89D-1136E378AAA3}" destId="{31D52F17-668D-4324-8FFC-2C611D417430}" srcOrd="1" destOrd="0" presId="urn:microsoft.com/office/officeart/2005/8/layout/chevron1"/>
    <dgm:cxn modelId="{D263B4E0-092F-4109-8252-068521DE6A52}" type="presParOf" srcId="{FCFC7E0D-8388-4B55-886E-8192B5D38570}" destId="{124D769D-0FB1-4EBF-86A1-2611AE70C5AD}" srcOrd="3" destOrd="0" presId="urn:microsoft.com/office/officeart/2005/8/layout/chevron1"/>
    <dgm:cxn modelId="{04277346-94B2-455E-8040-38BD8F628748}" type="presParOf" srcId="{FCFC7E0D-8388-4B55-886E-8192B5D38570}" destId="{5817040F-7ED1-4269-B20C-80C174B23ADB}" srcOrd="4" destOrd="0" presId="urn:microsoft.com/office/officeart/2005/8/layout/chevron1"/>
    <dgm:cxn modelId="{3E3B4E15-EE97-4E71-B132-AFBDD8E322C2}" type="presParOf" srcId="{5817040F-7ED1-4269-B20C-80C174B23ADB}" destId="{6E667A01-0359-45E4-B627-65BFCAA67487}" srcOrd="0" destOrd="0" presId="urn:microsoft.com/office/officeart/2005/8/layout/chevron1"/>
    <dgm:cxn modelId="{8AA083D4-7887-45E4-9C62-5AAD5ADA2321}" type="presParOf" srcId="{5817040F-7ED1-4269-B20C-80C174B23ADB}" destId="{69D27116-5FF0-48C5-8D96-73B71E9CA5A7}"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C176D5-7CF0-4A7C-A134-C7AD15A4E2F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273CA347-EC96-4B63-9F82-6CF3E98C891C}">
      <dgm:prSet phldrT="[Text]"/>
      <dgm:spPr/>
      <dgm:t>
        <a:bodyPr/>
        <a:lstStyle/>
        <a:p>
          <a:r>
            <a:rPr lang="en-US" dirty="0" err="1"/>
            <a:t>Inicio</a:t>
          </a:r>
          <a:endParaRPr lang="en-US" dirty="0"/>
        </a:p>
      </dgm:t>
    </dgm:pt>
    <dgm:pt modelId="{B090A3C6-4A48-4DED-8454-5E3AEE5614AE}" type="parTrans" cxnId="{0B1110C6-CBBD-40DE-9477-50FF8ED04B77}">
      <dgm:prSet/>
      <dgm:spPr/>
      <dgm:t>
        <a:bodyPr/>
        <a:lstStyle/>
        <a:p>
          <a:endParaRPr lang="en-US"/>
        </a:p>
      </dgm:t>
    </dgm:pt>
    <dgm:pt modelId="{D67CE0DF-0C81-4402-93C1-FAE17721645A}" type="sibTrans" cxnId="{0B1110C6-CBBD-40DE-9477-50FF8ED04B77}">
      <dgm:prSet/>
      <dgm:spPr/>
      <dgm:t>
        <a:bodyPr/>
        <a:lstStyle/>
        <a:p>
          <a:endParaRPr lang="en-US"/>
        </a:p>
      </dgm:t>
    </dgm:pt>
    <dgm:pt modelId="{B702D7F2-EC9E-4786-A28F-4E9C6C91CB22}">
      <dgm:prSet phldrT="[Text]"/>
      <dgm:spPr/>
      <dgm:t>
        <a:bodyPr/>
        <a:lstStyle/>
        <a:p>
          <a:r>
            <a:rPr lang="en-US" dirty="0" err="1"/>
            <a:t>Actividad</a:t>
          </a:r>
          <a:r>
            <a:rPr lang="en-US" dirty="0"/>
            <a:t> 1</a:t>
          </a:r>
        </a:p>
      </dgm:t>
    </dgm:pt>
    <dgm:pt modelId="{96F4B3B5-35BD-44CE-A0D0-BDD8C5D4DFE1}" type="parTrans" cxnId="{106B9045-CA44-4D19-BFB1-2D452C1BBBD0}">
      <dgm:prSet/>
      <dgm:spPr/>
      <dgm:t>
        <a:bodyPr/>
        <a:lstStyle/>
        <a:p>
          <a:endParaRPr lang="en-US"/>
        </a:p>
      </dgm:t>
    </dgm:pt>
    <dgm:pt modelId="{1E96CFAF-BB1E-475D-8030-A4BA785BA3C1}" type="sibTrans" cxnId="{106B9045-CA44-4D19-BFB1-2D452C1BBBD0}">
      <dgm:prSet/>
      <dgm:spPr/>
      <dgm:t>
        <a:bodyPr/>
        <a:lstStyle/>
        <a:p>
          <a:endParaRPr lang="en-US"/>
        </a:p>
      </dgm:t>
    </dgm:pt>
    <dgm:pt modelId="{4425AAF1-B30C-4D33-B2AE-4690BDCC71D2}">
      <dgm:prSet phldrT="[Text]"/>
      <dgm:spPr/>
      <dgm:t>
        <a:bodyPr/>
        <a:lstStyle/>
        <a:p>
          <a:r>
            <a:rPr lang="en-US" dirty="0" err="1"/>
            <a:t>Actividad</a:t>
          </a:r>
          <a:r>
            <a:rPr lang="en-US" dirty="0"/>
            <a:t> 1.1</a:t>
          </a:r>
        </a:p>
      </dgm:t>
    </dgm:pt>
    <dgm:pt modelId="{D9920256-65CB-40E0-A73E-88B61E196BBE}" type="parTrans" cxnId="{593714D2-8AC5-4696-904B-C259BBB34CBD}">
      <dgm:prSet/>
      <dgm:spPr/>
      <dgm:t>
        <a:bodyPr/>
        <a:lstStyle/>
        <a:p>
          <a:endParaRPr lang="en-US"/>
        </a:p>
      </dgm:t>
    </dgm:pt>
    <dgm:pt modelId="{FF4403C5-BE42-48B5-A589-787B96A38AE3}" type="sibTrans" cxnId="{593714D2-8AC5-4696-904B-C259BBB34CBD}">
      <dgm:prSet/>
      <dgm:spPr/>
      <dgm:t>
        <a:bodyPr/>
        <a:lstStyle/>
        <a:p>
          <a:endParaRPr lang="en-US"/>
        </a:p>
      </dgm:t>
    </dgm:pt>
    <dgm:pt modelId="{B45EDC4F-E68E-47BB-A9C2-1994997A7801}">
      <dgm:prSet phldrT="[Text]"/>
      <dgm:spPr/>
      <dgm:t>
        <a:bodyPr/>
        <a:lstStyle/>
        <a:p>
          <a:r>
            <a:rPr lang="en-US" dirty="0" err="1"/>
            <a:t>Actividad</a:t>
          </a:r>
          <a:r>
            <a:rPr lang="en-US" dirty="0"/>
            <a:t> 1.2</a:t>
          </a:r>
        </a:p>
      </dgm:t>
    </dgm:pt>
    <dgm:pt modelId="{171B3605-97DF-4344-A71B-EB7507A0CBA0}" type="parTrans" cxnId="{765A9A37-273F-4AC6-8A69-798EA29E3120}">
      <dgm:prSet/>
      <dgm:spPr/>
      <dgm:t>
        <a:bodyPr/>
        <a:lstStyle/>
        <a:p>
          <a:endParaRPr lang="en-US"/>
        </a:p>
      </dgm:t>
    </dgm:pt>
    <dgm:pt modelId="{786C9ECD-7742-43C4-A706-7859AB43ABA4}" type="sibTrans" cxnId="{765A9A37-273F-4AC6-8A69-798EA29E3120}">
      <dgm:prSet/>
      <dgm:spPr/>
      <dgm:t>
        <a:bodyPr/>
        <a:lstStyle/>
        <a:p>
          <a:endParaRPr lang="en-US"/>
        </a:p>
      </dgm:t>
    </dgm:pt>
    <dgm:pt modelId="{C8889974-EEA3-4576-94A9-81B5402D4689}">
      <dgm:prSet phldrT="[Text]"/>
      <dgm:spPr/>
      <dgm:t>
        <a:bodyPr/>
        <a:lstStyle/>
        <a:p>
          <a:r>
            <a:rPr lang="en-US" dirty="0" err="1"/>
            <a:t>Actividad</a:t>
          </a:r>
          <a:r>
            <a:rPr lang="en-US" dirty="0"/>
            <a:t> 2</a:t>
          </a:r>
        </a:p>
      </dgm:t>
    </dgm:pt>
    <dgm:pt modelId="{64E0F4B2-46F9-49D2-B3DA-76ECC003403F}" type="parTrans" cxnId="{2EE14476-1258-4B45-983A-C233ECC5E63C}">
      <dgm:prSet/>
      <dgm:spPr/>
      <dgm:t>
        <a:bodyPr/>
        <a:lstStyle/>
        <a:p>
          <a:endParaRPr lang="en-US"/>
        </a:p>
      </dgm:t>
    </dgm:pt>
    <dgm:pt modelId="{C4C6D4A6-1C47-416F-8780-E42417370B8A}" type="sibTrans" cxnId="{2EE14476-1258-4B45-983A-C233ECC5E63C}">
      <dgm:prSet/>
      <dgm:spPr/>
      <dgm:t>
        <a:bodyPr/>
        <a:lstStyle/>
        <a:p>
          <a:endParaRPr lang="en-US"/>
        </a:p>
      </dgm:t>
    </dgm:pt>
    <dgm:pt modelId="{472372E1-7648-47C7-B53E-1C8945031DE2}">
      <dgm:prSet phldrT="[Text]"/>
      <dgm:spPr/>
      <dgm:t>
        <a:bodyPr/>
        <a:lstStyle/>
        <a:p>
          <a:r>
            <a:rPr lang="en-US" dirty="0" err="1"/>
            <a:t>Actividad</a:t>
          </a:r>
          <a:r>
            <a:rPr lang="en-US" dirty="0"/>
            <a:t> 2.1</a:t>
          </a:r>
        </a:p>
      </dgm:t>
    </dgm:pt>
    <dgm:pt modelId="{02E75640-DF83-48BB-879E-075AF9558967}" type="parTrans" cxnId="{5FB945AB-B7E8-47D3-ABD0-89FF506631AC}">
      <dgm:prSet/>
      <dgm:spPr/>
      <dgm:t>
        <a:bodyPr/>
        <a:lstStyle/>
        <a:p>
          <a:endParaRPr lang="en-US"/>
        </a:p>
      </dgm:t>
    </dgm:pt>
    <dgm:pt modelId="{D5766712-F46C-40D1-AFB1-323770119DEE}" type="sibTrans" cxnId="{5FB945AB-B7E8-47D3-ABD0-89FF506631AC}">
      <dgm:prSet/>
      <dgm:spPr/>
      <dgm:t>
        <a:bodyPr/>
        <a:lstStyle/>
        <a:p>
          <a:endParaRPr lang="en-US"/>
        </a:p>
      </dgm:t>
    </dgm:pt>
    <dgm:pt modelId="{7943C4C0-0B84-4F8B-A968-4A33FDE392E2}">
      <dgm:prSet phldrT="[Text]"/>
      <dgm:spPr/>
      <dgm:t>
        <a:bodyPr/>
        <a:lstStyle/>
        <a:p>
          <a:r>
            <a:rPr lang="en-US" dirty="0" err="1"/>
            <a:t>Actividad</a:t>
          </a:r>
          <a:r>
            <a:rPr lang="en-US" dirty="0"/>
            <a:t> 2.2</a:t>
          </a:r>
        </a:p>
      </dgm:t>
    </dgm:pt>
    <dgm:pt modelId="{52F31948-5D01-4499-AA11-3E69B9F3F8EB}" type="parTrans" cxnId="{5674668C-4395-4EDD-84E6-9347C0E9D5B2}">
      <dgm:prSet/>
      <dgm:spPr/>
      <dgm:t>
        <a:bodyPr/>
        <a:lstStyle/>
        <a:p>
          <a:endParaRPr lang="en-US"/>
        </a:p>
      </dgm:t>
    </dgm:pt>
    <dgm:pt modelId="{0A9BA7CC-DC0E-4D57-B756-A5314299E36D}" type="sibTrans" cxnId="{5674668C-4395-4EDD-84E6-9347C0E9D5B2}">
      <dgm:prSet/>
      <dgm:spPr/>
      <dgm:t>
        <a:bodyPr/>
        <a:lstStyle/>
        <a:p>
          <a:endParaRPr lang="en-US"/>
        </a:p>
      </dgm:t>
    </dgm:pt>
    <dgm:pt modelId="{CA02D56D-3325-40F8-B044-319E32C7FA0B}">
      <dgm:prSet phldrT="[Text]"/>
      <dgm:spPr/>
      <dgm:t>
        <a:bodyPr/>
        <a:lstStyle/>
        <a:p>
          <a:r>
            <a:rPr lang="en-US" dirty="0" err="1"/>
            <a:t>Actividad</a:t>
          </a:r>
          <a:r>
            <a:rPr lang="en-US" dirty="0"/>
            <a:t> 2.3</a:t>
          </a:r>
        </a:p>
      </dgm:t>
    </dgm:pt>
    <dgm:pt modelId="{1230BC03-9971-43E0-8054-82F6C8C107B5}" type="parTrans" cxnId="{B84604C1-0665-4EAD-81F6-DED10E67C8CD}">
      <dgm:prSet/>
      <dgm:spPr/>
      <dgm:t>
        <a:bodyPr/>
        <a:lstStyle/>
        <a:p>
          <a:endParaRPr lang="en-US"/>
        </a:p>
      </dgm:t>
    </dgm:pt>
    <dgm:pt modelId="{9F32F816-7967-485D-A9DC-6C2301DFFC05}" type="sibTrans" cxnId="{B84604C1-0665-4EAD-81F6-DED10E67C8CD}">
      <dgm:prSet/>
      <dgm:spPr/>
      <dgm:t>
        <a:bodyPr/>
        <a:lstStyle/>
        <a:p>
          <a:endParaRPr lang="en-US"/>
        </a:p>
      </dgm:t>
    </dgm:pt>
    <dgm:pt modelId="{DBEFFAD7-55D0-4D3F-9929-E1D2766E703F}">
      <dgm:prSet phldrT="[Text]"/>
      <dgm:spPr/>
      <dgm:t>
        <a:bodyPr/>
        <a:lstStyle/>
        <a:p>
          <a:r>
            <a:rPr lang="en-US" dirty="0" err="1"/>
            <a:t>Actividad</a:t>
          </a:r>
          <a:r>
            <a:rPr lang="en-US" dirty="0"/>
            <a:t> 1.1.1</a:t>
          </a:r>
        </a:p>
      </dgm:t>
    </dgm:pt>
    <dgm:pt modelId="{8CEFA979-4A89-48B4-812F-B7510DAF8456}" type="parTrans" cxnId="{30A70185-4521-44D3-890B-BF39DF1C8D9A}">
      <dgm:prSet/>
      <dgm:spPr/>
      <dgm:t>
        <a:bodyPr/>
        <a:lstStyle/>
        <a:p>
          <a:endParaRPr lang="en-US"/>
        </a:p>
      </dgm:t>
    </dgm:pt>
    <dgm:pt modelId="{8E5226FD-22AC-4653-8414-B049A17A2A13}" type="sibTrans" cxnId="{30A70185-4521-44D3-890B-BF39DF1C8D9A}">
      <dgm:prSet/>
      <dgm:spPr/>
      <dgm:t>
        <a:bodyPr/>
        <a:lstStyle/>
        <a:p>
          <a:endParaRPr lang="en-US"/>
        </a:p>
      </dgm:t>
    </dgm:pt>
    <dgm:pt modelId="{CF912C69-F963-44F2-8E17-37C6B903F64F}">
      <dgm:prSet phldrT="[Text]"/>
      <dgm:spPr/>
      <dgm:t>
        <a:bodyPr/>
        <a:lstStyle/>
        <a:p>
          <a:r>
            <a:rPr lang="en-US" dirty="0" err="1"/>
            <a:t>Actividad</a:t>
          </a:r>
          <a:r>
            <a:rPr lang="en-US" dirty="0"/>
            <a:t> 1.1.2</a:t>
          </a:r>
        </a:p>
      </dgm:t>
    </dgm:pt>
    <dgm:pt modelId="{4349337E-8885-440A-9831-E0169E6B1E79}" type="parTrans" cxnId="{C4B42D49-B34F-45FA-949D-5259D4D8C153}">
      <dgm:prSet/>
      <dgm:spPr/>
      <dgm:t>
        <a:bodyPr/>
        <a:lstStyle/>
        <a:p>
          <a:endParaRPr lang="en-US"/>
        </a:p>
      </dgm:t>
    </dgm:pt>
    <dgm:pt modelId="{9B8920AA-F778-4AE5-983C-A69854BAB9D7}" type="sibTrans" cxnId="{C4B42D49-B34F-45FA-949D-5259D4D8C153}">
      <dgm:prSet/>
      <dgm:spPr/>
      <dgm:t>
        <a:bodyPr/>
        <a:lstStyle/>
        <a:p>
          <a:endParaRPr lang="en-US"/>
        </a:p>
      </dgm:t>
    </dgm:pt>
    <dgm:pt modelId="{A031EE8B-936E-4D0D-AB40-C9606F73A365}">
      <dgm:prSet phldrT="[Text]"/>
      <dgm:spPr/>
      <dgm:t>
        <a:bodyPr/>
        <a:lstStyle/>
        <a:p>
          <a:r>
            <a:rPr lang="en-US" dirty="0" err="1"/>
            <a:t>Actividad</a:t>
          </a:r>
          <a:r>
            <a:rPr lang="en-US" dirty="0"/>
            <a:t> 3</a:t>
          </a:r>
        </a:p>
      </dgm:t>
    </dgm:pt>
    <dgm:pt modelId="{7ABB7D8F-1CAE-4CA7-82D2-3FDF69A403E6}" type="parTrans" cxnId="{8D458E42-216E-41F9-8E27-CB1DBD7DDAC5}">
      <dgm:prSet/>
      <dgm:spPr/>
      <dgm:t>
        <a:bodyPr/>
        <a:lstStyle/>
        <a:p>
          <a:endParaRPr lang="en-US"/>
        </a:p>
      </dgm:t>
    </dgm:pt>
    <dgm:pt modelId="{3FFC108B-BFDD-4F5E-B23B-F512CD2997F8}" type="sibTrans" cxnId="{8D458E42-216E-41F9-8E27-CB1DBD7DDAC5}">
      <dgm:prSet/>
      <dgm:spPr/>
      <dgm:t>
        <a:bodyPr/>
        <a:lstStyle/>
        <a:p>
          <a:endParaRPr lang="en-US"/>
        </a:p>
      </dgm:t>
    </dgm:pt>
    <dgm:pt modelId="{FC0A0C72-0C48-4AEB-B8D2-742F1562F73F}">
      <dgm:prSet phldrT="[Text]"/>
      <dgm:spPr/>
      <dgm:t>
        <a:bodyPr/>
        <a:lstStyle/>
        <a:p>
          <a:r>
            <a:rPr lang="en-US" dirty="0" err="1"/>
            <a:t>Actividad</a:t>
          </a:r>
          <a:r>
            <a:rPr lang="en-US" dirty="0"/>
            <a:t> 3.1</a:t>
          </a:r>
        </a:p>
      </dgm:t>
    </dgm:pt>
    <dgm:pt modelId="{1C517C2C-4E5A-4C50-B6D9-7848AB35EEB2}" type="parTrans" cxnId="{4394E462-7247-45C8-AFBC-216BFD90C757}">
      <dgm:prSet/>
      <dgm:spPr/>
      <dgm:t>
        <a:bodyPr/>
        <a:lstStyle/>
        <a:p>
          <a:endParaRPr lang="en-US"/>
        </a:p>
      </dgm:t>
    </dgm:pt>
    <dgm:pt modelId="{18684E4D-68FD-4A4A-B7B6-6A1D88C513F0}" type="sibTrans" cxnId="{4394E462-7247-45C8-AFBC-216BFD90C757}">
      <dgm:prSet/>
      <dgm:spPr/>
      <dgm:t>
        <a:bodyPr/>
        <a:lstStyle/>
        <a:p>
          <a:endParaRPr lang="en-US"/>
        </a:p>
      </dgm:t>
    </dgm:pt>
    <dgm:pt modelId="{E4377B25-6CAC-4D3A-9693-57973DF0B8C7}">
      <dgm:prSet phldrT="[Text]"/>
      <dgm:spPr/>
      <dgm:t>
        <a:bodyPr/>
        <a:lstStyle/>
        <a:p>
          <a:r>
            <a:rPr lang="en-US" dirty="0" err="1"/>
            <a:t>Actividad</a:t>
          </a:r>
          <a:r>
            <a:rPr lang="en-US" dirty="0"/>
            <a:t> 3.2</a:t>
          </a:r>
        </a:p>
      </dgm:t>
    </dgm:pt>
    <dgm:pt modelId="{0DB555A5-5C67-4D8B-9D47-00F17B213B99}" type="parTrans" cxnId="{BCB11805-1292-4E21-AF00-219891E50826}">
      <dgm:prSet/>
      <dgm:spPr/>
      <dgm:t>
        <a:bodyPr/>
        <a:lstStyle/>
        <a:p>
          <a:endParaRPr lang="en-US"/>
        </a:p>
      </dgm:t>
    </dgm:pt>
    <dgm:pt modelId="{D4FC15C6-99B0-44D5-A4D8-24C8815C0254}" type="sibTrans" cxnId="{BCB11805-1292-4E21-AF00-219891E50826}">
      <dgm:prSet/>
      <dgm:spPr/>
      <dgm:t>
        <a:bodyPr/>
        <a:lstStyle/>
        <a:p>
          <a:endParaRPr lang="en-US"/>
        </a:p>
      </dgm:t>
    </dgm:pt>
    <dgm:pt modelId="{80B82F33-714D-47E0-A810-993590BBE268}">
      <dgm:prSet phldrT="[Text]"/>
      <dgm:spPr/>
      <dgm:t>
        <a:bodyPr/>
        <a:lstStyle/>
        <a:p>
          <a:r>
            <a:rPr lang="en-US" dirty="0" err="1"/>
            <a:t>Actividad</a:t>
          </a:r>
          <a:r>
            <a:rPr lang="en-US" dirty="0"/>
            <a:t> 2.2.1</a:t>
          </a:r>
        </a:p>
      </dgm:t>
    </dgm:pt>
    <dgm:pt modelId="{E54999CC-2141-4E93-879F-876977D74BDB}" type="parTrans" cxnId="{E322B019-8DFB-4191-B918-B4630F15E37A}">
      <dgm:prSet/>
      <dgm:spPr/>
      <dgm:t>
        <a:bodyPr/>
        <a:lstStyle/>
        <a:p>
          <a:endParaRPr lang="en-US"/>
        </a:p>
      </dgm:t>
    </dgm:pt>
    <dgm:pt modelId="{059A3F43-111B-4073-AD8B-E670EA3AA7A8}" type="sibTrans" cxnId="{E322B019-8DFB-4191-B918-B4630F15E37A}">
      <dgm:prSet/>
      <dgm:spPr/>
      <dgm:t>
        <a:bodyPr/>
        <a:lstStyle/>
        <a:p>
          <a:endParaRPr lang="en-US"/>
        </a:p>
      </dgm:t>
    </dgm:pt>
    <dgm:pt modelId="{4CD8A58A-D0FD-471E-A44A-37C7AFC1DB91}">
      <dgm:prSet phldrT="[Text]"/>
      <dgm:spPr/>
      <dgm:t>
        <a:bodyPr/>
        <a:lstStyle/>
        <a:p>
          <a:r>
            <a:rPr lang="en-US" dirty="0" err="1"/>
            <a:t>Actividad</a:t>
          </a:r>
          <a:r>
            <a:rPr lang="en-US" dirty="0"/>
            <a:t> 2.2.2</a:t>
          </a:r>
        </a:p>
      </dgm:t>
    </dgm:pt>
    <dgm:pt modelId="{9AF281D1-284A-4ACF-9D2E-E83473195B9B}" type="parTrans" cxnId="{BD070F0C-A6B2-4954-AEFB-4D3A4CABEEA5}">
      <dgm:prSet/>
      <dgm:spPr/>
      <dgm:t>
        <a:bodyPr/>
        <a:lstStyle/>
        <a:p>
          <a:endParaRPr lang="en-US"/>
        </a:p>
      </dgm:t>
    </dgm:pt>
    <dgm:pt modelId="{8256F391-212E-4C2D-90FE-0D9172AA0BE3}" type="sibTrans" cxnId="{BD070F0C-A6B2-4954-AEFB-4D3A4CABEEA5}">
      <dgm:prSet/>
      <dgm:spPr/>
      <dgm:t>
        <a:bodyPr/>
        <a:lstStyle/>
        <a:p>
          <a:endParaRPr lang="en-US"/>
        </a:p>
      </dgm:t>
    </dgm:pt>
    <dgm:pt modelId="{CD501586-0EDA-45F4-AF61-30F6C8A6E392}">
      <dgm:prSet phldrT="[Text]"/>
      <dgm:spPr/>
      <dgm:t>
        <a:bodyPr/>
        <a:lstStyle/>
        <a:p>
          <a:r>
            <a:rPr lang="en-US" dirty="0" err="1"/>
            <a:t>Actividad</a:t>
          </a:r>
          <a:r>
            <a:rPr lang="en-US" dirty="0"/>
            <a:t> 2.2.2.1</a:t>
          </a:r>
        </a:p>
      </dgm:t>
    </dgm:pt>
    <dgm:pt modelId="{C9F8F93D-D412-4DB1-9993-7A007614D098}" type="parTrans" cxnId="{AC4B47D0-A1B7-45B0-9D1D-416B02F88015}">
      <dgm:prSet/>
      <dgm:spPr/>
      <dgm:t>
        <a:bodyPr/>
        <a:lstStyle/>
        <a:p>
          <a:endParaRPr lang="en-US"/>
        </a:p>
      </dgm:t>
    </dgm:pt>
    <dgm:pt modelId="{E4F00DC5-7415-489D-80F5-82C84264D397}" type="sibTrans" cxnId="{AC4B47D0-A1B7-45B0-9D1D-416B02F88015}">
      <dgm:prSet/>
      <dgm:spPr/>
      <dgm:t>
        <a:bodyPr/>
        <a:lstStyle/>
        <a:p>
          <a:endParaRPr lang="en-US"/>
        </a:p>
      </dgm:t>
    </dgm:pt>
    <dgm:pt modelId="{98E6D8C8-253D-427B-BDA2-396488587696}" type="pres">
      <dgm:prSet presAssocID="{9AC176D5-7CF0-4A7C-A134-C7AD15A4E2FF}" presName="diagram" presStyleCnt="0">
        <dgm:presLayoutVars>
          <dgm:chPref val="1"/>
          <dgm:dir/>
          <dgm:animOne val="branch"/>
          <dgm:animLvl val="lvl"/>
          <dgm:resizeHandles val="exact"/>
        </dgm:presLayoutVars>
      </dgm:prSet>
      <dgm:spPr/>
    </dgm:pt>
    <dgm:pt modelId="{69BE1353-268A-42AE-948E-B9CA57BE1AD1}" type="pres">
      <dgm:prSet presAssocID="{273CA347-EC96-4B63-9F82-6CF3E98C891C}" presName="root1" presStyleCnt="0"/>
      <dgm:spPr/>
    </dgm:pt>
    <dgm:pt modelId="{A00A9F9A-9FB0-4027-B16C-936150E95A9B}" type="pres">
      <dgm:prSet presAssocID="{273CA347-EC96-4B63-9F82-6CF3E98C891C}" presName="LevelOneTextNode" presStyleLbl="node0" presStyleIdx="0" presStyleCnt="1">
        <dgm:presLayoutVars>
          <dgm:chPref val="3"/>
        </dgm:presLayoutVars>
      </dgm:prSet>
      <dgm:spPr/>
    </dgm:pt>
    <dgm:pt modelId="{EC0095C4-B6B4-4E37-98C3-B0EE5B8A75FA}" type="pres">
      <dgm:prSet presAssocID="{273CA347-EC96-4B63-9F82-6CF3E98C891C}" presName="level2hierChild" presStyleCnt="0"/>
      <dgm:spPr/>
    </dgm:pt>
    <dgm:pt modelId="{580F07C2-9E06-4184-8FF8-0C0AB602E0D4}" type="pres">
      <dgm:prSet presAssocID="{96F4B3B5-35BD-44CE-A0D0-BDD8C5D4DFE1}" presName="conn2-1" presStyleLbl="parChTrans1D2" presStyleIdx="0" presStyleCnt="3"/>
      <dgm:spPr/>
    </dgm:pt>
    <dgm:pt modelId="{3FF28FC3-6DE6-439D-8CBD-3F45DCC99E2C}" type="pres">
      <dgm:prSet presAssocID="{96F4B3B5-35BD-44CE-A0D0-BDD8C5D4DFE1}" presName="connTx" presStyleLbl="parChTrans1D2" presStyleIdx="0" presStyleCnt="3"/>
      <dgm:spPr/>
    </dgm:pt>
    <dgm:pt modelId="{8E671E05-9CED-4A54-A939-F4AD5DBC5229}" type="pres">
      <dgm:prSet presAssocID="{B702D7F2-EC9E-4786-A28F-4E9C6C91CB22}" presName="root2" presStyleCnt="0"/>
      <dgm:spPr/>
    </dgm:pt>
    <dgm:pt modelId="{97392CA9-3D73-44C3-9EFF-2F888FB85257}" type="pres">
      <dgm:prSet presAssocID="{B702D7F2-EC9E-4786-A28F-4E9C6C91CB22}" presName="LevelTwoTextNode" presStyleLbl="node2" presStyleIdx="0" presStyleCnt="3">
        <dgm:presLayoutVars>
          <dgm:chPref val="3"/>
        </dgm:presLayoutVars>
      </dgm:prSet>
      <dgm:spPr/>
    </dgm:pt>
    <dgm:pt modelId="{A594BDCF-3224-4D90-BDFA-DFF635BAD015}" type="pres">
      <dgm:prSet presAssocID="{B702D7F2-EC9E-4786-A28F-4E9C6C91CB22}" presName="level3hierChild" presStyleCnt="0"/>
      <dgm:spPr/>
    </dgm:pt>
    <dgm:pt modelId="{F501D20D-34F6-4078-AF72-21110318E0EC}" type="pres">
      <dgm:prSet presAssocID="{D9920256-65CB-40E0-A73E-88B61E196BBE}" presName="conn2-1" presStyleLbl="parChTrans1D3" presStyleIdx="0" presStyleCnt="6"/>
      <dgm:spPr/>
    </dgm:pt>
    <dgm:pt modelId="{8D83A56A-CFA1-4DCF-91C1-46F2EF03AE53}" type="pres">
      <dgm:prSet presAssocID="{D9920256-65CB-40E0-A73E-88B61E196BBE}" presName="connTx" presStyleLbl="parChTrans1D3" presStyleIdx="0" presStyleCnt="6"/>
      <dgm:spPr/>
    </dgm:pt>
    <dgm:pt modelId="{B729944A-7AB1-404F-B5C2-F126C9D401D0}" type="pres">
      <dgm:prSet presAssocID="{4425AAF1-B30C-4D33-B2AE-4690BDCC71D2}" presName="root2" presStyleCnt="0"/>
      <dgm:spPr/>
    </dgm:pt>
    <dgm:pt modelId="{E4D4BB7B-574A-4AF8-9A5D-B2FEFD95FD1A}" type="pres">
      <dgm:prSet presAssocID="{4425AAF1-B30C-4D33-B2AE-4690BDCC71D2}" presName="LevelTwoTextNode" presStyleLbl="node3" presStyleIdx="0" presStyleCnt="6">
        <dgm:presLayoutVars>
          <dgm:chPref val="3"/>
        </dgm:presLayoutVars>
      </dgm:prSet>
      <dgm:spPr/>
    </dgm:pt>
    <dgm:pt modelId="{2CA4CD8C-E373-438C-825E-E862E8D9DAB5}" type="pres">
      <dgm:prSet presAssocID="{4425AAF1-B30C-4D33-B2AE-4690BDCC71D2}" presName="level3hierChild" presStyleCnt="0"/>
      <dgm:spPr/>
    </dgm:pt>
    <dgm:pt modelId="{EA28FDEB-801A-42C6-A338-3682FAF302D0}" type="pres">
      <dgm:prSet presAssocID="{8CEFA979-4A89-48B4-812F-B7510DAF8456}" presName="conn2-1" presStyleLbl="parChTrans1D4" presStyleIdx="0" presStyleCnt="6"/>
      <dgm:spPr/>
    </dgm:pt>
    <dgm:pt modelId="{1BC08203-4303-48F8-8AD5-244A1C1BEBE9}" type="pres">
      <dgm:prSet presAssocID="{8CEFA979-4A89-48B4-812F-B7510DAF8456}" presName="connTx" presStyleLbl="parChTrans1D4" presStyleIdx="0" presStyleCnt="6"/>
      <dgm:spPr/>
    </dgm:pt>
    <dgm:pt modelId="{9D2C8691-64A8-4653-9DE0-E867300D49A8}" type="pres">
      <dgm:prSet presAssocID="{DBEFFAD7-55D0-4D3F-9929-E1D2766E703F}" presName="root2" presStyleCnt="0"/>
      <dgm:spPr/>
    </dgm:pt>
    <dgm:pt modelId="{894BF155-4168-418D-91C3-427658308D58}" type="pres">
      <dgm:prSet presAssocID="{DBEFFAD7-55D0-4D3F-9929-E1D2766E703F}" presName="LevelTwoTextNode" presStyleLbl="node4" presStyleIdx="0" presStyleCnt="6">
        <dgm:presLayoutVars>
          <dgm:chPref val="3"/>
        </dgm:presLayoutVars>
      </dgm:prSet>
      <dgm:spPr/>
    </dgm:pt>
    <dgm:pt modelId="{30FCEBEE-8357-4126-A64B-2DB62354B1CE}" type="pres">
      <dgm:prSet presAssocID="{DBEFFAD7-55D0-4D3F-9929-E1D2766E703F}" presName="level3hierChild" presStyleCnt="0"/>
      <dgm:spPr/>
    </dgm:pt>
    <dgm:pt modelId="{CD4B6ACF-361F-4FD2-91B6-AAE41B176D13}" type="pres">
      <dgm:prSet presAssocID="{4349337E-8885-440A-9831-E0169E6B1E79}" presName="conn2-1" presStyleLbl="parChTrans1D4" presStyleIdx="1" presStyleCnt="6"/>
      <dgm:spPr/>
    </dgm:pt>
    <dgm:pt modelId="{C97F8BA9-996E-4F71-9FEF-79CF69186232}" type="pres">
      <dgm:prSet presAssocID="{4349337E-8885-440A-9831-E0169E6B1E79}" presName="connTx" presStyleLbl="parChTrans1D4" presStyleIdx="1" presStyleCnt="6"/>
      <dgm:spPr/>
    </dgm:pt>
    <dgm:pt modelId="{3971390A-F36D-4CAD-A2B5-6EE0E6A08377}" type="pres">
      <dgm:prSet presAssocID="{CF912C69-F963-44F2-8E17-37C6B903F64F}" presName="root2" presStyleCnt="0"/>
      <dgm:spPr/>
    </dgm:pt>
    <dgm:pt modelId="{D78D9089-E2C8-4427-B526-3E0233E705EB}" type="pres">
      <dgm:prSet presAssocID="{CF912C69-F963-44F2-8E17-37C6B903F64F}" presName="LevelTwoTextNode" presStyleLbl="node4" presStyleIdx="1" presStyleCnt="6">
        <dgm:presLayoutVars>
          <dgm:chPref val="3"/>
        </dgm:presLayoutVars>
      </dgm:prSet>
      <dgm:spPr/>
    </dgm:pt>
    <dgm:pt modelId="{364D8453-639A-416D-AC6E-01D3C9F9FF15}" type="pres">
      <dgm:prSet presAssocID="{CF912C69-F963-44F2-8E17-37C6B903F64F}" presName="level3hierChild" presStyleCnt="0"/>
      <dgm:spPr/>
    </dgm:pt>
    <dgm:pt modelId="{3211E55F-5048-410C-BF40-0F7A8133B129}" type="pres">
      <dgm:prSet presAssocID="{171B3605-97DF-4344-A71B-EB7507A0CBA0}" presName="conn2-1" presStyleLbl="parChTrans1D3" presStyleIdx="1" presStyleCnt="6"/>
      <dgm:spPr/>
    </dgm:pt>
    <dgm:pt modelId="{93999988-D405-46F7-8E26-F57CF652F14D}" type="pres">
      <dgm:prSet presAssocID="{171B3605-97DF-4344-A71B-EB7507A0CBA0}" presName="connTx" presStyleLbl="parChTrans1D3" presStyleIdx="1" presStyleCnt="6"/>
      <dgm:spPr/>
    </dgm:pt>
    <dgm:pt modelId="{0A0BB86D-A90A-4E89-B6F5-8BB48ED3C3AC}" type="pres">
      <dgm:prSet presAssocID="{B45EDC4F-E68E-47BB-A9C2-1994997A7801}" presName="root2" presStyleCnt="0"/>
      <dgm:spPr/>
    </dgm:pt>
    <dgm:pt modelId="{6C22EE45-966C-4464-896E-59267A4A0682}" type="pres">
      <dgm:prSet presAssocID="{B45EDC4F-E68E-47BB-A9C2-1994997A7801}" presName="LevelTwoTextNode" presStyleLbl="node3" presStyleIdx="1" presStyleCnt="6">
        <dgm:presLayoutVars>
          <dgm:chPref val="3"/>
        </dgm:presLayoutVars>
      </dgm:prSet>
      <dgm:spPr/>
    </dgm:pt>
    <dgm:pt modelId="{6C9F0B88-FCD2-4D3B-BC9C-3F57BBA36410}" type="pres">
      <dgm:prSet presAssocID="{B45EDC4F-E68E-47BB-A9C2-1994997A7801}" presName="level3hierChild" presStyleCnt="0"/>
      <dgm:spPr/>
    </dgm:pt>
    <dgm:pt modelId="{B95655A8-2CE9-478E-964D-B7276A694C26}" type="pres">
      <dgm:prSet presAssocID="{64E0F4B2-46F9-49D2-B3DA-76ECC003403F}" presName="conn2-1" presStyleLbl="parChTrans1D2" presStyleIdx="1" presStyleCnt="3"/>
      <dgm:spPr/>
    </dgm:pt>
    <dgm:pt modelId="{19D8E37E-2DDB-4F57-9411-F0CB740E971E}" type="pres">
      <dgm:prSet presAssocID="{64E0F4B2-46F9-49D2-B3DA-76ECC003403F}" presName="connTx" presStyleLbl="parChTrans1D2" presStyleIdx="1" presStyleCnt="3"/>
      <dgm:spPr/>
    </dgm:pt>
    <dgm:pt modelId="{179EB406-FD0B-4833-8F71-65DB57780EB0}" type="pres">
      <dgm:prSet presAssocID="{C8889974-EEA3-4576-94A9-81B5402D4689}" presName="root2" presStyleCnt="0"/>
      <dgm:spPr/>
    </dgm:pt>
    <dgm:pt modelId="{418B394E-705F-4FE8-8C39-39931D13A81A}" type="pres">
      <dgm:prSet presAssocID="{C8889974-EEA3-4576-94A9-81B5402D4689}" presName="LevelTwoTextNode" presStyleLbl="node2" presStyleIdx="1" presStyleCnt="3">
        <dgm:presLayoutVars>
          <dgm:chPref val="3"/>
        </dgm:presLayoutVars>
      </dgm:prSet>
      <dgm:spPr/>
    </dgm:pt>
    <dgm:pt modelId="{0BB03D5C-4257-4D05-B335-3243ABE46ADE}" type="pres">
      <dgm:prSet presAssocID="{C8889974-EEA3-4576-94A9-81B5402D4689}" presName="level3hierChild" presStyleCnt="0"/>
      <dgm:spPr/>
    </dgm:pt>
    <dgm:pt modelId="{C1011D07-0896-4966-AB76-EA25EB5DF924}" type="pres">
      <dgm:prSet presAssocID="{02E75640-DF83-48BB-879E-075AF9558967}" presName="conn2-1" presStyleLbl="parChTrans1D3" presStyleIdx="2" presStyleCnt="6"/>
      <dgm:spPr/>
    </dgm:pt>
    <dgm:pt modelId="{32BDA3F7-F27D-440E-8B60-72B740F8088B}" type="pres">
      <dgm:prSet presAssocID="{02E75640-DF83-48BB-879E-075AF9558967}" presName="connTx" presStyleLbl="parChTrans1D3" presStyleIdx="2" presStyleCnt="6"/>
      <dgm:spPr/>
    </dgm:pt>
    <dgm:pt modelId="{44AD967B-7DDA-4B38-A9B2-64D160D757C4}" type="pres">
      <dgm:prSet presAssocID="{472372E1-7648-47C7-B53E-1C8945031DE2}" presName="root2" presStyleCnt="0"/>
      <dgm:spPr/>
    </dgm:pt>
    <dgm:pt modelId="{271DF392-3AC7-4644-8C0C-0AB60B2103EE}" type="pres">
      <dgm:prSet presAssocID="{472372E1-7648-47C7-B53E-1C8945031DE2}" presName="LevelTwoTextNode" presStyleLbl="node3" presStyleIdx="2" presStyleCnt="6">
        <dgm:presLayoutVars>
          <dgm:chPref val="3"/>
        </dgm:presLayoutVars>
      </dgm:prSet>
      <dgm:spPr/>
    </dgm:pt>
    <dgm:pt modelId="{3C0C9A37-4491-4D85-BBA7-3109DC29BF9C}" type="pres">
      <dgm:prSet presAssocID="{472372E1-7648-47C7-B53E-1C8945031DE2}" presName="level3hierChild" presStyleCnt="0"/>
      <dgm:spPr/>
    </dgm:pt>
    <dgm:pt modelId="{63B7023C-90DB-434B-A551-9B9FADE2CEC2}" type="pres">
      <dgm:prSet presAssocID="{52F31948-5D01-4499-AA11-3E69B9F3F8EB}" presName="conn2-1" presStyleLbl="parChTrans1D3" presStyleIdx="3" presStyleCnt="6"/>
      <dgm:spPr/>
    </dgm:pt>
    <dgm:pt modelId="{9A432636-A107-417F-8165-2A09666A3998}" type="pres">
      <dgm:prSet presAssocID="{52F31948-5D01-4499-AA11-3E69B9F3F8EB}" presName="connTx" presStyleLbl="parChTrans1D3" presStyleIdx="3" presStyleCnt="6"/>
      <dgm:spPr/>
    </dgm:pt>
    <dgm:pt modelId="{E72DDB00-FCA7-430C-9205-75BCB78951EE}" type="pres">
      <dgm:prSet presAssocID="{7943C4C0-0B84-4F8B-A968-4A33FDE392E2}" presName="root2" presStyleCnt="0"/>
      <dgm:spPr/>
    </dgm:pt>
    <dgm:pt modelId="{883DFC61-4067-44E1-91B5-7FD637403A9E}" type="pres">
      <dgm:prSet presAssocID="{7943C4C0-0B84-4F8B-A968-4A33FDE392E2}" presName="LevelTwoTextNode" presStyleLbl="node3" presStyleIdx="3" presStyleCnt="6">
        <dgm:presLayoutVars>
          <dgm:chPref val="3"/>
        </dgm:presLayoutVars>
      </dgm:prSet>
      <dgm:spPr/>
    </dgm:pt>
    <dgm:pt modelId="{05E75E37-724E-4CD9-98E4-8BAC94EFD3B8}" type="pres">
      <dgm:prSet presAssocID="{7943C4C0-0B84-4F8B-A968-4A33FDE392E2}" presName="level3hierChild" presStyleCnt="0"/>
      <dgm:spPr/>
    </dgm:pt>
    <dgm:pt modelId="{C089822E-43B2-4170-86BF-7069C18E25A3}" type="pres">
      <dgm:prSet presAssocID="{E54999CC-2141-4E93-879F-876977D74BDB}" presName="conn2-1" presStyleLbl="parChTrans1D4" presStyleIdx="2" presStyleCnt="6"/>
      <dgm:spPr/>
    </dgm:pt>
    <dgm:pt modelId="{0ED9D4F3-A250-4670-8215-47DD5579913E}" type="pres">
      <dgm:prSet presAssocID="{E54999CC-2141-4E93-879F-876977D74BDB}" presName="connTx" presStyleLbl="parChTrans1D4" presStyleIdx="2" presStyleCnt="6"/>
      <dgm:spPr/>
    </dgm:pt>
    <dgm:pt modelId="{CB4DE191-6EBB-45DC-B80F-4FC5B03B47C4}" type="pres">
      <dgm:prSet presAssocID="{80B82F33-714D-47E0-A810-993590BBE268}" presName="root2" presStyleCnt="0"/>
      <dgm:spPr/>
    </dgm:pt>
    <dgm:pt modelId="{9E9F225F-E970-449B-96F9-CBB8A0AF0CBF}" type="pres">
      <dgm:prSet presAssocID="{80B82F33-714D-47E0-A810-993590BBE268}" presName="LevelTwoTextNode" presStyleLbl="node4" presStyleIdx="2" presStyleCnt="6">
        <dgm:presLayoutVars>
          <dgm:chPref val="3"/>
        </dgm:presLayoutVars>
      </dgm:prSet>
      <dgm:spPr/>
    </dgm:pt>
    <dgm:pt modelId="{D6811A06-0E21-492F-95D8-13F1C909E669}" type="pres">
      <dgm:prSet presAssocID="{80B82F33-714D-47E0-A810-993590BBE268}" presName="level3hierChild" presStyleCnt="0"/>
      <dgm:spPr/>
    </dgm:pt>
    <dgm:pt modelId="{57F2DCC3-2994-4802-BD17-3428D84A7953}" type="pres">
      <dgm:prSet presAssocID="{9AF281D1-284A-4ACF-9D2E-E83473195B9B}" presName="conn2-1" presStyleLbl="parChTrans1D4" presStyleIdx="3" presStyleCnt="6"/>
      <dgm:spPr/>
    </dgm:pt>
    <dgm:pt modelId="{3557C390-F0BE-4114-9EDE-3DD452AC5A2E}" type="pres">
      <dgm:prSet presAssocID="{9AF281D1-284A-4ACF-9D2E-E83473195B9B}" presName="connTx" presStyleLbl="parChTrans1D4" presStyleIdx="3" presStyleCnt="6"/>
      <dgm:spPr/>
    </dgm:pt>
    <dgm:pt modelId="{1F13711D-59BD-4D24-905C-5179DA083570}" type="pres">
      <dgm:prSet presAssocID="{4CD8A58A-D0FD-471E-A44A-37C7AFC1DB91}" presName="root2" presStyleCnt="0"/>
      <dgm:spPr/>
    </dgm:pt>
    <dgm:pt modelId="{9719E9C0-B0E7-40D6-9ECB-ECA28B98553F}" type="pres">
      <dgm:prSet presAssocID="{4CD8A58A-D0FD-471E-A44A-37C7AFC1DB91}" presName="LevelTwoTextNode" presStyleLbl="node4" presStyleIdx="3" presStyleCnt="6">
        <dgm:presLayoutVars>
          <dgm:chPref val="3"/>
        </dgm:presLayoutVars>
      </dgm:prSet>
      <dgm:spPr/>
    </dgm:pt>
    <dgm:pt modelId="{0E89D7C3-E3D3-460C-8B12-839A23E88595}" type="pres">
      <dgm:prSet presAssocID="{4CD8A58A-D0FD-471E-A44A-37C7AFC1DB91}" presName="level3hierChild" presStyleCnt="0"/>
      <dgm:spPr/>
    </dgm:pt>
    <dgm:pt modelId="{D6E610E9-60E5-46EF-A719-AEC03833866C}" type="pres">
      <dgm:prSet presAssocID="{C9F8F93D-D412-4DB1-9993-7A007614D098}" presName="conn2-1" presStyleLbl="parChTrans1D4" presStyleIdx="4" presStyleCnt="6"/>
      <dgm:spPr/>
    </dgm:pt>
    <dgm:pt modelId="{1D4BD2FF-2DF3-43F3-BCDB-FF3A9A7F7113}" type="pres">
      <dgm:prSet presAssocID="{C9F8F93D-D412-4DB1-9993-7A007614D098}" presName="connTx" presStyleLbl="parChTrans1D4" presStyleIdx="4" presStyleCnt="6"/>
      <dgm:spPr/>
    </dgm:pt>
    <dgm:pt modelId="{B991BF55-A47E-402C-9A9F-C2A25E45C4F5}" type="pres">
      <dgm:prSet presAssocID="{CD501586-0EDA-45F4-AF61-30F6C8A6E392}" presName="root2" presStyleCnt="0"/>
      <dgm:spPr/>
    </dgm:pt>
    <dgm:pt modelId="{6340A011-84F1-45D1-8420-2E32E15D2A6C}" type="pres">
      <dgm:prSet presAssocID="{CD501586-0EDA-45F4-AF61-30F6C8A6E392}" presName="LevelTwoTextNode" presStyleLbl="node4" presStyleIdx="4" presStyleCnt="6">
        <dgm:presLayoutVars>
          <dgm:chPref val="3"/>
        </dgm:presLayoutVars>
      </dgm:prSet>
      <dgm:spPr/>
    </dgm:pt>
    <dgm:pt modelId="{7E573178-E6D0-4F17-92BA-3B7A338BA1EF}" type="pres">
      <dgm:prSet presAssocID="{CD501586-0EDA-45F4-AF61-30F6C8A6E392}" presName="level3hierChild" presStyleCnt="0"/>
      <dgm:spPr/>
    </dgm:pt>
    <dgm:pt modelId="{530C7C3F-0ECD-4A99-BF07-AC3A64BD8868}" type="pres">
      <dgm:prSet presAssocID="{1230BC03-9971-43E0-8054-82F6C8C107B5}" presName="conn2-1" presStyleLbl="parChTrans1D3" presStyleIdx="4" presStyleCnt="6"/>
      <dgm:spPr/>
    </dgm:pt>
    <dgm:pt modelId="{F571A419-07AC-420D-9F3E-C249446E4484}" type="pres">
      <dgm:prSet presAssocID="{1230BC03-9971-43E0-8054-82F6C8C107B5}" presName="connTx" presStyleLbl="parChTrans1D3" presStyleIdx="4" presStyleCnt="6"/>
      <dgm:spPr/>
    </dgm:pt>
    <dgm:pt modelId="{85D23887-834C-447F-BEC4-F8B19D739284}" type="pres">
      <dgm:prSet presAssocID="{CA02D56D-3325-40F8-B044-319E32C7FA0B}" presName="root2" presStyleCnt="0"/>
      <dgm:spPr/>
    </dgm:pt>
    <dgm:pt modelId="{889AE2BB-21B3-4FD0-B23D-575A602DE5DA}" type="pres">
      <dgm:prSet presAssocID="{CA02D56D-3325-40F8-B044-319E32C7FA0B}" presName="LevelTwoTextNode" presStyleLbl="node3" presStyleIdx="4" presStyleCnt="6">
        <dgm:presLayoutVars>
          <dgm:chPref val="3"/>
        </dgm:presLayoutVars>
      </dgm:prSet>
      <dgm:spPr/>
    </dgm:pt>
    <dgm:pt modelId="{B5C46C0B-F2C5-4C7E-86D8-F0C49E641F69}" type="pres">
      <dgm:prSet presAssocID="{CA02D56D-3325-40F8-B044-319E32C7FA0B}" presName="level3hierChild" presStyleCnt="0"/>
      <dgm:spPr/>
    </dgm:pt>
    <dgm:pt modelId="{81B79096-3419-4CAC-936B-7EF3C3541D74}" type="pres">
      <dgm:prSet presAssocID="{7ABB7D8F-1CAE-4CA7-82D2-3FDF69A403E6}" presName="conn2-1" presStyleLbl="parChTrans1D2" presStyleIdx="2" presStyleCnt="3"/>
      <dgm:spPr/>
    </dgm:pt>
    <dgm:pt modelId="{9CF33510-B402-4401-B427-3844171718EF}" type="pres">
      <dgm:prSet presAssocID="{7ABB7D8F-1CAE-4CA7-82D2-3FDF69A403E6}" presName="connTx" presStyleLbl="parChTrans1D2" presStyleIdx="2" presStyleCnt="3"/>
      <dgm:spPr/>
    </dgm:pt>
    <dgm:pt modelId="{A36D1C49-EF1E-405A-BB21-884496309CB6}" type="pres">
      <dgm:prSet presAssocID="{A031EE8B-936E-4D0D-AB40-C9606F73A365}" presName="root2" presStyleCnt="0"/>
      <dgm:spPr/>
    </dgm:pt>
    <dgm:pt modelId="{D0AA7A88-4AD7-4359-A234-C2C8134708F4}" type="pres">
      <dgm:prSet presAssocID="{A031EE8B-936E-4D0D-AB40-C9606F73A365}" presName="LevelTwoTextNode" presStyleLbl="node2" presStyleIdx="2" presStyleCnt="3">
        <dgm:presLayoutVars>
          <dgm:chPref val="3"/>
        </dgm:presLayoutVars>
      </dgm:prSet>
      <dgm:spPr/>
    </dgm:pt>
    <dgm:pt modelId="{37A664F1-B0D1-4C4A-BF79-8B8E54E3064F}" type="pres">
      <dgm:prSet presAssocID="{A031EE8B-936E-4D0D-AB40-C9606F73A365}" presName="level3hierChild" presStyleCnt="0"/>
      <dgm:spPr/>
    </dgm:pt>
    <dgm:pt modelId="{F6119943-31A4-44B2-84E0-08DFA8FBD3FB}" type="pres">
      <dgm:prSet presAssocID="{1C517C2C-4E5A-4C50-B6D9-7848AB35EEB2}" presName="conn2-1" presStyleLbl="parChTrans1D3" presStyleIdx="5" presStyleCnt="6"/>
      <dgm:spPr/>
    </dgm:pt>
    <dgm:pt modelId="{B63C5C66-1FE8-45FF-9F5E-E752A7EAE98B}" type="pres">
      <dgm:prSet presAssocID="{1C517C2C-4E5A-4C50-B6D9-7848AB35EEB2}" presName="connTx" presStyleLbl="parChTrans1D3" presStyleIdx="5" presStyleCnt="6"/>
      <dgm:spPr/>
    </dgm:pt>
    <dgm:pt modelId="{661A96BB-F8E8-4C99-97FB-02750A411D1F}" type="pres">
      <dgm:prSet presAssocID="{FC0A0C72-0C48-4AEB-B8D2-742F1562F73F}" presName="root2" presStyleCnt="0"/>
      <dgm:spPr/>
    </dgm:pt>
    <dgm:pt modelId="{8EC7A9B5-88AF-42F3-87AE-5A4508306F63}" type="pres">
      <dgm:prSet presAssocID="{FC0A0C72-0C48-4AEB-B8D2-742F1562F73F}" presName="LevelTwoTextNode" presStyleLbl="node3" presStyleIdx="5" presStyleCnt="6">
        <dgm:presLayoutVars>
          <dgm:chPref val="3"/>
        </dgm:presLayoutVars>
      </dgm:prSet>
      <dgm:spPr/>
    </dgm:pt>
    <dgm:pt modelId="{C4DAB51A-8CE4-4532-B641-8E9797B48F26}" type="pres">
      <dgm:prSet presAssocID="{FC0A0C72-0C48-4AEB-B8D2-742F1562F73F}" presName="level3hierChild" presStyleCnt="0"/>
      <dgm:spPr/>
    </dgm:pt>
    <dgm:pt modelId="{D46C9E87-42F5-4DE9-99F2-96D464313EA6}" type="pres">
      <dgm:prSet presAssocID="{0DB555A5-5C67-4D8B-9D47-00F17B213B99}" presName="conn2-1" presStyleLbl="parChTrans1D4" presStyleIdx="5" presStyleCnt="6"/>
      <dgm:spPr/>
    </dgm:pt>
    <dgm:pt modelId="{99666528-93B4-4BF4-9304-AA2161FEE17C}" type="pres">
      <dgm:prSet presAssocID="{0DB555A5-5C67-4D8B-9D47-00F17B213B99}" presName="connTx" presStyleLbl="parChTrans1D4" presStyleIdx="5" presStyleCnt="6"/>
      <dgm:spPr/>
    </dgm:pt>
    <dgm:pt modelId="{87AAB6CF-A4C1-4796-86A6-278E5739535B}" type="pres">
      <dgm:prSet presAssocID="{E4377B25-6CAC-4D3A-9693-57973DF0B8C7}" presName="root2" presStyleCnt="0"/>
      <dgm:spPr/>
    </dgm:pt>
    <dgm:pt modelId="{DB8A895B-1F98-4F90-B687-01BB6D4CFE2D}" type="pres">
      <dgm:prSet presAssocID="{E4377B25-6CAC-4D3A-9693-57973DF0B8C7}" presName="LevelTwoTextNode" presStyleLbl="node4" presStyleIdx="5" presStyleCnt="6">
        <dgm:presLayoutVars>
          <dgm:chPref val="3"/>
        </dgm:presLayoutVars>
      </dgm:prSet>
      <dgm:spPr/>
    </dgm:pt>
    <dgm:pt modelId="{194958D1-659F-4BEF-9B9F-01698FE6A9C0}" type="pres">
      <dgm:prSet presAssocID="{E4377B25-6CAC-4D3A-9693-57973DF0B8C7}" presName="level3hierChild" presStyleCnt="0"/>
      <dgm:spPr/>
    </dgm:pt>
  </dgm:ptLst>
  <dgm:cxnLst>
    <dgm:cxn modelId="{BCB11805-1292-4E21-AF00-219891E50826}" srcId="{FC0A0C72-0C48-4AEB-B8D2-742F1562F73F}" destId="{E4377B25-6CAC-4D3A-9693-57973DF0B8C7}" srcOrd="0" destOrd="0" parTransId="{0DB555A5-5C67-4D8B-9D47-00F17B213B99}" sibTransId="{D4FC15C6-99B0-44D5-A4D8-24C8815C0254}"/>
    <dgm:cxn modelId="{4F59980A-1A90-47FB-A9C8-0B27EB97048A}" type="presOf" srcId="{D9920256-65CB-40E0-A73E-88B61E196BBE}" destId="{F501D20D-34F6-4078-AF72-21110318E0EC}" srcOrd="0" destOrd="0" presId="urn:microsoft.com/office/officeart/2005/8/layout/hierarchy2"/>
    <dgm:cxn modelId="{140B150B-DD51-45C2-83F0-3918941B9BCE}" type="presOf" srcId="{D9920256-65CB-40E0-A73E-88B61E196BBE}" destId="{8D83A56A-CFA1-4DCF-91C1-46F2EF03AE53}" srcOrd="1" destOrd="0" presId="urn:microsoft.com/office/officeart/2005/8/layout/hierarchy2"/>
    <dgm:cxn modelId="{BD070F0C-A6B2-4954-AEFB-4D3A4CABEEA5}" srcId="{7943C4C0-0B84-4F8B-A968-4A33FDE392E2}" destId="{4CD8A58A-D0FD-471E-A44A-37C7AFC1DB91}" srcOrd="1" destOrd="0" parTransId="{9AF281D1-284A-4ACF-9D2E-E83473195B9B}" sibTransId="{8256F391-212E-4C2D-90FE-0D9172AA0BE3}"/>
    <dgm:cxn modelId="{EE37F90F-3C3E-48D0-8FBC-67A7DF1875FA}" type="presOf" srcId="{9AF281D1-284A-4ACF-9D2E-E83473195B9B}" destId="{57F2DCC3-2994-4802-BD17-3428D84A7953}" srcOrd="0" destOrd="0" presId="urn:microsoft.com/office/officeart/2005/8/layout/hierarchy2"/>
    <dgm:cxn modelId="{F1D70412-0EA2-4094-BCAE-88A3A57A93BD}" type="presOf" srcId="{0DB555A5-5C67-4D8B-9D47-00F17B213B99}" destId="{D46C9E87-42F5-4DE9-99F2-96D464313EA6}" srcOrd="0" destOrd="0" presId="urn:microsoft.com/office/officeart/2005/8/layout/hierarchy2"/>
    <dgm:cxn modelId="{10B0D112-FCB7-49D1-8967-E5EFC393DC8C}" type="presOf" srcId="{9AC176D5-7CF0-4A7C-A134-C7AD15A4E2FF}" destId="{98E6D8C8-253D-427B-BDA2-396488587696}" srcOrd="0" destOrd="0" presId="urn:microsoft.com/office/officeart/2005/8/layout/hierarchy2"/>
    <dgm:cxn modelId="{CCE21A13-4B99-4BBC-BE1E-95ACB2AC65E3}" type="presOf" srcId="{C9F8F93D-D412-4DB1-9993-7A007614D098}" destId="{1D4BD2FF-2DF3-43F3-BCDB-FF3A9A7F7113}" srcOrd="1" destOrd="0" presId="urn:microsoft.com/office/officeart/2005/8/layout/hierarchy2"/>
    <dgm:cxn modelId="{4611E214-F4B0-47B1-8115-F09767A36ABF}" type="presOf" srcId="{472372E1-7648-47C7-B53E-1C8945031DE2}" destId="{271DF392-3AC7-4644-8C0C-0AB60B2103EE}" srcOrd="0" destOrd="0" presId="urn:microsoft.com/office/officeart/2005/8/layout/hierarchy2"/>
    <dgm:cxn modelId="{4C650C16-22E6-4F8C-B356-4782B33F8C9C}" type="presOf" srcId="{4349337E-8885-440A-9831-E0169E6B1E79}" destId="{CD4B6ACF-361F-4FD2-91B6-AAE41B176D13}" srcOrd="0" destOrd="0" presId="urn:microsoft.com/office/officeart/2005/8/layout/hierarchy2"/>
    <dgm:cxn modelId="{E322B019-8DFB-4191-B918-B4630F15E37A}" srcId="{7943C4C0-0B84-4F8B-A968-4A33FDE392E2}" destId="{80B82F33-714D-47E0-A810-993590BBE268}" srcOrd="0" destOrd="0" parTransId="{E54999CC-2141-4E93-879F-876977D74BDB}" sibTransId="{059A3F43-111B-4073-AD8B-E670EA3AA7A8}"/>
    <dgm:cxn modelId="{256A1B1B-D44A-49F1-840B-A3F35DC5D2F6}" type="presOf" srcId="{02E75640-DF83-48BB-879E-075AF9558967}" destId="{C1011D07-0896-4966-AB76-EA25EB5DF924}" srcOrd="0" destOrd="0" presId="urn:microsoft.com/office/officeart/2005/8/layout/hierarchy2"/>
    <dgm:cxn modelId="{532BF91C-1CC8-477E-A07A-EE70B2A18317}" type="presOf" srcId="{96F4B3B5-35BD-44CE-A0D0-BDD8C5D4DFE1}" destId="{3FF28FC3-6DE6-439D-8CBD-3F45DCC99E2C}" srcOrd="1" destOrd="0" presId="urn:microsoft.com/office/officeart/2005/8/layout/hierarchy2"/>
    <dgm:cxn modelId="{16B3CC29-9E87-4EA1-98B3-A5D8B07CD224}" type="presOf" srcId="{E4377B25-6CAC-4D3A-9693-57973DF0B8C7}" destId="{DB8A895B-1F98-4F90-B687-01BB6D4CFE2D}" srcOrd="0" destOrd="0" presId="urn:microsoft.com/office/officeart/2005/8/layout/hierarchy2"/>
    <dgm:cxn modelId="{0FF48F2A-3C04-4D14-8FFA-0C16512E50F2}" type="presOf" srcId="{02E75640-DF83-48BB-879E-075AF9558967}" destId="{32BDA3F7-F27D-440E-8B60-72B740F8088B}" srcOrd="1" destOrd="0" presId="urn:microsoft.com/office/officeart/2005/8/layout/hierarchy2"/>
    <dgm:cxn modelId="{4E125E2C-4359-4E2B-8200-FAA4C41A1FF8}" type="presOf" srcId="{CF912C69-F963-44F2-8E17-37C6B903F64F}" destId="{D78D9089-E2C8-4427-B526-3E0233E705EB}" srcOrd="0" destOrd="0" presId="urn:microsoft.com/office/officeart/2005/8/layout/hierarchy2"/>
    <dgm:cxn modelId="{765A9A37-273F-4AC6-8A69-798EA29E3120}" srcId="{B702D7F2-EC9E-4786-A28F-4E9C6C91CB22}" destId="{B45EDC4F-E68E-47BB-A9C2-1994997A7801}" srcOrd="1" destOrd="0" parTransId="{171B3605-97DF-4344-A71B-EB7507A0CBA0}" sibTransId="{786C9ECD-7742-43C4-A706-7859AB43ABA4}"/>
    <dgm:cxn modelId="{684C003A-2CBD-48A7-AE16-E61E5BDD7F1D}" type="presOf" srcId="{7ABB7D8F-1CAE-4CA7-82D2-3FDF69A403E6}" destId="{81B79096-3419-4CAC-936B-7EF3C3541D74}" srcOrd="0" destOrd="0" presId="urn:microsoft.com/office/officeart/2005/8/layout/hierarchy2"/>
    <dgm:cxn modelId="{41AA673C-211A-47F3-A4D7-32AC17AFBD8E}" type="presOf" srcId="{B702D7F2-EC9E-4786-A28F-4E9C6C91CB22}" destId="{97392CA9-3D73-44C3-9EFF-2F888FB85257}" srcOrd="0" destOrd="0" presId="urn:microsoft.com/office/officeart/2005/8/layout/hierarchy2"/>
    <dgm:cxn modelId="{8D458E42-216E-41F9-8E27-CB1DBD7DDAC5}" srcId="{273CA347-EC96-4B63-9F82-6CF3E98C891C}" destId="{A031EE8B-936E-4D0D-AB40-C9606F73A365}" srcOrd="2" destOrd="0" parTransId="{7ABB7D8F-1CAE-4CA7-82D2-3FDF69A403E6}" sibTransId="{3FFC108B-BFDD-4F5E-B23B-F512CD2997F8}"/>
    <dgm:cxn modelId="{BA6ACC42-F03D-4348-8C0D-87833AC0481A}" type="presOf" srcId="{C8889974-EEA3-4576-94A9-81B5402D4689}" destId="{418B394E-705F-4FE8-8C39-39931D13A81A}" srcOrd="0" destOrd="0" presId="urn:microsoft.com/office/officeart/2005/8/layout/hierarchy2"/>
    <dgm:cxn modelId="{4394E462-7247-45C8-AFBC-216BFD90C757}" srcId="{A031EE8B-936E-4D0D-AB40-C9606F73A365}" destId="{FC0A0C72-0C48-4AEB-B8D2-742F1562F73F}" srcOrd="0" destOrd="0" parTransId="{1C517C2C-4E5A-4C50-B6D9-7848AB35EEB2}" sibTransId="{18684E4D-68FD-4A4A-B7B6-6A1D88C513F0}"/>
    <dgm:cxn modelId="{106B9045-CA44-4D19-BFB1-2D452C1BBBD0}" srcId="{273CA347-EC96-4B63-9F82-6CF3E98C891C}" destId="{B702D7F2-EC9E-4786-A28F-4E9C6C91CB22}" srcOrd="0" destOrd="0" parTransId="{96F4B3B5-35BD-44CE-A0D0-BDD8C5D4DFE1}" sibTransId="{1E96CFAF-BB1E-475D-8030-A4BA785BA3C1}"/>
    <dgm:cxn modelId="{502A7766-5E56-446A-BC08-0547CEE5AD5E}" type="presOf" srcId="{9AF281D1-284A-4ACF-9D2E-E83473195B9B}" destId="{3557C390-F0BE-4114-9EDE-3DD452AC5A2E}" srcOrd="1" destOrd="0" presId="urn:microsoft.com/office/officeart/2005/8/layout/hierarchy2"/>
    <dgm:cxn modelId="{70E26D48-2E7E-474E-9B9F-E7526086F4C9}" type="presOf" srcId="{1230BC03-9971-43E0-8054-82F6C8C107B5}" destId="{530C7C3F-0ECD-4A99-BF07-AC3A64BD8868}" srcOrd="0" destOrd="0" presId="urn:microsoft.com/office/officeart/2005/8/layout/hierarchy2"/>
    <dgm:cxn modelId="{8CFC1849-D112-4650-8DAB-07BC7799FB06}" type="presOf" srcId="{CA02D56D-3325-40F8-B044-319E32C7FA0B}" destId="{889AE2BB-21B3-4FD0-B23D-575A602DE5DA}" srcOrd="0" destOrd="0" presId="urn:microsoft.com/office/officeart/2005/8/layout/hierarchy2"/>
    <dgm:cxn modelId="{C4B42D49-B34F-45FA-949D-5259D4D8C153}" srcId="{4425AAF1-B30C-4D33-B2AE-4690BDCC71D2}" destId="{CF912C69-F963-44F2-8E17-37C6B903F64F}" srcOrd="1" destOrd="0" parTransId="{4349337E-8885-440A-9831-E0169E6B1E79}" sibTransId="{9B8920AA-F778-4AE5-983C-A69854BAB9D7}"/>
    <dgm:cxn modelId="{4CA05749-7350-4F57-8B26-B9C2E557E0CF}" type="presOf" srcId="{8CEFA979-4A89-48B4-812F-B7510DAF8456}" destId="{EA28FDEB-801A-42C6-A338-3682FAF302D0}" srcOrd="0" destOrd="0" presId="urn:microsoft.com/office/officeart/2005/8/layout/hierarchy2"/>
    <dgm:cxn modelId="{11612471-86F7-4564-9E1C-55ADFEAFFA64}" type="presOf" srcId="{E54999CC-2141-4E93-879F-876977D74BDB}" destId="{C089822E-43B2-4170-86BF-7069C18E25A3}" srcOrd="0" destOrd="0" presId="urn:microsoft.com/office/officeart/2005/8/layout/hierarchy2"/>
    <dgm:cxn modelId="{A1C6F071-318E-4438-9D08-D32AA01FF4E0}" type="presOf" srcId="{C9F8F93D-D412-4DB1-9993-7A007614D098}" destId="{D6E610E9-60E5-46EF-A719-AEC03833866C}" srcOrd="0" destOrd="0" presId="urn:microsoft.com/office/officeart/2005/8/layout/hierarchy2"/>
    <dgm:cxn modelId="{C8869C73-BE49-4989-97FC-F6D601F54F4B}" type="presOf" srcId="{171B3605-97DF-4344-A71B-EB7507A0CBA0}" destId="{93999988-D405-46F7-8E26-F57CF652F14D}" srcOrd="1" destOrd="0" presId="urn:microsoft.com/office/officeart/2005/8/layout/hierarchy2"/>
    <dgm:cxn modelId="{2EE14476-1258-4B45-983A-C233ECC5E63C}" srcId="{273CA347-EC96-4B63-9F82-6CF3E98C891C}" destId="{C8889974-EEA3-4576-94A9-81B5402D4689}" srcOrd="1" destOrd="0" parTransId="{64E0F4B2-46F9-49D2-B3DA-76ECC003403F}" sibTransId="{C4C6D4A6-1C47-416F-8780-E42417370B8A}"/>
    <dgm:cxn modelId="{A3D6AF7B-9F9A-45EF-8F0E-27F84691290B}" type="presOf" srcId="{96F4B3B5-35BD-44CE-A0D0-BDD8C5D4DFE1}" destId="{580F07C2-9E06-4184-8FF8-0C0AB602E0D4}" srcOrd="0" destOrd="0" presId="urn:microsoft.com/office/officeart/2005/8/layout/hierarchy2"/>
    <dgm:cxn modelId="{BDC2567E-014F-4245-A2E8-2B4A82584F23}" type="presOf" srcId="{64E0F4B2-46F9-49D2-B3DA-76ECC003403F}" destId="{19D8E37E-2DDB-4F57-9411-F0CB740E971E}" srcOrd="1" destOrd="0" presId="urn:microsoft.com/office/officeart/2005/8/layout/hierarchy2"/>
    <dgm:cxn modelId="{D2777A84-30A5-4738-BAF5-77BF6E06FBCF}" type="presOf" srcId="{7ABB7D8F-1CAE-4CA7-82D2-3FDF69A403E6}" destId="{9CF33510-B402-4401-B427-3844171718EF}" srcOrd="1" destOrd="0" presId="urn:microsoft.com/office/officeart/2005/8/layout/hierarchy2"/>
    <dgm:cxn modelId="{30A70185-4521-44D3-890B-BF39DF1C8D9A}" srcId="{4425AAF1-B30C-4D33-B2AE-4690BDCC71D2}" destId="{DBEFFAD7-55D0-4D3F-9929-E1D2766E703F}" srcOrd="0" destOrd="0" parTransId="{8CEFA979-4A89-48B4-812F-B7510DAF8456}" sibTransId="{8E5226FD-22AC-4653-8414-B049A17A2A13}"/>
    <dgm:cxn modelId="{7E4E798A-4B98-4E39-93D4-0D33C62248E7}" type="presOf" srcId="{52F31948-5D01-4499-AA11-3E69B9F3F8EB}" destId="{9A432636-A107-417F-8165-2A09666A3998}" srcOrd="1" destOrd="0" presId="urn:microsoft.com/office/officeart/2005/8/layout/hierarchy2"/>
    <dgm:cxn modelId="{5674668C-4395-4EDD-84E6-9347C0E9D5B2}" srcId="{C8889974-EEA3-4576-94A9-81B5402D4689}" destId="{7943C4C0-0B84-4F8B-A968-4A33FDE392E2}" srcOrd="1" destOrd="0" parTransId="{52F31948-5D01-4499-AA11-3E69B9F3F8EB}" sibTransId="{0A9BA7CC-DC0E-4D57-B756-A5314299E36D}"/>
    <dgm:cxn modelId="{440349A4-ECA0-4C2B-A345-C62FF1E47C84}" type="presOf" srcId="{4CD8A58A-D0FD-471E-A44A-37C7AFC1DB91}" destId="{9719E9C0-B0E7-40D6-9ECB-ECA28B98553F}" srcOrd="0" destOrd="0" presId="urn:microsoft.com/office/officeart/2005/8/layout/hierarchy2"/>
    <dgm:cxn modelId="{E7CB4BA9-707F-43EE-8DEA-87D55A389BB4}" type="presOf" srcId="{FC0A0C72-0C48-4AEB-B8D2-742F1562F73F}" destId="{8EC7A9B5-88AF-42F3-87AE-5A4508306F63}" srcOrd="0" destOrd="0" presId="urn:microsoft.com/office/officeart/2005/8/layout/hierarchy2"/>
    <dgm:cxn modelId="{97EE85AA-CE2B-42A9-AE53-AC44831EEE5D}" type="presOf" srcId="{52F31948-5D01-4499-AA11-3E69B9F3F8EB}" destId="{63B7023C-90DB-434B-A551-9B9FADE2CEC2}" srcOrd="0" destOrd="0" presId="urn:microsoft.com/office/officeart/2005/8/layout/hierarchy2"/>
    <dgm:cxn modelId="{5FB945AB-B7E8-47D3-ABD0-89FF506631AC}" srcId="{C8889974-EEA3-4576-94A9-81B5402D4689}" destId="{472372E1-7648-47C7-B53E-1C8945031DE2}" srcOrd="0" destOrd="0" parTransId="{02E75640-DF83-48BB-879E-075AF9558967}" sibTransId="{D5766712-F46C-40D1-AFB1-323770119DEE}"/>
    <dgm:cxn modelId="{6CEBADB5-FF54-416E-B5E0-05EBFAF6A847}" type="presOf" srcId="{4349337E-8885-440A-9831-E0169E6B1E79}" destId="{C97F8BA9-996E-4F71-9FEF-79CF69186232}" srcOrd="1" destOrd="0" presId="urn:microsoft.com/office/officeart/2005/8/layout/hierarchy2"/>
    <dgm:cxn modelId="{0B9238B9-DBD1-456F-8468-D166D1938A0E}" type="presOf" srcId="{64E0F4B2-46F9-49D2-B3DA-76ECC003403F}" destId="{B95655A8-2CE9-478E-964D-B7276A694C26}" srcOrd="0" destOrd="0" presId="urn:microsoft.com/office/officeart/2005/8/layout/hierarchy2"/>
    <dgm:cxn modelId="{A66B42BA-B44C-4636-BDE3-35EA1128C9D0}" type="presOf" srcId="{B45EDC4F-E68E-47BB-A9C2-1994997A7801}" destId="{6C22EE45-966C-4464-896E-59267A4A0682}" srcOrd="0" destOrd="0" presId="urn:microsoft.com/office/officeart/2005/8/layout/hierarchy2"/>
    <dgm:cxn modelId="{B84604C1-0665-4EAD-81F6-DED10E67C8CD}" srcId="{C8889974-EEA3-4576-94A9-81B5402D4689}" destId="{CA02D56D-3325-40F8-B044-319E32C7FA0B}" srcOrd="2" destOrd="0" parTransId="{1230BC03-9971-43E0-8054-82F6C8C107B5}" sibTransId="{9F32F816-7967-485D-A9DC-6C2301DFFC05}"/>
    <dgm:cxn modelId="{0B1110C6-CBBD-40DE-9477-50FF8ED04B77}" srcId="{9AC176D5-7CF0-4A7C-A134-C7AD15A4E2FF}" destId="{273CA347-EC96-4B63-9F82-6CF3E98C891C}" srcOrd="0" destOrd="0" parTransId="{B090A3C6-4A48-4DED-8454-5E3AEE5614AE}" sibTransId="{D67CE0DF-0C81-4402-93C1-FAE17721645A}"/>
    <dgm:cxn modelId="{93A3B1CE-EA30-4268-A2E1-4799FAF87C2F}" type="presOf" srcId="{E54999CC-2141-4E93-879F-876977D74BDB}" destId="{0ED9D4F3-A250-4670-8215-47DD5579913E}" srcOrd="1" destOrd="0" presId="urn:microsoft.com/office/officeart/2005/8/layout/hierarchy2"/>
    <dgm:cxn modelId="{AC4B47D0-A1B7-45B0-9D1D-416B02F88015}" srcId="{4CD8A58A-D0FD-471E-A44A-37C7AFC1DB91}" destId="{CD501586-0EDA-45F4-AF61-30F6C8A6E392}" srcOrd="0" destOrd="0" parTransId="{C9F8F93D-D412-4DB1-9993-7A007614D098}" sibTransId="{E4F00DC5-7415-489D-80F5-82C84264D397}"/>
    <dgm:cxn modelId="{593714D2-8AC5-4696-904B-C259BBB34CBD}" srcId="{B702D7F2-EC9E-4786-A28F-4E9C6C91CB22}" destId="{4425AAF1-B30C-4D33-B2AE-4690BDCC71D2}" srcOrd="0" destOrd="0" parTransId="{D9920256-65CB-40E0-A73E-88B61E196BBE}" sibTransId="{FF4403C5-BE42-48B5-A589-787B96A38AE3}"/>
    <dgm:cxn modelId="{3252B0D3-0AEC-4B60-95B0-3E1AE3477093}" type="presOf" srcId="{1230BC03-9971-43E0-8054-82F6C8C107B5}" destId="{F571A419-07AC-420D-9F3E-C249446E4484}" srcOrd="1" destOrd="0" presId="urn:microsoft.com/office/officeart/2005/8/layout/hierarchy2"/>
    <dgm:cxn modelId="{E2484FD8-5525-45C9-8B19-3CB64807D58B}" type="presOf" srcId="{80B82F33-714D-47E0-A810-993590BBE268}" destId="{9E9F225F-E970-449B-96F9-CBB8A0AF0CBF}" srcOrd="0" destOrd="0" presId="urn:microsoft.com/office/officeart/2005/8/layout/hierarchy2"/>
    <dgm:cxn modelId="{538A31D9-2690-45A9-95A5-0DD6C68D3966}" type="presOf" srcId="{1C517C2C-4E5A-4C50-B6D9-7848AB35EEB2}" destId="{F6119943-31A4-44B2-84E0-08DFA8FBD3FB}" srcOrd="0" destOrd="0" presId="urn:microsoft.com/office/officeart/2005/8/layout/hierarchy2"/>
    <dgm:cxn modelId="{29CC7DDA-D0D7-44DC-AC85-FE933207CED3}" type="presOf" srcId="{CD501586-0EDA-45F4-AF61-30F6C8A6E392}" destId="{6340A011-84F1-45D1-8420-2E32E15D2A6C}" srcOrd="0" destOrd="0" presId="urn:microsoft.com/office/officeart/2005/8/layout/hierarchy2"/>
    <dgm:cxn modelId="{4AA259DE-2C65-42A6-8A28-A5A336F15970}" type="presOf" srcId="{171B3605-97DF-4344-A71B-EB7507A0CBA0}" destId="{3211E55F-5048-410C-BF40-0F7A8133B129}" srcOrd="0" destOrd="0" presId="urn:microsoft.com/office/officeart/2005/8/layout/hierarchy2"/>
    <dgm:cxn modelId="{4B7FE8E5-B8A5-446B-B56B-90C025C1C47E}" type="presOf" srcId="{0DB555A5-5C67-4D8B-9D47-00F17B213B99}" destId="{99666528-93B4-4BF4-9304-AA2161FEE17C}" srcOrd="1" destOrd="0" presId="urn:microsoft.com/office/officeart/2005/8/layout/hierarchy2"/>
    <dgm:cxn modelId="{54326CE9-317A-4C18-A073-521DFFEF0764}" type="presOf" srcId="{1C517C2C-4E5A-4C50-B6D9-7848AB35EEB2}" destId="{B63C5C66-1FE8-45FF-9F5E-E752A7EAE98B}" srcOrd="1" destOrd="0" presId="urn:microsoft.com/office/officeart/2005/8/layout/hierarchy2"/>
    <dgm:cxn modelId="{C4315AEC-6314-4DCB-B7B1-EDBE879BF0F9}" type="presOf" srcId="{DBEFFAD7-55D0-4D3F-9929-E1D2766E703F}" destId="{894BF155-4168-418D-91C3-427658308D58}" srcOrd="0" destOrd="0" presId="urn:microsoft.com/office/officeart/2005/8/layout/hierarchy2"/>
    <dgm:cxn modelId="{7F81AFEE-BB8C-4D9B-BA77-41E630B9E97A}" type="presOf" srcId="{8CEFA979-4A89-48B4-812F-B7510DAF8456}" destId="{1BC08203-4303-48F8-8AD5-244A1C1BEBE9}" srcOrd="1" destOrd="0" presId="urn:microsoft.com/office/officeart/2005/8/layout/hierarchy2"/>
    <dgm:cxn modelId="{A43637EF-F5CA-4367-BA87-3F3FB479000B}" type="presOf" srcId="{A031EE8B-936E-4D0D-AB40-C9606F73A365}" destId="{D0AA7A88-4AD7-4359-A234-C2C8134708F4}" srcOrd="0" destOrd="0" presId="urn:microsoft.com/office/officeart/2005/8/layout/hierarchy2"/>
    <dgm:cxn modelId="{3C0207F3-7BD5-43D1-83EE-BEB294CB898B}" type="presOf" srcId="{273CA347-EC96-4B63-9F82-6CF3E98C891C}" destId="{A00A9F9A-9FB0-4027-B16C-936150E95A9B}" srcOrd="0" destOrd="0" presId="urn:microsoft.com/office/officeart/2005/8/layout/hierarchy2"/>
    <dgm:cxn modelId="{C412DCF7-BDB1-4AAF-B4D0-8AD5C9791108}" type="presOf" srcId="{7943C4C0-0B84-4F8B-A968-4A33FDE392E2}" destId="{883DFC61-4067-44E1-91B5-7FD637403A9E}" srcOrd="0" destOrd="0" presId="urn:microsoft.com/office/officeart/2005/8/layout/hierarchy2"/>
    <dgm:cxn modelId="{C2536FF8-F65A-4CAD-B5C3-CE7C04D6EB20}" type="presOf" srcId="{4425AAF1-B30C-4D33-B2AE-4690BDCC71D2}" destId="{E4D4BB7B-574A-4AF8-9A5D-B2FEFD95FD1A}" srcOrd="0" destOrd="0" presId="urn:microsoft.com/office/officeart/2005/8/layout/hierarchy2"/>
    <dgm:cxn modelId="{4BB4D5FA-CD9B-4899-BFAE-E2C4194F5F3E}" type="presParOf" srcId="{98E6D8C8-253D-427B-BDA2-396488587696}" destId="{69BE1353-268A-42AE-948E-B9CA57BE1AD1}" srcOrd="0" destOrd="0" presId="urn:microsoft.com/office/officeart/2005/8/layout/hierarchy2"/>
    <dgm:cxn modelId="{60B528E6-2BD6-4FB4-AD3D-2D74F6301A8A}" type="presParOf" srcId="{69BE1353-268A-42AE-948E-B9CA57BE1AD1}" destId="{A00A9F9A-9FB0-4027-B16C-936150E95A9B}" srcOrd="0" destOrd="0" presId="urn:microsoft.com/office/officeart/2005/8/layout/hierarchy2"/>
    <dgm:cxn modelId="{2144CF9B-A9F7-4CEF-A24E-46280FBC219A}" type="presParOf" srcId="{69BE1353-268A-42AE-948E-B9CA57BE1AD1}" destId="{EC0095C4-B6B4-4E37-98C3-B0EE5B8A75FA}" srcOrd="1" destOrd="0" presId="urn:microsoft.com/office/officeart/2005/8/layout/hierarchy2"/>
    <dgm:cxn modelId="{F1184DC9-35DF-4B86-A354-66DD89B51CDE}" type="presParOf" srcId="{EC0095C4-B6B4-4E37-98C3-B0EE5B8A75FA}" destId="{580F07C2-9E06-4184-8FF8-0C0AB602E0D4}" srcOrd="0" destOrd="0" presId="urn:microsoft.com/office/officeart/2005/8/layout/hierarchy2"/>
    <dgm:cxn modelId="{9D446986-292B-499E-842C-8C3E109DE5F3}" type="presParOf" srcId="{580F07C2-9E06-4184-8FF8-0C0AB602E0D4}" destId="{3FF28FC3-6DE6-439D-8CBD-3F45DCC99E2C}" srcOrd="0" destOrd="0" presId="urn:microsoft.com/office/officeart/2005/8/layout/hierarchy2"/>
    <dgm:cxn modelId="{7640D92E-B3EA-42C0-A72A-E809DB5A0FE7}" type="presParOf" srcId="{EC0095C4-B6B4-4E37-98C3-B0EE5B8A75FA}" destId="{8E671E05-9CED-4A54-A939-F4AD5DBC5229}" srcOrd="1" destOrd="0" presId="urn:microsoft.com/office/officeart/2005/8/layout/hierarchy2"/>
    <dgm:cxn modelId="{AB551B79-E322-4381-915C-51341D87B48D}" type="presParOf" srcId="{8E671E05-9CED-4A54-A939-F4AD5DBC5229}" destId="{97392CA9-3D73-44C3-9EFF-2F888FB85257}" srcOrd="0" destOrd="0" presId="urn:microsoft.com/office/officeart/2005/8/layout/hierarchy2"/>
    <dgm:cxn modelId="{44724585-324A-47BD-88A6-11948F2DBFD5}" type="presParOf" srcId="{8E671E05-9CED-4A54-A939-F4AD5DBC5229}" destId="{A594BDCF-3224-4D90-BDFA-DFF635BAD015}" srcOrd="1" destOrd="0" presId="urn:microsoft.com/office/officeart/2005/8/layout/hierarchy2"/>
    <dgm:cxn modelId="{3200D49C-BF24-4102-9C44-B5EAB41351ED}" type="presParOf" srcId="{A594BDCF-3224-4D90-BDFA-DFF635BAD015}" destId="{F501D20D-34F6-4078-AF72-21110318E0EC}" srcOrd="0" destOrd="0" presId="urn:microsoft.com/office/officeart/2005/8/layout/hierarchy2"/>
    <dgm:cxn modelId="{9BE3E9BA-D217-4548-8A69-71766E6C6267}" type="presParOf" srcId="{F501D20D-34F6-4078-AF72-21110318E0EC}" destId="{8D83A56A-CFA1-4DCF-91C1-46F2EF03AE53}" srcOrd="0" destOrd="0" presId="urn:microsoft.com/office/officeart/2005/8/layout/hierarchy2"/>
    <dgm:cxn modelId="{2DAF4509-4D21-4E37-878C-7F643BBAC0BD}" type="presParOf" srcId="{A594BDCF-3224-4D90-BDFA-DFF635BAD015}" destId="{B729944A-7AB1-404F-B5C2-F126C9D401D0}" srcOrd="1" destOrd="0" presId="urn:microsoft.com/office/officeart/2005/8/layout/hierarchy2"/>
    <dgm:cxn modelId="{3FE5C7E4-759D-4812-A07A-8569234F69E3}" type="presParOf" srcId="{B729944A-7AB1-404F-B5C2-F126C9D401D0}" destId="{E4D4BB7B-574A-4AF8-9A5D-B2FEFD95FD1A}" srcOrd="0" destOrd="0" presId="urn:microsoft.com/office/officeart/2005/8/layout/hierarchy2"/>
    <dgm:cxn modelId="{17FA2098-3CD5-4991-BB80-A60F07C68A17}" type="presParOf" srcId="{B729944A-7AB1-404F-B5C2-F126C9D401D0}" destId="{2CA4CD8C-E373-438C-825E-E862E8D9DAB5}" srcOrd="1" destOrd="0" presId="urn:microsoft.com/office/officeart/2005/8/layout/hierarchy2"/>
    <dgm:cxn modelId="{134A7A3C-6D59-442B-9CD7-D1690A977FA3}" type="presParOf" srcId="{2CA4CD8C-E373-438C-825E-E862E8D9DAB5}" destId="{EA28FDEB-801A-42C6-A338-3682FAF302D0}" srcOrd="0" destOrd="0" presId="urn:microsoft.com/office/officeart/2005/8/layout/hierarchy2"/>
    <dgm:cxn modelId="{2368D3B0-44A9-4F65-BCE8-B72EF7946ED4}" type="presParOf" srcId="{EA28FDEB-801A-42C6-A338-3682FAF302D0}" destId="{1BC08203-4303-48F8-8AD5-244A1C1BEBE9}" srcOrd="0" destOrd="0" presId="urn:microsoft.com/office/officeart/2005/8/layout/hierarchy2"/>
    <dgm:cxn modelId="{B1F4678F-42D2-4E9D-9DCE-34F28F116218}" type="presParOf" srcId="{2CA4CD8C-E373-438C-825E-E862E8D9DAB5}" destId="{9D2C8691-64A8-4653-9DE0-E867300D49A8}" srcOrd="1" destOrd="0" presId="urn:microsoft.com/office/officeart/2005/8/layout/hierarchy2"/>
    <dgm:cxn modelId="{29F4CE93-DC63-44A5-9A66-D762BCA68F5C}" type="presParOf" srcId="{9D2C8691-64A8-4653-9DE0-E867300D49A8}" destId="{894BF155-4168-418D-91C3-427658308D58}" srcOrd="0" destOrd="0" presId="urn:microsoft.com/office/officeart/2005/8/layout/hierarchy2"/>
    <dgm:cxn modelId="{06970BF9-0842-47CE-B1BE-986A318B139B}" type="presParOf" srcId="{9D2C8691-64A8-4653-9DE0-E867300D49A8}" destId="{30FCEBEE-8357-4126-A64B-2DB62354B1CE}" srcOrd="1" destOrd="0" presId="urn:microsoft.com/office/officeart/2005/8/layout/hierarchy2"/>
    <dgm:cxn modelId="{FD3AAE93-EA0F-40BB-A1C5-A3904B27931E}" type="presParOf" srcId="{2CA4CD8C-E373-438C-825E-E862E8D9DAB5}" destId="{CD4B6ACF-361F-4FD2-91B6-AAE41B176D13}" srcOrd="2" destOrd="0" presId="urn:microsoft.com/office/officeart/2005/8/layout/hierarchy2"/>
    <dgm:cxn modelId="{7A3FDE47-5A2B-47BC-B504-43CDBB246467}" type="presParOf" srcId="{CD4B6ACF-361F-4FD2-91B6-AAE41B176D13}" destId="{C97F8BA9-996E-4F71-9FEF-79CF69186232}" srcOrd="0" destOrd="0" presId="urn:microsoft.com/office/officeart/2005/8/layout/hierarchy2"/>
    <dgm:cxn modelId="{E73AABCA-167C-45F2-8947-28B700449A64}" type="presParOf" srcId="{2CA4CD8C-E373-438C-825E-E862E8D9DAB5}" destId="{3971390A-F36D-4CAD-A2B5-6EE0E6A08377}" srcOrd="3" destOrd="0" presId="urn:microsoft.com/office/officeart/2005/8/layout/hierarchy2"/>
    <dgm:cxn modelId="{BA5FA154-0506-4EA5-B9B2-DE7F8DC9AC5E}" type="presParOf" srcId="{3971390A-F36D-4CAD-A2B5-6EE0E6A08377}" destId="{D78D9089-E2C8-4427-B526-3E0233E705EB}" srcOrd="0" destOrd="0" presId="urn:microsoft.com/office/officeart/2005/8/layout/hierarchy2"/>
    <dgm:cxn modelId="{69D42CE7-66C6-4169-A40D-225665B24936}" type="presParOf" srcId="{3971390A-F36D-4CAD-A2B5-6EE0E6A08377}" destId="{364D8453-639A-416D-AC6E-01D3C9F9FF15}" srcOrd="1" destOrd="0" presId="urn:microsoft.com/office/officeart/2005/8/layout/hierarchy2"/>
    <dgm:cxn modelId="{6A9F6660-211C-4F5B-9C93-2D5AB2B65E2B}" type="presParOf" srcId="{A594BDCF-3224-4D90-BDFA-DFF635BAD015}" destId="{3211E55F-5048-410C-BF40-0F7A8133B129}" srcOrd="2" destOrd="0" presId="urn:microsoft.com/office/officeart/2005/8/layout/hierarchy2"/>
    <dgm:cxn modelId="{6FDDE26C-8148-456A-8B1B-6B53B62BE6DA}" type="presParOf" srcId="{3211E55F-5048-410C-BF40-0F7A8133B129}" destId="{93999988-D405-46F7-8E26-F57CF652F14D}" srcOrd="0" destOrd="0" presId="urn:microsoft.com/office/officeart/2005/8/layout/hierarchy2"/>
    <dgm:cxn modelId="{847D69AE-E6CC-4D65-AA04-0C38A1E4F41A}" type="presParOf" srcId="{A594BDCF-3224-4D90-BDFA-DFF635BAD015}" destId="{0A0BB86D-A90A-4E89-B6F5-8BB48ED3C3AC}" srcOrd="3" destOrd="0" presId="urn:microsoft.com/office/officeart/2005/8/layout/hierarchy2"/>
    <dgm:cxn modelId="{9D892DD8-9F9C-422B-9670-994901FE97B7}" type="presParOf" srcId="{0A0BB86D-A90A-4E89-B6F5-8BB48ED3C3AC}" destId="{6C22EE45-966C-4464-896E-59267A4A0682}" srcOrd="0" destOrd="0" presId="urn:microsoft.com/office/officeart/2005/8/layout/hierarchy2"/>
    <dgm:cxn modelId="{E85814EE-8CEF-45C1-B6D1-0A775C6D1919}" type="presParOf" srcId="{0A0BB86D-A90A-4E89-B6F5-8BB48ED3C3AC}" destId="{6C9F0B88-FCD2-4D3B-BC9C-3F57BBA36410}" srcOrd="1" destOrd="0" presId="urn:microsoft.com/office/officeart/2005/8/layout/hierarchy2"/>
    <dgm:cxn modelId="{2D25B38F-9438-4731-9AC2-284295A246C9}" type="presParOf" srcId="{EC0095C4-B6B4-4E37-98C3-B0EE5B8A75FA}" destId="{B95655A8-2CE9-478E-964D-B7276A694C26}" srcOrd="2" destOrd="0" presId="urn:microsoft.com/office/officeart/2005/8/layout/hierarchy2"/>
    <dgm:cxn modelId="{C7F50443-DB47-433C-84CE-4D6531201361}" type="presParOf" srcId="{B95655A8-2CE9-478E-964D-B7276A694C26}" destId="{19D8E37E-2DDB-4F57-9411-F0CB740E971E}" srcOrd="0" destOrd="0" presId="urn:microsoft.com/office/officeart/2005/8/layout/hierarchy2"/>
    <dgm:cxn modelId="{76F61D16-A5A1-4053-982D-4CA1F4B92899}" type="presParOf" srcId="{EC0095C4-B6B4-4E37-98C3-B0EE5B8A75FA}" destId="{179EB406-FD0B-4833-8F71-65DB57780EB0}" srcOrd="3" destOrd="0" presId="urn:microsoft.com/office/officeart/2005/8/layout/hierarchy2"/>
    <dgm:cxn modelId="{B44D8EDB-02A5-4775-AA29-F8759A896338}" type="presParOf" srcId="{179EB406-FD0B-4833-8F71-65DB57780EB0}" destId="{418B394E-705F-4FE8-8C39-39931D13A81A}" srcOrd="0" destOrd="0" presId="urn:microsoft.com/office/officeart/2005/8/layout/hierarchy2"/>
    <dgm:cxn modelId="{612DC25A-5118-4620-8D95-0A7DA21B2140}" type="presParOf" srcId="{179EB406-FD0B-4833-8F71-65DB57780EB0}" destId="{0BB03D5C-4257-4D05-B335-3243ABE46ADE}" srcOrd="1" destOrd="0" presId="urn:microsoft.com/office/officeart/2005/8/layout/hierarchy2"/>
    <dgm:cxn modelId="{BFE0F75D-D5D4-4C46-A31F-908EE2937E80}" type="presParOf" srcId="{0BB03D5C-4257-4D05-B335-3243ABE46ADE}" destId="{C1011D07-0896-4966-AB76-EA25EB5DF924}" srcOrd="0" destOrd="0" presId="urn:microsoft.com/office/officeart/2005/8/layout/hierarchy2"/>
    <dgm:cxn modelId="{5B826FA7-75A9-4A10-9E61-311D4C3875FD}" type="presParOf" srcId="{C1011D07-0896-4966-AB76-EA25EB5DF924}" destId="{32BDA3F7-F27D-440E-8B60-72B740F8088B}" srcOrd="0" destOrd="0" presId="urn:microsoft.com/office/officeart/2005/8/layout/hierarchy2"/>
    <dgm:cxn modelId="{FE957CA6-98CD-4918-ADF8-7D3D539C7E06}" type="presParOf" srcId="{0BB03D5C-4257-4D05-B335-3243ABE46ADE}" destId="{44AD967B-7DDA-4B38-A9B2-64D160D757C4}" srcOrd="1" destOrd="0" presId="urn:microsoft.com/office/officeart/2005/8/layout/hierarchy2"/>
    <dgm:cxn modelId="{8DC06CC0-4A78-4780-8614-EF765783C42D}" type="presParOf" srcId="{44AD967B-7DDA-4B38-A9B2-64D160D757C4}" destId="{271DF392-3AC7-4644-8C0C-0AB60B2103EE}" srcOrd="0" destOrd="0" presId="urn:microsoft.com/office/officeart/2005/8/layout/hierarchy2"/>
    <dgm:cxn modelId="{D7947851-BE04-4390-973D-F5030A0663E1}" type="presParOf" srcId="{44AD967B-7DDA-4B38-A9B2-64D160D757C4}" destId="{3C0C9A37-4491-4D85-BBA7-3109DC29BF9C}" srcOrd="1" destOrd="0" presId="urn:microsoft.com/office/officeart/2005/8/layout/hierarchy2"/>
    <dgm:cxn modelId="{6C3BC377-CA60-4ECB-90BC-4C27E12884A3}" type="presParOf" srcId="{0BB03D5C-4257-4D05-B335-3243ABE46ADE}" destId="{63B7023C-90DB-434B-A551-9B9FADE2CEC2}" srcOrd="2" destOrd="0" presId="urn:microsoft.com/office/officeart/2005/8/layout/hierarchy2"/>
    <dgm:cxn modelId="{1905DC73-A225-4F8C-A5CC-13338B83C6E6}" type="presParOf" srcId="{63B7023C-90DB-434B-A551-9B9FADE2CEC2}" destId="{9A432636-A107-417F-8165-2A09666A3998}" srcOrd="0" destOrd="0" presId="urn:microsoft.com/office/officeart/2005/8/layout/hierarchy2"/>
    <dgm:cxn modelId="{B96E0EE0-6077-47B1-B780-DB6F3D1BF4D4}" type="presParOf" srcId="{0BB03D5C-4257-4D05-B335-3243ABE46ADE}" destId="{E72DDB00-FCA7-430C-9205-75BCB78951EE}" srcOrd="3" destOrd="0" presId="urn:microsoft.com/office/officeart/2005/8/layout/hierarchy2"/>
    <dgm:cxn modelId="{965A9E86-A628-4ED0-A8E0-184D4619E4C9}" type="presParOf" srcId="{E72DDB00-FCA7-430C-9205-75BCB78951EE}" destId="{883DFC61-4067-44E1-91B5-7FD637403A9E}" srcOrd="0" destOrd="0" presId="urn:microsoft.com/office/officeart/2005/8/layout/hierarchy2"/>
    <dgm:cxn modelId="{471C8EA9-52AB-4AE2-9676-42781B70F536}" type="presParOf" srcId="{E72DDB00-FCA7-430C-9205-75BCB78951EE}" destId="{05E75E37-724E-4CD9-98E4-8BAC94EFD3B8}" srcOrd="1" destOrd="0" presId="urn:microsoft.com/office/officeart/2005/8/layout/hierarchy2"/>
    <dgm:cxn modelId="{1AC0BB84-DDF5-4843-A484-DE8847C915E4}" type="presParOf" srcId="{05E75E37-724E-4CD9-98E4-8BAC94EFD3B8}" destId="{C089822E-43B2-4170-86BF-7069C18E25A3}" srcOrd="0" destOrd="0" presId="urn:microsoft.com/office/officeart/2005/8/layout/hierarchy2"/>
    <dgm:cxn modelId="{EA2BC5E1-0FAB-4B1F-B3D6-31BB6109C0B3}" type="presParOf" srcId="{C089822E-43B2-4170-86BF-7069C18E25A3}" destId="{0ED9D4F3-A250-4670-8215-47DD5579913E}" srcOrd="0" destOrd="0" presId="urn:microsoft.com/office/officeart/2005/8/layout/hierarchy2"/>
    <dgm:cxn modelId="{EF4E5F28-79F2-430A-9F65-8A2581D938B0}" type="presParOf" srcId="{05E75E37-724E-4CD9-98E4-8BAC94EFD3B8}" destId="{CB4DE191-6EBB-45DC-B80F-4FC5B03B47C4}" srcOrd="1" destOrd="0" presId="urn:microsoft.com/office/officeart/2005/8/layout/hierarchy2"/>
    <dgm:cxn modelId="{A91C6933-3450-4426-A536-F2F2D034FA89}" type="presParOf" srcId="{CB4DE191-6EBB-45DC-B80F-4FC5B03B47C4}" destId="{9E9F225F-E970-449B-96F9-CBB8A0AF0CBF}" srcOrd="0" destOrd="0" presId="urn:microsoft.com/office/officeart/2005/8/layout/hierarchy2"/>
    <dgm:cxn modelId="{8F4D22DC-8C5A-441B-9718-1A3760F42BF1}" type="presParOf" srcId="{CB4DE191-6EBB-45DC-B80F-4FC5B03B47C4}" destId="{D6811A06-0E21-492F-95D8-13F1C909E669}" srcOrd="1" destOrd="0" presId="urn:microsoft.com/office/officeart/2005/8/layout/hierarchy2"/>
    <dgm:cxn modelId="{87FE0C46-DB49-4572-A8AF-3E31007CA7EA}" type="presParOf" srcId="{05E75E37-724E-4CD9-98E4-8BAC94EFD3B8}" destId="{57F2DCC3-2994-4802-BD17-3428D84A7953}" srcOrd="2" destOrd="0" presId="urn:microsoft.com/office/officeart/2005/8/layout/hierarchy2"/>
    <dgm:cxn modelId="{AE82BFD3-2C00-4404-A2FA-8546FD8997C7}" type="presParOf" srcId="{57F2DCC3-2994-4802-BD17-3428D84A7953}" destId="{3557C390-F0BE-4114-9EDE-3DD452AC5A2E}" srcOrd="0" destOrd="0" presId="urn:microsoft.com/office/officeart/2005/8/layout/hierarchy2"/>
    <dgm:cxn modelId="{A7C319E1-8866-427F-8C8C-982F893740B6}" type="presParOf" srcId="{05E75E37-724E-4CD9-98E4-8BAC94EFD3B8}" destId="{1F13711D-59BD-4D24-905C-5179DA083570}" srcOrd="3" destOrd="0" presId="urn:microsoft.com/office/officeart/2005/8/layout/hierarchy2"/>
    <dgm:cxn modelId="{E8DB2451-DF43-4A84-BDB6-2030D52CB6F7}" type="presParOf" srcId="{1F13711D-59BD-4D24-905C-5179DA083570}" destId="{9719E9C0-B0E7-40D6-9ECB-ECA28B98553F}" srcOrd="0" destOrd="0" presId="urn:microsoft.com/office/officeart/2005/8/layout/hierarchy2"/>
    <dgm:cxn modelId="{D7A165AE-3CE8-47E8-B23D-AC5886A00280}" type="presParOf" srcId="{1F13711D-59BD-4D24-905C-5179DA083570}" destId="{0E89D7C3-E3D3-460C-8B12-839A23E88595}" srcOrd="1" destOrd="0" presId="urn:microsoft.com/office/officeart/2005/8/layout/hierarchy2"/>
    <dgm:cxn modelId="{724DF1A3-D53D-4BEE-866E-3E655CC79A63}" type="presParOf" srcId="{0E89D7C3-E3D3-460C-8B12-839A23E88595}" destId="{D6E610E9-60E5-46EF-A719-AEC03833866C}" srcOrd="0" destOrd="0" presId="urn:microsoft.com/office/officeart/2005/8/layout/hierarchy2"/>
    <dgm:cxn modelId="{20F9BA2C-FE89-41F9-981E-84A2FB7888AD}" type="presParOf" srcId="{D6E610E9-60E5-46EF-A719-AEC03833866C}" destId="{1D4BD2FF-2DF3-43F3-BCDB-FF3A9A7F7113}" srcOrd="0" destOrd="0" presId="urn:microsoft.com/office/officeart/2005/8/layout/hierarchy2"/>
    <dgm:cxn modelId="{DB0900E8-942E-45D0-949A-93C6D7803A3C}" type="presParOf" srcId="{0E89D7C3-E3D3-460C-8B12-839A23E88595}" destId="{B991BF55-A47E-402C-9A9F-C2A25E45C4F5}" srcOrd="1" destOrd="0" presId="urn:microsoft.com/office/officeart/2005/8/layout/hierarchy2"/>
    <dgm:cxn modelId="{00F6F4DD-4FC7-457E-9323-51C06A1A339B}" type="presParOf" srcId="{B991BF55-A47E-402C-9A9F-C2A25E45C4F5}" destId="{6340A011-84F1-45D1-8420-2E32E15D2A6C}" srcOrd="0" destOrd="0" presId="urn:microsoft.com/office/officeart/2005/8/layout/hierarchy2"/>
    <dgm:cxn modelId="{786A1A10-5E42-42AE-B7DF-BACA1436E9FC}" type="presParOf" srcId="{B991BF55-A47E-402C-9A9F-C2A25E45C4F5}" destId="{7E573178-E6D0-4F17-92BA-3B7A338BA1EF}" srcOrd="1" destOrd="0" presId="urn:microsoft.com/office/officeart/2005/8/layout/hierarchy2"/>
    <dgm:cxn modelId="{91E4CD92-199C-498B-88DD-C902FA320BF1}" type="presParOf" srcId="{0BB03D5C-4257-4D05-B335-3243ABE46ADE}" destId="{530C7C3F-0ECD-4A99-BF07-AC3A64BD8868}" srcOrd="4" destOrd="0" presId="urn:microsoft.com/office/officeart/2005/8/layout/hierarchy2"/>
    <dgm:cxn modelId="{7B70305A-A945-4444-861B-F50463C28264}" type="presParOf" srcId="{530C7C3F-0ECD-4A99-BF07-AC3A64BD8868}" destId="{F571A419-07AC-420D-9F3E-C249446E4484}" srcOrd="0" destOrd="0" presId="urn:microsoft.com/office/officeart/2005/8/layout/hierarchy2"/>
    <dgm:cxn modelId="{4A9D0AC9-4DFD-42F2-A859-53C19AEA214C}" type="presParOf" srcId="{0BB03D5C-4257-4D05-B335-3243ABE46ADE}" destId="{85D23887-834C-447F-BEC4-F8B19D739284}" srcOrd="5" destOrd="0" presId="urn:microsoft.com/office/officeart/2005/8/layout/hierarchy2"/>
    <dgm:cxn modelId="{DE6A5166-4E8E-40E7-848A-0131BC7B05E4}" type="presParOf" srcId="{85D23887-834C-447F-BEC4-F8B19D739284}" destId="{889AE2BB-21B3-4FD0-B23D-575A602DE5DA}" srcOrd="0" destOrd="0" presId="urn:microsoft.com/office/officeart/2005/8/layout/hierarchy2"/>
    <dgm:cxn modelId="{9B69A57B-C9B2-477B-9AB0-9624CFADC88F}" type="presParOf" srcId="{85D23887-834C-447F-BEC4-F8B19D739284}" destId="{B5C46C0B-F2C5-4C7E-86D8-F0C49E641F69}" srcOrd="1" destOrd="0" presId="urn:microsoft.com/office/officeart/2005/8/layout/hierarchy2"/>
    <dgm:cxn modelId="{FE4292A6-491F-4124-8726-787CF63FC1B5}" type="presParOf" srcId="{EC0095C4-B6B4-4E37-98C3-B0EE5B8A75FA}" destId="{81B79096-3419-4CAC-936B-7EF3C3541D74}" srcOrd="4" destOrd="0" presId="urn:microsoft.com/office/officeart/2005/8/layout/hierarchy2"/>
    <dgm:cxn modelId="{245638D9-8BCD-4F17-AFA2-C99E65A91033}" type="presParOf" srcId="{81B79096-3419-4CAC-936B-7EF3C3541D74}" destId="{9CF33510-B402-4401-B427-3844171718EF}" srcOrd="0" destOrd="0" presId="urn:microsoft.com/office/officeart/2005/8/layout/hierarchy2"/>
    <dgm:cxn modelId="{CE9BCCF2-CC70-4F82-97ED-236C73E2A82D}" type="presParOf" srcId="{EC0095C4-B6B4-4E37-98C3-B0EE5B8A75FA}" destId="{A36D1C49-EF1E-405A-BB21-884496309CB6}" srcOrd="5" destOrd="0" presId="urn:microsoft.com/office/officeart/2005/8/layout/hierarchy2"/>
    <dgm:cxn modelId="{D9FB5D97-0815-4DC4-9BE2-7CBE8A0C8831}" type="presParOf" srcId="{A36D1C49-EF1E-405A-BB21-884496309CB6}" destId="{D0AA7A88-4AD7-4359-A234-C2C8134708F4}" srcOrd="0" destOrd="0" presId="urn:microsoft.com/office/officeart/2005/8/layout/hierarchy2"/>
    <dgm:cxn modelId="{68E29DFE-0220-485B-8470-C7FC08319016}" type="presParOf" srcId="{A36D1C49-EF1E-405A-BB21-884496309CB6}" destId="{37A664F1-B0D1-4C4A-BF79-8B8E54E3064F}" srcOrd="1" destOrd="0" presId="urn:microsoft.com/office/officeart/2005/8/layout/hierarchy2"/>
    <dgm:cxn modelId="{6E5492F0-6B58-4625-A98E-F712DDB57D01}" type="presParOf" srcId="{37A664F1-B0D1-4C4A-BF79-8B8E54E3064F}" destId="{F6119943-31A4-44B2-84E0-08DFA8FBD3FB}" srcOrd="0" destOrd="0" presId="urn:microsoft.com/office/officeart/2005/8/layout/hierarchy2"/>
    <dgm:cxn modelId="{A4AD29A4-99D0-4F55-A6CD-ACCC5E011281}" type="presParOf" srcId="{F6119943-31A4-44B2-84E0-08DFA8FBD3FB}" destId="{B63C5C66-1FE8-45FF-9F5E-E752A7EAE98B}" srcOrd="0" destOrd="0" presId="urn:microsoft.com/office/officeart/2005/8/layout/hierarchy2"/>
    <dgm:cxn modelId="{B048182F-73BE-4470-9976-85DF5F4980D6}" type="presParOf" srcId="{37A664F1-B0D1-4C4A-BF79-8B8E54E3064F}" destId="{661A96BB-F8E8-4C99-97FB-02750A411D1F}" srcOrd="1" destOrd="0" presId="urn:microsoft.com/office/officeart/2005/8/layout/hierarchy2"/>
    <dgm:cxn modelId="{3770DA60-554A-4B5F-9989-522707520112}" type="presParOf" srcId="{661A96BB-F8E8-4C99-97FB-02750A411D1F}" destId="{8EC7A9B5-88AF-42F3-87AE-5A4508306F63}" srcOrd="0" destOrd="0" presId="urn:microsoft.com/office/officeart/2005/8/layout/hierarchy2"/>
    <dgm:cxn modelId="{1F970708-2A56-48A0-B700-1A18CB194645}" type="presParOf" srcId="{661A96BB-F8E8-4C99-97FB-02750A411D1F}" destId="{C4DAB51A-8CE4-4532-B641-8E9797B48F26}" srcOrd="1" destOrd="0" presId="urn:microsoft.com/office/officeart/2005/8/layout/hierarchy2"/>
    <dgm:cxn modelId="{2801D74D-EC4B-47F0-AB0E-023A882721BC}" type="presParOf" srcId="{C4DAB51A-8CE4-4532-B641-8E9797B48F26}" destId="{D46C9E87-42F5-4DE9-99F2-96D464313EA6}" srcOrd="0" destOrd="0" presId="urn:microsoft.com/office/officeart/2005/8/layout/hierarchy2"/>
    <dgm:cxn modelId="{2363FFCF-29DA-4AA4-AC39-C2C9EC57CE72}" type="presParOf" srcId="{D46C9E87-42F5-4DE9-99F2-96D464313EA6}" destId="{99666528-93B4-4BF4-9304-AA2161FEE17C}" srcOrd="0" destOrd="0" presId="urn:microsoft.com/office/officeart/2005/8/layout/hierarchy2"/>
    <dgm:cxn modelId="{8653CDC3-35D9-4301-807D-5B8CE2259747}" type="presParOf" srcId="{C4DAB51A-8CE4-4532-B641-8E9797B48F26}" destId="{87AAB6CF-A4C1-4796-86A6-278E5739535B}" srcOrd="1" destOrd="0" presId="urn:microsoft.com/office/officeart/2005/8/layout/hierarchy2"/>
    <dgm:cxn modelId="{E7D3306B-5216-4FDB-B26A-FB41119E44BB}" type="presParOf" srcId="{87AAB6CF-A4C1-4796-86A6-278E5739535B}" destId="{DB8A895B-1F98-4F90-B687-01BB6D4CFE2D}" srcOrd="0" destOrd="0" presId="urn:microsoft.com/office/officeart/2005/8/layout/hierarchy2"/>
    <dgm:cxn modelId="{B9B0E6AA-8E5D-4CB5-A78B-4D051712B73E}" type="presParOf" srcId="{87AAB6CF-A4C1-4796-86A6-278E5739535B}" destId="{194958D1-659F-4BEF-9B9F-01698FE6A9C0}" srcOrd="1" destOrd="0" presId="urn:microsoft.com/office/officeart/2005/8/layout/hierarchy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4380F-847D-4FCE-BEFA-30198F7E4EDD}">
      <dsp:nvSpPr>
        <dsp:cNvPr id="0" name=""/>
        <dsp:cNvSpPr/>
      </dsp:nvSpPr>
      <dsp:spPr>
        <a:xfrm>
          <a:off x="914552" y="271430"/>
          <a:ext cx="3342132" cy="1160678"/>
        </a:xfrm>
        <a:prstGeom prst="ellipse">
          <a:avLst/>
        </a:prstGeom>
        <a:solidFill>
          <a:schemeClr val="accent5">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CA79B9-E3E1-40DF-81EB-714ED10E5377}">
      <dsp:nvSpPr>
        <dsp:cNvPr id="0" name=""/>
        <dsp:cNvSpPr/>
      </dsp:nvSpPr>
      <dsp:spPr>
        <a:xfrm>
          <a:off x="2266950" y="3113538"/>
          <a:ext cx="647700" cy="414528"/>
        </a:xfrm>
        <a:prstGeom prst="downArrow">
          <a:avLst/>
        </a:prstGeom>
        <a:solidFill>
          <a:schemeClr val="accent5">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1E16DF0-08EE-4CBA-B2B2-3478CF4F544A}">
      <dsp:nvSpPr>
        <dsp:cNvPr id="0" name=""/>
        <dsp:cNvSpPr/>
      </dsp:nvSpPr>
      <dsp:spPr>
        <a:xfrm>
          <a:off x="1036320" y="3445161"/>
          <a:ext cx="3108960" cy="777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err="1"/>
            <a:t>Estimación</a:t>
          </a:r>
          <a:endParaRPr lang="en-US" sz="2700" kern="1200" dirty="0"/>
        </a:p>
      </dsp:txBody>
      <dsp:txXfrm>
        <a:off x="1036320" y="3445161"/>
        <a:ext cx="3108960" cy="777240"/>
      </dsp:txXfrm>
    </dsp:sp>
    <dsp:sp modelId="{57B423E2-8DAA-4B3E-AE94-11B457CC04DC}">
      <dsp:nvSpPr>
        <dsp:cNvPr id="0" name=""/>
        <dsp:cNvSpPr/>
      </dsp:nvSpPr>
      <dsp:spPr>
        <a:xfrm>
          <a:off x="2129637" y="1521751"/>
          <a:ext cx="1165860" cy="1165860"/>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err="1"/>
            <a:t>Intuición</a:t>
          </a:r>
          <a:endParaRPr lang="en-US" sz="1300" kern="1200" dirty="0"/>
        </a:p>
      </dsp:txBody>
      <dsp:txXfrm>
        <a:off x="2300373" y="1692487"/>
        <a:ext cx="824388" cy="824388"/>
      </dsp:txXfrm>
    </dsp:sp>
    <dsp:sp modelId="{1B219390-61EB-49AD-B8C2-64BD7B882D41}">
      <dsp:nvSpPr>
        <dsp:cNvPr id="0" name=""/>
        <dsp:cNvSpPr/>
      </dsp:nvSpPr>
      <dsp:spPr>
        <a:xfrm>
          <a:off x="1295400" y="647096"/>
          <a:ext cx="1165860" cy="1165860"/>
        </a:xfrm>
        <a:prstGeom prst="ellipse">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err="1"/>
            <a:t>Experiencia</a:t>
          </a:r>
          <a:endParaRPr lang="en-US" sz="1300" kern="1200" dirty="0"/>
        </a:p>
      </dsp:txBody>
      <dsp:txXfrm>
        <a:off x="1466136" y="817832"/>
        <a:ext cx="824388" cy="824388"/>
      </dsp:txXfrm>
    </dsp:sp>
    <dsp:sp modelId="{DC1F83D9-6C3E-4956-9FBF-553A17795E33}">
      <dsp:nvSpPr>
        <dsp:cNvPr id="0" name=""/>
        <dsp:cNvSpPr/>
      </dsp:nvSpPr>
      <dsp:spPr>
        <a:xfrm>
          <a:off x="2487168" y="365217"/>
          <a:ext cx="1165860" cy="1165860"/>
        </a:xfrm>
        <a:prstGeom prst="ellipse">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err="1"/>
            <a:t>Datos</a:t>
          </a:r>
          <a:r>
            <a:rPr lang="en-US" sz="1300" kern="1200" dirty="0"/>
            <a:t> </a:t>
          </a:r>
          <a:r>
            <a:rPr lang="en-US" sz="1300" kern="1200" dirty="0" err="1"/>
            <a:t>históricos</a:t>
          </a:r>
          <a:endParaRPr lang="en-US" sz="1300" kern="1200" dirty="0"/>
        </a:p>
      </dsp:txBody>
      <dsp:txXfrm>
        <a:off x="2657904" y="535953"/>
        <a:ext cx="824388" cy="824388"/>
      </dsp:txXfrm>
    </dsp:sp>
    <dsp:sp modelId="{073B2A85-9E58-4F71-97C7-ACFCF9476123}">
      <dsp:nvSpPr>
        <dsp:cNvPr id="0" name=""/>
        <dsp:cNvSpPr/>
      </dsp:nvSpPr>
      <dsp:spPr>
        <a:xfrm>
          <a:off x="777239" y="128936"/>
          <a:ext cx="3627120" cy="2901696"/>
        </a:xfrm>
        <a:prstGeom prst="funnel">
          <a:avLst/>
        </a:prstGeom>
        <a:solidFill>
          <a:schemeClr val="lt1">
            <a:alpha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536304-507B-4A2B-A22A-2B74EF30FA80}">
      <dsp:nvSpPr>
        <dsp:cNvPr id="0" name=""/>
        <dsp:cNvSpPr/>
      </dsp:nvSpPr>
      <dsp:spPr>
        <a:xfrm>
          <a:off x="558" y="1235093"/>
          <a:ext cx="4320006" cy="997133"/>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dirty="0"/>
            <a:t>40</a:t>
          </a:r>
        </a:p>
      </dsp:txBody>
      <dsp:txXfrm>
        <a:off x="499125" y="1235093"/>
        <a:ext cx="3322873" cy="997133"/>
      </dsp:txXfrm>
    </dsp:sp>
    <dsp:sp modelId="{C99793DD-EF44-4987-ACFA-4F75E90A5303}">
      <dsp:nvSpPr>
        <dsp:cNvPr id="0" name=""/>
        <dsp:cNvSpPr/>
      </dsp:nvSpPr>
      <dsp:spPr>
        <a:xfrm>
          <a:off x="914145" y="2356869"/>
          <a:ext cx="1994267" cy="759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200150">
            <a:lnSpc>
              <a:spcPct val="90000"/>
            </a:lnSpc>
            <a:spcBef>
              <a:spcPct val="0"/>
            </a:spcBef>
            <a:spcAft>
              <a:spcPct val="15000"/>
            </a:spcAft>
            <a:buChar char="•"/>
          </a:pPr>
          <a:r>
            <a:rPr lang="en-US" sz="2700" kern="1200" dirty="0" err="1"/>
            <a:t>Análisis</a:t>
          </a:r>
          <a:r>
            <a:rPr lang="en-US" sz="2700" kern="1200" dirty="0"/>
            <a:t> y </a:t>
          </a:r>
          <a:r>
            <a:rPr lang="en-US" sz="2700" kern="1200" dirty="0" err="1"/>
            <a:t>diseño</a:t>
          </a:r>
          <a:endParaRPr lang="en-US" sz="2700" kern="1200" dirty="0"/>
        </a:p>
      </dsp:txBody>
      <dsp:txXfrm>
        <a:off x="914145" y="2356869"/>
        <a:ext cx="1994267" cy="759375"/>
      </dsp:txXfrm>
    </dsp:sp>
    <dsp:sp modelId="{38433BC2-F043-406F-B3C8-C74E6146D124}">
      <dsp:nvSpPr>
        <dsp:cNvPr id="0" name=""/>
        <dsp:cNvSpPr/>
      </dsp:nvSpPr>
      <dsp:spPr>
        <a:xfrm>
          <a:off x="4273205" y="1235093"/>
          <a:ext cx="2155553" cy="997133"/>
        </a:xfrm>
        <a:prstGeom prst="chevron">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dirty="0"/>
            <a:t>20</a:t>
          </a:r>
        </a:p>
      </dsp:txBody>
      <dsp:txXfrm>
        <a:off x="4771772" y="1235093"/>
        <a:ext cx="1158420" cy="997133"/>
      </dsp:txXfrm>
    </dsp:sp>
    <dsp:sp modelId="{31D52F17-668D-4324-8FFC-2C611D417430}">
      <dsp:nvSpPr>
        <dsp:cNvPr id="0" name=""/>
        <dsp:cNvSpPr/>
      </dsp:nvSpPr>
      <dsp:spPr>
        <a:xfrm>
          <a:off x="4104565" y="2356869"/>
          <a:ext cx="1994267" cy="759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200150">
            <a:lnSpc>
              <a:spcPct val="90000"/>
            </a:lnSpc>
            <a:spcBef>
              <a:spcPct val="0"/>
            </a:spcBef>
            <a:spcAft>
              <a:spcPct val="15000"/>
            </a:spcAft>
            <a:buChar char="•"/>
          </a:pPr>
          <a:r>
            <a:rPr lang="en-US" sz="2700" kern="1200" dirty="0" err="1"/>
            <a:t>Codificación</a:t>
          </a:r>
          <a:endParaRPr lang="en-US" sz="2700" kern="1200" dirty="0"/>
        </a:p>
      </dsp:txBody>
      <dsp:txXfrm>
        <a:off x="4104565" y="2356869"/>
        <a:ext cx="1994267" cy="759375"/>
      </dsp:txXfrm>
    </dsp:sp>
    <dsp:sp modelId="{6E667A01-0359-45E4-B627-65BFCAA67487}">
      <dsp:nvSpPr>
        <dsp:cNvPr id="0" name=""/>
        <dsp:cNvSpPr/>
      </dsp:nvSpPr>
      <dsp:spPr>
        <a:xfrm>
          <a:off x="6212758" y="1235093"/>
          <a:ext cx="4302282" cy="997133"/>
        </a:xfrm>
        <a:prstGeom prst="chevron">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dirty="0"/>
            <a:t>40</a:t>
          </a:r>
        </a:p>
      </dsp:txBody>
      <dsp:txXfrm>
        <a:off x="6711325" y="1235093"/>
        <a:ext cx="3305149" cy="997133"/>
      </dsp:txXfrm>
    </dsp:sp>
    <dsp:sp modelId="{69D27116-5FF0-48C5-8D96-73B71E9CA5A7}">
      <dsp:nvSpPr>
        <dsp:cNvPr id="0" name=""/>
        <dsp:cNvSpPr/>
      </dsp:nvSpPr>
      <dsp:spPr>
        <a:xfrm>
          <a:off x="7117483" y="2356869"/>
          <a:ext cx="1994267" cy="759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Testing</a:t>
          </a:r>
        </a:p>
      </dsp:txBody>
      <dsp:txXfrm>
        <a:off x="7117483" y="2356869"/>
        <a:ext cx="1994267" cy="7593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0A9F9A-9FB0-4027-B16C-936150E95A9B}">
      <dsp:nvSpPr>
        <dsp:cNvPr id="0" name=""/>
        <dsp:cNvSpPr/>
      </dsp:nvSpPr>
      <dsp:spPr>
        <a:xfrm>
          <a:off x="100677" y="2289057"/>
          <a:ext cx="1224525" cy="6122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err="1"/>
            <a:t>Inicio</a:t>
          </a:r>
          <a:endParaRPr lang="en-US" sz="1900" kern="1200" dirty="0"/>
        </a:p>
      </dsp:txBody>
      <dsp:txXfrm>
        <a:off x="118610" y="2306990"/>
        <a:ext cx="1188659" cy="576396"/>
      </dsp:txXfrm>
    </dsp:sp>
    <dsp:sp modelId="{580F07C2-9E06-4184-8FF8-0C0AB602E0D4}">
      <dsp:nvSpPr>
        <dsp:cNvPr id="0" name=""/>
        <dsp:cNvSpPr/>
      </dsp:nvSpPr>
      <dsp:spPr>
        <a:xfrm rot="17230830">
          <a:off x="740997" y="1790791"/>
          <a:ext cx="1658221" cy="24565"/>
        </a:xfrm>
        <a:custGeom>
          <a:avLst/>
          <a:gdLst/>
          <a:ahLst/>
          <a:cxnLst/>
          <a:rect l="0" t="0" r="0" b="0"/>
          <a:pathLst>
            <a:path>
              <a:moveTo>
                <a:pt x="0" y="12282"/>
              </a:moveTo>
              <a:lnTo>
                <a:pt x="1658221" y="122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528652" y="1761618"/>
        <a:ext cx="82911" cy="82911"/>
      </dsp:txXfrm>
    </dsp:sp>
    <dsp:sp modelId="{97392CA9-3D73-44C3-9EFF-2F888FB85257}">
      <dsp:nvSpPr>
        <dsp:cNvPr id="0" name=""/>
        <dsp:cNvSpPr/>
      </dsp:nvSpPr>
      <dsp:spPr>
        <a:xfrm>
          <a:off x="1815013" y="704827"/>
          <a:ext cx="1224525" cy="6122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err="1"/>
            <a:t>Actividad</a:t>
          </a:r>
          <a:r>
            <a:rPr lang="en-US" sz="1900" kern="1200" dirty="0"/>
            <a:t> 1</a:t>
          </a:r>
        </a:p>
      </dsp:txBody>
      <dsp:txXfrm>
        <a:off x="1832946" y="722760"/>
        <a:ext cx="1188659" cy="576396"/>
      </dsp:txXfrm>
    </dsp:sp>
    <dsp:sp modelId="{F501D20D-34F6-4078-AF72-21110318E0EC}">
      <dsp:nvSpPr>
        <dsp:cNvPr id="0" name=""/>
        <dsp:cNvSpPr/>
      </dsp:nvSpPr>
      <dsp:spPr>
        <a:xfrm rot="19457599">
          <a:off x="2982841" y="822650"/>
          <a:ext cx="603202" cy="24565"/>
        </a:xfrm>
        <a:custGeom>
          <a:avLst/>
          <a:gdLst/>
          <a:ahLst/>
          <a:cxnLst/>
          <a:rect l="0" t="0" r="0" b="0"/>
          <a:pathLst>
            <a:path>
              <a:moveTo>
                <a:pt x="0" y="12282"/>
              </a:moveTo>
              <a:lnTo>
                <a:pt x="603202" y="122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69363" y="819853"/>
        <a:ext cx="30160" cy="30160"/>
      </dsp:txXfrm>
    </dsp:sp>
    <dsp:sp modelId="{E4D4BB7B-574A-4AF8-9A5D-B2FEFD95FD1A}">
      <dsp:nvSpPr>
        <dsp:cNvPr id="0" name=""/>
        <dsp:cNvSpPr/>
      </dsp:nvSpPr>
      <dsp:spPr>
        <a:xfrm>
          <a:off x="3529348" y="352776"/>
          <a:ext cx="1224525" cy="6122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err="1"/>
            <a:t>Actividad</a:t>
          </a:r>
          <a:r>
            <a:rPr lang="en-US" sz="1900" kern="1200" dirty="0"/>
            <a:t> 1.1</a:t>
          </a:r>
        </a:p>
      </dsp:txBody>
      <dsp:txXfrm>
        <a:off x="3547281" y="370709"/>
        <a:ext cx="1188659" cy="576396"/>
      </dsp:txXfrm>
    </dsp:sp>
    <dsp:sp modelId="{EA28FDEB-801A-42C6-A338-3682FAF302D0}">
      <dsp:nvSpPr>
        <dsp:cNvPr id="0" name=""/>
        <dsp:cNvSpPr/>
      </dsp:nvSpPr>
      <dsp:spPr>
        <a:xfrm rot="19457599">
          <a:off x="4697177" y="470599"/>
          <a:ext cx="603202" cy="24565"/>
        </a:xfrm>
        <a:custGeom>
          <a:avLst/>
          <a:gdLst/>
          <a:ahLst/>
          <a:cxnLst/>
          <a:rect l="0" t="0" r="0" b="0"/>
          <a:pathLst>
            <a:path>
              <a:moveTo>
                <a:pt x="0" y="12282"/>
              </a:moveTo>
              <a:lnTo>
                <a:pt x="603202" y="122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83698" y="467802"/>
        <a:ext cx="30160" cy="30160"/>
      </dsp:txXfrm>
    </dsp:sp>
    <dsp:sp modelId="{894BF155-4168-418D-91C3-427658308D58}">
      <dsp:nvSpPr>
        <dsp:cNvPr id="0" name=""/>
        <dsp:cNvSpPr/>
      </dsp:nvSpPr>
      <dsp:spPr>
        <a:xfrm>
          <a:off x="5243683" y="725"/>
          <a:ext cx="1224525" cy="6122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err="1"/>
            <a:t>Actividad</a:t>
          </a:r>
          <a:r>
            <a:rPr lang="en-US" sz="1900" kern="1200" dirty="0"/>
            <a:t> 1.1.1</a:t>
          </a:r>
        </a:p>
      </dsp:txBody>
      <dsp:txXfrm>
        <a:off x="5261616" y="18658"/>
        <a:ext cx="1188659" cy="576396"/>
      </dsp:txXfrm>
    </dsp:sp>
    <dsp:sp modelId="{CD4B6ACF-361F-4FD2-91B6-AAE41B176D13}">
      <dsp:nvSpPr>
        <dsp:cNvPr id="0" name=""/>
        <dsp:cNvSpPr/>
      </dsp:nvSpPr>
      <dsp:spPr>
        <a:xfrm rot="2142401">
          <a:off x="4697177" y="822650"/>
          <a:ext cx="603202" cy="24565"/>
        </a:xfrm>
        <a:custGeom>
          <a:avLst/>
          <a:gdLst/>
          <a:ahLst/>
          <a:cxnLst/>
          <a:rect l="0" t="0" r="0" b="0"/>
          <a:pathLst>
            <a:path>
              <a:moveTo>
                <a:pt x="0" y="12282"/>
              </a:moveTo>
              <a:lnTo>
                <a:pt x="603202" y="122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83698" y="819853"/>
        <a:ext cx="30160" cy="30160"/>
      </dsp:txXfrm>
    </dsp:sp>
    <dsp:sp modelId="{D78D9089-E2C8-4427-B526-3E0233E705EB}">
      <dsp:nvSpPr>
        <dsp:cNvPr id="0" name=""/>
        <dsp:cNvSpPr/>
      </dsp:nvSpPr>
      <dsp:spPr>
        <a:xfrm>
          <a:off x="5243683" y="704827"/>
          <a:ext cx="1224525" cy="6122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err="1"/>
            <a:t>Actividad</a:t>
          </a:r>
          <a:r>
            <a:rPr lang="en-US" sz="1900" kern="1200" dirty="0"/>
            <a:t> 1.1.2</a:t>
          </a:r>
        </a:p>
      </dsp:txBody>
      <dsp:txXfrm>
        <a:off x="5261616" y="722760"/>
        <a:ext cx="1188659" cy="576396"/>
      </dsp:txXfrm>
    </dsp:sp>
    <dsp:sp modelId="{3211E55F-5048-410C-BF40-0F7A8133B129}">
      <dsp:nvSpPr>
        <dsp:cNvPr id="0" name=""/>
        <dsp:cNvSpPr/>
      </dsp:nvSpPr>
      <dsp:spPr>
        <a:xfrm rot="2142401">
          <a:off x="2982841" y="1174701"/>
          <a:ext cx="603202" cy="24565"/>
        </a:xfrm>
        <a:custGeom>
          <a:avLst/>
          <a:gdLst/>
          <a:ahLst/>
          <a:cxnLst/>
          <a:rect l="0" t="0" r="0" b="0"/>
          <a:pathLst>
            <a:path>
              <a:moveTo>
                <a:pt x="0" y="12282"/>
              </a:moveTo>
              <a:lnTo>
                <a:pt x="603202" y="122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69363" y="1171904"/>
        <a:ext cx="30160" cy="30160"/>
      </dsp:txXfrm>
    </dsp:sp>
    <dsp:sp modelId="{6C22EE45-966C-4464-896E-59267A4A0682}">
      <dsp:nvSpPr>
        <dsp:cNvPr id="0" name=""/>
        <dsp:cNvSpPr/>
      </dsp:nvSpPr>
      <dsp:spPr>
        <a:xfrm>
          <a:off x="3529348" y="1056878"/>
          <a:ext cx="1224525" cy="6122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err="1"/>
            <a:t>Actividad</a:t>
          </a:r>
          <a:r>
            <a:rPr lang="en-US" sz="1900" kern="1200" dirty="0"/>
            <a:t> 1.2</a:t>
          </a:r>
        </a:p>
      </dsp:txBody>
      <dsp:txXfrm>
        <a:off x="3547281" y="1074811"/>
        <a:ext cx="1188659" cy="576396"/>
      </dsp:txXfrm>
    </dsp:sp>
    <dsp:sp modelId="{B95655A8-2CE9-478E-964D-B7276A694C26}">
      <dsp:nvSpPr>
        <dsp:cNvPr id="0" name=""/>
        <dsp:cNvSpPr/>
      </dsp:nvSpPr>
      <dsp:spPr>
        <a:xfrm rot="1186030">
          <a:off x="1309868" y="2670918"/>
          <a:ext cx="520479" cy="24565"/>
        </a:xfrm>
        <a:custGeom>
          <a:avLst/>
          <a:gdLst/>
          <a:ahLst/>
          <a:cxnLst/>
          <a:rect l="0" t="0" r="0" b="0"/>
          <a:pathLst>
            <a:path>
              <a:moveTo>
                <a:pt x="0" y="12282"/>
              </a:moveTo>
              <a:lnTo>
                <a:pt x="520479" y="122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557095" y="2670189"/>
        <a:ext cx="26023" cy="26023"/>
      </dsp:txXfrm>
    </dsp:sp>
    <dsp:sp modelId="{418B394E-705F-4FE8-8C39-39931D13A81A}">
      <dsp:nvSpPr>
        <dsp:cNvPr id="0" name=""/>
        <dsp:cNvSpPr/>
      </dsp:nvSpPr>
      <dsp:spPr>
        <a:xfrm>
          <a:off x="1815013" y="2465082"/>
          <a:ext cx="1224525" cy="6122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err="1"/>
            <a:t>Actividad</a:t>
          </a:r>
          <a:r>
            <a:rPr lang="en-US" sz="1900" kern="1200" dirty="0"/>
            <a:t> 2</a:t>
          </a:r>
        </a:p>
      </dsp:txBody>
      <dsp:txXfrm>
        <a:off x="1832946" y="2483015"/>
        <a:ext cx="1188659" cy="576396"/>
      </dsp:txXfrm>
    </dsp:sp>
    <dsp:sp modelId="{C1011D07-0896-4966-AB76-EA25EB5DF924}">
      <dsp:nvSpPr>
        <dsp:cNvPr id="0" name=""/>
        <dsp:cNvSpPr/>
      </dsp:nvSpPr>
      <dsp:spPr>
        <a:xfrm rot="18289469">
          <a:off x="2855586" y="2406880"/>
          <a:ext cx="857714" cy="24565"/>
        </a:xfrm>
        <a:custGeom>
          <a:avLst/>
          <a:gdLst/>
          <a:ahLst/>
          <a:cxnLst/>
          <a:rect l="0" t="0" r="0" b="0"/>
          <a:pathLst>
            <a:path>
              <a:moveTo>
                <a:pt x="0" y="12282"/>
              </a:moveTo>
              <a:lnTo>
                <a:pt x="857714" y="122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63000" y="2397720"/>
        <a:ext cx="42885" cy="42885"/>
      </dsp:txXfrm>
    </dsp:sp>
    <dsp:sp modelId="{271DF392-3AC7-4644-8C0C-0AB60B2103EE}">
      <dsp:nvSpPr>
        <dsp:cNvPr id="0" name=""/>
        <dsp:cNvSpPr/>
      </dsp:nvSpPr>
      <dsp:spPr>
        <a:xfrm>
          <a:off x="3529348" y="1760980"/>
          <a:ext cx="1224525" cy="6122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err="1"/>
            <a:t>Actividad</a:t>
          </a:r>
          <a:r>
            <a:rPr lang="en-US" sz="1900" kern="1200" dirty="0"/>
            <a:t> 2.1</a:t>
          </a:r>
        </a:p>
      </dsp:txBody>
      <dsp:txXfrm>
        <a:off x="3547281" y="1778913"/>
        <a:ext cx="1188659" cy="576396"/>
      </dsp:txXfrm>
    </dsp:sp>
    <dsp:sp modelId="{63B7023C-90DB-434B-A551-9B9FADE2CEC2}">
      <dsp:nvSpPr>
        <dsp:cNvPr id="0" name=""/>
        <dsp:cNvSpPr/>
      </dsp:nvSpPr>
      <dsp:spPr>
        <a:xfrm>
          <a:off x="3039538" y="2758931"/>
          <a:ext cx="489810" cy="24565"/>
        </a:xfrm>
        <a:custGeom>
          <a:avLst/>
          <a:gdLst/>
          <a:ahLst/>
          <a:cxnLst/>
          <a:rect l="0" t="0" r="0" b="0"/>
          <a:pathLst>
            <a:path>
              <a:moveTo>
                <a:pt x="0" y="12282"/>
              </a:moveTo>
              <a:lnTo>
                <a:pt x="489810" y="122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72198" y="2758968"/>
        <a:ext cx="24490" cy="24490"/>
      </dsp:txXfrm>
    </dsp:sp>
    <dsp:sp modelId="{883DFC61-4067-44E1-91B5-7FD637403A9E}">
      <dsp:nvSpPr>
        <dsp:cNvPr id="0" name=""/>
        <dsp:cNvSpPr/>
      </dsp:nvSpPr>
      <dsp:spPr>
        <a:xfrm>
          <a:off x="3529348" y="2465082"/>
          <a:ext cx="1224525" cy="6122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err="1"/>
            <a:t>Actividad</a:t>
          </a:r>
          <a:r>
            <a:rPr lang="en-US" sz="1900" kern="1200" dirty="0"/>
            <a:t> 2.2</a:t>
          </a:r>
        </a:p>
      </dsp:txBody>
      <dsp:txXfrm>
        <a:off x="3547281" y="2483015"/>
        <a:ext cx="1188659" cy="576396"/>
      </dsp:txXfrm>
    </dsp:sp>
    <dsp:sp modelId="{C089822E-43B2-4170-86BF-7069C18E25A3}">
      <dsp:nvSpPr>
        <dsp:cNvPr id="0" name=""/>
        <dsp:cNvSpPr/>
      </dsp:nvSpPr>
      <dsp:spPr>
        <a:xfrm rot="19457599">
          <a:off x="4697177" y="2582905"/>
          <a:ext cx="603202" cy="24565"/>
        </a:xfrm>
        <a:custGeom>
          <a:avLst/>
          <a:gdLst/>
          <a:ahLst/>
          <a:cxnLst/>
          <a:rect l="0" t="0" r="0" b="0"/>
          <a:pathLst>
            <a:path>
              <a:moveTo>
                <a:pt x="0" y="12282"/>
              </a:moveTo>
              <a:lnTo>
                <a:pt x="603202" y="122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83698" y="2580108"/>
        <a:ext cx="30160" cy="30160"/>
      </dsp:txXfrm>
    </dsp:sp>
    <dsp:sp modelId="{9E9F225F-E970-449B-96F9-CBB8A0AF0CBF}">
      <dsp:nvSpPr>
        <dsp:cNvPr id="0" name=""/>
        <dsp:cNvSpPr/>
      </dsp:nvSpPr>
      <dsp:spPr>
        <a:xfrm>
          <a:off x="5243683" y="2113031"/>
          <a:ext cx="1224525" cy="6122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err="1"/>
            <a:t>Actividad</a:t>
          </a:r>
          <a:r>
            <a:rPr lang="en-US" sz="1900" kern="1200" dirty="0"/>
            <a:t> 2.2.1</a:t>
          </a:r>
        </a:p>
      </dsp:txBody>
      <dsp:txXfrm>
        <a:off x="5261616" y="2130964"/>
        <a:ext cx="1188659" cy="576396"/>
      </dsp:txXfrm>
    </dsp:sp>
    <dsp:sp modelId="{57F2DCC3-2994-4802-BD17-3428D84A7953}">
      <dsp:nvSpPr>
        <dsp:cNvPr id="0" name=""/>
        <dsp:cNvSpPr/>
      </dsp:nvSpPr>
      <dsp:spPr>
        <a:xfrm rot="2142401">
          <a:off x="4697177" y="2934956"/>
          <a:ext cx="603202" cy="24565"/>
        </a:xfrm>
        <a:custGeom>
          <a:avLst/>
          <a:gdLst/>
          <a:ahLst/>
          <a:cxnLst/>
          <a:rect l="0" t="0" r="0" b="0"/>
          <a:pathLst>
            <a:path>
              <a:moveTo>
                <a:pt x="0" y="12282"/>
              </a:moveTo>
              <a:lnTo>
                <a:pt x="603202" y="122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83698" y="2932159"/>
        <a:ext cx="30160" cy="30160"/>
      </dsp:txXfrm>
    </dsp:sp>
    <dsp:sp modelId="{9719E9C0-B0E7-40D6-9ECB-ECA28B98553F}">
      <dsp:nvSpPr>
        <dsp:cNvPr id="0" name=""/>
        <dsp:cNvSpPr/>
      </dsp:nvSpPr>
      <dsp:spPr>
        <a:xfrm>
          <a:off x="5243683" y="2817133"/>
          <a:ext cx="1224525" cy="6122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err="1"/>
            <a:t>Actividad</a:t>
          </a:r>
          <a:r>
            <a:rPr lang="en-US" sz="1900" kern="1200" dirty="0"/>
            <a:t> 2.2.2</a:t>
          </a:r>
        </a:p>
      </dsp:txBody>
      <dsp:txXfrm>
        <a:off x="5261616" y="2835066"/>
        <a:ext cx="1188659" cy="576396"/>
      </dsp:txXfrm>
    </dsp:sp>
    <dsp:sp modelId="{D6E610E9-60E5-46EF-A719-AEC03833866C}">
      <dsp:nvSpPr>
        <dsp:cNvPr id="0" name=""/>
        <dsp:cNvSpPr/>
      </dsp:nvSpPr>
      <dsp:spPr>
        <a:xfrm>
          <a:off x="6468208" y="3110982"/>
          <a:ext cx="489810" cy="24565"/>
        </a:xfrm>
        <a:custGeom>
          <a:avLst/>
          <a:gdLst/>
          <a:ahLst/>
          <a:cxnLst/>
          <a:rect l="0" t="0" r="0" b="0"/>
          <a:pathLst>
            <a:path>
              <a:moveTo>
                <a:pt x="0" y="12282"/>
              </a:moveTo>
              <a:lnTo>
                <a:pt x="489810" y="122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700868" y="3111019"/>
        <a:ext cx="24490" cy="24490"/>
      </dsp:txXfrm>
    </dsp:sp>
    <dsp:sp modelId="{6340A011-84F1-45D1-8420-2E32E15D2A6C}">
      <dsp:nvSpPr>
        <dsp:cNvPr id="0" name=""/>
        <dsp:cNvSpPr/>
      </dsp:nvSpPr>
      <dsp:spPr>
        <a:xfrm>
          <a:off x="6958019" y="2817133"/>
          <a:ext cx="1224525" cy="6122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err="1"/>
            <a:t>Actividad</a:t>
          </a:r>
          <a:r>
            <a:rPr lang="en-US" sz="1900" kern="1200" dirty="0"/>
            <a:t> 2.2.2.1</a:t>
          </a:r>
        </a:p>
      </dsp:txBody>
      <dsp:txXfrm>
        <a:off x="6975952" y="2835066"/>
        <a:ext cx="1188659" cy="576396"/>
      </dsp:txXfrm>
    </dsp:sp>
    <dsp:sp modelId="{530C7C3F-0ECD-4A99-BF07-AC3A64BD8868}">
      <dsp:nvSpPr>
        <dsp:cNvPr id="0" name=""/>
        <dsp:cNvSpPr/>
      </dsp:nvSpPr>
      <dsp:spPr>
        <a:xfrm rot="3310531">
          <a:off x="2855586" y="3110982"/>
          <a:ext cx="857714" cy="24565"/>
        </a:xfrm>
        <a:custGeom>
          <a:avLst/>
          <a:gdLst/>
          <a:ahLst/>
          <a:cxnLst/>
          <a:rect l="0" t="0" r="0" b="0"/>
          <a:pathLst>
            <a:path>
              <a:moveTo>
                <a:pt x="0" y="12282"/>
              </a:moveTo>
              <a:lnTo>
                <a:pt x="857714" y="122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63000" y="3101822"/>
        <a:ext cx="42885" cy="42885"/>
      </dsp:txXfrm>
    </dsp:sp>
    <dsp:sp modelId="{889AE2BB-21B3-4FD0-B23D-575A602DE5DA}">
      <dsp:nvSpPr>
        <dsp:cNvPr id="0" name=""/>
        <dsp:cNvSpPr/>
      </dsp:nvSpPr>
      <dsp:spPr>
        <a:xfrm>
          <a:off x="3529348" y="3169184"/>
          <a:ext cx="1224525" cy="6122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err="1"/>
            <a:t>Actividad</a:t>
          </a:r>
          <a:r>
            <a:rPr lang="en-US" sz="1900" kern="1200" dirty="0"/>
            <a:t> 2.3</a:t>
          </a:r>
        </a:p>
      </dsp:txBody>
      <dsp:txXfrm>
        <a:off x="3547281" y="3187117"/>
        <a:ext cx="1188659" cy="576396"/>
      </dsp:txXfrm>
    </dsp:sp>
    <dsp:sp modelId="{81B79096-3419-4CAC-936B-7EF3C3541D74}">
      <dsp:nvSpPr>
        <dsp:cNvPr id="0" name=""/>
        <dsp:cNvSpPr/>
      </dsp:nvSpPr>
      <dsp:spPr>
        <a:xfrm rot="4369170">
          <a:off x="740997" y="3375020"/>
          <a:ext cx="1658221" cy="24565"/>
        </a:xfrm>
        <a:custGeom>
          <a:avLst/>
          <a:gdLst/>
          <a:ahLst/>
          <a:cxnLst/>
          <a:rect l="0" t="0" r="0" b="0"/>
          <a:pathLst>
            <a:path>
              <a:moveTo>
                <a:pt x="0" y="12282"/>
              </a:moveTo>
              <a:lnTo>
                <a:pt x="1658221" y="122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528652" y="3345847"/>
        <a:ext cx="82911" cy="82911"/>
      </dsp:txXfrm>
    </dsp:sp>
    <dsp:sp modelId="{D0AA7A88-4AD7-4359-A234-C2C8134708F4}">
      <dsp:nvSpPr>
        <dsp:cNvPr id="0" name=""/>
        <dsp:cNvSpPr/>
      </dsp:nvSpPr>
      <dsp:spPr>
        <a:xfrm>
          <a:off x="1815013" y="3873286"/>
          <a:ext cx="1224525" cy="6122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err="1"/>
            <a:t>Actividad</a:t>
          </a:r>
          <a:r>
            <a:rPr lang="en-US" sz="1900" kern="1200" dirty="0"/>
            <a:t> 3</a:t>
          </a:r>
        </a:p>
      </dsp:txBody>
      <dsp:txXfrm>
        <a:off x="1832946" y="3891219"/>
        <a:ext cx="1188659" cy="576396"/>
      </dsp:txXfrm>
    </dsp:sp>
    <dsp:sp modelId="{F6119943-31A4-44B2-84E0-08DFA8FBD3FB}">
      <dsp:nvSpPr>
        <dsp:cNvPr id="0" name=""/>
        <dsp:cNvSpPr/>
      </dsp:nvSpPr>
      <dsp:spPr>
        <a:xfrm>
          <a:off x="3039538" y="4167135"/>
          <a:ext cx="489810" cy="24565"/>
        </a:xfrm>
        <a:custGeom>
          <a:avLst/>
          <a:gdLst/>
          <a:ahLst/>
          <a:cxnLst/>
          <a:rect l="0" t="0" r="0" b="0"/>
          <a:pathLst>
            <a:path>
              <a:moveTo>
                <a:pt x="0" y="12282"/>
              </a:moveTo>
              <a:lnTo>
                <a:pt x="489810" y="122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72198" y="4167172"/>
        <a:ext cx="24490" cy="24490"/>
      </dsp:txXfrm>
    </dsp:sp>
    <dsp:sp modelId="{8EC7A9B5-88AF-42F3-87AE-5A4508306F63}">
      <dsp:nvSpPr>
        <dsp:cNvPr id="0" name=""/>
        <dsp:cNvSpPr/>
      </dsp:nvSpPr>
      <dsp:spPr>
        <a:xfrm>
          <a:off x="3529348" y="3873286"/>
          <a:ext cx="1224525" cy="6122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err="1"/>
            <a:t>Actividad</a:t>
          </a:r>
          <a:r>
            <a:rPr lang="en-US" sz="1900" kern="1200" dirty="0"/>
            <a:t> 3.1</a:t>
          </a:r>
        </a:p>
      </dsp:txBody>
      <dsp:txXfrm>
        <a:off x="3547281" y="3891219"/>
        <a:ext cx="1188659" cy="576396"/>
      </dsp:txXfrm>
    </dsp:sp>
    <dsp:sp modelId="{D46C9E87-42F5-4DE9-99F2-96D464313EA6}">
      <dsp:nvSpPr>
        <dsp:cNvPr id="0" name=""/>
        <dsp:cNvSpPr/>
      </dsp:nvSpPr>
      <dsp:spPr>
        <a:xfrm>
          <a:off x="4753873" y="4167135"/>
          <a:ext cx="489810" cy="24565"/>
        </a:xfrm>
        <a:custGeom>
          <a:avLst/>
          <a:gdLst/>
          <a:ahLst/>
          <a:cxnLst/>
          <a:rect l="0" t="0" r="0" b="0"/>
          <a:pathLst>
            <a:path>
              <a:moveTo>
                <a:pt x="0" y="12282"/>
              </a:moveTo>
              <a:lnTo>
                <a:pt x="489810" y="122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86533" y="4167172"/>
        <a:ext cx="24490" cy="24490"/>
      </dsp:txXfrm>
    </dsp:sp>
    <dsp:sp modelId="{DB8A895B-1F98-4F90-B687-01BB6D4CFE2D}">
      <dsp:nvSpPr>
        <dsp:cNvPr id="0" name=""/>
        <dsp:cNvSpPr/>
      </dsp:nvSpPr>
      <dsp:spPr>
        <a:xfrm>
          <a:off x="5243683" y="3873286"/>
          <a:ext cx="1224525" cy="6122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err="1"/>
            <a:t>Actividad</a:t>
          </a:r>
          <a:r>
            <a:rPr lang="en-US" sz="1900" kern="1200" dirty="0"/>
            <a:t> 3.2</a:t>
          </a:r>
        </a:p>
      </dsp:txBody>
      <dsp:txXfrm>
        <a:off x="5261616" y="3891219"/>
        <a:ext cx="1188659" cy="576396"/>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1.x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drawings/drawing1.xml><?xml version="1.0" encoding="utf-8"?>
<c:userShapes xmlns:c="http://schemas.openxmlformats.org/drawingml/2006/chart">
  <cdr:relSizeAnchor xmlns:cdr="http://schemas.openxmlformats.org/drawingml/2006/chartDrawing">
    <cdr:from>
      <cdr:x>0</cdr:x>
      <cdr:y>0.09887</cdr:y>
    </cdr:from>
    <cdr:to>
      <cdr:x>0.56699</cdr:x>
      <cdr:y>0.82241</cdr:y>
    </cdr:to>
    <cdr:pic>
      <cdr:nvPicPr>
        <cdr:cNvPr id="2" name="Content Placeholder 10">
          <a:extLst xmlns:a="http://schemas.openxmlformats.org/drawingml/2006/main">
            <a:ext uri="{FF2B5EF4-FFF2-40B4-BE49-F238E27FC236}">
              <a16:creationId xmlns:a16="http://schemas.microsoft.com/office/drawing/2014/main" id="{E11CD70C-8266-422A-931E-3861BCAEB8FD}"/>
            </a:ext>
          </a:extLst>
        </cdr:cNvPr>
        <cdr:cNvPicPr>
          <a:picLocks xmlns:a="http://schemas.openxmlformats.org/drawingml/2006/main" noGrp="1" noChangeAspect="1"/>
        </cdr:cNvPicPr>
      </cdr:nvPicPr>
      <cdr:blipFill rotWithShape="1">
        <a:blip xmlns:a="http://schemas.openxmlformats.org/drawingml/2006/main" xmlns:r="http://schemas.openxmlformats.org/officeDocument/2006/relationships" r:embed="rId1"/>
        <a:srcRect xmlns:a="http://schemas.openxmlformats.org/drawingml/2006/main" l="23693" t="38556" r="57284" b="26023"/>
        <a:stretch xmlns:a="http://schemas.openxmlformats.org/drawingml/2006/main"/>
      </cdr:blipFill>
      <cdr:spPr>
        <a:xfrm xmlns:a="http://schemas.openxmlformats.org/drawingml/2006/main">
          <a:off x="0" y="430213"/>
          <a:ext cx="2937933" cy="3148364"/>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73D825-7B94-43C4-8AD5-CC3B64A34720}" type="datetimeFigureOut">
              <a:rPr lang="es-AR" smtClean="0"/>
              <a:pPr/>
              <a:t>13/9/2017</a:t>
            </a:fld>
            <a:endParaRPr lang="es-A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s-AR"/>
              <a:t>Introducción a la administración de proyectos</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447028E-7B01-4377-88F1-ABCC7AE4E6B6}" type="slidenum">
              <a:rPr lang="es-AR" smtClean="0"/>
              <a:pPr/>
              <a:t>‹#›</a:t>
            </a:fld>
            <a:endParaRPr lang="es-AR"/>
          </a:p>
        </p:txBody>
      </p:sp>
    </p:spTree>
    <p:extLst>
      <p:ext uri="{BB962C8B-B14F-4D97-AF65-F5344CB8AC3E}">
        <p14:creationId xmlns:p14="http://schemas.microsoft.com/office/powerpoint/2010/main" val="3899380162"/>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1C6051-0B76-45D7-9CFB-FE17365946C0}" type="datetimeFigureOut">
              <a:rPr lang="es-AR" smtClean="0"/>
              <a:pPr/>
              <a:t>13/9/2017</a:t>
            </a:fld>
            <a:endParaRPr lang="es-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s-AR"/>
              <a:t>Introducción a la administración de proyectos</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55070F-1086-4E3B-A03B-9E9100346F93}" type="slidenum">
              <a:rPr lang="es-AR" smtClean="0"/>
              <a:pPr/>
              <a:t>‹#›</a:t>
            </a:fld>
            <a:endParaRPr lang="es-AR"/>
          </a:p>
        </p:txBody>
      </p:sp>
    </p:spTree>
    <p:extLst>
      <p:ext uri="{BB962C8B-B14F-4D97-AF65-F5344CB8AC3E}">
        <p14:creationId xmlns:p14="http://schemas.microsoft.com/office/powerpoint/2010/main" val="4262981546"/>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228600" indent="-228600">
              <a:buAutoNum type="arabicPeriod"/>
            </a:pPr>
            <a:r>
              <a:rPr lang="es-AR" dirty="0"/>
              <a:t>Pantallas: Interfaz de usuario</a:t>
            </a:r>
          </a:p>
          <a:p>
            <a:pPr marL="228600" indent="-228600">
              <a:buAutoNum type="arabicPeriod"/>
            </a:pPr>
            <a:r>
              <a:rPr lang="es-AR" dirty="0"/>
              <a:t>Reportes</a:t>
            </a:r>
          </a:p>
          <a:p>
            <a:pPr marL="228600" indent="-228600">
              <a:buAutoNum type="arabicPeriod"/>
            </a:pPr>
            <a:r>
              <a:rPr lang="es-AR" dirty="0"/>
              <a:t>Componente 3GL: Componentes que </a:t>
            </a:r>
            <a:r>
              <a:rPr lang="es-AR" dirty="0" err="1"/>
              <a:t>problablemente</a:t>
            </a:r>
            <a:r>
              <a:rPr lang="es-AR" dirty="0"/>
              <a:t> se requieran para construir la aplicación. </a:t>
            </a:r>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extLst>
      <p:ext uri="{BB962C8B-B14F-4D97-AF65-F5344CB8AC3E}">
        <p14:creationId xmlns:p14="http://schemas.microsoft.com/office/powerpoint/2010/main" val="174164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indent="0">
              <a:buNone/>
            </a:pPr>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extLst>
      <p:ext uri="{BB962C8B-B14F-4D97-AF65-F5344CB8AC3E}">
        <p14:creationId xmlns:p14="http://schemas.microsoft.com/office/powerpoint/2010/main" val="1639907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10000"/>
          </a:bodyPr>
          <a:lstStyle/>
          <a:p>
            <a:pPr marL="228600" indent="-228600">
              <a:buAutoNum type="arabicPeriod"/>
            </a:pPr>
            <a:r>
              <a:rPr lang="es-AR" dirty="0"/>
              <a:t>La estimación de costo y esfuerzo de software nunca será una ciencia exacta.</a:t>
            </a:r>
          </a:p>
          <a:p>
            <a:pPr marL="228600" indent="-228600">
              <a:buAutoNum type="arabicPeriod"/>
            </a:pPr>
            <a:r>
              <a:rPr lang="es-AR" dirty="0"/>
              <a:t>La estimación del costo y esfuerzo da por resultado el tiempo de duración del proyecto.</a:t>
            </a:r>
          </a:p>
          <a:p>
            <a:pPr marL="228600" indent="-228600">
              <a:buAutoNum type="arabicPeriod"/>
            </a:pPr>
            <a:r>
              <a:rPr lang="es-AR" dirty="0"/>
              <a:t>Las técnicas de estimación están basadas en los datos históricos y por ende van a depender de esto. Si los datos históricos son débiles, entonces la estimación también lo será.</a:t>
            </a:r>
          </a:p>
          <a:p>
            <a:pPr marL="228600" indent="-228600">
              <a:buAutoNum type="arabicPeriod"/>
            </a:pPr>
            <a:r>
              <a:rPr lang="es-AR" dirty="0"/>
              <a:t>Para poder descomponer el problema lo que primero tengo que hacer es conocer el tamaño del software. Por eso es muy importante trabajar correctamente con el “Dimensionamiento del software”.</a:t>
            </a:r>
          </a:p>
          <a:p>
            <a:pPr marL="228600" indent="-228600">
              <a:buAutoNum type="arabicPeriod"/>
            </a:pPr>
            <a:r>
              <a:rPr lang="es-AR" dirty="0"/>
              <a:t>El dimensionamiento representa el primer gran desafío como planificador.</a:t>
            </a:r>
          </a:p>
          <a:p>
            <a:pPr marL="228600" indent="-228600">
              <a:buAutoNum type="arabicPeriod"/>
            </a:pPr>
            <a:r>
              <a:rPr lang="es-AR" dirty="0"/>
              <a:t>Al realizar una estimación debe considerarse siempre tres valores. Optimistas (valores de estimación bajos), valores mas probables, y valores pesimistas (valores de estimación altos).</a:t>
            </a:r>
          </a:p>
          <a:p>
            <a:pPr marL="228600" indent="-228600">
              <a:buAutoNum type="arabicPeriod"/>
            </a:pPr>
            <a:r>
              <a:rPr lang="es-AR" dirty="0"/>
              <a:t>Siempre vamos a usar datos históricos, ahora, cuando no dispongamos de determinada información no vamos a poder evitar caer en la intuición.</a:t>
            </a:r>
          </a:p>
          <a:p>
            <a:pPr marL="228600" indent="-228600">
              <a:buAutoNum type="arabicPeriod"/>
            </a:pPr>
            <a:endParaRPr lang="es-AR" dirty="0"/>
          </a:p>
          <a:p>
            <a:pPr marL="228600" indent="-228600">
              <a:buAutoNum type="arabicPeriod"/>
            </a:pPr>
            <a:r>
              <a:rPr lang="es-AR" dirty="0"/>
              <a:t>Tipos de estimaciones:</a:t>
            </a:r>
          </a:p>
          <a:p>
            <a:pPr marL="685800" lvl="1" indent="-228600">
              <a:buAutoNum type="arabicPeriod"/>
            </a:pPr>
            <a:r>
              <a:rPr lang="es-AR" dirty="0"/>
              <a:t>Estimación basada en el problema</a:t>
            </a:r>
          </a:p>
          <a:p>
            <a:pPr marL="1143000" lvl="2" indent="-228600">
              <a:buAutoNum type="arabicPeriod"/>
            </a:pPr>
            <a:r>
              <a:rPr lang="es-AR" dirty="0"/>
              <a:t>Estimación LOC</a:t>
            </a:r>
          </a:p>
          <a:p>
            <a:pPr marL="1143000" lvl="2" indent="-228600">
              <a:buAutoNum type="arabicPeriod"/>
            </a:pPr>
            <a:r>
              <a:rPr lang="es-AR" dirty="0"/>
              <a:t>Estimación PF</a:t>
            </a:r>
          </a:p>
          <a:p>
            <a:pPr marL="685800" lvl="1" indent="-228600">
              <a:buAutoNum type="arabicPeriod"/>
            </a:pPr>
            <a:r>
              <a:rPr lang="es-AR" dirty="0"/>
              <a:t>Estimación basada en proceso</a:t>
            </a:r>
          </a:p>
          <a:p>
            <a:pPr marL="685800" lvl="1" indent="-228600">
              <a:buAutoNum type="arabicPeriod"/>
            </a:pPr>
            <a:r>
              <a:rPr lang="es-AR" dirty="0"/>
              <a:t>Estimación con Casos de uso</a:t>
            </a:r>
          </a:p>
          <a:p>
            <a:pPr marL="685800" lvl="1" indent="-228600">
              <a:buAutoNum type="arabicPeriod"/>
            </a:pPr>
            <a:endParaRPr lang="es-AR" dirty="0"/>
          </a:p>
          <a:p>
            <a:pPr marL="228600" indent="-228600">
              <a:buAutoNum type="arabicPeriod"/>
            </a:pPr>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extLst>
      <p:ext uri="{BB962C8B-B14F-4D97-AF65-F5344CB8AC3E}">
        <p14:creationId xmlns:p14="http://schemas.microsoft.com/office/powerpoint/2010/main" val="2469571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228600" indent="-228600">
              <a:buAutoNum type="arabicPeriod"/>
            </a:pPr>
            <a:r>
              <a:rPr lang="es-AR" dirty="0"/>
              <a:t>Pantallas: Interfaz de usuario</a:t>
            </a:r>
          </a:p>
          <a:p>
            <a:pPr marL="228600" indent="-228600">
              <a:buAutoNum type="arabicPeriod"/>
            </a:pPr>
            <a:r>
              <a:rPr lang="es-AR" dirty="0"/>
              <a:t>Reportes</a:t>
            </a:r>
          </a:p>
          <a:p>
            <a:pPr marL="228600" indent="-228600">
              <a:buAutoNum type="arabicPeriod"/>
            </a:pPr>
            <a:r>
              <a:rPr lang="es-AR" dirty="0"/>
              <a:t>Componente 3GL: Componentes que </a:t>
            </a:r>
            <a:r>
              <a:rPr lang="es-AR" dirty="0" err="1"/>
              <a:t>problablemente</a:t>
            </a:r>
            <a:r>
              <a:rPr lang="es-AR" dirty="0"/>
              <a:t> se requieran para construir la aplicación. </a:t>
            </a:r>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extLst>
      <p:ext uri="{BB962C8B-B14F-4D97-AF65-F5344CB8AC3E}">
        <p14:creationId xmlns:p14="http://schemas.microsoft.com/office/powerpoint/2010/main" val="1556113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rtl="0"/>
            <a:r>
              <a:rPr lang="es-ES" sz="1200" b="0" i="0" u="none" strike="noStrike" kern="1200" dirty="0">
                <a:solidFill>
                  <a:schemeClr val="tx1"/>
                </a:solidFill>
                <a:effectLst/>
                <a:latin typeface="+mn-lt"/>
                <a:ea typeface="+mn-ea"/>
                <a:cs typeface="+mn-cs"/>
              </a:rPr>
              <a:t>Juicio Experto</a:t>
            </a:r>
            <a:endParaRPr lang="es-ES" b="0" dirty="0">
              <a:effectLst/>
            </a:endParaRPr>
          </a:p>
          <a:p>
            <a:pPr rtl="0"/>
            <a:r>
              <a:rPr lang="es-ES" sz="1200" b="0" i="0" u="none" strike="noStrike" kern="1200" dirty="0" err="1">
                <a:solidFill>
                  <a:schemeClr val="tx1"/>
                </a:solidFill>
                <a:effectLst/>
                <a:latin typeface="+mn-lt"/>
                <a:ea typeface="+mn-ea"/>
                <a:cs typeface="+mn-cs"/>
              </a:rPr>
              <a:t>Analisis</a:t>
            </a:r>
            <a:r>
              <a:rPr lang="es-ES" sz="1200" b="0" i="0" u="none" strike="noStrike" kern="1200" dirty="0">
                <a:solidFill>
                  <a:schemeClr val="tx1"/>
                </a:solidFill>
                <a:effectLst/>
                <a:latin typeface="+mn-lt"/>
                <a:ea typeface="+mn-ea"/>
                <a:cs typeface="+mn-cs"/>
              </a:rPr>
              <a:t> de Reserva. se agrega una reserva de tiempo por contingencias.</a:t>
            </a:r>
            <a:endParaRPr lang="es-ES" b="0" dirty="0">
              <a:effectLst/>
            </a:endParaRPr>
          </a:p>
          <a:p>
            <a:pPr rtl="0"/>
            <a:r>
              <a:rPr lang="es-ES" sz="1200" b="0" i="0" u="none" strike="noStrike" kern="1200" dirty="0">
                <a:solidFill>
                  <a:schemeClr val="tx1"/>
                </a:solidFill>
                <a:effectLst/>
                <a:latin typeface="+mn-lt"/>
                <a:ea typeface="+mn-ea"/>
                <a:cs typeface="+mn-cs"/>
              </a:rPr>
              <a:t>Estimación Análoga: Juicio Experto + Proyectos anteriores</a:t>
            </a:r>
            <a:endParaRPr lang="es-ES" b="0" dirty="0">
              <a:effectLst/>
            </a:endParaRPr>
          </a:p>
          <a:p>
            <a:pPr rtl="0"/>
            <a:r>
              <a:rPr lang="es-ES" sz="1200" b="0" i="0" u="none" strike="noStrike" kern="1200" dirty="0" err="1">
                <a:solidFill>
                  <a:schemeClr val="tx1"/>
                </a:solidFill>
                <a:effectLst/>
                <a:latin typeface="+mn-lt"/>
                <a:ea typeface="+mn-ea"/>
                <a:cs typeface="+mn-cs"/>
              </a:rPr>
              <a:t>Parametricas</a:t>
            </a:r>
            <a:r>
              <a:rPr lang="es-ES" sz="1200" b="0" i="0" u="none" strike="noStrike" kern="1200" dirty="0">
                <a:solidFill>
                  <a:schemeClr val="tx1"/>
                </a:solidFill>
                <a:effectLst/>
                <a:latin typeface="+mn-lt"/>
                <a:ea typeface="+mn-ea"/>
                <a:cs typeface="+mn-cs"/>
              </a:rPr>
              <a:t>: Depende de variables. Históricos, Proyectos previos, Estándares</a:t>
            </a:r>
            <a:endParaRPr lang="es-ES" b="0" dirty="0">
              <a:effectLst/>
            </a:endParaRPr>
          </a:p>
          <a:p>
            <a:pPr rtl="0"/>
            <a:r>
              <a:rPr lang="es-ES" sz="1200" b="0" i="0" u="none" strike="noStrike" kern="1200" dirty="0">
                <a:solidFill>
                  <a:schemeClr val="tx1"/>
                </a:solidFill>
                <a:effectLst/>
                <a:latin typeface="+mn-lt"/>
                <a:ea typeface="+mn-ea"/>
                <a:cs typeface="+mn-cs"/>
              </a:rPr>
              <a:t>Técnica grupales para la toma de decisiones.</a:t>
            </a:r>
            <a:endParaRPr lang="es-ES" b="0" dirty="0">
              <a:effectLst/>
            </a:endParaRPr>
          </a:p>
          <a:p>
            <a:pPr rtl="0"/>
            <a:br>
              <a:rPr lang="es-ES" b="0" dirty="0">
                <a:effectLst/>
              </a:rPr>
            </a:br>
            <a:r>
              <a:rPr lang="es-ES" sz="1200" b="0" i="0" u="none" strike="noStrike" kern="1200" dirty="0">
                <a:solidFill>
                  <a:schemeClr val="tx1"/>
                </a:solidFill>
                <a:effectLst/>
                <a:latin typeface="+mn-lt"/>
                <a:ea typeface="+mn-ea"/>
                <a:cs typeface="+mn-cs"/>
              </a:rPr>
              <a:t>Estimación por tres valores. Optimista, Pesimista, Mas probable.</a:t>
            </a:r>
            <a:endParaRPr lang="es-ES" b="0" dirty="0">
              <a:effectLst/>
            </a:endParaRPr>
          </a:p>
          <a:p>
            <a:pPr rtl="0" fontAlgn="base"/>
            <a:r>
              <a:rPr lang="es-ES" sz="1200" b="0" i="0" u="none" strike="noStrike" kern="1200" dirty="0">
                <a:solidFill>
                  <a:schemeClr val="tx1"/>
                </a:solidFill>
                <a:effectLst/>
                <a:latin typeface="+mn-lt"/>
                <a:ea typeface="+mn-ea"/>
                <a:cs typeface="+mn-cs"/>
              </a:rPr>
              <a:t>PERT</a:t>
            </a:r>
          </a:p>
          <a:p>
            <a:pPr rtl="0" fontAlgn="base"/>
            <a:r>
              <a:rPr lang="es-ES" sz="1200" b="0" i="0" u="none" strike="noStrike" kern="1200" dirty="0">
                <a:solidFill>
                  <a:schemeClr val="tx1"/>
                </a:solidFill>
                <a:effectLst/>
                <a:latin typeface="+mn-lt"/>
                <a:ea typeface="+mn-ea"/>
                <a:cs typeface="+mn-cs"/>
              </a:rPr>
              <a:t>Media</a:t>
            </a:r>
          </a:p>
          <a:p>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extLst>
      <p:ext uri="{BB962C8B-B14F-4D97-AF65-F5344CB8AC3E}">
        <p14:creationId xmlns:p14="http://schemas.microsoft.com/office/powerpoint/2010/main" val="1984892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a:t>Utiliza histórico de proyectos</a:t>
            </a:r>
          </a:p>
          <a:p>
            <a:r>
              <a:rPr lang="es-AR" dirty="0"/>
              <a:t>Utilizar parámetros en base a información histórica para poder estimar la duración de una actividad futura. </a:t>
            </a:r>
          </a:p>
          <a:p>
            <a:r>
              <a:rPr lang="es-AR" dirty="0"/>
              <a:t>El valor R2 de 0,92 indica que la variable X (número de formularios) está explicando en un 92% a la variable Y (duración en horas). Valores de R2 superiores a 0,7 indican que los datos son aceptables para proyectar el futuro. </a:t>
            </a:r>
          </a:p>
          <a:p>
            <a:r>
              <a:rPr lang="es-AR" dirty="0"/>
              <a:t>Reemplazando la incógnita de 10 formularios (X = 10) en la ecuación, se obtiene lo siguiente: Y = 3,2699 x 10 – 0,4229 = 32,28 y tiene un 92% de confianza.</a:t>
            </a:r>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extLst>
      <p:ext uri="{BB962C8B-B14F-4D97-AF65-F5344CB8AC3E}">
        <p14:creationId xmlns:p14="http://schemas.microsoft.com/office/powerpoint/2010/main" val="2387100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rtl="0"/>
            <a:r>
              <a:rPr lang="es-AR" sz="1200" b="0" i="0" u="none" strike="noStrike" kern="1200" dirty="0">
                <a:solidFill>
                  <a:schemeClr val="tx1"/>
                </a:solidFill>
                <a:effectLst/>
                <a:latin typeface="+mn-lt"/>
                <a:ea typeface="+mn-ea"/>
                <a:cs typeface="+mn-cs"/>
              </a:rPr>
              <a:t>Tarea que tiene una </a:t>
            </a:r>
            <a:r>
              <a:rPr lang="es-AR" sz="1200" b="0" i="0" u="none" strike="noStrike" kern="1200" dirty="0" err="1">
                <a:solidFill>
                  <a:schemeClr val="tx1"/>
                </a:solidFill>
                <a:effectLst/>
                <a:latin typeface="+mn-lt"/>
                <a:ea typeface="+mn-ea"/>
                <a:cs typeface="+mn-cs"/>
              </a:rPr>
              <a:t>duracion</a:t>
            </a:r>
            <a:r>
              <a:rPr lang="es-AR" sz="1200" b="0" i="0" u="none" strike="noStrike" kern="1200" dirty="0">
                <a:solidFill>
                  <a:schemeClr val="tx1"/>
                </a:solidFill>
                <a:effectLst/>
                <a:latin typeface="+mn-lt"/>
                <a:ea typeface="+mn-ea"/>
                <a:cs typeface="+mn-cs"/>
              </a:rPr>
              <a:t> optimista de 4, mas probable 7 y pesimista de 16</a:t>
            </a:r>
            <a:endParaRPr lang="es-AR" b="0" dirty="0">
              <a:effectLst/>
            </a:endParaRPr>
          </a:p>
          <a:p>
            <a:pPr rtl="0"/>
            <a:r>
              <a:rPr lang="es-AR" sz="1200" b="0" i="0" u="none" strike="noStrike" kern="1200" dirty="0" err="1">
                <a:solidFill>
                  <a:schemeClr val="tx1"/>
                </a:solidFill>
                <a:effectLst/>
                <a:latin typeface="+mn-lt"/>
                <a:ea typeface="+mn-ea"/>
                <a:cs typeface="+mn-cs"/>
              </a:rPr>
              <a:t>Duracion</a:t>
            </a:r>
            <a:r>
              <a:rPr lang="es-AR" sz="1200" b="0" i="0" u="none" strike="noStrike" kern="1200" dirty="0">
                <a:solidFill>
                  <a:schemeClr val="tx1"/>
                </a:solidFill>
                <a:effectLst/>
                <a:latin typeface="+mn-lt"/>
                <a:ea typeface="+mn-ea"/>
                <a:cs typeface="+mn-cs"/>
              </a:rPr>
              <a:t> </a:t>
            </a:r>
            <a:r>
              <a:rPr lang="es-AR" sz="1200" b="0" i="0" u="none" strike="noStrike" kern="1200" dirty="0" err="1">
                <a:solidFill>
                  <a:schemeClr val="tx1"/>
                </a:solidFill>
                <a:effectLst/>
                <a:latin typeface="+mn-lt"/>
                <a:ea typeface="+mn-ea"/>
                <a:cs typeface="+mn-cs"/>
              </a:rPr>
              <a:t>est</a:t>
            </a:r>
            <a:r>
              <a:rPr lang="es-AR" sz="1200" b="0" i="0" u="none" strike="noStrike" kern="1200" dirty="0">
                <a:solidFill>
                  <a:schemeClr val="tx1"/>
                </a:solidFill>
                <a:effectLst/>
                <a:latin typeface="+mn-lt"/>
                <a:ea typeface="+mn-ea"/>
                <a:cs typeface="+mn-cs"/>
              </a:rPr>
              <a:t> (4 + 4*7+16)/6 =8</a:t>
            </a:r>
            <a:endParaRPr lang="es-AR" b="0" dirty="0">
              <a:effectLst/>
            </a:endParaRPr>
          </a:p>
          <a:p>
            <a:pPr rtl="0"/>
            <a:r>
              <a:rPr lang="es-AR" sz="1200" b="0" i="0" u="none" strike="noStrike" kern="1200" dirty="0" err="1">
                <a:solidFill>
                  <a:schemeClr val="tx1"/>
                </a:solidFill>
                <a:effectLst/>
                <a:latin typeface="+mn-lt"/>
                <a:ea typeface="+mn-ea"/>
                <a:cs typeface="+mn-cs"/>
              </a:rPr>
              <a:t>Desv</a:t>
            </a:r>
            <a:r>
              <a:rPr lang="es-AR" sz="1200" b="0" i="0" u="none" strike="noStrike" kern="1200" dirty="0">
                <a:solidFill>
                  <a:schemeClr val="tx1"/>
                </a:solidFill>
                <a:effectLst/>
                <a:latin typeface="+mn-lt"/>
                <a:ea typeface="+mn-ea"/>
                <a:cs typeface="+mn-cs"/>
              </a:rPr>
              <a:t> </a:t>
            </a:r>
            <a:r>
              <a:rPr lang="es-AR" sz="1200" b="0" i="0" u="none" strike="noStrike" kern="1200" dirty="0" err="1">
                <a:solidFill>
                  <a:schemeClr val="tx1"/>
                </a:solidFill>
                <a:effectLst/>
                <a:latin typeface="+mn-lt"/>
                <a:ea typeface="+mn-ea"/>
                <a:cs typeface="+mn-cs"/>
              </a:rPr>
              <a:t>estandard</a:t>
            </a:r>
            <a:r>
              <a:rPr lang="es-AR" sz="1200" b="0" i="0" u="none" strike="noStrike" kern="1200" dirty="0">
                <a:solidFill>
                  <a:schemeClr val="tx1"/>
                </a:solidFill>
                <a:effectLst/>
                <a:latin typeface="+mn-lt"/>
                <a:ea typeface="+mn-ea"/>
                <a:cs typeface="+mn-cs"/>
              </a:rPr>
              <a:t> (16 - 4)/6 = 2</a:t>
            </a:r>
            <a:endParaRPr lang="es-AR" b="0" dirty="0">
              <a:effectLst/>
            </a:endParaRPr>
          </a:p>
          <a:p>
            <a:br>
              <a:rPr lang="es-AR" b="0" dirty="0">
                <a:effectLst/>
              </a:rPr>
            </a:br>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extLst>
      <p:ext uri="{BB962C8B-B14F-4D97-AF65-F5344CB8AC3E}">
        <p14:creationId xmlns:p14="http://schemas.microsoft.com/office/powerpoint/2010/main" val="8815211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85000" lnSpcReduction="20000"/>
          </a:bodyPr>
          <a:lstStyle/>
          <a:p>
            <a:pPr marL="0" indent="0">
              <a:buNone/>
            </a:pPr>
            <a:r>
              <a:rPr lang="es-AR" dirty="0"/>
              <a:t>Un proyecto técnico (ya sea que implique construir una hidroeléctrica o desarrollar un sistema operativo) es que cientos de pequeñas tareas deben ocurrir para lograr una meta más grande. Algunas de esas tareas yacen fuera de la corriente principal y pueden completarse sin preocuparse acerca de su impacto sobre la fecha de conclusión del proyecto. Otras se encuentran en la “ruta crítica”. Si las tareas “críticas” se retrasan en el calendario, la fecha de conclusión de todo el proyecto se pone en riesgo.</a:t>
            </a:r>
          </a:p>
          <a:p>
            <a:pPr marL="0" indent="0">
              <a:buNone/>
            </a:pPr>
            <a:r>
              <a:rPr lang="es-AR" dirty="0"/>
              <a:t>Como gerente de proyecto, su objetivo es definir todas las tareas del proyecto, construir una red que muestre sus interdependencias, identificar las que son cruciales dentro de la red y luego monitorear su progreso para asegurar que la demora se reconoce “en el momento”. Para lograr esto, debe tener un calendario que se haya definido en un grado de resolución que permita monitorear el progreso y controlar el proyecto. La calendarización del proyecto de software es una acción que distribuye el esfuerzo estimado a través de la duración planificada del proyecto, asignando el esfuerzo a tareas específicas de ingeniería del software. Sin embargo, es importante observar que el calendario evoluciona con el tiempo. Durante las primeras etapas de la planificación del proyecto se desarrolla un calendario macroscópico. Este tipo de calendario identifica las principales actividades de marco conceptual de proceso y las funciones de producto a las cuales se aplican. Conforme el proyecto avanza, cada entrada en el calendario macroscópico se desglosa en un calendario detallado. Aquí, acciones y tareas de software específicas (requeridas para lograr una actividad) se identifican y calendarizan. La calendarización para proyectos de ingeniería de software puede verse desde dos perspectivas más bien diferentes. En la primera, ya se estableció una fecha final (e irrevocable) para liberar un sistema basado en computadora. La organización de software se restringe para distribuir el esfuerzo dentro del marco temporal prescrito. La segunda visión de la calendarización del software supone que se han discutido límites cronológicos burdos, pero que la fecha final la establece la organización de ingeniería del software. El esfuerzo se distribuye para hacer mejor uso de los recursos y se define una fecha final después de un cuidadoso análisis del software. Por desgracia, la primera situación se encuentra con mucha más frecuencia que la segunda</a:t>
            </a:r>
          </a:p>
          <a:p>
            <a:pPr marL="0" indent="0">
              <a:buNone/>
            </a:pPr>
            <a:endParaRPr lang="es-AR" dirty="0"/>
          </a:p>
          <a:p>
            <a:pPr marL="0" indent="0">
              <a:buNone/>
            </a:pPr>
            <a:endParaRPr lang="es-AR" dirty="0"/>
          </a:p>
          <a:p>
            <a:pPr marL="0" indent="0">
              <a:buNone/>
            </a:pPr>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extLst>
      <p:ext uri="{BB962C8B-B14F-4D97-AF65-F5344CB8AC3E}">
        <p14:creationId xmlns:p14="http://schemas.microsoft.com/office/powerpoint/2010/main" val="14588768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228600" indent="-228600">
              <a:buAutoNum type="arabicPeriod"/>
            </a:pPr>
            <a:r>
              <a:rPr lang="es-AR" dirty="0"/>
              <a:t>¿Qué hacer ante una fecha impuesta irreal? (Ver siguiente)</a:t>
            </a:r>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extLst>
      <p:ext uri="{BB962C8B-B14F-4D97-AF65-F5344CB8AC3E}">
        <p14:creationId xmlns:p14="http://schemas.microsoft.com/office/powerpoint/2010/main" val="9966730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228600" indent="-228600">
              <a:buAutoNum type="arabicPeriod"/>
            </a:pPr>
            <a:r>
              <a:rPr lang="es-AR" dirty="0"/>
              <a:t>Realice una estimación detallada, usando datos históricos de proyectos anteriores. Determine el esfuerzo y la duración estimados para el proyecto. </a:t>
            </a:r>
          </a:p>
          <a:p>
            <a:pPr marL="228600" indent="-228600">
              <a:buAutoNum type="arabicPeriod"/>
            </a:pPr>
            <a:r>
              <a:rPr lang="es-AR" dirty="0"/>
              <a:t>Con el modelo de proceso incremental, desarrolle una estrategia de ingeniería de software que entregue funcionalidad crucial hacia la fecha límite impuesta, pero desarrolle otra estrategia para otra entrega de software con funcionalidad hasta más tarde. Documente el plan. </a:t>
            </a:r>
          </a:p>
          <a:p>
            <a:pPr marL="228600" indent="-228600">
              <a:buAutoNum type="arabicPeriod"/>
            </a:pPr>
            <a:r>
              <a:rPr lang="es-AR" dirty="0"/>
              <a:t>Reúnase con el cliente y (con la estimación detallada) explique por qué la fecha límite es irreal. Asegúrese de señalar que todas las estimaciones se basan en el rendimiento de proyectos anteriores. También asegúrese de indicar el porcentaje de mejora que se requeriría para lograr cumplir en la fecha límite, como se plantea originalmente. </a:t>
            </a:r>
          </a:p>
          <a:p>
            <a:pPr marL="228600" indent="-228600">
              <a:buAutoNum type="arabicPeriod"/>
            </a:pPr>
            <a:r>
              <a:rPr lang="es-AR" dirty="0"/>
              <a:t>Ofrezca la estrategia de desarrollo incremental como una alternativa</a:t>
            </a:r>
          </a:p>
          <a:p>
            <a:pPr marL="0" indent="0">
              <a:buNone/>
            </a:pPr>
            <a:endParaRPr lang="es-AR" dirty="0"/>
          </a:p>
          <a:p>
            <a:pPr marL="0" indent="0">
              <a:buNone/>
            </a:pPr>
            <a:r>
              <a:rPr lang="es-AR" dirty="0"/>
              <a:t>Habrá algunas quejas, pero si se presenta una estimación sólida con base en buenos datos históricos, es probable que se elijan las versiones negociadas de las opciones 1 o 2. La fecha límite irreal se evapora.</a:t>
            </a:r>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extLst>
      <p:ext uri="{BB962C8B-B14F-4D97-AF65-F5344CB8AC3E}">
        <p14:creationId xmlns:p14="http://schemas.microsoft.com/office/powerpoint/2010/main" val="2326330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228600" indent="-228600">
              <a:buAutoNum type="arabicPeriod"/>
            </a:pPr>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extLst>
      <p:ext uri="{BB962C8B-B14F-4D97-AF65-F5344CB8AC3E}">
        <p14:creationId xmlns:p14="http://schemas.microsoft.com/office/powerpoint/2010/main" val="1800536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20000"/>
          </a:bodyPr>
          <a:lstStyle/>
          <a:p>
            <a:pPr marL="0" indent="0">
              <a:buNone/>
            </a:pPr>
            <a:r>
              <a:rPr lang="es-AR" dirty="0"/>
              <a:t>1. Actividades: Cada acción identificada para alcanzar el objetivo del proyecto</a:t>
            </a:r>
          </a:p>
          <a:p>
            <a:pPr marL="0" indent="0">
              <a:buNone/>
            </a:pPr>
            <a:r>
              <a:rPr lang="es-AR" dirty="0"/>
              <a:t>2. Tareas: Conjunto de actividades</a:t>
            </a:r>
          </a:p>
          <a:p>
            <a:pPr marL="0" indent="0">
              <a:buNone/>
            </a:pPr>
            <a:r>
              <a:rPr lang="es-AR" dirty="0"/>
              <a:t>3. Interdependencia: Debe determinarse la interdependencia de cada actividad o tarea. Algunas tareas deben sucederse en secuencia, mientras que otras pueden ocurrir en paralelo. Algunas actividades no pueden comenzar hasta que esté disponible el producto operativo producido por otra. Otras pueden realizarse de manera independiente.</a:t>
            </a:r>
          </a:p>
          <a:p>
            <a:pPr marL="0" indent="0">
              <a:buNone/>
            </a:pPr>
            <a:r>
              <a:rPr lang="es-AR" dirty="0"/>
              <a:t>4. Asignación de tiempo. A cada tarea por calendarizar debe asignársele cierto número de  unidades de trabajo (por ejemplo, persona-días de esfuerzo). Además, a cada tarea debe  asignársele una fecha de comienzo y una de conclusión, en función de las interdependencias y de si el trabajo se realizará sobre una base de tiempo completo o parcial.</a:t>
            </a:r>
          </a:p>
          <a:p>
            <a:pPr marL="0" indent="0">
              <a:buNone/>
            </a:pPr>
            <a:r>
              <a:rPr lang="es-AR" dirty="0"/>
              <a:t>5. Validación de esfuerzo. Todo proyecto tiene un número definido de personas en el equipo de software. Conforme ocurre la asignación de tiempo, debe asegurarse de que, en un momento determinado, no se ha calendarizado más que el número de personal asignado. Por ejemplo, considere un proyecto que tiene tres ingenieros de software asignados (tres personas-días están disponibles por día de esfuerzo asignado). En un día determinado deben lograrse siete tareas concurrentes. Cada tarea requiere 0.50 persona-días de esfuerzo. Hay más esfuerzo por asignar que personas disponibles para hacer el trabajo. </a:t>
            </a:r>
          </a:p>
          <a:p>
            <a:pPr marL="0" indent="0">
              <a:buNone/>
            </a:pPr>
            <a:r>
              <a:rPr lang="es-AR" dirty="0"/>
              <a:t>6. Responsabilidades definidas. Cada tarea por calendarizar debe asignarse a un miembro de equipo específico.</a:t>
            </a:r>
          </a:p>
          <a:p>
            <a:pPr marL="0" indent="0">
              <a:buNone/>
            </a:pPr>
            <a:r>
              <a:rPr lang="es-AR" dirty="0"/>
              <a:t>7. Resultados definidos. Cada tarea que se calendarice debe tener un resultado definido. Para proyectos de software, el resultado usualmente es un producto operativo (por ejemplo, el diseño de un componente) o una parte de un producto operativo. Los productos operativos con frecuencia se combinan con productos operativos entregables.</a:t>
            </a:r>
          </a:p>
          <a:p>
            <a:pPr marL="0" indent="0">
              <a:buNone/>
            </a:pPr>
            <a:r>
              <a:rPr lang="es-AR" dirty="0"/>
              <a:t>8. Hitos definidos. Cada tarea o grupo de tareas debe asociarse con un hito del proyecto. Un hito se logra cuando uno o más productos operativos se revisan en su calidad y se aprueban.</a:t>
            </a:r>
          </a:p>
          <a:p>
            <a:pPr marL="0" indent="0">
              <a:buNone/>
            </a:pPr>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extLst>
      <p:ext uri="{BB962C8B-B14F-4D97-AF65-F5344CB8AC3E}">
        <p14:creationId xmlns:p14="http://schemas.microsoft.com/office/powerpoint/2010/main" val="7089890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indent="0">
              <a:buNone/>
            </a:pPr>
            <a:r>
              <a:rPr lang="es-AR" dirty="0"/>
              <a:t>Por desgracia, agregar personal tardíamente en un proyecto con frecuencia tiene efectos perturbadores sobre el proyecto, lo que hace que el calendario se deteriore todavía más. Las personas que se agregan deben aprender el sistema y las que les enseñan son las mismas personas que hacían el trabajo. Mientras enseñan no trabajan y el proyecto se atrasa aún más. </a:t>
            </a:r>
          </a:p>
          <a:p>
            <a:pPr marL="0" indent="0">
              <a:buNone/>
            </a:pPr>
            <a:r>
              <a:rPr lang="es-AR" dirty="0"/>
              <a:t>Además del tiempo que tardan en aprender el sistema, más personas aumentan el número de rutas de comunicación y la complejidad de la comunicación a lo largo de un proyecto. Aunque la comunicación es absolutamente esencial para el desarrollo de software exitoso, toda nueva ruta de comunicación requiere esfuerzo adicional y, por tanto, tiempo adicional.</a:t>
            </a:r>
          </a:p>
          <a:p>
            <a:pPr marL="0" indent="0">
              <a:buNone/>
            </a:pPr>
            <a:endParaRPr lang="es-AR" dirty="0"/>
          </a:p>
          <a:p>
            <a:pPr marL="0" indent="0">
              <a:buNone/>
            </a:pPr>
            <a:r>
              <a:rPr lang="es-AR" dirty="0" err="1"/>
              <a:t>Crashing</a:t>
            </a:r>
            <a:r>
              <a:rPr lang="es-AR" dirty="0"/>
              <a:t>: Realizar tareas en paralelo. Aumento los riesgos</a:t>
            </a:r>
          </a:p>
          <a:p>
            <a:pPr marL="0" indent="0">
              <a:buNone/>
            </a:pPr>
            <a:r>
              <a:rPr lang="es-AR" dirty="0" err="1"/>
              <a:t>Fastracking</a:t>
            </a:r>
            <a:r>
              <a:rPr lang="es-AR" dirty="0"/>
              <a:t>: Agregar recursos para acortar la duración, como vimos se puede aplicar pero no siempre es lineal</a:t>
            </a:r>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extLst>
      <p:ext uri="{BB962C8B-B14F-4D97-AF65-F5344CB8AC3E}">
        <p14:creationId xmlns:p14="http://schemas.microsoft.com/office/powerpoint/2010/main" val="9588333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indent="0">
              <a:buNone/>
            </a:pPr>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extLst>
      <p:ext uri="{BB962C8B-B14F-4D97-AF65-F5344CB8AC3E}">
        <p14:creationId xmlns:p14="http://schemas.microsoft.com/office/powerpoint/2010/main" val="5567756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indent="0">
              <a:buNone/>
            </a:pPr>
            <a:r>
              <a:rPr lang="es-AR" dirty="0"/>
              <a:t>Un conjunto de tareas definido para un proyecto grande y complejo posiblemente se perciba excesivo para un proyecto de desarrollo pequeño</a:t>
            </a:r>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extLst>
      <p:ext uri="{BB962C8B-B14F-4D97-AF65-F5344CB8AC3E}">
        <p14:creationId xmlns:p14="http://schemas.microsoft.com/office/powerpoint/2010/main" val="3540832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indent="0">
              <a:buNone/>
            </a:pPr>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extLst>
      <p:ext uri="{BB962C8B-B14F-4D97-AF65-F5344CB8AC3E}">
        <p14:creationId xmlns:p14="http://schemas.microsoft.com/office/powerpoint/2010/main" val="27973909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indent="0">
              <a:buNone/>
            </a:pPr>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extLst>
      <p:ext uri="{BB962C8B-B14F-4D97-AF65-F5344CB8AC3E}">
        <p14:creationId xmlns:p14="http://schemas.microsoft.com/office/powerpoint/2010/main" val="2292785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indent="0">
              <a:buNone/>
            </a:pPr>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extLst>
      <p:ext uri="{BB962C8B-B14F-4D97-AF65-F5344CB8AC3E}">
        <p14:creationId xmlns:p14="http://schemas.microsoft.com/office/powerpoint/2010/main" val="21526604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indent="0">
              <a:buNone/>
            </a:pPr>
            <a:r>
              <a:rPr lang="es-AR" dirty="0"/>
              <a:t>Las tareas y subtareas individuales tienen interdependencias en función de su secuencia. Además, cuando más de una persona está involucrada en un proyecto de ingeniería del software, es probable que las actividades y tareas de desarrollo se realicen en paralelo. Cuando esto ocurre, las tareas concurrentes deben coordinarse de modo que se completen en el momento en el que las tareas posteriores requieran sus productos operativos.</a:t>
            </a:r>
          </a:p>
          <a:p>
            <a:pPr marL="0" indent="0">
              <a:buNone/>
            </a:pPr>
            <a:endParaRPr lang="es-AR" dirty="0"/>
          </a:p>
          <a:p>
            <a:pPr marL="0" indent="0">
              <a:buNone/>
            </a:pPr>
            <a:r>
              <a:rPr lang="es-AR" dirty="0"/>
              <a:t>Ruta crítica: Aquellas tareas que deben concluirse conforme al calendario si el proyecto como un todo debe completarse de acuerdo con ese calendario.</a:t>
            </a:r>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extLst>
      <p:ext uri="{BB962C8B-B14F-4D97-AF65-F5344CB8AC3E}">
        <p14:creationId xmlns:p14="http://schemas.microsoft.com/office/powerpoint/2010/main" val="35165020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pPr marL="0" indent="0">
              <a:buNone/>
            </a:pPr>
            <a:r>
              <a:rPr lang="es-AR" dirty="0"/>
              <a:t>Ruta crítica o camino crítico: Conjunto de actividades que de atrasarse, impactan directamente en el retraso del proyecto.</a:t>
            </a:r>
          </a:p>
          <a:p>
            <a:pPr marL="0" indent="0">
              <a:buNone/>
            </a:pPr>
            <a:r>
              <a:rPr lang="es-AR" dirty="0"/>
              <a:t>Para calcular el camino crítico se hace lo siguiente:</a:t>
            </a:r>
          </a:p>
          <a:p>
            <a:pPr marL="0" indent="0">
              <a:buNone/>
            </a:pPr>
            <a:r>
              <a:rPr lang="es-AR" dirty="0"/>
              <a:t>Los cuadros de arriba se completan recorriendo la red de actividades de derecha a izquierda, y colocando:</a:t>
            </a:r>
          </a:p>
          <a:p>
            <a:pPr marL="0" indent="0">
              <a:buNone/>
            </a:pPr>
            <a:r>
              <a:rPr lang="es-AR" dirty="0"/>
              <a:t>	a. En el cuadrado de arriba a la izquierda de cada actividad el valor de “Inicio mas temprano”</a:t>
            </a:r>
          </a:p>
          <a:p>
            <a:pPr marL="0" indent="0">
              <a:buNone/>
            </a:pPr>
            <a:r>
              <a:rPr lang="es-AR" dirty="0"/>
              <a:t>	b. En el cuadrado de arriba a la derecha de cada actividad el valor de “finalización mas temprano”</a:t>
            </a:r>
          </a:p>
          <a:p>
            <a:pPr marL="0" indent="0">
              <a:buNone/>
            </a:pPr>
            <a:r>
              <a:rPr lang="es-AR" dirty="0"/>
              <a:t>Los cuadros de abajo se completan recorriendo la red de actividades de izquierda a derecha, y </a:t>
            </a:r>
            <a:r>
              <a:rPr lang="es-AR" dirty="0" err="1"/>
              <a:t>colocnado</a:t>
            </a:r>
            <a:r>
              <a:rPr lang="es-AR" dirty="0"/>
              <a:t>:</a:t>
            </a:r>
          </a:p>
          <a:p>
            <a:pPr marL="0" indent="0">
              <a:buNone/>
            </a:pPr>
            <a:r>
              <a:rPr lang="es-AR" dirty="0"/>
              <a:t>	a. En el cuadro de abajo a la derecha de cada actividad el valor de “Finalización mas tardía”</a:t>
            </a:r>
          </a:p>
          <a:p>
            <a:pPr marL="0" indent="0">
              <a:buNone/>
            </a:pPr>
            <a:r>
              <a:rPr lang="es-AR" dirty="0"/>
              <a:t>	b. En el cuadro de abajo a la izquierda de cada actividad el valor de “Inicio mas tardío”</a:t>
            </a:r>
          </a:p>
          <a:p>
            <a:pPr marL="0" indent="0">
              <a:buNone/>
            </a:pPr>
            <a:endParaRPr lang="es-AR" dirty="0"/>
          </a:p>
          <a:p>
            <a:pPr marL="0" indent="0">
              <a:buNone/>
            </a:pPr>
            <a:r>
              <a:rPr lang="es-AR" dirty="0"/>
              <a:t>Holgura de cada actividad: Es la diferencia de “Inicio mas temprano” – “Inicio mas tardío” o “Finalización mas temprana” – “Finalización mas tardía” (siempre dará el mismo valor).</a:t>
            </a:r>
          </a:p>
          <a:p>
            <a:pPr marL="0" indent="0">
              <a:buNone/>
            </a:pPr>
            <a:r>
              <a:rPr lang="es-AR" dirty="0"/>
              <a:t>La holgura me da una idea de cuánto puede demorarse la actividad si que eso </a:t>
            </a:r>
            <a:r>
              <a:rPr lang="es-AR" dirty="0" err="1"/>
              <a:t>compromenta</a:t>
            </a:r>
            <a:r>
              <a:rPr lang="es-AR" dirty="0"/>
              <a:t> la fecha de finalización del proyecto.</a:t>
            </a:r>
          </a:p>
          <a:p>
            <a:pPr marL="0" indent="0">
              <a:buNone/>
            </a:pPr>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extLst>
      <p:ext uri="{BB962C8B-B14F-4D97-AF65-F5344CB8AC3E}">
        <p14:creationId xmlns:p14="http://schemas.microsoft.com/office/powerpoint/2010/main" val="26912611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indent="0">
              <a:buNone/>
            </a:pPr>
            <a:r>
              <a:rPr lang="es-AR" sz="1200" b="0" i="0" u="none" strike="noStrike" kern="1200" dirty="0">
                <a:solidFill>
                  <a:schemeClr val="tx1"/>
                </a:solidFill>
                <a:effectLst/>
                <a:latin typeface="+mn-lt"/>
                <a:ea typeface="+mn-ea"/>
                <a:cs typeface="+mn-cs"/>
              </a:rPr>
              <a:t>Caminos posibles:</a:t>
            </a:r>
          </a:p>
          <a:p>
            <a:pPr marL="0" indent="0">
              <a:buNone/>
            </a:pPr>
            <a:r>
              <a:rPr lang="es-AR" sz="1200" b="0" i="0" u="none" strike="noStrike" kern="1200" dirty="0">
                <a:solidFill>
                  <a:schemeClr val="tx1"/>
                </a:solidFill>
                <a:effectLst/>
                <a:latin typeface="+mn-lt"/>
                <a:ea typeface="+mn-ea"/>
                <a:cs typeface="+mn-cs"/>
              </a:rPr>
              <a:t>A-C-F=9</a:t>
            </a:r>
          </a:p>
          <a:p>
            <a:pPr marL="0" indent="0">
              <a:buNone/>
            </a:pPr>
            <a:r>
              <a:rPr lang="es-AR" sz="1200" b="0" i="0" u="none" strike="noStrike" kern="1200" dirty="0">
                <a:solidFill>
                  <a:schemeClr val="tx1"/>
                </a:solidFill>
                <a:effectLst/>
                <a:latin typeface="+mn-lt"/>
                <a:ea typeface="+mn-ea"/>
                <a:cs typeface="+mn-cs"/>
              </a:rPr>
              <a:t>A-D-F=9</a:t>
            </a:r>
          </a:p>
          <a:p>
            <a:pPr marL="0" indent="0">
              <a:buNone/>
            </a:pPr>
            <a:r>
              <a:rPr lang="es-AR" sz="1200" b="0" i="0" u="none" strike="noStrike" kern="1200" dirty="0">
                <a:solidFill>
                  <a:schemeClr val="tx1"/>
                </a:solidFill>
                <a:effectLst/>
                <a:latin typeface="+mn-lt"/>
                <a:ea typeface="+mn-ea"/>
                <a:cs typeface="+mn-cs"/>
              </a:rPr>
              <a:t>B-E-G=7</a:t>
            </a:r>
          </a:p>
          <a:p>
            <a:pPr marL="0" indent="0">
              <a:buNone/>
            </a:pPr>
            <a:endParaRPr lang="es-AR" sz="1200" b="0" i="0" u="none" strike="noStrike" kern="1200" dirty="0">
              <a:solidFill>
                <a:schemeClr val="tx1"/>
              </a:solidFill>
              <a:effectLst/>
              <a:latin typeface="+mn-lt"/>
              <a:ea typeface="+mn-ea"/>
              <a:cs typeface="+mn-cs"/>
            </a:endParaRPr>
          </a:p>
          <a:p>
            <a:pPr marL="0" indent="0">
              <a:buNone/>
            </a:pPr>
            <a:r>
              <a:rPr lang="es-AR" sz="1200" b="0" i="0" u="none" strike="noStrike" kern="1200" dirty="0">
                <a:solidFill>
                  <a:schemeClr val="tx1"/>
                </a:solidFill>
                <a:effectLst/>
                <a:latin typeface="+mn-lt"/>
                <a:ea typeface="+mn-ea"/>
                <a:cs typeface="+mn-cs"/>
              </a:rPr>
              <a:t>HA (Holgura de A): 0</a:t>
            </a:r>
          </a:p>
          <a:p>
            <a:pPr marL="0" marR="0" lvl="0" indent="0" algn="l" defTabSz="914400" rtl="0" eaLnBrk="1" fontAlgn="auto" latinLnBrk="0" hangingPunct="1">
              <a:lnSpc>
                <a:spcPct val="100000"/>
              </a:lnSpc>
              <a:spcBef>
                <a:spcPts val="0"/>
              </a:spcBef>
              <a:spcAft>
                <a:spcPts val="0"/>
              </a:spcAft>
              <a:buClrTx/>
              <a:buSzTx/>
              <a:buFontTx/>
              <a:buNone/>
              <a:tabLst/>
              <a:defRPr/>
            </a:pPr>
            <a:r>
              <a:rPr lang="es-AR" sz="1200" b="0" i="0" u="none" strike="noStrike" kern="1200" dirty="0">
                <a:solidFill>
                  <a:schemeClr val="tx1"/>
                </a:solidFill>
                <a:effectLst/>
                <a:latin typeface="+mn-lt"/>
                <a:ea typeface="+mn-ea"/>
                <a:cs typeface="+mn-cs"/>
              </a:rPr>
              <a:t>HB (Holgura de B): 2</a:t>
            </a:r>
          </a:p>
          <a:p>
            <a:pPr marL="0" marR="0" lvl="0" indent="0" algn="l" defTabSz="914400" rtl="0" eaLnBrk="1" fontAlgn="auto" latinLnBrk="0" hangingPunct="1">
              <a:lnSpc>
                <a:spcPct val="100000"/>
              </a:lnSpc>
              <a:spcBef>
                <a:spcPts val="0"/>
              </a:spcBef>
              <a:spcAft>
                <a:spcPts val="0"/>
              </a:spcAft>
              <a:buClrTx/>
              <a:buSzTx/>
              <a:buFontTx/>
              <a:buNone/>
              <a:tabLst/>
              <a:defRPr/>
            </a:pPr>
            <a:r>
              <a:rPr lang="es-AR" sz="1200" b="0" i="0" u="none" strike="noStrike" kern="1200" dirty="0">
                <a:solidFill>
                  <a:schemeClr val="tx1"/>
                </a:solidFill>
                <a:effectLst/>
                <a:latin typeface="+mn-lt"/>
                <a:ea typeface="+mn-ea"/>
                <a:cs typeface="+mn-cs"/>
              </a:rPr>
              <a:t>HC (Holgura de C): 1</a:t>
            </a:r>
          </a:p>
          <a:p>
            <a:pPr marL="0" marR="0" lvl="0" indent="0" algn="l" defTabSz="914400" rtl="0" eaLnBrk="1" fontAlgn="auto" latinLnBrk="0" hangingPunct="1">
              <a:lnSpc>
                <a:spcPct val="100000"/>
              </a:lnSpc>
              <a:spcBef>
                <a:spcPts val="0"/>
              </a:spcBef>
              <a:spcAft>
                <a:spcPts val="0"/>
              </a:spcAft>
              <a:buClrTx/>
              <a:buSzTx/>
              <a:buFontTx/>
              <a:buNone/>
              <a:tabLst/>
              <a:defRPr/>
            </a:pPr>
            <a:r>
              <a:rPr lang="es-AR" sz="1200" b="0" i="0" u="none" strike="noStrike" kern="1200" dirty="0">
                <a:solidFill>
                  <a:schemeClr val="tx1"/>
                </a:solidFill>
                <a:effectLst/>
                <a:latin typeface="+mn-lt"/>
                <a:ea typeface="+mn-ea"/>
                <a:cs typeface="+mn-cs"/>
              </a:rPr>
              <a:t>HD (Holgura de D): 0</a:t>
            </a:r>
          </a:p>
          <a:p>
            <a:pPr marL="0" marR="0" lvl="0" indent="0" algn="l" defTabSz="914400" rtl="0" eaLnBrk="1" fontAlgn="auto" latinLnBrk="0" hangingPunct="1">
              <a:lnSpc>
                <a:spcPct val="100000"/>
              </a:lnSpc>
              <a:spcBef>
                <a:spcPts val="0"/>
              </a:spcBef>
              <a:spcAft>
                <a:spcPts val="0"/>
              </a:spcAft>
              <a:buClrTx/>
              <a:buSzTx/>
              <a:buFontTx/>
              <a:buNone/>
              <a:tabLst/>
              <a:defRPr/>
            </a:pPr>
            <a:r>
              <a:rPr lang="es-AR" sz="1200" b="0" i="0" u="none" strike="noStrike" kern="1200" dirty="0">
                <a:solidFill>
                  <a:schemeClr val="tx1"/>
                </a:solidFill>
                <a:effectLst/>
                <a:latin typeface="+mn-lt"/>
                <a:ea typeface="+mn-ea"/>
                <a:cs typeface="+mn-cs"/>
              </a:rPr>
              <a:t>HE (Holgura de E): 2</a:t>
            </a:r>
          </a:p>
          <a:p>
            <a:pPr marL="0" marR="0" lvl="0" indent="0" algn="l" defTabSz="914400" rtl="0" eaLnBrk="1" fontAlgn="auto" latinLnBrk="0" hangingPunct="1">
              <a:lnSpc>
                <a:spcPct val="100000"/>
              </a:lnSpc>
              <a:spcBef>
                <a:spcPts val="0"/>
              </a:spcBef>
              <a:spcAft>
                <a:spcPts val="0"/>
              </a:spcAft>
              <a:buClrTx/>
              <a:buSzTx/>
              <a:buFontTx/>
              <a:buNone/>
              <a:tabLst/>
              <a:defRPr/>
            </a:pPr>
            <a:r>
              <a:rPr lang="es-AR" sz="1200" b="0" i="0" u="none" strike="noStrike" kern="1200" dirty="0">
                <a:solidFill>
                  <a:schemeClr val="tx1"/>
                </a:solidFill>
                <a:effectLst/>
                <a:latin typeface="+mn-lt"/>
                <a:ea typeface="+mn-ea"/>
                <a:cs typeface="+mn-cs"/>
              </a:rPr>
              <a:t>HF (Holgura de F): 0</a:t>
            </a:r>
          </a:p>
          <a:p>
            <a:pPr marL="0" marR="0" lvl="0" indent="0" algn="l" defTabSz="914400" rtl="0" eaLnBrk="1" fontAlgn="auto" latinLnBrk="0" hangingPunct="1">
              <a:lnSpc>
                <a:spcPct val="100000"/>
              </a:lnSpc>
              <a:spcBef>
                <a:spcPts val="0"/>
              </a:spcBef>
              <a:spcAft>
                <a:spcPts val="0"/>
              </a:spcAft>
              <a:buClrTx/>
              <a:buSzTx/>
              <a:buFontTx/>
              <a:buNone/>
              <a:tabLst/>
              <a:defRPr/>
            </a:pPr>
            <a:r>
              <a:rPr lang="es-AR" sz="1200" b="0" i="0" u="none" strike="noStrike" kern="1200" dirty="0">
                <a:solidFill>
                  <a:schemeClr val="tx1"/>
                </a:solidFill>
                <a:effectLst/>
                <a:latin typeface="+mn-lt"/>
                <a:ea typeface="+mn-ea"/>
                <a:cs typeface="+mn-cs"/>
              </a:rPr>
              <a:t>HG (Holgura de G): 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AR"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AR" sz="1200" b="0" i="0" u="none" strike="noStrike" kern="1200" dirty="0">
                <a:solidFill>
                  <a:schemeClr val="tx1"/>
                </a:solidFill>
                <a:effectLst/>
                <a:latin typeface="+mn-lt"/>
                <a:ea typeface="+mn-ea"/>
                <a:cs typeface="+mn-cs"/>
              </a:rPr>
              <a:t>Camino crítico: Conjunto de actividades que tienen una holgura de 0 (podría tener mas de uno)</a:t>
            </a:r>
          </a:p>
          <a:p>
            <a:pPr marL="0" marR="0" lvl="0" indent="0" algn="l" defTabSz="914400" rtl="0" eaLnBrk="1" fontAlgn="auto" latinLnBrk="0" hangingPunct="1">
              <a:lnSpc>
                <a:spcPct val="100000"/>
              </a:lnSpc>
              <a:spcBef>
                <a:spcPts val="0"/>
              </a:spcBef>
              <a:spcAft>
                <a:spcPts val="0"/>
              </a:spcAft>
              <a:buClrTx/>
              <a:buSzTx/>
              <a:buFontTx/>
              <a:buNone/>
              <a:tabLst/>
              <a:defRPr/>
            </a:pPr>
            <a:r>
              <a:rPr lang="es-AR" sz="1200" b="0" i="0" u="none" strike="noStrike" kern="1200" dirty="0">
                <a:solidFill>
                  <a:schemeClr val="tx1"/>
                </a:solidFill>
                <a:effectLst/>
                <a:latin typeface="+mn-lt"/>
                <a:ea typeface="+mn-ea"/>
                <a:cs typeface="+mn-cs"/>
              </a:rPr>
              <a:t>A-D-F</a:t>
            </a:r>
            <a:endParaRPr lang="es-A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p>
            <a:pPr marL="0" indent="0">
              <a:buNone/>
            </a:pPr>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extLst>
      <p:ext uri="{BB962C8B-B14F-4D97-AF65-F5344CB8AC3E}">
        <p14:creationId xmlns:p14="http://schemas.microsoft.com/office/powerpoint/2010/main" val="3469505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extLst>
      <p:ext uri="{BB962C8B-B14F-4D97-AF65-F5344CB8AC3E}">
        <p14:creationId xmlns:p14="http://schemas.microsoft.com/office/powerpoint/2010/main" val="18641514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indent="0">
              <a:buNone/>
            </a:pPr>
            <a:r>
              <a:rPr lang="es-AR" dirty="0"/>
              <a:t>Tareas básicas</a:t>
            </a:r>
          </a:p>
          <a:p>
            <a:pPr marL="0" indent="0">
              <a:buNone/>
            </a:pPr>
            <a:r>
              <a:rPr lang="es-AR" dirty="0"/>
              <a:t>1. Definir el calendario</a:t>
            </a:r>
          </a:p>
          <a:p>
            <a:pPr marL="0" indent="0">
              <a:buNone/>
            </a:pPr>
            <a:r>
              <a:rPr lang="es-AR" dirty="0"/>
              <a:t>2. Establecer la fecha de inicio del proyecto</a:t>
            </a:r>
          </a:p>
          <a:p>
            <a:pPr marL="0" indent="0">
              <a:buNone/>
            </a:pPr>
            <a:r>
              <a:rPr lang="es-AR" dirty="0"/>
              <a:t>3. Incorporación de tareas</a:t>
            </a:r>
          </a:p>
          <a:p>
            <a:r>
              <a:rPr lang="es-AR" sz="1200" b="0" i="0" kern="1200" dirty="0">
                <a:solidFill>
                  <a:schemeClr val="tx1"/>
                </a:solidFill>
                <a:effectLst/>
                <a:latin typeface="+mn-lt"/>
                <a:ea typeface="+mn-ea"/>
                <a:cs typeface="+mn-cs"/>
              </a:rPr>
              <a:t>4. Relaciones entre tareas / dependencias</a:t>
            </a:r>
          </a:p>
          <a:p>
            <a:r>
              <a:rPr lang="es-AR" sz="1200" b="0" i="0" kern="1200" dirty="0">
                <a:solidFill>
                  <a:schemeClr val="tx1"/>
                </a:solidFill>
                <a:effectLst/>
                <a:latin typeface="+mn-lt"/>
                <a:ea typeface="+mn-ea"/>
                <a:cs typeface="+mn-cs"/>
              </a:rPr>
              <a:t>5. Definición de hitos</a:t>
            </a:r>
          </a:p>
          <a:p>
            <a:r>
              <a:rPr lang="es-AR" sz="1200" b="0" i="0" kern="1200" dirty="0">
                <a:solidFill>
                  <a:schemeClr val="tx1"/>
                </a:solidFill>
                <a:effectLst/>
                <a:latin typeface="+mn-lt"/>
                <a:ea typeface="+mn-ea"/>
                <a:cs typeface="+mn-cs"/>
              </a:rPr>
              <a:t>6. Agrupar tareas</a:t>
            </a:r>
          </a:p>
          <a:p>
            <a:r>
              <a:rPr lang="es-AR" sz="1200" b="0" i="0" kern="1200" dirty="0">
                <a:solidFill>
                  <a:schemeClr val="tx1"/>
                </a:solidFill>
                <a:effectLst/>
                <a:latin typeface="+mn-lt"/>
                <a:ea typeface="+mn-ea"/>
                <a:cs typeface="+mn-cs"/>
              </a:rPr>
              <a:t>7. Definición de recursos</a:t>
            </a:r>
          </a:p>
          <a:p>
            <a:r>
              <a:rPr lang="es-AR" sz="1200" b="0" i="0" kern="1200" dirty="0">
                <a:solidFill>
                  <a:schemeClr val="tx1"/>
                </a:solidFill>
                <a:effectLst/>
                <a:latin typeface="+mn-lt"/>
                <a:ea typeface="+mn-ea"/>
                <a:cs typeface="+mn-cs"/>
              </a:rPr>
              <a:t>8. Cronograma (Diagrama de Gantt)</a:t>
            </a:r>
          </a:p>
          <a:p>
            <a:r>
              <a:rPr lang="es-AR" sz="1200" b="0" i="0" kern="1200" dirty="0">
                <a:solidFill>
                  <a:schemeClr val="tx1"/>
                </a:solidFill>
                <a:effectLst/>
                <a:latin typeface="+mn-lt"/>
                <a:ea typeface="+mn-ea"/>
                <a:cs typeface="+mn-cs"/>
              </a:rPr>
              <a:t>9. Camino critico </a:t>
            </a:r>
          </a:p>
          <a:p>
            <a:r>
              <a:rPr lang="es-AR" sz="1200" b="0" i="0" kern="1200" dirty="0">
                <a:solidFill>
                  <a:schemeClr val="tx1"/>
                </a:solidFill>
                <a:effectLst/>
                <a:latin typeface="+mn-lt"/>
                <a:ea typeface="+mn-ea"/>
                <a:cs typeface="+mn-cs"/>
              </a:rPr>
              <a:t>10. </a:t>
            </a:r>
            <a:r>
              <a:rPr lang="es-AR" sz="1200" b="0" i="0" kern="1200" dirty="0" err="1">
                <a:solidFill>
                  <a:schemeClr val="tx1"/>
                </a:solidFill>
                <a:effectLst/>
                <a:latin typeface="+mn-lt"/>
                <a:ea typeface="+mn-ea"/>
                <a:cs typeface="+mn-cs"/>
              </a:rPr>
              <a:t>Linea</a:t>
            </a:r>
            <a:r>
              <a:rPr lang="es-AR" sz="1200" b="0" i="0" kern="1200" dirty="0">
                <a:solidFill>
                  <a:schemeClr val="tx1"/>
                </a:solidFill>
                <a:effectLst/>
                <a:latin typeface="+mn-lt"/>
                <a:ea typeface="+mn-ea"/>
                <a:cs typeface="+mn-cs"/>
              </a:rPr>
              <a:t> base</a:t>
            </a:r>
          </a:p>
          <a:p>
            <a:pPr marL="0" indent="0">
              <a:buNone/>
            </a:pPr>
            <a:endParaRPr lang="es-AR" dirty="0"/>
          </a:p>
          <a:p>
            <a:pPr marL="0" indent="0">
              <a:buNone/>
            </a:pPr>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extLst>
      <p:ext uri="{BB962C8B-B14F-4D97-AF65-F5344CB8AC3E}">
        <p14:creationId xmlns:p14="http://schemas.microsoft.com/office/powerpoint/2010/main" val="2324097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a:t>Resumen sobre los pasos a realizar para llevar a cabo una </a:t>
            </a:r>
            <a:r>
              <a:rPr lang="es-AR"/>
              <a:t>buena planificación.</a:t>
            </a:r>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s-AR" dirty="0"/>
              <a:t>Fecha Resultante: </a:t>
            </a:r>
            <a:r>
              <a:rPr lang="es-AR" sz="1200" b="0" i="0" u="none" strike="noStrike" kern="1200" dirty="0">
                <a:solidFill>
                  <a:schemeClr val="tx1"/>
                </a:solidFill>
                <a:effectLst/>
                <a:latin typeface="+mn-lt"/>
                <a:ea typeface="+mn-ea"/>
                <a:cs typeface="+mn-cs"/>
              </a:rPr>
              <a:t>Es la que sale suponiendo una fecha de comienzo y estimando hacia adelante.</a:t>
            </a:r>
          </a:p>
          <a:p>
            <a:pPr marL="228600" indent="-228600">
              <a:buAutoNum type="arabicPeriod"/>
            </a:pPr>
            <a:r>
              <a:rPr lang="es-AR" sz="1200" b="0" i="0" u="none" strike="noStrike" kern="1200" dirty="0">
                <a:solidFill>
                  <a:schemeClr val="tx1"/>
                </a:solidFill>
                <a:effectLst/>
                <a:latin typeface="+mn-lt"/>
                <a:ea typeface="+mn-ea"/>
                <a:cs typeface="+mn-cs"/>
              </a:rPr>
              <a:t>Fecha Estipulada: Es la fecha que debemos terminar, por lo tanto de debe comenzar a estimar hacia atrás.</a:t>
            </a:r>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extLst>
      <p:ext uri="{BB962C8B-B14F-4D97-AF65-F5344CB8AC3E}">
        <p14:creationId xmlns:p14="http://schemas.microsoft.com/office/powerpoint/2010/main" val="2834105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pPr rtl="0"/>
            <a:r>
              <a:rPr lang="es-AR" sz="1200" b="0" i="0" u="none" strike="noStrike" kern="1200" dirty="0">
                <a:solidFill>
                  <a:schemeClr val="tx1"/>
                </a:solidFill>
                <a:effectLst/>
                <a:latin typeface="+mn-lt"/>
                <a:ea typeface="+mn-ea"/>
                <a:cs typeface="+mn-cs"/>
              </a:rPr>
              <a:t>La estimación de alimenta de Recursos, Actividades, Costos, Riesgos, Limitaciones, Esfuerzo.</a:t>
            </a:r>
            <a:endParaRPr lang="es-AR" b="0" dirty="0">
              <a:effectLst/>
            </a:endParaRPr>
          </a:p>
          <a:p>
            <a:pPr rtl="0"/>
            <a:r>
              <a:rPr lang="es-AR" sz="1200" b="0" i="0" u="none" strike="noStrike" kern="1200" dirty="0">
                <a:solidFill>
                  <a:schemeClr val="tx1"/>
                </a:solidFill>
                <a:effectLst/>
                <a:latin typeface="+mn-lt"/>
                <a:ea typeface="+mn-ea"/>
                <a:cs typeface="+mn-cs"/>
              </a:rPr>
              <a:t>Que herramientas debo usar?</a:t>
            </a:r>
            <a:endParaRPr lang="es-AR" b="0" dirty="0">
              <a:effectLst/>
            </a:endParaRPr>
          </a:p>
          <a:p>
            <a:pPr rtl="0"/>
            <a:r>
              <a:rPr lang="es-AR" sz="1200" b="0" i="0" u="none" strike="noStrike" kern="1200" dirty="0">
                <a:solidFill>
                  <a:schemeClr val="tx1"/>
                </a:solidFill>
                <a:effectLst/>
                <a:latin typeface="+mn-lt"/>
                <a:ea typeface="+mn-ea"/>
                <a:cs typeface="+mn-cs"/>
              </a:rPr>
              <a:t>Cual es el nivel de precisión?</a:t>
            </a:r>
            <a:endParaRPr lang="es-AR" b="0" dirty="0">
              <a:effectLst/>
            </a:endParaRPr>
          </a:p>
          <a:p>
            <a:pPr rtl="0"/>
            <a:r>
              <a:rPr lang="es-AR" sz="1200" b="0" i="0" u="none" strike="noStrike" kern="1200" dirty="0">
                <a:solidFill>
                  <a:schemeClr val="tx1"/>
                </a:solidFill>
                <a:effectLst/>
                <a:latin typeface="+mn-lt"/>
                <a:ea typeface="+mn-ea"/>
                <a:cs typeface="+mn-cs"/>
              </a:rPr>
              <a:t>Como se estimara la contingencia?</a:t>
            </a:r>
            <a:endParaRPr lang="es-AR" b="0" dirty="0">
              <a:effectLst/>
            </a:endParaRPr>
          </a:p>
          <a:p>
            <a:pPr rtl="0"/>
            <a:r>
              <a:rPr lang="es-AR" sz="1200" b="0" i="0" u="none" strike="noStrike" kern="1200" dirty="0">
                <a:solidFill>
                  <a:schemeClr val="tx1"/>
                </a:solidFill>
                <a:effectLst/>
                <a:latin typeface="+mn-lt"/>
                <a:ea typeface="+mn-ea"/>
                <a:cs typeface="+mn-cs"/>
              </a:rPr>
              <a:t>Como se va a controlar?</a:t>
            </a:r>
            <a:endParaRPr lang="es-AR" b="0" dirty="0">
              <a:effectLst/>
            </a:endParaRPr>
          </a:p>
          <a:p>
            <a:pPr rtl="0"/>
            <a:r>
              <a:rPr lang="es-AR" sz="1200" b="0" i="0" u="none" strike="noStrike" kern="1200" dirty="0">
                <a:solidFill>
                  <a:schemeClr val="tx1"/>
                </a:solidFill>
                <a:effectLst/>
                <a:latin typeface="+mn-lt"/>
                <a:ea typeface="+mn-ea"/>
                <a:cs typeface="+mn-cs"/>
              </a:rPr>
              <a:t>Cuando y como se presentan los niveles de avance?</a:t>
            </a:r>
            <a:endParaRPr lang="es-AR" b="0" dirty="0">
              <a:effectLst/>
            </a:endParaRPr>
          </a:p>
          <a:p>
            <a:pPr rtl="0"/>
            <a:br>
              <a:rPr lang="es-AR" b="0" dirty="0">
                <a:effectLst/>
              </a:rPr>
            </a:br>
            <a:r>
              <a:rPr lang="es-AR" sz="1200" b="0" i="0" u="none" strike="noStrike" kern="1200" dirty="0">
                <a:solidFill>
                  <a:schemeClr val="tx1"/>
                </a:solidFill>
                <a:effectLst/>
                <a:latin typeface="+mn-lt"/>
                <a:ea typeface="+mn-ea"/>
                <a:cs typeface="+mn-cs"/>
              </a:rPr>
              <a:t>1.Tenemos que conocer previamente el ámbito del SW, documentos, casos de usos. Validar!</a:t>
            </a:r>
            <a:endParaRPr lang="es-AR" b="0" dirty="0">
              <a:effectLst/>
            </a:endParaRPr>
          </a:p>
          <a:p>
            <a:pPr rtl="0"/>
            <a:r>
              <a:rPr lang="es-AR" sz="1200" b="0" i="0" u="none" strike="noStrike" kern="1200" dirty="0">
                <a:solidFill>
                  <a:schemeClr val="tx1"/>
                </a:solidFill>
                <a:effectLst/>
                <a:latin typeface="+mn-lt"/>
                <a:ea typeface="+mn-ea"/>
                <a:cs typeface="+mn-cs"/>
              </a:rPr>
              <a:t>2. Recursos a utilizar:</a:t>
            </a:r>
            <a:endParaRPr lang="es-AR" b="0" dirty="0">
              <a:effectLst/>
            </a:endParaRPr>
          </a:p>
          <a:p>
            <a:pPr rtl="0"/>
            <a:r>
              <a:rPr lang="es-AR" sz="1200" b="0" i="0" u="none" strike="noStrike" kern="1200" dirty="0">
                <a:solidFill>
                  <a:schemeClr val="tx1"/>
                </a:solidFill>
                <a:effectLst/>
                <a:latin typeface="+mn-lt"/>
                <a:ea typeface="+mn-ea"/>
                <a:cs typeface="+mn-cs"/>
              </a:rPr>
              <a:t>Personal. Habilidades.</a:t>
            </a:r>
            <a:endParaRPr lang="es-AR" b="0" dirty="0">
              <a:effectLst/>
            </a:endParaRPr>
          </a:p>
          <a:p>
            <a:pPr rtl="0"/>
            <a:r>
              <a:rPr lang="es-AR" sz="1200" b="0" i="0" u="none" strike="noStrike" kern="1200" dirty="0">
                <a:solidFill>
                  <a:schemeClr val="tx1"/>
                </a:solidFill>
                <a:effectLst/>
                <a:latin typeface="+mn-lt"/>
                <a:ea typeface="+mn-ea"/>
                <a:cs typeface="+mn-cs"/>
              </a:rPr>
              <a:t>SW reutilizable. Componentes existentes, comerciales, nuevos.</a:t>
            </a:r>
            <a:endParaRPr lang="es-AR" b="0" dirty="0">
              <a:effectLst/>
            </a:endParaRPr>
          </a:p>
          <a:p>
            <a:pPr rtl="0"/>
            <a:r>
              <a:rPr lang="es-AR" sz="1200" b="0" i="0" u="none" strike="noStrike" kern="1200" dirty="0">
                <a:solidFill>
                  <a:schemeClr val="tx1"/>
                </a:solidFill>
                <a:effectLst/>
                <a:latin typeface="+mn-lt"/>
                <a:ea typeface="+mn-ea"/>
                <a:cs typeface="+mn-cs"/>
              </a:rPr>
              <a:t>Entorno de desarrollo. HW y SW para el desarrollo y producción.</a:t>
            </a:r>
            <a:endParaRPr lang="es-AR" b="0" dirty="0">
              <a:effectLst/>
            </a:endParaRPr>
          </a:p>
          <a:p>
            <a:pPr rtl="0"/>
            <a:br>
              <a:rPr lang="es-AR" b="0" dirty="0">
                <a:effectLst/>
              </a:rPr>
            </a:br>
            <a:r>
              <a:rPr lang="es-AR" sz="1200" b="0" i="0" u="none" strike="noStrike" kern="1200" dirty="0">
                <a:solidFill>
                  <a:schemeClr val="tx1"/>
                </a:solidFill>
                <a:effectLst/>
                <a:latin typeface="+mn-lt"/>
                <a:ea typeface="+mn-ea"/>
                <a:cs typeface="+mn-cs"/>
              </a:rPr>
              <a:t>La precisión se basa en:</a:t>
            </a:r>
            <a:endParaRPr lang="es-AR" b="0" dirty="0">
              <a:effectLst/>
            </a:endParaRPr>
          </a:p>
          <a:p>
            <a:pPr rtl="0"/>
            <a:r>
              <a:rPr lang="es-AR" sz="1200" b="0" i="0" u="none" strike="noStrike" kern="1200" dirty="0">
                <a:solidFill>
                  <a:schemeClr val="tx1"/>
                </a:solidFill>
                <a:effectLst/>
                <a:latin typeface="+mn-lt"/>
                <a:ea typeface="+mn-ea"/>
                <a:cs typeface="+mn-cs"/>
              </a:rPr>
              <a:t>El grado con que se estimó el tamaño del SW</a:t>
            </a:r>
            <a:endParaRPr lang="es-AR" b="0" dirty="0">
              <a:effectLst/>
            </a:endParaRPr>
          </a:p>
          <a:p>
            <a:pPr rtl="0"/>
            <a:r>
              <a:rPr lang="es-AR" sz="1200" b="0" i="0" u="none" strike="noStrike" kern="1200" dirty="0">
                <a:solidFill>
                  <a:schemeClr val="tx1"/>
                </a:solidFill>
                <a:effectLst/>
                <a:latin typeface="+mn-lt"/>
                <a:ea typeface="+mn-ea"/>
                <a:cs typeface="+mn-cs"/>
              </a:rPr>
              <a:t>La habilidad para traducir la estimación en personas, tiempo y dinero.</a:t>
            </a:r>
            <a:endParaRPr lang="es-AR" b="0" dirty="0">
              <a:effectLst/>
            </a:endParaRPr>
          </a:p>
          <a:p>
            <a:br>
              <a:rPr lang="es-AR" b="0" dirty="0">
                <a:effectLst/>
              </a:rPr>
            </a:br>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extLst>
      <p:ext uri="{BB962C8B-B14F-4D97-AF65-F5344CB8AC3E}">
        <p14:creationId xmlns:p14="http://schemas.microsoft.com/office/powerpoint/2010/main" val="3763054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indent="0">
              <a:buNone/>
            </a:pPr>
            <a:r>
              <a:rPr lang="es-AR" dirty="0"/>
              <a:t>El ámbito describe las funciones y características que se le entregarán a los usuarios finales.</a:t>
            </a:r>
          </a:p>
          <a:p>
            <a:pPr marL="0" indent="0">
              <a:buNone/>
            </a:pPr>
            <a:endParaRPr lang="es-AR" dirty="0"/>
          </a:p>
          <a:p>
            <a:pPr marL="228600" indent="-228600">
              <a:buAutoNum type="arabicPeriod"/>
            </a:pPr>
            <a:r>
              <a:rPr lang="es-AR" dirty="0"/>
              <a:t>En las próximas secciones analizaremos en detalle:</a:t>
            </a:r>
          </a:p>
          <a:p>
            <a:pPr marL="685800" lvl="1" indent="-228600">
              <a:buFont typeface="Arial" panose="020B0604020202020204" pitchFamily="34" charset="0"/>
              <a:buChar char="•"/>
            </a:pPr>
            <a:r>
              <a:rPr lang="es-AR" dirty="0"/>
              <a:t>Definir recursos requeridos</a:t>
            </a:r>
          </a:p>
          <a:p>
            <a:pPr marL="685800" lvl="1" indent="-228600">
              <a:buFont typeface="Arial" panose="020B0604020202020204" pitchFamily="34" charset="0"/>
              <a:buChar char="•"/>
            </a:pPr>
            <a:r>
              <a:rPr lang="es-AR" dirty="0"/>
              <a:t>El proceso de estimación </a:t>
            </a:r>
          </a:p>
          <a:p>
            <a:pPr marL="685800" lvl="1" indent="-228600">
              <a:buFont typeface="Arial" panose="020B0604020202020204" pitchFamily="34" charset="0"/>
              <a:buChar char="•"/>
            </a:pPr>
            <a:r>
              <a:rPr lang="es-AR" dirty="0"/>
              <a:t>El proceso de calendarización</a:t>
            </a:r>
          </a:p>
          <a:p>
            <a:pPr marL="457200" lvl="1" indent="0">
              <a:buFont typeface="Arial" panose="020B0604020202020204" pitchFamily="34" charset="0"/>
              <a:buNone/>
            </a:pPr>
            <a:endParaRPr lang="es-AR" dirty="0"/>
          </a:p>
          <a:p>
            <a:pPr marL="685800" lvl="1" indent="-228600">
              <a:buFont typeface="Arial" panose="020B0604020202020204" pitchFamily="34" charset="0"/>
              <a:buChar char="•"/>
            </a:pPr>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extLst>
      <p:ext uri="{BB962C8B-B14F-4D97-AF65-F5344CB8AC3E}">
        <p14:creationId xmlns:p14="http://schemas.microsoft.com/office/powerpoint/2010/main" val="3407887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rtl="0"/>
            <a:r>
              <a:rPr lang="es-AR" sz="1200" b="0" i="0" u="none" strike="noStrike" kern="1200" dirty="0">
                <a:solidFill>
                  <a:schemeClr val="tx1"/>
                </a:solidFill>
                <a:effectLst/>
                <a:latin typeface="+mn-lt"/>
                <a:ea typeface="+mn-ea"/>
                <a:cs typeface="+mn-cs"/>
              </a:rPr>
              <a:t>El número de personas requeridas para un proyecto de software puede determinarse sólo después de hacer una estimación del esfuerzo de desarrollo (por ejemplo, persona-meses).</a:t>
            </a:r>
            <a:endParaRPr lang="es-AR" b="0" dirty="0">
              <a:effectLst/>
            </a:endParaRPr>
          </a:p>
          <a:p>
            <a:pPr rtl="0"/>
            <a:br>
              <a:rPr lang="es-AR" b="0" dirty="0">
                <a:effectLst/>
              </a:rPr>
            </a:br>
            <a:r>
              <a:rPr lang="es-AR" sz="1200" b="0" i="0" u="none" strike="noStrike" kern="1200" dirty="0">
                <a:solidFill>
                  <a:schemeClr val="tx1"/>
                </a:solidFill>
                <a:effectLst/>
                <a:latin typeface="+mn-lt"/>
                <a:ea typeface="+mn-ea"/>
                <a:cs typeface="+mn-cs"/>
              </a:rPr>
              <a:t>Desarrollo/Diseño basado en componentes pone el énfasis en la reusabilidad</a:t>
            </a:r>
            <a:endParaRPr lang="es-AR" b="0" dirty="0">
              <a:effectLst/>
            </a:endParaRPr>
          </a:p>
          <a:p>
            <a:pPr rtl="0" fontAlgn="base"/>
            <a:r>
              <a:rPr lang="es-AR" sz="1200" b="0" i="0" u="none" strike="noStrike" kern="1200" dirty="0">
                <a:solidFill>
                  <a:schemeClr val="tx1"/>
                </a:solidFill>
                <a:effectLst/>
                <a:latin typeface="+mn-lt"/>
                <a:ea typeface="+mn-ea"/>
                <a:cs typeface="+mn-cs"/>
              </a:rPr>
              <a:t>Componentes comerciales - </a:t>
            </a:r>
            <a:r>
              <a:rPr lang="es-AR" sz="1200" b="0" i="0" u="none" strike="noStrike" kern="1200" dirty="0" err="1">
                <a:solidFill>
                  <a:schemeClr val="tx1"/>
                </a:solidFill>
                <a:effectLst/>
                <a:latin typeface="+mn-lt"/>
                <a:ea typeface="+mn-ea"/>
                <a:cs typeface="+mn-cs"/>
              </a:rPr>
              <a:t>Telerik</a:t>
            </a:r>
            <a:endParaRPr lang="es-AR" sz="1200" b="0" i="0" u="none" strike="noStrike" kern="1200" dirty="0">
              <a:solidFill>
                <a:schemeClr val="tx1"/>
              </a:solidFill>
              <a:effectLst/>
              <a:latin typeface="+mn-lt"/>
              <a:ea typeface="+mn-ea"/>
              <a:cs typeface="+mn-cs"/>
            </a:endParaRPr>
          </a:p>
          <a:p>
            <a:pPr rtl="0" fontAlgn="base"/>
            <a:r>
              <a:rPr lang="es-AR" sz="1200" b="0" i="0" u="none" strike="noStrike" kern="1200" dirty="0">
                <a:solidFill>
                  <a:schemeClr val="tx1"/>
                </a:solidFill>
                <a:effectLst/>
                <a:latin typeface="+mn-lt"/>
                <a:ea typeface="+mn-ea"/>
                <a:cs typeface="+mn-cs"/>
              </a:rPr>
              <a:t>Componentes de experiencia completa (riesgo bajo) - </a:t>
            </a:r>
            <a:r>
              <a:rPr lang="es-AR" sz="1200" b="0" i="0" u="none" strike="noStrike" kern="1200" dirty="0" err="1">
                <a:solidFill>
                  <a:schemeClr val="tx1"/>
                </a:solidFill>
                <a:effectLst/>
                <a:latin typeface="+mn-lt"/>
                <a:ea typeface="+mn-ea"/>
                <a:cs typeface="+mn-cs"/>
              </a:rPr>
              <a:t>NHibernate</a:t>
            </a:r>
            <a:r>
              <a:rPr lang="es-AR" sz="1200" b="0" i="0" u="none" strike="noStrike" kern="1200" dirty="0">
                <a:solidFill>
                  <a:schemeClr val="tx1"/>
                </a:solidFill>
                <a:effectLst/>
                <a:latin typeface="+mn-lt"/>
                <a:ea typeface="+mn-ea"/>
                <a:cs typeface="+mn-cs"/>
              </a:rPr>
              <a:t>, </a:t>
            </a:r>
            <a:r>
              <a:rPr lang="es-AR" sz="1200" b="0" i="0" u="none" strike="noStrike" kern="1200" dirty="0" err="1">
                <a:solidFill>
                  <a:schemeClr val="tx1"/>
                </a:solidFill>
                <a:effectLst/>
                <a:latin typeface="+mn-lt"/>
                <a:ea typeface="+mn-ea"/>
                <a:cs typeface="+mn-cs"/>
              </a:rPr>
              <a:t>Entity</a:t>
            </a:r>
            <a:r>
              <a:rPr lang="es-AR" sz="1200" b="0" i="0" u="none" strike="noStrike" kern="1200" dirty="0">
                <a:solidFill>
                  <a:schemeClr val="tx1"/>
                </a:solidFill>
                <a:effectLst/>
                <a:latin typeface="+mn-lt"/>
                <a:ea typeface="+mn-ea"/>
                <a:cs typeface="+mn-cs"/>
              </a:rPr>
              <a:t> Framework</a:t>
            </a:r>
          </a:p>
          <a:p>
            <a:pPr rtl="0" fontAlgn="base"/>
            <a:r>
              <a:rPr lang="es-AR" sz="1200" b="0" i="0" u="none" strike="noStrike" kern="1200" dirty="0">
                <a:solidFill>
                  <a:schemeClr val="tx1"/>
                </a:solidFill>
                <a:effectLst/>
                <a:latin typeface="+mn-lt"/>
                <a:ea typeface="+mn-ea"/>
                <a:cs typeface="+mn-cs"/>
              </a:rPr>
              <a:t>Componentes experiencia parcial (riesgo medio) - Seguridad proyecto anterior.</a:t>
            </a:r>
          </a:p>
          <a:p>
            <a:pPr rtl="0" fontAlgn="base"/>
            <a:r>
              <a:rPr lang="es-AR" sz="1200" b="0" i="0" u="none" strike="noStrike" kern="1200" dirty="0">
                <a:solidFill>
                  <a:schemeClr val="tx1"/>
                </a:solidFill>
                <a:effectLst/>
                <a:latin typeface="+mn-lt"/>
                <a:ea typeface="+mn-ea"/>
                <a:cs typeface="+mn-cs"/>
              </a:rPr>
              <a:t>Componentes nuevos - Desde cero</a:t>
            </a:r>
          </a:p>
          <a:p>
            <a:pPr rtl="0"/>
            <a:br>
              <a:rPr lang="es-AR" b="0" dirty="0">
                <a:effectLst/>
              </a:rPr>
            </a:br>
            <a:r>
              <a:rPr lang="es-AR" sz="1200" b="0" i="0" u="none" strike="noStrike" kern="1200" dirty="0">
                <a:solidFill>
                  <a:schemeClr val="tx1"/>
                </a:solidFill>
                <a:effectLst/>
                <a:latin typeface="+mn-lt"/>
                <a:ea typeface="+mn-ea"/>
                <a:cs typeface="+mn-cs"/>
              </a:rPr>
              <a:t>Ambientales. HW y SW</a:t>
            </a:r>
            <a:endParaRPr lang="es-AR" b="0" dirty="0">
              <a:effectLst/>
            </a:endParaRPr>
          </a:p>
          <a:p>
            <a:pPr rtl="0" fontAlgn="base"/>
            <a:r>
              <a:rPr lang="es-AR" sz="1200" b="0" i="0" u="none" strike="noStrike" kern="1200" dirty="0">
                <a:solidFill>
                  <a:schemeClr val="tx1"/>
                </a:solidFill>
                <a:effectLst/>
                <a:latin typeface="+mn-lt"/>
                <a:ea typeface="+mn-ea"/>
                <a:cs typeface="+mn-cs"/>
              </a:rPr>
              <a:t>Servidores prueba</a:t>
            </a:r>
          </a:p>
          <a:p>
            <a:pPr rtl="0" fontAlgn="base"/>
            <a:r>
              <a:rPr lang="es-AR" sz="1200" b="0" i="0" u="none" strike="noStrike" kern="1200" dirty="0">
                <a:solidFill>
                  <a:schemeClr val="tx1"/>
                </a:solidFill>
                <a:effectLst/>
                <a:latin typeface="+mn-lt"/>
                <a:ea typeface="+mn-ea"/>
                <a:cs typeface="+mn-cs"/>
              </a:rPr>
              <a:t>Impresoras 3D</a:t>
            </a:r>
          </a:p>
          <a:p>
            <a:pPr rtl="0" fontAlgn="base"/>
            <a:r>
              <a:rPr lang="es-AR" sz="1200" b="0" i="0" u="none" strike="noStrike" kern="1200" dirty="0">
                <a:solidFill>
                  <a:schemeClr val="tx1"/>
                </a:solidFill>
                <a:effectLst/>
                <a:latin typeface="+mn-lt"/>
                <a:ea typeface="+mn-ea"/>
                <a:cs typeface="+mn-cs"/>
              </a:rPr>
              <a:t>Salas de </a:t>
            </a:r>
            <a:r>
              <a:rPr lang="es-AR" sz="1200" b="0" i="0" u="none" strike="noStrike" kern="1200" dirty="0" err="1">
                <a:solidFill>
                  <a:schemeClr val="tx1"/>
                </a:solidFill>
                <a:effectLst/>
                <a:latin typeface="+mn-lt"/>
                <a:ea typeface="+mn-ea"/>
                <a:cs typeface="+mn-cs"/>
              </a:rPr>
              <a:t>reunion</a:t>
            </a:r>
            <a:endParaRPr lang="es-AR" sz="1200" b="0" i="0" u="none" strike="noStrike" kern="1200" dirty="0">
              <a:solidFill>
                <a:schemeClr val="tx1"/>
              </a:solidFill>
              <a:effectLst/>
              <a:latin typeface="+mn-lt"/>
              <a:ea typeface="+mn-ea"/>
              <a:cs typeface="+mn-cs"/>
            </a:endParaRPr>
          </a:p>
          <a:p>
            <a:pPr marL="228600" indent="-228600">
              <a:buAutoNum type="arabicPeriod"/>
            </a:pPr>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extLst>
      <p:ext uri="{BB962C8B-B14F-4D97-AF65-F5344CB8AC3E}">
        <p14:creationId xmlns:p14="http://schemas.microsoft.com/office/powerpoint/2010/main" val="878101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228600" indent="-228600">
              <a:buAutoNum type="arabicPeriod"/>
            </a:pPr>
            <a:r>
              <a:rPr lang="es-AR" sz="1200" b="0" i="0" u="none" strike="noStrike" kern="1200" dirty="0">
                <a:solidFill>
                  <a:schemeClr val="tx1"/>
                </a:solidFill>
                <a:effectLst/>
                <a:latin typeface="+mn-lt"/>
                <a:ea typeface="+mn-ea"/>
                <a:cs typeface="+mn-cs"/>
              </a:rPr>
              <a:t>Demasiadas variables (humanas, técnicas, ambientales, políticas) -&gt; afectan el costo final.</a:t>
            </a:r>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extLst>
      <p:ext uri="{BB962C8B-B14F-4D97-AF65-F5344CB8AC3E}">
        <p14:creationId xmlns:p14="http://schemas.microsoft.com/office/powerpoint/2010/main" val="3035618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228600" indent="-228600">
              <a:buAutoNum type="arabicPeriod"/>
            </a:pPr>
            <a:r>
              <a:rPr lang="es-AR" dirty="0"/>
              <a:t>Pantallas: Interfaz de usuario</a:t>
            </a:r>
          </a:p>
          <a:p>
            <a:pPr marL="228600" indent="-228600">
              <a:buAutoNum type="arabicPeriod"/>
            </a:pPr>
            <a:r>
              <a:rPr lang="es-AR" dirty="0"/>
              <a:t>Reportes</a:t>
            </a:r>
          </a:p>
          <a:p>
            <a:pPr marL="228600" indent="-228600">
              <a:buAutoNum type="arabicPeriod"/>
            </a:pPr>
            <a:r>
              <a:rPr lang="es-AR" dirty="0"/>
              <a:t>Componente 3GL: Componentes que </a:t>
            </a:r>
            <a:r>
              <a:rPr lang="es-AR" dirty="0" err="1"/>
              <a:t>problablemente</a:t>
            </a:r>
            <a:r>
              <a:rPr lang="es-AR" dirty="0"/>
              <a:t> se requieran para construir la aplicación. </a:t>
            </a:r>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extLst>
      <p:ext uri="{BB962C8B-B14F-4D97-AF65-F5344CB8AC3E}">
        <p14:creationId xmlns:p14="http://schemas.microsoft.com/office/powerpoint/2010/main" val="2538713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AR"/>
          </a:p>
        </p:txBody>
      </p:sp>
      <p:sp>
        <p:nvSpPr>
          <p:cNvPr id="4" name="Date Placeholder 3"/>
          <p:cNvSpPr>
            <a:spLocks noGrp="1"/>
          </p:cNvSpPr>
          <p:nvPr>
            <p:ph type="dt" sz="half" idx="10"/>
          </p:nvPr>
        </p:nvSpPr>
        <p:spPr/>
        <p:txBody>
          <a:bodyPr/>
          <a:lstStyle/>
          <a:p>
            <a:fld id="{91CC691D-5BCA-4095-8C3C-C31AC50BBC4A}" type="datetime1">
              <a:rPr lang="es-AR" smtClean="0"/>
              <a:pPr/>
              <a:t>13/9/2017</a:t>
            </a:fld>
            <a:endParaRPr lang="es-AR"/>
          </a:p>
        </p:txBody>
      </p:sp>
      <p:sp>
        <p:nvSpPr>
          <p:cNvPr id="5" name="Footer Placeholder 4"/>
          <p:cNvSpPr>
            <a:spLocks noGrp="1"/>
          </p:cNvSpPr>
          <p:nvPr>
            <p:ph type="ftr" sz="quarter" idx="11"/>
          </p:nvPr>
        </p:nvSpPr>
        <p:spPr/>
        <p:txBody>
          <a:bodyPr/>
          <a:lstStyle/>
          <a:p>
            <a:r>
              <a:rPr lang="es-AR"/>
              <a:t>Introducción a la administración de proyectos4</a:t>
            </a:r>
          </a:p>
        </p:txBody>
      </p:sp>
      <p:sp>
        <p:nvSpPr>
          <p:cNvPr id="6" name="Slide Number Placeholder 5"/>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2339250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p:cNvSpPr>
            <a:spLocks noGrp="1"/>
          </p:cNvSpPr>
          <p:nvPr>
            <p:ph type="dt" sz="half" idx="10"/>
          </p:nvPr>
        </p:nvSpPr>
        <p:spPr/>
        <p:txBody>
          <a:bodyPr/>
          <a:lstStyle/>
          <a:p>
            <a:fld id="{29BD149E-21B1-44CC-982B-0D172D30E3A2}" type="datetime1">
              <a:rPr lang="es-AR" smtClean="0"/>
              <a:pPr/>
              <a:t>13/9/2017</a:t>
            </a:fld>
            <a:endParaRPr lang="es-AR"/>
          </a:p>
        </p:txBody>
      </p:sp>
      <p:sp>
        <p:nvSpPr>
          <p:cNvPr id="5" name="Footer Placeholder 4"/>
          <p:cNvSpPr>
            <a:spLocks noGrp="1"/>
          </p:cNvSpPr>
          <p:nvPr>
            <p:ph type="ftr" sz="quarter" idx="11"/>
          </p:nvPr>
        </p:nvSpPr>
        <p:spPr/>
        <p:txBody>
          <a:bodyPr/>
          <a:lstStyle/>
          <a:p>
            <a:r>
              <a:rPr lang="es-AR"/>
              <a:t>Introducción a la administración de proyectos4</a:t>
            </a:r>
          </a:p>
        </p:txBody>
      </p:sp>
      <p:sp>
        <p:nvSpPr>
          <p:cNvPr id="6" name="Slide Number Placeholder 5"/>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2916366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s-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p:cNvSpPr>
            <a:spLocks noGrp="1"/>
          </p:cNvSpPr>
          <p:nvPr>
            <p:ph type="dt" sz="half" idx="10"/>
          </p:nvPr>
        </p:nvSpPr>
        <p:spPr/>
        <p:txBody>
          <a:bodyPr/>
          <a:lstStyle/>
          <a:p>
            <a:fld id="{3196E561-B3ED-4278-B8E6-8CE9EA0EFBDA}" type="datetime1">
              <a:rPr lang="es-AR" smtClean="0"/>
              <a:pPr/>
              <a:t>13/9/2017</a:t>
            </a:fld>
            <a:endParaRPr lang="es-AR"/>
          </a:p>
        </p:txBody>
      </p:sp>
      <p:sp>
        <p:nvSpPr>
          <p:cNvPr id="5" name="Footer Placeholder 4"/>
          <p:cNvSpPr>
            <a:spLocks noGrp="1"/>
          </p:cNvSpPr>
          <p:nvPr>
            <p:ph type="ftr" sz="quarter" idx="11"/>
          </p:nvPr>
        </p:nvSpPr>
        <p:spPr/>
        <p:txBody>
          <a:bodyPr/>
          <a:lstStyle/>
          <a:p>
            <a:r>
              <a:rPr lang="es-AR"/>
              <a:t>Introducción a la administración de proyectos4</a:t>
            </a:r>
          </a:p>
        </p:txBody>
      </p:sp>
      <p:sp>
        <p:nvSpPr>
          <p:cNvPr id="6" name="Slide Number Placeholder 5"/>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212736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p:cNvSpPr>
            <a:spLocks noGrp="1"/>
          </p:cNvSpPr>
          <p:nvPr>
            <p:ph type="dt" sz="half" idx="10"/>
          </p:nvPr>
        </p:nvSpPr>
        <p:spPr/>
        <p:txBody>
          <a:bodyPr/>
          <a:lstStyle/>
          <a:p>
            <a:fld id="{87D49E7E-3C64-4997-8C62-25A66B2A5077}" type="datetime1">
              <a:rPr lang="es-AR" smtClean="0"/>
              <a:pPr/>
              <a:t>13/9/2017</a:t>
            </a:fld>
            <a:endParaRPr lang="es-AR"/>
          </a:p>
        </p:txBody>
      </p:sp>
      <p:sp>
        <p:nvSpPr>
          <p:cNvPr id="5" name="Footer Placeholder 4"/>
          <p:cNvSpPr>
            <a:spLocks noGrp="1"/>
          </p:cNvSpPr>
          <p:nvPr>
            <p:ph type="ftr" sz="quarter" idx="11"/>
          </p:nvPr>
        </p:nvSpPr>
        <p:spPr/>
        <p:txBody>
          <a:bodyPr/>
          <a:lstStyle/>
          <a:p>
            <a:r>
              <a:rPr lang="es-AR"/>
              <a:t>Introducción a la administración de proyectos4</a:t>
            </a:r>
          </a:p>
        </p:txBody>
      </p:sp>
      <p:sp>
        <p:nvSpPr>
          <p:cNvPr id="6" name="Slide Number Placeholder 5"/>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3629271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3EAD83-3818-41BD-AA1A-475980B48FEE}" type="datetime1">
              <a:rPr lang="es-AR" smtClean="0"/>
              <a:pPr/>
              <a:t>13/9/2017</a:t>
            </a:fld>
            <a:endParaRPr lang="es-AR"/>
          </a:p>
        </p:txBody>
      </p:sp>
      <p:sp>
        <p:nvSpPr>
          <p:cNvPr id="5" name="Footer Placeholder 4"/>
          <p:cNvSpPr>
            <a:spLocks noGrp="1"/>
          </p:cNvSpPr>
          <p:nvPr>
            <p:ph type="ftr" sz="quarter" idx="11"/>
          </p:nvPr>
        </p:nvSpPr>
        <p:spPr/>
        <p:txBody>
          <a:bodyPr/>
          <a:lstStyle/>
          <a:p>
            <a:r>
              <a:rPr lang="es-AR"/>
              <a:t>Introducción a la administración de proyectos4</a:t>
            </a:r>
          </a:p>
        </p:txBody>
      </p:sp>
      <p:sp>
        <p:nvSpPr>
          <p:cNvPr id="6" name="Slide Number Placeholder 5"/>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3215450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5" name="Date Placeholder 4"/>
          <p:cNvSpPr>
            <a:spLocks noGrp="1"/>
          </p:cNvSpPr>
          <p:nvPr>
            <p:ph type="dt" sz="half" idx="10"/>
          </p:nvPr>
        </p:nvSpPr>
        <p:spPr/>
        <p:txBody>
          <a:bodyPr/>
          <a:lstStyle/>
          <a:p>
            <a:fld id="{46AB1F43-CAAE-475D-A303-2F3B92E70E7F}" type="datetime1">
              <a:rPr lang="es-AR" smtClean="0"/>
              <a:pPr/>
              <a:t>13/9/2017</a:t>
            </a:fld>
            <a:endParaRPr lang="es-AR"/>
          </a:p>
        </p:txBody>
      </p:sp>
      <p:sp>
        <p:nvSpPr>
          <p:cNvPr id="6" name="Footer Placeholder 5"/>
          <p:cNvSpPr>
            <a:spLocks noGrp="1"/>
          </p:cNvSpPr>
          <p:nvPr>
            <p:ph type="ftr" sz="quarter" idx="11"/>
          </p:nvPr>
        </p:nvSpPr>
        <p:spPr/>
        <p:txBody>
          <a:bodyPr/>
          <a:lstStyle/>
          <a:p>
            <a:r>
              <a:rPr lang="es-AR"/>
              <a:t>Introducción a la administración de proyectos4</a:t>
            </a:r>
          </a:p>
        </p:txBody>
      </p:sp>
      <p:sp>
        <p:nvSpPr>
          <p:cNvPr id="7" name="Slide Number Placeholder 6"/>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1532049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s-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7" name="Date Placeholder 6"/>
          <p:cNvSpPr>
            <a:spLocks noGrp="1"/>
          </p:cNvSpPr>
          <p:nvPr>
            <p:ph type="dt" sz="half" idx="10"/>
          </p:nvPr>
        </p:nvSpPr>
        <p:spPr/>
        <p:txBody>
          <a:bodyPr/>
          <a:lstStyle/>
          <a:p>
            <a:fld id="{15DD9FF3-E561-4662-B473-E1E246537D2E}" type="datetime1">
              <a:rPr lang="es-AR" smtClean="0"/>
              <a:pPr/>
              <a:t>13/9/2017</a:t>
            </a:fld>
            <a:endParaRPr lang="es-AR"/>
          </a:p>
        </p:txBody>
      </p:sp>
      <p:sp>
        <p:nvSpPr>
          <p:cNvPr id="8" name="Footer Placeholder 7"/>
          <p:cNvSpPr>
            <a:spLocks noGrp="1"/>
          </p:cNvSpPr>
          <p:nvPr>
            <p:ph type="ftr" sz="quarter" idx="11"/>
          </p:nvPr>
        </p:nvSpPr>
        <p:spPr/>
        <p:txBody>
          <a:bodyPr/>
          <a:lstStyle/>
          <a:p>
            <a:r>
              <a:rPr lang="es-AR"/>
              <a:t>Introducción a la administración de proyectos4</a:t>
            </a:r>
          </a:p>
        </p:txBody>
      </p:sp>
      <p:sp>
        <p:nvSpPr>
          <p:cNvPr id="9" name="Slide Number Placeholder 8"/>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3258993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Date Placeholder 2"/>
          <p:cNvSpPr>
            <a:spLocks noGrp="1"/>
          </p:cNvSpPr>
          <p:nvPr>
            <p:ph type="dt" sz="half" idx="10"/>
          </p:nvPr>
        </p:nvSpPr>
        <p:spPr/>
        <p:txBody>
          <a:bodyPr/>
          <a:lstStyle/>
          <a:p>
            <a:fld id="{A50B6C23-56EB-4C6F-80B2-C71C8999D782}" type="datetime1">
              <a:rPr lang="es-AR" smtClean="0"/>
              <a:pPr/>
              <a:t>13/9/2017</a:t>
            </a:fld>
            <a:endParaRPr lang="es-AR"/>
          </a:p>
        </p:txBody>
      </p:sp>
      <p:sp>
        <p:nvSpPr>
          <p:cNvPr id="4" name="Footer Placeholder 3"/>
          <p:cNvSpPr>
            <a:spLocks noGrp="1"/>
          </p:cNvSpPr>
          <p:nvPr>
            <p:ph type="ftr" sz="quarter" idx="11"/>
          </p:nvPr>
        </p:nvSpPr>
        <p:spPr/>
        <p:txBody>
          <a:bodyPr/>
          <a:lstStyle/>
          <a:p>
            <a:r>
              <a:rPr lang="es-AR"/>
              <a:t>Introducción a la administración de proyectos4</a:t>
            </a:r>
          </a:p>
        </p:txBody>
      </p:sp>
      <p:sp>
        <p:nvSpPr>
          <p:cNvPr id="5" name="Slide Number Placeholder 4"/>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1473761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67785E-CEDA-4320-948A-242F7FDA82C7}" type="datetime1">
              <a:rPr lang="es-AR" smtClean="0"/>
              <a:pPr/>
              <a:t>13/9/2017</a:t>
            </a:fld>
            <a:endParaRPr lang="es-AR"/>
          </a:p>
        </p:txBody>
      </p:sp>
      <p:sp>
        <p:nvSpPr>
          <p:cNvPr id="3" name="Footer Placeholder 2"/>
          <p:cNvSpPr>
            <a:spLocks noGrp="1"/>
          </p:cNvSpPr>
          <p:nvPr>
            <p:ph type="ftr" sz="quarter" idx="11"/>
          </p:nvPr>
        </p:nvSpPr>
        <p:spPr/>
        <p:txBody>
          <a:bodyPr/>
          <a:lstStyle/>
          <a:p>
            <a:r>
              <a:rPr lang="es-AR"/>
              <a:t>Introducción a la administración de proyectos4</a:t>
            </a:r>
          </a:p>
        </p:txBody>
      </p:sp>
      <p:sp>
        <p:nvSpPr>
          <p:cNvPr id="4" name="Slide Number Placeholder 3"/>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1870550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9311A26-7726-44E6-8531-3FDC370F7BDB}" type="datetime1">
              <a:rPr lang="es-AR" smtClean="0"/>
              <a:pPr/>
              <a:t>13/9/2017</a:t>
            </a:fld>
            <a:endParaRPr lang="es-AR"/>
          </a:p>
        </p:txBody>
      </p:sp>
      <p:sp>
        <p:nvSpPr>
          <p:cNvPr id="6" name="Footer Placeholder 5"/>
          <p:cNvSpPr>
            <a:spLocks noGrp="1"/>
          </p:cNvSpPr>
          <p:nvPr>
            <p:ph type="ftr" sz="quarter" idx="11"/>
          </p:nvPr>
        </p:nvSpPr>
        <p:spPr/>
        <p:txBody>
          <a:bodyPr/>
          <a:lstStyle/>
          <a:p>
            <a:r>
              <a:rPr lang="es-AR"/>
              <a:t>Introducción a la administración de proyectos4</a:t>
            </a:r>
          </a:p>
        </p:txBody>
      </p:sp>
      <p:sp>
        <p:nvSpPr>
          <p:cNvPr id="7" name="Slide Number Placeholder 6"/>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118663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E099D3-EC62-4CAC-B335-BB32C8FEE109}" type="datetime1">
              <a:rPr lang="es-AR" smtClean="0"/>
              <a:pPr/>
              <a:t>13/9/2017</a:t>
            </a:fld>
            <a:endParaRPr lang="es-AR"/>
          </a:p>
        </p:txBody>
      </p:sp>
      <p:sp>
        <p:nvSpPr>
          <p:cNvPr id="6" name="Footer Placeholder 5"/>
          <p:cNvSpPr>
            <a:spLocks noGrp="1"/>
          </p:cNvSpPr>
          <p:nvPr>
            <p:ph type="ftr" sz="quarter" idx="11"/>
          </p:nvPr>
        </p:nvSpPr>
        <p:spPr/>
        <p:txBody>
          <a:bodyPr/>
          <a:lstStyle/>
          <a:p>
            <a:r>
              <a:rPr lang="es-AR"/>
              <a:t>Introducción a la administración de proyectos4</a:t>
            </a:r>
          </a:p>
        </p:txBody>
      </p:sp>
      <p:sp>
        <p:nvSpPr>
          <p:cNvPr id="7" name="Slide Number Placeholder 6"/>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2982869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E449AA-B36C-467B-BBAD-88C6D61D3957}" type="datetime1">
              <a:rPr lang="es-AR" smtClean="0"/>
              <a:pPr/>
              <a:t>13/9/2017</a:t>
            </a:fld>
            <a:endParaRPr lang="es-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AR"/>
              <a:t>Introducción a la administración de proyectos4</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105A78-6E7D-42DA-9927-77A721F93450}" type="slidenum">
              <a:rPr lang="es-AR" smtClean="0"/>
              <a:pPr/>
              <a:t>‹#›</a:t>
            </a:fld>
            <a:endParaRPr lang="es-AR"/>
          </a:p>
        </p:txBody>
      </p:sp>
    </p:spTree>
    <p:extLst>
      <p:ext uri="{BB962C8B-B14F-4D97-AF65-F5344CB8AC3E}">
        <p14:creationId xmlns:p14="http://schemas.microsoft.com/office/powerpoint/2010/main" val="880823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61.png"/><Relationship Id="rId7" Type="http://schemas.openxmlformats.org/officeDocument/2006/relationships/diagramQuickStyle" Target="../diagrams/quickStyle1.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png"/><Relationship Id="rId9" Type="http://schemas.microsoft.com/office/2007/relationships/diagramDrawing" Target="../diagrams/drawing1.xml"/></Relationships>
</file>

<file path=ppt/slides/_rels/slide1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chart" Target="../charts/char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chart" Target="../charts/chart3.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png"/><Relationship Id="rId7" Type="http://schemas.openxmlformats.org/officeDocument/2006/relationships/diagramColors" Target="../diagrams/colors3.xml"/><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19.w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png"/><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8492" y="2556423"/>
            <a:ext cx="8595360" cy="1394688"/>
          </a:xfrm>
        </p:spPr>
        <p:txBody>
          <a:bodyPr>
            <a:normAutofit fontScale="90000"/>
          </a:bodyPr>
          <a:lstStyle/>
          <a:p>
            <a:r>
              <a:rPr lang="es-AR" dirty="0"/>
              <a:t>Planificación de proyectos de software</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027289"/>
          </a:xfrm>
          <a:prstGeom prst="rect">
            <a:avLst/>
          </a:prstGeom>
        </p:spPr>
      </p:pic>
    </p:spTree>
    <p:extLst>
      <p:ext uri="{BB962C8B-B14F-4D97-AF65-F5344CB8AC3E}">
        <p14:creationId xmlns:p14="http://schemas.microsoft.com/office/powerpoint/2010/main" val="1967228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331D84-6F16-4F93-BF36-7AEC09005A57}"/>
              </a:ext>
            </a:extLst>
          </p:cNvPr>
          <p:cNvSpPr>
            <a:spLocks noGrp="1"/>
          </p:cNvSpPr>
          <p:nvPr>
            <p:ph type="title"/>
          </p:nvPr>
        </p:nvSpPr>
        <p:spPr/>
        <p:txBody>
          <a:bodyPr/>
          <a:lstStyle/>
          <a:p>
            <a:br>
              <a:rPr lang="es-AR" dirty="0"/>
            </a:br>
            <a:r>
              <a:rPr lang="es-AR" dirty="0"/>
              <a:t>Descomposición</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027289"/>
          </a:xfrm>
          <a:prstGeom prst="rect">
            <a:avLst/>
          </a:prstGeom>
        </p:spPr>
      </p:pic>
      <p:pic>
        <p:nvPicPr>
          <p:cNvPr id="2050" name="Picture 2" descr="https://lh5.googleusercontent.com/35tNf3RC39f2A0G4fxYbSC5M4YRE9cJzw6-DFrbSjwIHkXZnrUAItusDGYM4DjFuh3Aoo_UIznFWpLI_n2Xy5PUZTs9wAqGARr6Tnh0dP5xOfDCDv6ZhbhTobQ6_10uS8R0jxAqcJr4">
            <a:extLst>
              <a:ext uri="{FF2B5EF4-FFF2-40B4-BE49-F238E27FC236}">
                <a16:creationId xmlns:a16="http://schemas.microsoft.com/office/drawing/2014/main" id="{1F99D527-B262-4DA5-A011-6BA18A2D8159}"/>
              </a:ext>
            </a:extLst>
          </p:cNvPr>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bwMode="auto">
          <a:xfrm>
            <a:off x="1628520" y="1642441"/>
            <a:ext cx="7246251" cy="4588238"/>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9362C6D1-59C2-4832-AD77-C95870CA33FA}"/>
              </a:ext>
            </a:extLst>
          </p:cNvPr>
          <p:cNvSpPr txBox="1"/>
          <p:nvPr/>
        </p:nvSpPr>
        <p:spPr>
          <a:xfrm>
            <a:off x="3822359" y="5246099"/>
            <a:ext cx="2712474" cy="461665"/>
          </a:xfrm>
          <a:prstGeom prst="rect">
            <a:avLst/>
          </a:prstGeom>
          <a:noFill/>
        </p:spPr>
        <p:txBody>
          <a:bodyPr wrap="none" rtlCol="0">
            <a:spAutoFit/>
          </a:bodyPr>
          <a:lstStyle/>
          <a:p>
            <a:r>
              <a:rPr lang="es-AR" sz="2400" dirty="0"/>
              <a:t>Paquetes de Trabajo</a:t>
            </a:r>
            <a:endParaRPr lang="en-US" sz="2400" dirty="0"/>
          </a:p>
        </p:txBody>
      </p:sp>
      <p:sp>
        <p:nvSpPr>
          <p:cNvPr id="8" name="CuadroTexto 7">
            <a:extLst>
              <a:ext uri="{FF2B5EF4-FFF2-40B4-BE49-F238E27FC236}">
                <a16:creationId xmlns:a16="http://schemas.microsoft.com/office/drawing/2014/main" id="{9E8AA24F-4D31-42B2-92A7-2F0860C42F51}"/>
              </a:ext>
            </a:extLst>
          </p:cNvPr>
          <p:cNvSpPr txBox="1"/>
          <p:nvPr/>
        </p:nvSpPr>
        <p:spPr>
          <a:xfrm>
            <a:off x="9237257" y="2475736"/>
            <a:ext cx="2180341" cy="461665"/>
          </a:xfrm>
          <a:prstGeom prst="rect">
            <a:avLst/>
          </a:prstGeom>
          <a:noFill/>
        </p:spPr>
        <p:txBody>
          <a:bodyPr wrap="none" rtlCol="0">
            <a:spAutoFit/>
          </a:bodyPr>
          <a:lstStyle/>
          <a:p>
            <a:pPr algn="ctr"/>
            <a:r>
              <a:rPr lang="es-AR" sz="2400" dirty="0"/>
              <a:t>Cuentas Control</a:t>
            </a:r>
          </a:p>
        </p:txBody>
      </p:sp>
      <p:cxnSp>
        <p:nvCxnSpPr>
          <p:cNvPr id="7" name="Conector recto de flecha 6">
            <a:extLst>
              <a:ext uri="{FF2B5EF4-FFF2-40B4-BE49-F238E27FC236}">
                <a16:creationId xmlns:a16="http://schemas.microsoft.com/office/drawing/2014/main" id="{37FE3DAF-7C01-42AF-A4A8-5133D470CFFC}"/>
              </a:ext>
            </a:extLst>
          </p:cNvPr>
          <p:cNvCxnSpPr>
            <a:cxnSpLocks/>
            <a:stCxn id="8" idx="1"/>
          </p:cNvCxnSpPr>
          <p:nvPr/>
        </p:nvCxnSpPr>
        <p:spPr>
          <a:xfrm flipH="1">
            <a:off x="8537945" y="2706569"/>
            <a:ext cx="699312" cy="4732"/>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17" name="Cerrar llave 16">
            <a:extLst>
              <a:ext uri="{FF2B5EF4-FFF2-40B4-BE49-F238E27FC236}">
                <a16:creationId xmlns:a16="http://schemas.microsoft.com/office/drawing/2014/main" id="{FB54A378-9B75-41FE-A718-EDBE414B2F03}"/>
              </a:ext>
            </a:extLst>
          </p:cNvPr>
          <p:cNvSpPr/>
          <p:nvPr/>
        </p:nvSpPr>
        <p:spPr>
          <a:xfrm>
            <a:off x="3051544" y="3870250"/>
            <a:ext cx="531628" cy="2137144"/>
          </a:xfrm>
          <a:prstGeom prst="rightBrace">
            <a:avLst>
              <a:gd name="adj1" fmla="val 8333"/>
              <a:gd name="adj2" fmla="val 76368"/>
            </a:avLst>
          </a:prstGeom>
          <a:ln w="57150"/>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19" name="Cerrar llave 18">
            <a:extLst>
              <a:ext uri="{FF2B5EF4-FFF2-40B4-BE49-F238E27FC236}">
                <a16:creationId xmlns:a16="http://schemas.microsoft.com/office/drawing/2014/main" id="{E5F1BEA2-5BD4-4B08-9CEE-72BB29375C03}"/>
              </a:ext>
            </a:extLst>
          </p:cNvPr>
          <p:cNvSpPr/>
          <p:nvPr/>
        </p:nvSpPr>
        <p:spPr>
          <a:xfrm rot="10800000">
            <a:off x="6800894" y="4603896"/>
            <a:ext cx="531628" cy="1562987"/>
          </a:xfrm>
          <a:prstGeom prst="rightBrace">
            <a:avLst>
              <a:gd name="adj1" fmla="val 8333"/>
              <a:gd name="adj2" fmla="val 40994"/>
            </a:avLst>
          </a:prstGeom>
          <a:ln w="57150"/>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88477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331D84-6F16-4F93-BF36-7AEC09005A57}"/>
              </a:ext>
            </a:extLst>
          </p:cNvPr>
          <p:cNvSpPr>
            <a:spLocks noGrp="1"/>
          </p:cNvSpPr>
          <p:nvPr>
            <p:ph type="title"/>
          </p:nvPr>
        </p:nvSpPr>
        <p:spPr/>
        <p:txBody>
          <a:bodyPr/>
          <a:lstStyle/>
          <a:p>
            <a:br>
              <a:rPr lang="es-AR" dirty="0"/>
            </a:br>
            <a:r>
              <a:rPr lang="es-AR" dirty="0"/>
              <a:t>Descomposición</a:t>
            </a:r>
          </a:p>
        </p:txBody>
      </p:sp>
      <p:sp>
        <p:nvSpPr>
          <p:cNvPr id="9" name="Content Placeholder 8">
            <a:extLst>
              <a:ext uri="{FF2B5EF4-FFF2-40B4-BE49-F238E27FC236}">
                <a16:creationId xmlns:a16="http://schemas.microsoft.com/office/drawing/2014/main" id="{EFBA64E3-E6F1-4021-82F2-6437B27790D3}"/>
              </a:ext>
            </a:extLst>
          </p:cNvPr>
          <p:cNvSpPr>
            <a:spLocks noGrp="1"/>
          </p:cNvSpPr>
          <p:nvPr>
            <p:ph sz="half" idx="1"/>
          </p:nvPr>
        </p:nvSpPr>
        <p:spPr>
          <a:ln>
            <a:noFill/>
          </a:ln>
        </p:spPr>
        <p:txBody>
          <a:bodyPr/>
          <a:lstStyle/>
          <a:p>
            <a:r>
              <a:rPr lang="es-AR" dirty="0"/>
              <a:t>Definir cada actividad</a:t>
            </a:r>
          </a:p>
          <a:p>
            <a:r>
              <a:rPr lang="es-AR" dirty="0"/>
              <a:t>Identificar:</a:t>
            </a:r>
          </a:p>
          <a:p>
            <a:pPr lvl="1"/>
            <a:r>
              <a:rPr lang="es-AR" dirty="0"/>
              <a:t>Nombre</a:t>
            </a:r>
          </a:p>
          <a:p>
            <a:pPr lvl="1"/>
            <a:r>
              <a:rPr lang="es-AR" dirty="0"/>
              <a:t>Código</a:t>
            </a:r>
          </a:p>
          <a:p>
            <a:pPr lvl="1"/>
            <a:r>
              <a:rPr lang="es-AR" dirty="0"/>
              <a:t>Descripción</a:t>
            </a:r>
          </a:p>
          <a:p>
            <a:pPr lvl="1"/>
            <a:r>
              <a:rPr lang="es-AR" dirty="0"/>
              <a:t>Predecesora</a:t>
            </a:r>
          </a:p>
          <a:p>
            <a:pPr lvl="1"/>
            <a:r>
              <a:rPr lang="es-AR" dirty="0"/>
              <a:t>Relación de dependencia</a:t>
            </a:r>
          </a:p>
          <a:p>
            <a:pPr lvl="1"/>
            <a:r>
              <a:rPr lang="es-AR" dirty="0"/>
              <a:t>Restricciones</a:t>
            </a:r>
          </a:p>
          <a:p>
            <a:pPr lvl="1"/>
            <a:r>
              <a:rPr lang="es-AR" dirty="0" err="1"/>
              <a:t>etc</a:t>
            </a:r>
            <a:endParaRPr lang="es-AR" dirty="0"/>
          </a:p>
          <a:p>
            <a:endParaRPr lang="es-AR" dirty="0"/>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027289"/>
          </a:xfrm>
          <a:prstGeom prst="rect">
            <a:avLst/>
          </a:prstGeom>
        </p:spPr>
      </p:pic>
      <p:pic>
        <p:nvPicPr>
          <p:cNvPr id="5122" name="Picture 2" descr="https://lh4.googleusercontent.com/lfUydcdeHbDzGKn89HZwi3k1qZtaWCr_U5JlMey9Q2-L1ZQ14dZlLbALkWqW8ing6dNQUtJlWRmd9e5Ek49ZqNMHl44jCQARwwYooSSkntYGp1VGV2b0DDp_Fu-dqiDS5iGvWLw9zdU">
            <a:extLst>
              <a:ext uri="{FF2B5EF4-FFF2-40B4-BE49-F238E27FC236}">
                <a16:creationId xmlns:a16="http://schemas.microsoft.com/office/drawing/2014/main" id="{4866F7FD-B32C-4AC0-A2B7-A1855AE4D972}"/>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5535368" y="2370668"/>
            <a:ext cx="5818432" cy="2939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578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331D84-6F16-4F93-BF36-7AEC09005A57}"/>
              </a:ext>
            </a:extLst>
          </p:cNvPr>
          <p:cNvSpPr>
            <a:spLocks noGrp="1"/>
          </p:cNvSpPr>
          <p:nvPr>
            <p:ph type="title"/>
          </p:nvPr>
        </p:nvSpPr>
        <p:spPr/>
        <p:txBody>
          <a:bodyPr/>
          <a:lstStyle/>
          <a:p>
            <a:br>
              <a:rPr lang="es-AR" dirty="0"/>
            </a:br>
            <a:r>
              <a:rPr lang="es-AR" dirty="0"/>
              <a:t>Estimar costo y esfuerzo</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FBA64E3-E6F1-4021-82F2-6437B27790D3}"/>
                  </a:ext>
                </a:extLst>
              </p:cNvPr>
              <p:cNvSpPr>
                <a:spLocks noGrp="1"/>
              </p:cNvSpPr>
              <p:nvPr>
                <p:ph sz="half" idx="1"/>
              </p:nvPr>
            </p:nvSpPr>
            <p:spPr/>
            <p:txBody>
              <a:bodyPr>
                <a:normAutofit/>
              </a:bodyPr>
              <a:lstStyle/>
              <a:p>
                <a:r>
                  <a:rPr lang="es-AR" dirty="0"/>
                  <a:t>Descomponer el problema</a:t>
                </a:r>
              </a:p>
              <a:p>
                <a:r>
                  <a:rPr lang="es-AR" dirty="0"/>
                  <a:t>Desarrollar dos o más estimaciones usando tamaño, puntos de función, tareas de proceso o casos de uso</a:t>
                </a:r>
              </a:p>
              <a:p>
                <a:r>
                  <a:rPr lang="es-AR" dirty="0"/>
                  <a:t>Reconciliar estimaciones</a:t>
                </a:r>
              </a:p>
              <a:p>
                <a:pPr marL="0" indent="0">
                  <a:buNone/>
                </a:pPr>
                <a:endParaRPr lang="es-AR"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AR" b="0" i="1" smtClean="0">
                          <a:latin typeface="Cambria Math" panose="02040503050406030204" pitchFamily="18" charset="0"/>
                        </a:rPr>
                        <m:t>𝐸</m:t>
                      </m:r>
                      <m:r>
                        <a:rPr lang="en-US" i="1" smtClean="0">
                          <a:latin typeface="Cambria Math" panose="02040503050406030204" pitchFamily="18" charset="0"/>
                        </a:rPr>
                        <m:t>=</m:t>
                      </m:r>
                      <m:f>
                        <m:fPr>
                          <m:ctrlPr>
                            <a:rPr lang="en-US" i="1" smtClean="0">
                              <a:latin typeface="Cambria Math" panose="02040503050406030204" pitchFamily="18" charset="0"/>
                            </a:rPr>
                          </m:ctrlPr>
                        </m:fPr>
                        <m:num>
                          <m:r>
                            <a:rPr lang="es-AR" b="0" i="1" smtClean="0">
                              <a:latin typeface="Cambria Math" panose="02040503050406030204" pitchFamily="18" charset="0"/>
                            </a:rPr>
                            <m:t>𝐸</m:t>
                          </m:r>
                          <m:r>
                            <a:rPr lang="es-AR" b="0" i="1" baseline="-25000" smtClean="0">
                              <a:latin typeface="Cambria Math" panose="02040503050406030204" pitchFamily="18" charset="0"/>
                            </a:rPr>
                            <m:t>𝑜𝑝𝑡</m:t>
                          </m:r>
                          <m:r>
                            <a:rPr lang="es-AR" b="0" i="1" smtClean="0">
                              <a:latin typeface="Cambria Math" panose="02040503050406030204" pitchFamily="18" charset="0"/>
                            </a:rPr>
                            <m:t> + 4</m:t>
                          </m:r>
                          <m:r>
                            <a:rPr lang="es-AR" b="0" i="1" smtClean="0">
                              <a:latin typeface="Cambria Math" panose="02040503050406030204" pitchFamily="18" charset="0"/>
                            </a:rPr>
                            <m:t>𝐸𝑚𝑒𝑑</m:t>
                          </m:r>
                          <m:r>
                            <a:rPr lang="es-AR" b="0" i="1" smtClean="0">
                              <a:latin typeface="Cambria Math" panose="02040503050406030204" pitchFamily="18" charset="0"/>
                            </a:rPr>
                            <m:t>+</m:t>
                          </m:r>
                          <m:r>
                            <a:rPr lang="es-AR" b="0" i="1" smtClean="0">
                              <a:latin typeface="Cambria Math" panose="02040503050406030204" pitchFamily="18" charset="0"/>
                            </a:rPr>
                            <m:t>𝐸𝑝𝑒𝑠</m:t>
                          </m:r>
                        </m:num>
                        <m:den>
                          <m:r>
                            <a:rPr lang="es-AR" b="0" i="1" smtClean="0">
                              <a:latin typeface="Cambria Math" panose="02040503050406030204" pitchFamily="18" charset="0"/>
                            </a:rPr>
                            <m:t>6</m:t>
                          </m:r>
                        </m:den>
                      </m:f>
                    </m:oMath>
                  </m:oMathPara>
                </a14:m>
                <a:endParaRPr lang="es-AR" dirty="0"/>
              </a:p>
            </p:txBody>
          </p:sp>
        </mc:Choice>
        <mc:Fallback xmlns="">
          <p:sp>
            <p:nvSpPr>
              <p:cNvPr id="9" name="Content Placeholder 8">
                <a:extLst>
                  <a:ext uri="{FF2B5EF4-FFF2-40B4-BE49-F238E27FC236}">
                    <a16:creationId xmlns:a16="http://schemas.microsoft.com/office/drawing/2014/main" id="{EFBA64E3-E6F1-4021-82F2-6437B27790D3}"/>
                  </a:ext>
                </a:extLst>
              </p:cNvPr>
              <p:cNvSpPr>
                <a:spLocks noGrp="1" noRot="1" noChangeAspect="1" noMove="1" noResize="1" noEditPoints="1" noAdjustHandles="1" noChangeArrowheads="1" noChangeShapeType="1" noTextEdit="1"/>
              </p:cNvSpPr>
              <p:nvPr>
                <p:ph sz="half" idx="1"/>
              </p:nvPr>
            </p:nvSpPr>
            <p:spPr>
              <a:blipFill>
                <a:blip r:embed="rId3"/>
                <a:stretch>
                  <a:fillRect l="-2118" t="-2241"/>
                </a:stretch>
              </a:blipFill>
            </p:spPr>
            <p:txBody>
              <a:bodyPr/>
              <a:lstStyle/>
              <a:p>
                <a:r>
                  <a:rPr lang="es-AR">
                    <a:noFill/>
                  </a:rPr>
                  <a:t> </a:t>
                </a:r>
              </a:p>
            </p:txBody>
          </p:sp>
        </mc:Fallback>
      </mc:AlternateContent>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4" cstate="print"/>
          <a:stretch>
            <a:fillRect/>
          </a:stretch>
        </p:blipFill>
        <p:spPr>
          <a:xfrm>
            <a:off x="0" y="0"/>
            <a:ext cx="12192000" cy="1027289"/>
          </a:xfrm>
          <a:prstGeom prst="rect">
            <a:avLst/>
          </a:prstGeom>
        </p:spPr>
      </p:pic>
      <p:graphicFrame>
        <p:nvGraphicFramePr>
          <p:cNvPr id="6" name="Content Placeholder 5">
            <a:extLst>
              <a:ext uri="{FF2B5EF4-FFF2-40B4-BE49-F238E27FC236}">
                <a16:creationId xmlns:a16="http://schemas.microsoft.com/office/drawing/2014/main" id="{388DE5CB-D8F5-4CDD-B93F-3DF8F5BC15AD}"/>
              </a:ext>
            </a:extLst>
          </p:cNvPr>
          <p:cNvGraphicFramePr>
            <a:graphicFrameLocks noGrp="1"/>
          </p:cNvGraphicFramePr>
          <p:nvPr>
            <p:ph sz="half" idx="2"/>
            <p:extLst>
              <p:ext uri="{D42A27DB-BD31-4B8C-83A1-F6EECF244321}">
                <p14:modId xmlns:p14="http://schemas.microsoft.com/office/powerpoint/2010/main" val="1353908322"/>
              </p:ext>
            </p:extLst>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191902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331D84-6F16-4F93-BF36-7AEC09005A57}"/>
              </a:ext>
            </a:extLst>
          </p:cNvPr>
          <p:cNvSpPr>
            <a:spLocks noGrp="1"/>
          </p:cNvSpPr>
          <p:nvPr>
            <p:ph type="title"/>
          </p:nvPr>
        </p:nvSpPr>
        <p:spPr/>
        <p:txBody>
          <a:bodyPr/>
          <a:lstStyle/>
          <a:p>
            <a:br>
              <a:rPr lang="es-AR" dirty="0"/>
            </a:br>
            <a:r>
              <a:rPr lang="es-AR" dirty="0"/>
              <a:t>Otros modelos de estimación - COCOMO</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FBA64E3-E6F1-4021-82F2-6437B27790D3}"/>
                  </a:ext>
                </a:extLst>
              </p:cNvPr>
              <p:cNvSpPr>
                <a:spLocks noGrp="1"/>
              </p:cNvSpPr>
              <p:nvPr>
                <p:ph sz="half" idx="1"/>
              </p:nvPr>
            </p:nvSpPr>
            <p:spPr/>
            <p:txBody>
              <a:bodyPr>
                <a:normAutofit/>
              </a:bodyPr>
              <a:lstStyle/>
              <a:p>
                <a:r>
                  <a:rPr lang="es-AR" dirty="0"/>
                  <a:t>COCOMO II</a:t>
                </a:r>
              </a:p>
              <a:p>
                <a:r>
                  <a:rPr lang="es-AR" dirty="0" err="1"/>
                  <a:t>COnstructive</a:t>
                </a:r>
                <a:r>
                  <a:rPr lang="es-AR" dirty="0"/>
                  <a:t> </a:t>
                </a:r>
                <a:r>
                  <a:rPr lang="es-AR" dirty="0" err="1"/>
                  <a:t>COst</a:t>
                </a:r>
                <a:r>
                  <a:rPr lang="es-AR" dirty="0"/>
                  <a:t> </a:t>
                </a:r>
                <a:r>
                  <a:rPr lang="es-AR" dirty="0" err="1"/>
                  <a:t>MOdel</a:t>
                </a:r>
                <a:endParaRPr lang="es-AR" dirty="0"/>
              </a:p>
              <a:p>
                <a:r>
                  <a:rPr lang="es-AR" dirty="0"/>
                  <a:t>Para realizar la estimación utiliza “Puntos de objetos”</a:t>
                </a:r>
              </a:p>
              <a:p>
                <a:endParaRPr lang="es-AR" dirty="0"/>
              </a:p>
              <a:p>
                <a:pPr marL="0" indent="0">
                  <a:buNone/>
                </a:pPr>
                <a14:m>
                  <m:oMathPara xmlns:m="http://schemas.openxmlformats.org/officeDocument/2006/math">
                    <m:oMathParaPr>
                      <m:jc m:val="centerGroup"/>
                    </m:oMathParaPr>
                    <m:oMath xmlns:m="http://schemas.openxmlformats.org/officeDocument/2006/math">
                      <m:r>
                        <a:rPr lang="es-AR" b="0" i="1" smtClean="0">
                          <a:latin typeface="Cambria Math" panose="02040503050406030204" pitchFamily="18" charset="0"/>
                        </a:rPr>
                        <m:t>𝑃𝑅𝑂𝐷</m:t>
                      </m:r>
                      <m:r>
                        <a:rPr lang="en-US" i="1">
                          <a:latin typeface="Cambria Math" panose="02040503050406030204" pitchFamily="18" charset="0"/>
                        </a:rPr>
                        <m:t>=</m:t>
                      </m:r>
                      <m:f>
                        <m:fPr>
                          <m:ctrlPr>
                            <a:rPr lang="en-US" i="1">
                              <a:latin typeface="Cambria Math" panose="02040503050406030204" pitchFamily="18" charset="0"/>
                            </a:rPr>
                          </m:ctrlPr>
                        </m:fPr>
                        <m:num>
                          <m:r>
                            <a:rPr lang="es-AR" b="0" i="1" smtClean="0">
                              <a:latin typeface="Cambria Math" panose="02040503050406030204" pitchFamily="18" charset="0"/>
                            </a:rPr>
                            <m:t>𝑁𝑂𝑃</m:t>
                          </m:r>
                        </m:num>
                        <m:den>
                          <m:r>
                            <a:rPr lang="es-AR" b="0" i="1" smtClean="0">
                              <a:latin typeface="Cambria Math" panose="02040503050406030204" pitchFamily="18" charset="0"/>
                            </a:rPr>
                            <m:t>𝑃𝐸𝑅𝑆𝑂𝑁𝐴</m:t>
                          </m:r>
                          <m:r>
                            <a:rPr lang="es-AR" b="0" i="1" smtClean="0">
                              <a:latin typeface="Cambria Math" panose="02040503050406030204" pitchFamily="18" charset="0"/>
                            </a:rPr>
                            <m:t>−</m:t>
                          </m:r>
                          <m:r>
                            <a:rPr lang="es-AR" b="0" i="1" smtClean="0">
                              <a:latin typeface="Cambria Math" panose="02040503050406030204" pitchFamily="18" charset="0"/>
                            </a:rPr>
                            <m:t>𝑀𝐸𝑆</m:t>
                          </m:r>
                        </m:den>
                      </m:f>
                    </m:oMath>
                  </m:oMathPara>
                </a14:m>
                <a:endParaRPr lang="es-AR" dirty="0"/>
              </a:p>
              <a:p>
                <a:pPr marL="0" indent="0">
                  <a:buNone/>
                </a:pPr>
                <a:endParaRPr lang="es-AR" dirty="0"/>
              </a:p>
              <a:p>
                <a:pPr marL="0" indent="0">
                  <a:buNone/>
                </a:pPr>
                <a14:m>
                  <m:oMathPara xmlns:m="http://schemas.openxmlformats.org/officeDocument/2006/math">
                    <m:oMathParaPr>
                      <m:jc m:val="centerGroup"/>
                    </m:oMathParaPr>
                    <m:oMath xmlns:m="http://schemas.openxmlformats.org/officeDocument/2006/math">
                      <m:r>
                        <a:rPr lang="es-AR" b="0" i="1" smtClean="0">
                          <a:latin typeface="Cambria Math" panose="02040503050406030204" pitchFamily="18" charset="0"/>
                        </a:rPr>
                        <m:t>𝐸</m:t>
                      </m:r>
                      <m:r>
                        <a:rPr lang="en-US" i="1">
                          <a:latin typeface="Cambria Math" panose="02040503050406030204" pitchFamily="18" charset="0"/>
                        </a:rPr>
                        <m:t>=</m:t>
                      </m:r>
                      <m:f>
                        <m:fPr>
                          <m:ctrlPr>
                            <a:rPr lang="en-US" i="1">
                              <a:latin typeface="Cambria Math" panose="02040503050406030204" pitchFamily="18" charset="0"/>
                            </a:rPr>
                          </m:ctrlPr>
                        </m:fPr>
                        <m:num>
                          <m:r>
                            <a:rPr lang="es-AR" i="1">
                              <a:latin typeface="Cambria Math" panose="02040503050406030204" pitchFamily="18" charset="0"/>
                            </a:rPr>
                            <m:t>𝑁𝑂𝑃</m:t>
                          </m:r>
                        </m:num>
                        <m:den>
                          <m:r>
                            <a:rPr lang="es-AR" b="0" i="1" smtClean="0">
                              <a:latin typeface="Cambria Math" panose="02040503050406030204" pitchFamily="18" charset="0"/>
                            </a:rPr>
                            <m:t>𝑃𝑅𝑂𝐷</m:t>
                          </m:r>
                        </m:den>
                      </m:f>
                    </m:oMath>
                  </m:oMathPara>
                </a14:m>
                <a:endParaRPr lang="es-AR" dirty="0"/>
              </a:p>
              <a:p>
                <a:pPr marL="0" indent="0">
                  <a:buNone/>
                </a:pPr>
                <a:endParaRPr lang="es-AR" dirty="0"/>
              </a:p>
            </p:txBody>
          </p:sp>
        </mc:Choice>
        <mc:Fallback xmlns="">
          <p:sp>
            <p:nvSpPr>
              <p:cNvPr id="9" name="Content Placeholder 8">
                <a:extLst>
                  <a:ext uri="{FF2B5EF4-FFF2-40B4-BE49-F238E27FC236}">
                    <a16:creationId xmlns:a16="http://schemas.microsoft.com/office/drawing/2014/main" id="{EFBA64E3-E6F1-4021-82F2-6437B27790D3}"/>
                  </a:ext>
                </a:extLst>
              </p:cNvPr>
              <p:cNvSpPr>
                <a:spLocks noGrp="1" noRot="1" noChangeAspect="1" noMove="1" noResize="1" noEditPoints="1" noAdjustHandles="1" noChangeArrowheads="1" noChangeShapeType="1" noTextEdit="1"/>
              </p:cNvSpPr>
              <p:nvPr>
                <p:ph sz="half" idx="1"/>
              </p:nvPr>
            </p:nvSpPr>
            <p:spPr>
              <a:blipFill>
                <a:blip r:embed="rId3"/>
                <a:stretch>
                  <a:fillRect l="-2118" t="-2241" r="-588"/>
                </a:stretch>
              </a:blipFill>
            </p:spPr>
            <p:txBody>
              <a:bodyPr/>
              <a:lstStyle/>
              <a:p>
                <a:r>
                  <a:rPr lang="es-AR">
                    <a:noFill/>
                  </a:rPr>
                  <a:t> </a:t>
                </a:r>
              </a:p>
            </p:txBody>
          </p:sp>
        </mc:Fallback>
      </mc:AlternateContent>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4" cstate="print"/>
          <a:stretch>
            <a:fillRect/>
          </a:stretch>
        </p:blipFill>
        <p:spPr>
          <a:xfrm>
            <a:off x="0" y="0"/>
            <a:ext cx="12192000" cy="1027289"/>
          </a:xfrm>
          <a:prstGeom prst="rect">
            <a:avLst/>
          </a:prstGeom>
        </p:spPr>
      </p:pic>
      <p:pic>
        <p:nvPicPr>
          <p:cNvPr id="7" name="Content Placeholder 6">
            <a:extLst>
              <a:ext uri="{FF2B5EF4-FFF2-40B4-BE49-F238E27FC236}">
                <a16:creationId xmlns:a16="http://schemas.microsoft.com/office/drawing/2014/main" id="{087B6CBE-7291-4BD9-9845-978A1727073E}"/>
              </a:ext>
            </a:extLst>
          </p:cNvPr>
          <p:cNvPicPr>
            <a:picLocks noGrp="1" noChangeAspect="1"/>
          </p:cNvPicPr>
          <p:nvPr>
            <p:ph sz="half" idx="2"/>
          </p:nvPr>
        </p:nvPicPr>
        <p:blipFill rotWithShape="1">
          <a:blip r:embed="rId5"/>
          <a:srcRect l="45153" t="38448" r="34586" b="47744"/>
          <a:stretch/>
        </p:blipFill>
        <p:spPr>
          <a:xfrm>
            <a:off x="6689992" y="3014133"/>
            <a:ext cx="5249338" cy="1919111"/>
          </a:xfrm>
          <a:prstGeom prst="rect">
            <a:avLst/>
          </a:prstGeom>
        </p:spPr>
      </p:pic>
    </p:spTree>
    <p:extLst>
      <p:ext uri="{BB962C8B-B14F-4D97-AF65-F5344CB8AC3E}">
        <p14:creationId xmlns:p14="http://schemas.microsoft.com/office/powerpoint/2010/main" val="2106538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331D84-6F16-4F93-BF36-7AEC09005A57}"/>
              </a:ext>
            </a:extLst>
          </p:cNvPr>
          <p:cNvSpPr>
            <a:spLocks noGrp="1"/>
          </p:cNvSpPr>
          <p:nvPr>
            <p:ph type="title"/>
          </p:nvPr>
        </p:nvSpPr>
        <p:spPr/>
        <p:txBody>
          <a:bodyPr>
            <a:normAutofit/>
          </a:bodyPr>
          <a:lstStyle/>
          <a:p>
            <a:br>
              <a:rPr lang="es-AR" dirty="0"/>
            </a:br>
            <a:r>
              <a:rPr lang="es-AR" dirty="0"/>
              <a:t>Estimación</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027289"/>
          </a:xfrm>
          <a:prstGeom prst="rect">
            <a:avLst/>
          </a:prstGeom>
        </p:spPr>
      </p:pic>
      <p:sp>
        <p:nvSpPr>
          <p:cNvPr id="8" name="Content Placeholder 8">
            <a:extLst>
              <a:ext uri="{FF2B5EF4-FFF2-40B4-BE49-F238E27FC236}">
                <a16:creationId xmlns:a16="http://schemas.microsoft.com/office/drawing/2014/main" id="{3D1DC31A-ED53-4DD4-B21F-A8012AF73DF1}"/>
              </a:ext>
            </a:extLst>
          </p:cNvPr>
          <p:cNvSpPr>
            <a:spLocks noGrp="1"/>
          </p:cNvSpPr>
          <p:nvPr>
            <p:ph sz="half" idx="1"/>
          </p:nvPr>
        </p:nvSpPr>
        <p:spPr>
          <a:xfrm>
            <a:off x="838200" y="2328529"/>
            <a:ext cx="5181600" cy="3848433"/>
          </a:xfrm>
        </p:spPr>
        <p:txBody>
          <a:bodyPr>
            <a:normAutofit/>
          </a:bodyPr>
          <a:lstStyle/>
          <a:p>
            <a:r>
              <a:rPr lang="es-AR" sz="3600" dirty="0"/>
              <a:t>Juicio Experto</a:t>
            </a:r>
          </a:p>
          <a:p>
            <a:r>
              <a:rPr lang="es-AR" sz="3600" dirty="0"/>
              <a:t>Estimación Análoga</a:t>
            </a:r>
          </a:p>
          <a:p>
            <a:r>
              <a:rPr lang="es-AR" sz="3600" dirty="0"/>
              <a:t>Análisis de Reserva</a:t>
            </a:r>
          </a:p>
          <a:p>
            <a:r>
              <a:rPr lang="es-AR" sz="3600" dirty="0"/>
              <a:t>Paramétrica</a:t>
            </a:r>
          </a:p>
          <a:p>
            <a:r>
              <a:rPr lang="es-AR" sz="3600" dirty="0"/>
              <a:t>PERT - 3 Valores</a:t>
            </a:r>
          </a:p>
        </p:txBody>
      </p:sp>
    </p:spTree>
    <p:extLst>
      <p:ext uri="{BB962C8B-B14F-4D97-AF65-F5344CB8AC3E}">
        <p14:creationId xmlns:p14="http://schemas.microsoft.com/office/powerpoint/2010/main" val="1786718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331D84-6F16-4F93-BF36-7AEC09005A57}"/>
              </a:ext>
            </a:extLst>
          </p:cNvPr>
          <p:cNvSpPr>
            <a:spLocks noGrp="1"/>
          </p:cNvSpPr>
          <p:nvPr>
            <p:ph type="title"/>
          </p:nvPr>
        </p:nvSpPr>
        <p:spPr>
          <a:xfrm>
            <a:off x="827567" y="1010100"/>
            <a:ext cx="10515600" cy="861348"/>
          </a:xfrm>
        </p:spPr>
        <p:txBody>
          <a:bodyPr>
            <a:normAutofit/>
          </a:bodyPr>
          <a:lstStyle/>
          <a:p>
            <a:r>
              <a:rPr lang="es-AR" dirty="0"/>
              <a:t>Estimación – Paramétrica</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027289"/>
          </a:xfrm>
          <a:prstGeom prst="rect">
            <a:avLst/>
          </a:prstGeom>
        </p:spPr>
      </p:pic>
      <p:pic>
        <p:nvPicPr>
          <p:cNvPr id="12" name="Content Placeholder 11">
            <a:extLst>
              <a:ext uri="{FF2B5EF4-FFF2-40B4-BE49-F238E27FC236}">
                <a16:creationId xmlns:a16="http://schemas.microsoft.com/office/drawing/2014/main" id="{E47C7D52-57D4-4C66-B70F-FE9686A2F5F5}"/>
              </a:ext>
            </a:extLst>
          </p:cNvPr>
          <p:cNvPicPr>
            <a:picLocks noGrp="1" noChangeAspect="1"/>
          </p:cNvPicPr>
          <p:nvPr>
            <p:ph sz="half" idx="2"/>
          </p:nvPr>
        </p:nvPicPr>
        <p:blipFill rotWithShape="1">
          <a:blip r:embed="rId4"/>
          <a:srcRect l="30337" t="31138" r="13890" b="16067"/>
          <a:stretch/>
        </p:blipFill>
        <p:spPr>
          <a:xfrm>
            <a:off x="1524000" y="2025103"/>
            <a:ext cx="8556978" cy="4345340"/>
          </a:xfrm>
          <a:prstGeom prst="rect">
            <a:avLst/>
          </a:prstGeom>
        </p:spPr>
      </p:pic>
    </p:spTree>
    <p:extLst>
      <p:ext uri="{BB962C8B-B14F-4D97-AF65-F5344CB8AC3E}">
        <p14:creationId xmlns:p14="http://schemas.microsoft.com/office/powerpoint/2010/main" val="811891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027289"/>
          </a:xfrm>
          <a:prstGeom prst="rect">
            <a:avLst/>
          </a:prstGeom>
        </p:spPr>
      </p:pic>
      <p:pic>
        <p:nvPicPr>
          <p:cNvPr id="7" name="Content Placeholder 6">
            <a:extLst>
              <a:ext uri="{FF2B5EF4-FFF2-40B4-BE49-F238E27FC236}">
                <a16:creationId xmlns:a16="http://schemas.microsoft.com/office/drawing/2014/main" id="{DC9ED8E7-3FE7-4A93-803E-1FB29ECFEC6E}"/>
              </a:ext>
            </a:extLst>
          </p:cNvPr>
          <p:cNvPicPr>
            <a:picLocks noGrp="1" noChangeAspect="1"/>
          </p:cNvPicPr>
          <p:nvPr>
            <p:ph sz="half" idx="2"/>
          </p:nvPr>
        </p:nvPicPr>
        <p:blipFill rotWithShape="1">
          <a:blip r:embed="rId4"/>
          <a:srcRect l="30991" t="31994" r="36765" b="48486"/>
          <a:stretch/>
        </p:blipFill>
        <p:spPr>
          <a:xfrm>
            <a:off x="1162754" y="2190044"/>
            <a:ext cx="10010963" cy="3251200"/>
          </a:xfrm>
          <a:prstGeom prst="rect">
            <a:avLst/>
          </a:prstGeom>
        </p:spPr>
      </p:pic>
      <p:graphicFrame>
        <p:nvGraphicFramePr>
          <p:cNvPr id="8" name="Table 7">
            <a:extLst>
              <a:ext uri="{FF2B5EF4-FFF2-40B4-BE49-F238E27FC236}">
                <a16:creationId xmlns:a16="http://schemas.microsoft.com/office/drawing/2014/main" id="{1EE450E8-EF2E-4B2A-A8AC-4BBDEBDE3EDD}"/>
              </a:ext>
            </a:extLst>
          </p:cNvPr>
          <p:cNvGraphicFramePr>
            <a:graphicFrameLocks noGrp="1"/>
          </p:cNvGraphicFramePr>
          <p:nvPr>
            <p:extLst>
              <p:ext uri="{D42A27DB-BD31-4B8C-83A1-F6EECF244321}">
                <p14:modId xmlns:p14="http://schemas.microsoft.com/office/powerpoint/2010/main" val="1759550813"/>
              </p:ext>
            </p:extLst>
          </p:nvPr>
        </p:nvGraphicFramePr>
        <p:xfrm>
          <a:off x="9453196" y="3395211"/>
          <a:ext cx="2476500" cy="1188720"/>
        </p:xfrm>
        <a:graphic>
          <a:graphicData uri="http://schemas.openxmlformats.org/drawingml/2006/table">
            <a:tbl>
              <a:tblPr/>
              <a:tblGrid>
                <a:gridCol w="2476500">
                  <a:extLst>
                    <a:ext uri="{9D8B030D-6E8A-4147-A177-3AD203B41FA5}">
                      <a16:colId xmlns:a16="http://schemas.microsoft.com/office/drawing/2014/main" val="1199394234"/>
                    </a:ext>
                  </a:extLst>
                </a:gridCol>
              </a:tblGrid>
              <a:tr h="160020">
                <a:tc>
                  <a:txBody>
                    <a:bodyPr/>
                    <a:lstStyle/>
                    <a:p>
                      <a:pPr rtl="0" fontAlgn="b">
                        <a:spcBef>
                          <a:spcPts val="0"/>
                        </a:spcBef>
                        <a:spcAft>
                          <a:spcPts val="0"/>
                        </a:spcAft>
                      </a:pPr>
                      <a:r>
                        <a:rPr lang="es-AR" sz="1200" b="1" i="0" u="none" strike="noStrike">
                          <a:solidFill>
                            <a:srgbClr val="000000"/>
                          </a:solidFill>
                          <a:effectLst/>
                          <a:latin typeface="Arial" panose="020B0604020202020204" pitchFamily="34" charset="0"/>
                        </a:rPr>
                        <a:t>68,26% de proabilidad 8 +/-2, o sea 6 y 10 dias</a:t>
                      </a:r>
                      <a:endParaRPr lang="es-AR">
                        <a:effectLst/>
                      </a:endParaRPr>
                    </a:p>
                  </a:txBody>
                  <a:tcPr marL="76200" marR="76200" marT="15240" marB="15240" anchor="b">
                    <a:lnL w="8458" cap="flat" cmpd="sng" algn="ctr">
                      <a:solidFill>
                        <a:srgbClr val="CCCCCC"/>
                      </a:solidFill>
                      <a:prstDash val="solid"/>
                      <a:round/>
                      <a:headEnd type="none" w="med" len="med"/>
                      <a:tailEnd type="none" w="med" len="med"/>
                    </a:lnL>
                    <a:lnR w="8458" cap="flat" cmpd="sng" algn="ctr">
                      <a:solidFill>
                        <a:srgbClr val="CCCCCC"/>
                      </a:solidFill>
                      <a:prstDash val="solid"/>
                      <a:round/>
                      <a:headEnd type="none" w="med" len="med"/>
                      <a:tailEnd type="none" w="med" len="med"/>
                    </a:lnR>
                    <a:lnT w="8458" cap="flat" cmpd="sng" algn="ctr">
                      <a:solidFill>
                        <a:srgbClr val="CCCCCC"/>
                      </a:solidFill>
                      <a:prstDash val="solid"/>
                      <a:round/>
                      <a:headEnd type="none" w="med" len="med"/>
                      <a:tailEnd type="none" w="med" len="med"/>
                    </a:lnT>
                    <a:lnB w="8458"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261491074"/>
                  </a:ext>
                </a:extLst>
              </a:tr>
              <a:tr h="160020">
                <a:tc>
                  <a:txBody>
                    <a:bodyPr/>
                    <a:lstStyle/>
                    <a:p>
                      <a:pPr rtl="0" fontAlgn="b">
                        <a:spcBef>
                          <a:spcPts val="0"/>
                        </a:spcBef>
                        <a:spcAft>
                          <a:spcPts val="0"/>
                        </a:spcAft>
                      </a:pPr>
                      <a:r>
                        <a:rPr lang="es-AR" sz="1200" b="1" i="0" u="none" strike="noStrike">
                          <a:solidFill>
                            <a:srgbClr val="000000"/>
                          </a:solidFill>
                          <a:effectLst/>
                          <a:latin typeface="Arial" panose="020B0604020202020204" pitchFamily="34" charset="0"/>
                        </a:rPr>
                        <a:t>95,46% de proabilidad 8 +/-4, o sea 4 y 12 dias</a:t>
                      </a:r>
                      <a:endParaRPr lang="es-AR">
                        <a:effectLst/>
                      </a:endParaRPr>
                    </a:p>
                  </a:txBody>
                  <a:tcPr marL="76200" marR="76200" marT="15240" marB="15240" anchor="b">
                    <a:lnL w="8458" cap="flat" cmpd="sng" algn="ctr">
                      <a:solidFill>
                        <a:srgbClr val="CCCCCC"/>
                      </a:solidFill>
                      <a:prstDash val="solid"/>
                      <a:round/>
                      <a:headEnd type="none" w="med" len="med"/>
                      <a:tailEnd type="none" w="med" len="med"/>
                    </a:lnL>
                    <a:lnR w="8458" cap="flat" cmpd="sng" algn="ctr">
                      <a:solidFill>
                        <a:srgbClr val="CCCCCC"/>
                      </a:solidFill>
                      <a:prstDash val="solid"/>
                      <a:round/>
                      <a:headEnd type="none" w="med" len="med"/>
                      <a:tailEnd type="none" w="med" len="med"/>
                    </a:lnR>
                    <a:lnT w="8458" cap="flat" cmpd="sng" algn="ctr">
                      <a:solidFill>
                        <a:srgbClr val="CCCCCC"/>
                      </a:solidFill>
                      <a:prstDash val="solid"/>
                      <a:round/>
                      <a:headEnd type="none" w="med" len="med"/>
                      <a:tailEnd type="none" w="med" len="med"/>
                    </a:lnT>
                    <a:lnB w="8458"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805803207"/>
                  </a:ext>
                </a:extLst>
              </a:tr>
              <a:tr h="160020">
                <a:tc>
                  <a:txBody>
                    <a:bodyPr/>
                    <a:lstStyle/>
                    <a:p>
                      <a:pPr rtl="0" fontAlgn="b">
                        <a:spcBef>
                          <a:spcPts val="0"/>
                        </a:spcBef>
                        <a:spcAft>
                          <a:spcPts val="0"/>
                        </a:spcAft>
                      </a:pPr>
                      <a:r>
                        <a:rPr lang="es-AR" sz="1200" b="1" i="0" u="none" strike="noStrike" dirty="0">
                          <a:solidFill>
                            <a:srgbClr val="000000"/>
                          </a:solidFill>
                          <a:effectLst/>
                          <a:latin typeface="Arial" panose="020B0604020202020204" pitchFamily="34" charset="0"/>
                        </a:rPr>
                        <a:t>99,73% de </a:t>
                      </a:r>
                      <a:r>
                        <a:rPr lang="es-AR" sz="1200" b="1" i="0" u="none" strike="noStrike" dirty="0" err="1">
                          <a:solidFill>
                            <a:srgbClr val="000000"/>
                          </a:solidFill>
                          <a:effectLst/>
                          <a:latin typeface="Arial" panose="020B0604020202020204" pitchFamily="34" charset="0"/>
                        </a:rPr>
                        <a:t>proabilidad</a:t>
                      </a:r>
                      <a:r>
                        <a:rPr lang="es-AR" sz="1200" b="1" i="0" u="none" strike="noStrike" dirty="0">
                          <a:solidFill>
                            <a:srgbClr val="000000"/>
                          </a:solidFill>
                          <a:effectLst/>
                          <a:latin typeface="Arial" panose="020B0604020202020204" pitchFamily="34" charset="0"/>
                        </a:rPr>
                        <a:t> 8 +/-6, o sea 2 y 14 </a:t>
                      </a:r>
                      <a:r>
                        <a:rPr lang="es-AR" sz="1200" b="1" i="0" u="none" strike="noStrike" dirty="0" err="1">
                          <a:solidFill>
                            <a:srgbClr val="000000"/>
                          </a:solidFill>
                          <a:effectLst/>
                          <a:latin typeface="Arial" panose="020B0604020202020204" pitchFamily="34" charset="0"/>
                        </a:rPr>
                        <a:t>dias</a:t>
                      </a:r>
                      <a:endParaRPr lang="es-AR" dirty="0">
                        <a:effectLst/>
                      </a:endParaRPr>
                    </a:p>
                  </a:txBody>
                  <a:tcPr marL="76200" marR="76200" marT="15240" marB="15240" anchor="b">
                    <a:lnL w="8458" cap="flat" cmpd="sng" algn="ctr">
                      <a:solidFill>
                        <a:srgbClr val="CCCCCC"/>
                      </a:solidFill>
                      <a:prstDash val="solid"/>
                      <a:round/>
                      <a:headEnd type="none" w="med" len="med"/>
                      <a:tailEnd type="none" w="med" len="med"/>
                    </a:lnL>
                    <a:lnR w="8458" cap="flat" cmpd="sng" algn="ctr">
                      <a:solidFill>
                        <a:srgbClr val="CCCCCC"/>
                      </a:solidFill>
                      <a:prstDash val="solid"/>
                      <a:round/>
                      <a:headEnd type="none" w="med" len="med"/>
                      <a:tailEnd type="none" w="med" len="med"/>
                    </a:lnR>
                    <a:lnT w="8458" cap="flat" cmpd="sng" algn="ctr">
                      <a:solidFill>
                        <a:srgbClr val="CCCCCC"/>
                      </a:solidFill>
                      <a:prstDash val="solid"/>
                      <a:round/>
                      <a:headEnd type="none" w="med" len="med"/>
                      <a:tailEnd type="none" w="med" len="med"/>
                    </a:lnT>
                    <a:lnB w="8458"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708187145"/>
                  </a:ext>
                </a:extLst>
              </a:tr>
            </a:tbl>
          </a:graphicData>
        </a:graphic>
      </p:graphicFrame>
      <p:sp>
        <p:nvSpPr>
          <p:cNvPr id="9" name="Rectangle 1">
            <a:extLst>
              <a:ext uri="{FF2B5EF4-FFF2-40B4-BE49-F238E27FC236}">
                <a16:creationId xmlns:a16="http://schemas.microsoft.com/office/drawing/2014/main" id="{E3A75931-7A56-40C7-8DDA-E881977F79C5}"/>
              </a:ext>
            </a:extLst>
          </p:cNvPr>
          <p:cNvSpPr>
            <a:spLocks noChangeArrowheads="1"/>
          </p:cNvSpPr>
          <p:nvPr/>
        </p:nvSpPr>
        <p:spPr bwMode="auto">
          <a:xfrm>
            <a:off x="9453196" y="339505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sp>
        <p:nvSpPr>
          <p:cNvPr id="3" name="Title 2">
            <a:extLst>
              <a:ext uri="{FF2B5EF4-FFF2-40B4-BE49-F238E27FC236}">
                <a16:creationId xmlns:a16="http://schemas.microsoft.com/office/drawing/2014/main" id="{D5331D84-6F16-4F93-BF36-7AEC09005A57}"/>
              </a:ext>
            </a:extLst>
          </p:cNvPr>
          <p:cNvSpPr>
            <a:spLocks noGrp="1"/>
          </p:cNvSpPr>
          <p:nvPr>
            <p:ph type="title"/>
          </p:nvPr>
        </p:nvSpPr>
        <p:spPr>
          <a:xfrm>
            <a:off x="838200" y="864858"/>
            <a:ext cx="10515600" cy="1325563"/>
          </a:xfrm>
        </p:spPr>
        <p:txBody>
          <a:bodyPr>
            <a:normAutofit/>
          </a:bodyPr>
          <a:lstStyle/>
          <a:p>
            <a:r>
              <a:rPr lang="es-AR" dirty="0"/>
              <a:t>Estimación – 3 valores (</a:t>
            </a:r>
            <a:r>
              <a:rPr lang="es-AR" dirty="0" err="1"/>
              <a:t>Pert</a:t>
            </a:r>
            <a:r>
              <a:rPr lang="es-AR" dirty="0"/>
              <a:t>)</a:t>
            </a:r>
          </a:p>
        </p:txBody>
      </p:sp>
    </p:spTree>
    <p:extLst>
      <p:ext uri="{BB962C8B-B14F-4D97-AF65-F5344CB8AC3E}">
        <p14:creationId xmlns:p14="http://schemas.microsoft.com/office/powerpoint/2010/main" val="2276975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331D84-6F16-4F93-BF36-7AEC09005A57}"/>
              </a:ext>
            </a:extLst>
          </p:cNvPr>
          <p:cNvSpPr>
            <a:spLocks noGrp="1"/>
          </p:cNvSpPr>
          <p:nvPr>
            <p:ph type="title"/>
          </p:nvPr>
        </p:nvSpPr>
        <p:spPr/>
        <p:txBody>
          <a:bodyPr>
            <a:normAutofit/>
          </a:bodyPr>
          <a:lstStyle/>
          <a:p>
            <a:br>
              <a:rPr lang="es-AR" dirty="0"/>
            </a:br>
            <a:r>
              <a:rPr lang="es-AR" dirty="0"/>
              <a:t>Calendarización de proyectos</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027289"/>
          </a:xfrm>
          <a:prstGeom prst="rect">
            <a:avLst/>
          </a:prstGeom>
        </p:spPr>
      </p:pic>
      <p:sp>
        <p:nvSpPr>
          <p:cNvPr id="6" name="Text Placeholder 5">
            <a:extLst>
              <a:ext uri="{FF2B5EF4-FFF2-40B4-BE49-F238E27FC236}">
                <a16:creationId xmlns:a16="http://schemas.microsoft.com/office/drawing/2014/main" id="{475FA4F3-4857-4447-853A-B4BA0010B2A7}"/>
              </a:ext>
            </a:extLst>
          </p:cNvPr>
          <p:cNvSpPr>
            <a:spLocks noGrp="1"/>
          </p:cNvSpPr>
          <p:nvPr>
            <p:ph type="body" idx="1"/>
          </p:nvPr>
        </p:nvSpPr>
        <p:spPr/>
        <p:txBody>
          <a:bodyPr/>
          <a:lstStyle/>
          <a:p>
            <a:r>
              <a:rPr lang="es-AR" dirty="0"/>
              <a:t>Consiste en identificar las tareas o actividades que se deben completar para alcanzar el objetivo final.</a:t>
            </a:r>
          </a:p>
        </p:txBody>
      </p:sp>
    </p:spTree>
    <p:extLst>
      <p:ext uri="{BB962C8B-B14F-4D97-AF65-F5344CB8AC3E}">
        <p14:creationId xmlns:p14="http://schemas.microsoft.com/office/powerpoint/2010/main" val="1916558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331D84-6F16-4F93-BF36-7AEC09005A57}"/>
              </a:ext>
            </a:extLst>
          </p:cNvPr>
          <p:cNvSpPr>
            <a:spLocks noGrp="1"/>
          </p:cNvSpPr>
          <p:nvPr>
            <p:ph type="title"/>
          </p:nvPr>
        </p:nvSpPr>
        <p:spPr/>
        <p:txBody>
          <a:bodyPr>
            <a:normAutofit/>
          </a:bodyPr>
          <a:lstStyle/>
          <a:p>
            <a:br>
              <a:rPr lang="es-AR" dirty="0"/>
            </a:br>
            <a:r>
              <a:rPr lang="es-AR" dirty="0"/>
              <a:t>Causas de retraso de un proyecto</a:t>
            </a:r>
          </a:p>
        </p:txBody>
      </p:sp>
      <p:sp>
        <p:nvSpPr>
          <p:cNvPr id="9" name="Content Placeholder 8">
            <a:extLst>
              <a:ext uri="{FF2B5EF4-FFF2-40B4-BE49-F238E27FC236}">
                <a16:creationId xmlns:a16="http://schemas.microsoft.com/office/drawing/2014/main" id="{EFBA64E3-E6F1-4021-82F2-6437B27790D3}"/>
              </a:ext>
            </a:extLst>
          </p:cNvPr>
          <p:cNvSpPr>
            <a:spLocks noGrp="1"/>
          </p:cNvSpPr>
          <p:nvPr>
            <p:ph sz="half" idx="1"/>
          </p:nvPr>
        </p:nvSpPr>
        <p:spPr/>
        <p:txBody>
          <a:bodyPr>
            <a:normAutofit lnSpcReduction="10000"/>
          </a:bodyPr>
          <a:lstStyle/>
          <a:p>
            <a:r>
              <a:rPr lang="es-AR" dirty="0"/>
              <a:t>Fecha límite irreal</a:t>
            </a:r>
          </a:p>
          <a:p>
            <a:r>
              <a:rPr lang="es-AR" dirty="0"/>
              <a:t>Requerimientos variables</a:t>
            </a:r>
          </a:p>
          <a:p>
            <a:r>
              <a:rPr lang="es-AR" dirty="0"/>
              <a:t>Subestimación del esfuerzo</a:t>
            </a:r>
          </a:p>
          <a:p>
            <a:r>
              <a:rPr lang="es-AR" dirty="0"/>
              <a:t>Riesgos no considerados</a:t>
            </a:r>
          </a:p>
          <a:p>
            <a:r>
              <a:rPr lang="es-AR" dirty="0"/>
              <a:t>Dificultades humanas no previsibles</a:t>
            </a:r>
          </a:p>
          <a:p>
            <a:r>
              <a:rPr lang="es-AR" dirty="0"/>
              <a:t>Falta de comunicación</a:t>
            </a:r>
          </a:p>
          <a:p>
            <a:r>
              <a:rPr lang="es-AR" dirty="0"/>
              <a:t>Falla de acción por parte de la administración del proyecto para corregir los desvíos</a:t>
            </a:r>
          </a:p>
          <a:p>
            <a:endParaRPr lang="es-AR" dirty="0"/>
          </a:p>
          <a:p>
            <a:endParaRPr lang="es-AR" dirty="0"/>
          </a:p>
          <a:p>
            <a:endParaRPr lang="es-AR" dirty="0"/>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027289"/>
          </a:xfrm>
          <a:prstGeom prst="rect">
            <a:avLst/>
          </a:prstGeom>
        </p:spPr>
      </p:pic>
      <p:graphicFrame>
        <p:nvGraphicFramePr>
          <p:cNvPr id="10" name="Content Placeholder 9">
            <a:extLst>
              <a:ext uri="{FF2B5EF4-FFF2-40B4-BE49-F238E27FC236}">
                <a16:creationId xmlns:a16="http://schemas.microsoft.com/office/drawing/2014/main" id="{DC3353B8-A576-411A-94FC-DF643BB944BC}"/>
              </a:ext>
            </a:extLst>
          </p:cNvPr>
          <p:cNvGraphicFramePr>
            <a:graphicFrameLocks noGrp="1"/>
          </p:cNvGraphicFramePr>
          <p:nvPr>
            <p:ph sz="half" idx="2"/>
            <p:extLst>
              <p:ext uri="{D42A27DB-BD31-4B8C-83A1-F6EECF244321}">
                <p14:modId xmlns:p14="http://schemas.microsoft.com/office/powerpoint/2010/main" val="3776553721"/>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012679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331D84-6F16-4F93-BF36-7AEC09005A57}"/>
              </a:ext>
            </a:extLst>
          </p:cNvPr>
          <p:cNvSpPr>
            <a:spLocks noGrp="1"/>
          </p:cNvSpPr>
          <p:nvPr>
            <p:ph type="title"/>
          </p:nvPr>
        </p:nvSpPr>
        <p:spPr/>
        <p:txBody>
          <a:bodyPr>
            <a:normAutofit/>
          </a:bodyPr>
          <a:lstStyle/>
          <a:p>
            <a:br>
              <a:rPr lang="es-AR" dirty="0"/>
            </a:br>
            <a:r>
              <a:rPr lang="es-AR" dirty="0"/>
              <a:t>¿Que hacer ante una fecha impuesta irreal?</a:t>
            </a:r>
          </a:p>
        </p:txBody>
      </p:sp>
      <p:sp>
        <p:nvSpPr>
          <p:cNvPr id="9" name="Content Placeholder 8">
            <a:extLst>
              <a:ext uri="{FF2B5EF4-FFF2-40B4-BE49-F238E27FC236}">
                <a16:creationId xmlns:a16="http://schemas.microsoft.com/office/drawing/2014/main" id="{EFBA64E3-E6F1-4021-82F2-6437B27790D3}"/>
              </a:ext>
            </a:extLst>
          </p:cNvPr>
          <p:cNvSpPr>
            <a:spLocks noGrp="1"/>
          </p:cNvSpPr>
          <p:nvPr>
            <p:ph sz="half" idx="1"/>
          </p:nvPr>
        </p:nvSpPr>
        <p:spPr/>
        <p:txBody>
          <a:bodyPr>
            <a:normAutofit/>
          </a:bodyPr>
          <a:lstStyle/>
          <a:p>
            <a:endParaRPr lang="es-AR" dirty="0"/>
          </a:p>
          <a:p>
            <a:endParaRPr lang="es-AR" dirty="0"/>
          </a:p>
          <a:p>
            <a:endParaRPr lang="es-AR" dirty="0"/>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027289"/>
          </a:xfrm>
          <a:prstGeom prst="rect">
            <a:avLst/>
          </a:prstGeom>
        </p:spPr>
      </p:pic>
      <p:graphicFrame>
        <p:nvGraphicFramePr>
          <p:cNvPr id="10" name="Content Placeholder 9">
            <a:extLst>
              <a:ext uri="{FF2B5EF4-FFF2-40B4-BE49-F238E27FC236}">
                <a16:creationId xmlns:a16="http://schemas.microsoft.com/office/drawing/2014/main" id="{DC3353B8-A576-411A-94FC-DF643BB944BC}"/>
              </a:ext>
            </a:extLst>
          </p:cNvPr>
          <p:cNvGraphicFramePr>
            <a:graphicFrameLocks noGrp="1"/>
          </p:cNvGraphicFramePr>
          <p:nvPr>
            <p:ph sz="half" idx="2"/>
            <p:extLst>
              <p:ext uri="{D42A27DB-BD31-4B8C-83A1-F6EECF244321}">
                <p14:modId xmlns:p14="http://schemas.microsoft.com/office/powerpoint/2010/main" val="153315163"/>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ontent Placeholder 9">
            <a:extLst>
              <a:ext uri="{FF2B5EF4-FFF2-40B4-BE49-F238E27FC236}">
                <a16:creationId xmlns:a16="http://schemas.microsoft.com/office/drawing/2014/main" id="{09EC5070-19EF-4F92-A0A3-8E4000998ABD}"/>
              </a:ext>
            </a:extLst>
          </p:cNvPr>
          <p:cNvGraphicFramePr>
            <a:graphicFrameLocks/>
          </p:cNvGraphicFramePr>
          <p:nvPr>
            <p:extLst>
              <p:ext uri="{D42A27DB-BD31-4B8C-83A1-F6EECF244321}">
                <p14:modId xmlns:p14="http://schemas.microsoft.com/office/powerpoint/2010/main" val="1154860513"/>
              </p:ext>
            </p:extLst>
          </p:nvPr>
        </p:nvGraphicFramePr>
        <p:xfrm>
          <a:off x="571500" y="1690688"/>
          <a:ext cx="5181600" cy="4351338"/>
        </p:xfrm>
        <a:graphic>
          <a:graphicData uri="http://schemas.openxmlformats.org/drawingml/2006/chart">
            <c:chart xmlns:c="http://schemas.openxmlformats.org/drawingml/2006/chart" xmlns:r="http://schemas.openxmlformats.org/officeDocument/2006/relationships" r:id="rId5"/>
          </a:graphicData>
        </a:graphic>
      </p:graphicFrame>
      <p:pic>
        <p:nvPicPr>
          <p:cNvPr id="2" name="Picture 1">
            <a:extLst>
              <a:ext uri="{FF2B5EF4-FFF2-40B4-BE49-F238E27FC236}">
                <a16:creationId xmlns:a16="http://schemas.microsoft.com/office/drawing/2014/main" id="{C54401E8-D878-47DD-8321-B958949FD4CE}"/>
              </a:ext>
            </a:extLst>
          </p:cNvPr>
          <p:cNvPicPr>
            <a:picLocks noChangeAspect="1"/>
          </p:cNvPicPr>
          <p:nvPr/>
        </p:nvPicPr>
        <p:blipFill rotWithShape="1">
          <a:blip r:embed="rId6"/>
          <a:srcRect l="39819" t="63783" r="47197" b="31698"/>
          <a:stretch/>
        </p:blipFill>
        <p:spPr>
          <a:xfrm>
            <a:off x="6019800" y="5226757"/>
            <a:ext cx="4072467" cy="564443"/>
          </a:xfrm>
          <a:prstGeom prst="rect">
            <a:avLst/>
          </a:prstGeom>
        </p:spPr>
      </p:pic>
    </p:spTree>
    <p:extLst>
      <p:ext uri="{BB962C8B-B14F-4D97-AF65-F5344CB8AC3E}">
        <p14:creationId xmlns:p14="http://schemas.microsoft.com/office/powerpoint/2010/main" val="2442112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331D84-6F16-4F93-BF36-7AEC09005A57}"/>
              </a:ext>
            </a:extLst>
          </p:cNvPr>
          <p:cNvSpPr>
            <a:spLocks noGrp="1"/>
          </p:cNvSpPr>
          <p:nvPr>
            <p:ph type="title"/>
          </p:nvPr>
        </p:nvSpPr>
        <p:spPr/>
        <p:txBody>
          <a:bodyPr/>
          <a:lstStyle/>
          <a:p>
            <a:br>
              <a:rPr lang="es-AR" dirty="0"/>
            </a:br>
            <a:r>
              <a:rPr lang="es-AR" dirty="0"/>
              <a:t>Introducción – Repaso IEEE 1074</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027289"/>
          </a:xfrm>
          <a:prstGeom prst="rect">
            <a:avLst/>
          </a:prstGeom>
        </p:spPr>
      </p:pic>
      <p:pic>
        <p:nvPicPr>
          <p:cNvPr id="6" name="Content Placeholder 5">
            <a:extLst>
              <a:ext uri="{FF2B5EF4-FFF2-40B4-BE49-F238E27FC236}">
                <a16:creationId xmlns:a16="http://schemas.microsoft.com/office/drawing/2014/main" id="{79639E03-7C68-4B96-944A-F0219B931FA0}"/>
              </a:ext>
            </a:extLst>
          </p:cNvPr>
          <p:cNvPicPr>
            <a:picLocks noGrp="1" noChangeAspect="1"/>
          </p:cNvPicPr>
          <p:nvPr>
            <p:ph idx="1"/>
          </p:nvPr>
        </p:nvPicPr>
        <p:blipFill rotWithShape="1">
          <a:blip r:embed="rId4"/>
          <a:srcRect l="24635" t="20782" r="24635" b="11124"/>
          <a:stretch/>
        </p:blipFill>
        <p:spPr>
          <a:xfrm>
            <a:off x="2544416" y="1654009"/>
            <a:ext cx="6530263" cy="4702341"/>
          </a:xfrm>
          <a:prstGeom prst="rect">
            <a:avLst/>
          </a:prstGeom>
        </p:spPr>
      </p:pic>
      <p:sp>
        <p:nvSpPr>
          <p:cNvPr id="7" name="Rectangle 6">
            <a:extLst>
              <a:ext uri="{FF2B5EF4-FFF2-40B4-BE49-F238E27FC236}">
                <a16:creationId xmlns:a16="http://schemas.microsoft.com/office/drawing/2014/main" id="{B0E93CB2-8D6F-4A6F-89C3-3720CF8ADF81}"/>
              </a:ext>
            </a:extLst>
          </p:cNvPr>
          <p:cNvSpPr/>
          <p:nvPr/>
        </p:nvSpPr>
        <p:spPr>
          <a:xfrm>
            <a:off x="2709333" y="3273778"/>
            <a:ext cx="1467556" cy="2020711"/>
          </a:xfrm>
          <a:prstGeom prst="rect">
            <a:avLst/>
          </a:prstGeom>
          <a:noFill/>
          <a:ln w="762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spTree>
    <p:extLst>
      <p:ext uri="{BB962C8B-B14F-4D97-AF65-F5344CB8AC3E}">
        <p14:creationId xmlns:p14="http://schemas.microsoft.com/office/powerpoint/2010/main" val="4287641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331D84-6F16-4F93-BF36-7AEC09005A57}"/>
              </a:ext>
            </a:extLst>
          </p:cNvPr>
          <p:cNvSpPr>
            <a:spLocks noGrp="1"/>
          </p:cNvSpPr>
          <p:nvPr>
            <p:ph type="title"/>
          </p:nvPr>
        </p:nvSpPr>
        <p:spPr/>
        <p:txBody>
          <a:bodyPr/>
          <a:lstStyle/>
          <a:p>
            <a:br>
              <a:rPr lang="es-AR" dirty="0"/>
            </a:br>
            <a:r>
              <a:rPr lang="es-AR" dirty="0"/>
              <a:t>Conceptos básicos</a:t>
            </a:r>
          </a:p>
        </p:txBody>
      </p:sp>
      <p:sp>
        <p:nvSpPr>
          <p:cNvPr id="9" name="Content Placeholder 8">
            <a:extLst>
              <a:ext uri="{FF2B5EF4-FFF2-40B4-BE49-F238E27FC236}">
                <a16:creationId xmlns:a16="http://schemas.microsoft.com/office/drawing/2014/main" id="{EFBA64E3-E6F1-4021-82F2-6437B27790D3}"/>
              </a:ext>
            </a:extLst>
          </p:cNvPr>
          <p:cNvSpPr>
            <a:spLocks noGrp="1"/>
          </p:cNvSpPr>
          <p:nvPr>
            <p:ph sz="half" idx="1"/>
          </p:nvPr>
        </p:nvSpPr>
        <p:spPr>
          <a:xfrm>
            <a:off x="838199" y="1825625"/>
            <a:ext cx="10732911" cy="4351338"/>
          </a:xfrm>
        </p:spPr>
        <p:txBody>
          <a:bodyPr/>
          <a:lstStyle/>
          <a:p>
            <a:r>
              <a:rPr lang="es-AR" dirty="0"/>
              <a:t>Actividades</a:t>
            </a:r>
          </a:p>
          <a:p>
            <a:r>
              <a:rPr lang="es-AR" dirty="0"/>
              <a:t>Tareas</a:t>
            </a:r>
          </a:p>
          <a:p>
            <a:r>
              <a:rPr lang="es-AR" dirty="0"/>
              <a:t>Interdependencia</a:t>
            </a:r>
          </a:p>
          <a:p>
            <a:r>
              <a:rPr lang="es-AR" dirty="0"/>
              <a:t>Asignación de tiempo</a:t>
            </a:r>
          </a:p>
          <a:p>
            <a:r>
              <a:rPr lang="es-AR" dirty="0"/>
              <a:t>Validación del esfuerzo</a:t>
            </a:r>
          </a:p>
          <a:p>
            <a:r>
              <a:rPr lang="es-AR" dirty="0"/>
              <a:t>Responsabilidades definidas</a:t>
            </a:r>
          </a:p>
          <a:p>
            <a:r>
              <a:rPr lang="es-AR" dirty="0"/>
              <a:t>Resultados definidos</a:t>
            </a:r>
          </a:p>
          <a:p>
            <a:r>
              <a:rPr lang="es-AR" dirty="0"/>
              <a:t>Hitos definidos</a:t>
            </a:r>
          </a:p>
          <a:p>
            <a:endParaRPr lang="es-AR" dirty="0"/>
          </a:p>
          <a:p>
            <a:endParaRPr lang="es-AR" dirty="0"/>
          </a:p>
          <a:p>
            <a:endParaRPr lang="es-AR" dirty="0"/>
          </a:p>
          <a:p>
            <a:endParaRPr lang="es-AR" dirty="0"/>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027289"/>
          </a:xfrm>
          <a:prstGeom prst="rect">
            <a:avLst/>
          </a:prstGeom>
        </p:spPr>
      </p:pic>
    </p:spTree>
    <p:extLst>
      <p:ext uri="{BB962C8B-B14F-4D97-AF65-F5344CB8AC3E}">
        <p14:creationId xmlns:p14="http://schemas.microsoft.com/office/powerpoint/2010/main" val="3050759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331D84-6F16-4F93-BF36-7AEC09005A57}"/>
              </a:ext>
            </a:extLst>
          </p:cNvPr>
          <p:cNvSpPr>
            <a:spLocks noGrp="1"/>
          </p:cNvSpPr>
          <p:nvPr>
            <p:ph type="title"/>
          </p:nvPr>
        </p:nvSpPr>
        <p:spPr/>
        <p:txBody>
          <a:bodyPr/>
          <a:lstStyle/>
          <a:p>
            <a:br>
              <a:rPr lang="es-AR" dirty="0"/>
            </a:br>
            <a:r>
              <a:rPr lang="es-AR" dirty="0"/>
              <a:t>Relación personal y esfuerzo</a:t>
            </a:r>
          </a:p>
        </p:txBody>
      </p:sp>
      <p:sp>
        <p:nvSpPr>
          <p:cNvPr id="13" name="Content Placeholder 12">
            <a:extLst>
              <a:ext uri="{FF2B5EF4-FFF2-40B4-BE49-F238E27FC236}">
                <a16:creationId xmlns:a16="http://schemas.microsoft.com/office/drawing/2014/main" id="{6FF8236E-249E-4BBB-8AE3-660FAC7C82E2}"/>
              </a:ext>
            </a:extLst>
          </p:cNvPr>
          <p:cNvSpPr>
            <a:spLocks noGrp="1"/>
          </p:cNvSpPr>
          <p:nvPr>
            <p:ph sz="half" idx="1"/>
          </p:nvPr>
        </p:nvSpPr>
        <p:spPr>
          <a:xfrm>
            <a:off x="838200" y="1825625"/>
            <a:ext cx="3338689" cy="4351338"/>
          </a:xfrm>
        </p:spPr>
        <p:txBody>
          <a:bodyPr/>
          <a:lstStyle/>
          <a:p>
            <a:r>
              <a:rPr lang="es-AR" dirty="0"/>
              <a:t>Mito: Si nos atrasamos en el calendario, agregamos mas programadores</a:t>
            </a:r>
          </a:p>
          <a:p>
            <a:endParaRPr lang="es-AR" dirty="0"/>
          </a:p>
          <a:p>
            <a:r>
              <a:rPr lang="es-AR" dirty="0"/>
              <a:t>Compresión (</a:t>
            </a:r>
            <a:r>
              <a:rPr lang="es-AR" dirty="0" err="1"/>
              <a:t>Crashing</a:t>
            </a:r>
            <a:r>
              <a:rPr lang="es-AR" dirty="0"/>
              <a:t>)</a:t>
            </a:r>
          </a:p>
          <a:p>
            <a:r>
              <a:rPr lang="es-AR" dirty="0"/>
              <a:t>Ejecución rápida (</a:t>
            </a:r>
            <a:r>
              <a:rPr lang="es-AR" dirty="0" err="1"/>
              <a:t>Fastracking</a:t>
            </a:r>
            <a:r>
              <a:rPr lang="es-AR" dirty="0"/>
              <a:t>) </a:t>
            </a:r>
          </a:p>
        </p:txBody>
      </p:sp>
      <p:pic>
        <p:nvPicPr>
          <p:cNvPr id="15" name="Content Placeholder 14">
            <a:extLst>
              <a:ext uri="{FF2B5EF4-FFF2-40B4-BE49-F238E27FC236}">
                <a16:creationId xmlns:a16="http://schemas.microsoft.com/office/drawing/2014/main" id="{83CC4343-AA7A-46BF-AB0E-25F16A3DAFD8}"/>
              </a:ext>
            </a:extLst>
          </p:cNvPr>
          <p:cNvPicPr>
            <a:picLocks noGrp="1" noChangeAspect="1"/>
          </p:cNvPicPr>
          <p:nvPr>
            <p:ph sz="half" idx="2"/>
          </p:nvPr>
        </p:nvPicPr>
        <p:blipFill rotWithShape="1">
          <a:blip r:embed="rId3"/>
          <a:srcRect l="36656" t="56317" r="29793" b="14036"/>
          <a:stretch/>
        </p:blipFill>
        <p:spPr>
          <a:xfrm>
            <a:off x="4565912" y="2291820"/>
            <a:ext cx="7174976" cy="3401131"/>
          </a:xfrm>
          <a:prstGeom prst="rect">
            <a:avLst/>
          </a:prstGeom>
        </p:spPr>
      </p:pic>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4" cstate="print"/>
          <a:stretch>
            <a:fillRect/>
          </a:stretch>
        </p:blipFill>
        <p:spPr>
          <a:xfrm>
            <a:off x="0" y="0"/>
            <a:ext cx="12192000" cy="1027289"/>
          </a:xfrm>
          <a:prstGeom prst="rect">
            <a:avLst/>
          </a:prstGeom>
        </p:spPr>
      </p:pic>
    </p:spTree>
    <p:extLst>
      <p:ext uri="{BB962C8B-B14F-4D97-AF65-F5344CB8AC3E}">
        <p14:creationId xmlns:p14="http://schemas.microsoft.com/office/powerpoint/2010/main" val="3019282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331D84-6F16-4F93-BF36-7AEC09005A57}"/>
              </a:ext>
            </a:extLst>
          </p:cNvPr>
          <p:cNvSpPr>
            <a:spLocks noGrp="1"/>
          </p:cNvSpPr>
          <p:nvPr>
            <p:ph type="title"/>
          </p:nvPr>
        </p:nvSpPr>
        <p:spPr/>
        <p:txBody>
          <a:bodyPr/>
          <a:lstStyle/>
          <a:p>
            <a:br>
              <a:rPr lang="es-AR" dirty="0"/>
            </a:br>
            <a:r>
              <a:rPr lang="es-AR" dirty="0"/>
              <a:t>Distribución del esfuerzo</a:t>
            </a:r>
          </a:p>
        </p:txBody>
      </p:sp>
      <p:graphicFrame>
        <p:nvGraphicFramePr>
          <p:cNvPr id="11" name="Content Placeholder 10">
            <a:extLst>
              <a:ext uri="{FF2B5EF4-FFF2-40B4-BE49-F238E27FC236}">
                <a16:creationId xmlns:a16="http://schemas.microsoft.com/office/drawing/2014/main" id="{B1195FAB-8274-446D-828A-42ED85433509}"/>
              </a:ext>
            </a:extLst>
          </p:cNvPr>
          <p:cNvGraphicFramePr>
            <a:graphicFrameLocks noGrp="1"/>
          </p:cNvGraphicFramePr>
          <p:nvPr>
            <p:ph idx="1"/>
            <p:extLst>
              <p:ext uri="{D42A27DB-BD31-4B8C-83A1-F6EECF244321}">
                <p14:modId xmlns:p14="http://schemas.microsoft.com/office/powerpoint/2010/main" val="280673423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8" cstate="print"/>
          <a:stretch>
            <a:fillRect/>
          </a:stretch>
        </p:blipFill>
        <p:spPr>
          <a:xfrm>
            <a:off x="0" y="0"/>
            <a:ext cx="12192000" cy="1027289"/>
          </a:xfrm>
          <a:prstGeom prst="rect">
            <a:avLst/>
          </a:prstGeom>
        </p:spPr>
      </p:pic>
    </p:spTree>
    <p:extLst>
      <p:ext uri="{BB962C8B-B14F-4D97-AF65-F5344CB8AC3E}">
        <p14:creationId xmlns:p14="http://schemas.microsoft.com/office/powerpoint/2010/main" val="1149006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331D84-6F16-4F93-BF36-7AEC09005A57}"/>
              </a:ext>
            </a:extLst>
          </p:cNvPr>
          <p:cNvSpPr>
            <a:spLocks noGrp="1"/>
          </p:cNvSpPr>
          <p:nvPr>
            <p:ph type="title"/>
          </p:nvPr>
        </p:nvSpPr>
        <p:spPr/>
        <p:txBody>
          <a:bodyPr/>
          <a:lstStyle/>
          <a:p>
            <a:br>
              <a:rPr lang="es-AR" dirty="0"/>
            </a:br>
            <a:r>
              <a:rPr lang="es-AR" dirty="0"/>
              <a:t>Establecer conjunto de tareas o actividades</a:t>
            </a:r>
          </a:p>
        </p:txBody>
      </p:sp>
      <p:sp>
        <p:nvSpPr>
          <p:cNvPr id="9" name="Content Placeholder 8">
            <a:extLst>
              <a:ext uri="{FF2B5EF4-FFF2-40B4-BE49-F238E27FC236}">
                <a16:creationId xmlns:a16="http://schemas.microsoft.com/office/drawing/2014/main" id="{EFBA64E3-E6F1-4021-82F2-6437B27790D3}"/>
              </a:ext>
            </a:extLst>
          </p:cNvPr>
          <p:cNvSpPr>
            <a:spLocks noGrp="1"/>
          </p:cNvSpPr>
          <p:nvPr>
            <p:ph sz="half" idx="1"/>
          </p:nvPr>
        </p:nvSpPr>
        <p:spPr>
          <a:ln>
            <a:noFill/>
          </a:ln>
        </p:spPr>
        <p:txBody>
          <a:bodyPr/>
          <a:lstStyle/>
          <a:p>
            <a:r>
              <a:rPr lang="es-AR" dirty="0"/>
              <a:t>Tareas de trabajo de ingeniería de software</a:t>
            </a:r>
          </a:p>
          <a:p>
            <a:r>
              <a:rPr lang="es-AR" dirty="0"/>
              <a:t>Hitos</a:t>
            </a:r>
          </a:p>
          <a:p>
            <a:r>
              <a:rPr lang="es-AR" dirty="0"/>
              <a:t>Productos operativos</a:t>
            </a:r>
          </a:p>
          <a:p>
            <a:r>
              <a:rPr lang="es-AR" dirty="0"/>
              <a:t>Filtros de aseguramiento de la calidad</a:t>
            </a:r>
          </a:p>
          <a:p>
            <a:endParaRPr lang="es-AR" dirty="0"/>
          </a:p>
          <a:p>
            <a:pPr marL="0" indent="0">
              <a:buNone/>
            </a:pPr>
            <a:r>
              <a:rPr lang="es-AR" dirty="0"/>
              <a:t>… Que deben lograrse para completar un proyecto particular</a:t>
            </a:r>
          </a:p>
          <a:p>
            <a:endParaRPr lang="es-AR" dirty="0"/>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027289"/>
          </a:xfrm>
          <a:prstGeom prst="rect">
            <a:avLst/>
          </a:prstGeom>
        </p:spPr>
      </p:pic>
      <p:pic>
        <p:nvPicPr>
          <p:cNvPr id="6" name="Content Placeholder 5">
            <a:extLst>
              <a:ext uri="{FF2B5EF4-FFF2-40B4-BE49-F238E27FC236}">
                <a16:creationId xmlns:a16="http://schemas.microsoft.com/office/drawing/2014/main" id="{A8862E07-17DA-49E4-A515-259EBD82B18B}"/>
              </a:ext>
            </a:extLst>
          </p:cNvPr>
          <p:cNvPicPr>
            <a:picLocks noGrp="1" noChangeAspect="1"/>
          </p:cNvPicPr>
          <p:nvPr>
            <p:ph sz="half" idx="2"/>
          </p:nvPr>
        </p:nvPicPr>
        <p:blipFill rotWithShape="1">
          <a:blip r:embed="rId4"/>
          <a:srcRect l="35785" t="40072" r="30447" b="16067"/>
          <a:stretch/>
        </p:blipFill>
        <p:spPr>
          <a:xfrm>
            <a:off x="6019801" y="1653181"/>
            <a:ext cx="6100836" cy="4250908"/>
          </a:xfrm>
          <a:prstGeom prst="rect">
            <a:avLst/>
          </a:prstGeom>
        </p:spPr>
      </p:pic>
    </p:spTree>
    <p:extLst>
      <p:ext uri="{BB962C8B-B14F-4D97-AF65-F5344CB8AC3E}">
        <p14:creationId xmlns:p14="http://schemas.microsoft.com/office/powerpoint/2010/main" val="1462492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331D84-6F16-4F93-BF36-7AEC09005A57}"/>
              </a:ext>
            </a:extLst>
          </p:cNvPr>
          <p:cNvSpPr>
            <a:spLocks noGrp="1"/>
          </p:cNvSpPr>
          <p:nvPr>
            <p:ph type="title"/>
          </p:nvPr>
        </p:nvSpPr>
        <p:spPr/>
        <p:txBody>
          <a:bodyPr/>
          <a:lstStyle/>
          <a:p>
            <a:br>
              <a:rPr lang="es-AR" dirty="0"/>
            </a:br>
            <a:r>
              <a:rPr lang="es-AR" dirty="0"/>
              <a:t>Secuencia Actividades</a:t>
            </a:r>
          </a:p>
        </p:txBody>
      </p:sp>
      <p:sp>
        <p:nvSpPr>
          <p:cNvPr id="10" name="Text Placeholder 9">
            <a:extLst>
              <a:ext uri="{FF2B5EF4-FFF2-40B4-BE49-F238E27FC236}">
                <a16:creationId xmlns:a16="http://schemas.microsoft.com/office/drawing/2014/main" id="{7011F78F-9C87-4D60-BDF9-4D4964304747}"/>
              </a:ext>
            </a:extLst>
          </p:cNvPr>
          <p:cNvSpPr>
            <a:spLocks noGrp="1"/>
          </p:cNvSpPr>
          <p:nvPr>
            <p:ph type="body" idx="1"/>
          </p:nvPr>
        </p:nvSpPr>
        <p:spPr/>
        <p:txBody>
          <a:bodyPr/>
          <a:lstStyle/>
          <a:p>
            <a:r>
              <a:rPr lang="es-AR" dirty="0"/>
              <a:t>Diagramación por precedencia </a:t>
            </a:r>
          </a:p>
        </p:txBody>
      </p:sp>
      <p:sp>
        <p:nvSpPr>
          <p:cNvPr id="9" name="Content Placeholder 8">
            <a:extLst>
              <a:ext uri="{FF2B5EF4-FFF2-40B4-BE49-F238E27FC236}">
                <a16:creationId xmlns:a16="http://schemas.microsoft.com/office/drawing/2014/main" id="{EFBA64E3-E6F1-4021-82F2-6437B27790D3}"/>
              </a:ext>
            </a:extLst>
          </p:cNvPr>
          <p:cNvSpPr>
            <a:spLocks noGrp="1"/>
          </p:cNvSpPr>
          <p:nvPr>
            <p:ph sz="half" idx="2"/>
          </p:nvPr>
        </p:nvSpPr>
        <p:spPr>
          <a:xfrm>
            <a:off x="839788" y="2505075"/>
            <a:ext cx="5157787" cy="3684588"/>
          </a:xfrm>
        </p:spPr>
        <p:txBody>
          <a:bodyPr/>
          <a:lstStyle/>
          <a:p>
            <a:endParaRPr lang="es-AR" dirty="0"/>
          </a:p>
          <a:p>
            <a:endParaRPr lang="es-AR" dirty="0"/>
          </a:p>
          <a:p>
            <a:endParaRPr lang="es-AR" dirty="0"/>
          </a:p>
        </p:txBody>
      </p:sp>
      <p:sp>
        <p:nvSpPr>
          <p:cNvPr id="11" name="Text Placeholder 10">
            <a:extLst>
              <a:ext uri="{FF2B5EF4-FFF2-40B4-BE49-F238E27FC236}">
                <a16:creationId xmlns:a16="http://schemas.microsoft.com/office/drawing/2014/main" id="{E2232133-22CD-43EB-A51C-9D55A3E093A5}"/>
              </a:ext>
            </a:extLst>
          </p:cNvPr>
          <p:cNvSpPr>
            <a:spLocks noGrp="1"/>
          </p:cNvSpPr>
          <p:nvPr>
            <p:ph type="body" sz="quarter" idx="3"/>
          </p:nvPr>
        </p:nvSpPr>
        <p:spPr>
          <a:xfrm>
            <a:off x="6142213" y="1362076"/>
            <a:ext cx="5183188" cy="823912"/>
          </a:xfrm>
        </p:spPr>
        <p:txBody>
          <a:bodyPr/>
          <a:lstStyle/>
          <a:p>
            <a:r>
              <a:rPr lang="es-AR" dirty="0"/>
              <a:t>Tipos de precedencia</a:t>
            </a:r>
          </a:p>
        </p:txBody>
      </p:sp>
      <p:sp>
        <p:nvSpPr>
          <p:cNvPr id="13" name="Content Placeholder 12">
            <a:extLst>
              <a:ext uri="{FF2B5EF4-FFF2-40B4-BE49-F238E27FC236}">
                <a16:creationId xmlns:a16="http://schemas.microsoft.com/office/drawing/2014/main" id="{3BD7D51C-B548-4755-94AE-8A02122794EA}"/>
              </a:ext>
            </a:extLst>
          </p:cNvPr>
          <p:cNvSpPr>
            <a:spLocks noGrp="1"/>
          </p:cNvSpPr>
          <p:nvPr>
            <p:ph sz="quarter" idx="4"/>
          </p:nvPr>
        </p:nvSpPr>
        <p:spPr>
          <a:xfrm>
            <a:off x="6138507" y="2176462"/>
            <a:ext cx="5183188" cy="3684588"/>
          </a:xfrm>
        </p:spPr>
        <p:txBody>
          <a:bodyPr/>
          <a:lstStyle/>
          <a:p>
            <a:r>
              <a:rPr lang="es-AR" dirty="0"/>
              <a:t>Final a inicio</a:t>
            </a:r>
          </a:p>
          <a:p>
            <a:endParaRPr lang="es-AR" dirty="0"/>
          </a:p>
          <a:p>
            <a:endParaRPr lang="es-AR" dirty="0"/>
          </a:p>
          <a:p>
            <a:r>
              <a:rPr lang="es-AR" dirty="0"/>
              <a:t>Final a final</a:t>
            </a:r>
          </a:p>
          <a:p>
            <a:endParaRPr lang="es-AR" dirty="0"/>
          </a:p>
          <a:p>
            <a:r>
              <a:rPr lang="es-AR" dirty="0"/>
              <a:t>Inicio a inicio </a:t>
            </a:r>
          </a:p>
          <a:p>
            <a:endParaRPr lang="es-AR" dirty="0"/>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027289"/>
          </a:xfrm>
          <a:prstGeom prst="rect">
            <a:avLst/>
          </a:prstGeom>
        </p:spPr>
      </p:pic>
      <p:pic>
        <p:nvPicPr>
          <p:cNvPr id="3074" name="Picture 2" descr="https://lh6.googleusercontent.com/Uufb1HHozfShYM916fv1Sswl9c8f9Famn9V62J5EwrBCK_MAVywNwU54lTQfu-75WYGJ8x9A2TT2o0UqHjuhWp8_X-jVjniTCLgPdkFrhK0apDhpy-RBTuaWP2cuZdY4__G2LzTs6AE">
            <a:extLst>
              <a:ext uri="{FF2B5EF4-FFF2-40B4-BE49-F238E27FC236}">
                <a16:creationId xmlns:a16="http://schemas.microsoft.com/office/drawing/2014/main" id="{54ECF218-0FD9-40C9-A628-C6B97BAF2B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138" y="2671762"/>
            <a:ext cx="43815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4.googleusercontent.com/V-FxQwMpKwKJSZeqrY2DU_GGjLMvVH3ygBP36JWYkf3yMVFAzT7vQ1Wn3fgopDVBDOYooFRHtXkY74EWkjozKE-tpvjfw-YC2GduquOcVkegMjTgrJmEp0lPWoD8dBxugo7_SHGMcUI">
            <a:extLst>
              <a:ext uri="{FF2B5EF4-FFF2-40B4-BE49-F238E27FC236}">
                <a16:creationId xmlns:a16="http://schemas.microsoft.com/office/drawing/2014/main" id="{8326A9E3-95EC-4053-9AF8-7677F86B96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3094" y="2597592"/>
            <a:ext cx="4410075" cy="6762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lh4.googleusercontent.com/t0cnMSHzWhzRS5_QQZQOadtqF_jJoliqKSocwxI6RhUXp3LQVHZlfbn_ibyaxiKAdI53l-96ROoaMbHRjC_s0c5uZrM-J5PPtpyk91dRTkju6rVp7W0K7eSyfhxkJSLJK9blG-SM8io">
            <a:extLst>
              <a:ext uri="{FF2B5EF4-FFF2-40B4-BE49-F238E27FC236}">
                <a16:creationId xmlns:a16="http://schemas.microsoft.com/office/drawing/2014/main" id="{E75E007A-E530-4F4B-BB52-D9D74A843F2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22932" y="3337102"/>
            <a:ext cx="3114675" cy="135255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s://lh5.googleusercontent.com/kTRwm6I5paJdDHWIFWCJBwa_M1Fex1INv5d5k57PkHo-KTP26BWWar1Q2yNAfKsgeIeBZElCFZW6eVCsgrVEl4klVt2aXorsRnhWTD5ggoUkAU-JrrNfdC3Gdz1vpVALK9HVnuaHAA8">
            <a:extLst>
              <a:ext uri="{FF2B5EF4-FFF2-40B4-BE49-F238E27FC236}">
                <a16:creationId xmlns:a16="http://schemas.microsoft.com/office/drawing/2014/main" id="{7889B1A3-627B-4C09-A5AE-BC9F3C8E3E3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48131" y="4903788"/>
            <a:ext cx="3486150" cy="128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3534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331D84-6F16-4F93-BF36-7AEC09005A57}"/>
              </a:ext>
            </a:extLst>
          </p:cNvPr>
          <p:cNvSpPr>
            <a:spLocks noGrp="1"/>
          </p:cNvSpPr>
          <p:nvPr>
            <p:ph type="title"/>
          </p:nvPr>
        </p:nvSpPr>
        <p:spPr/>
        <p:txBody>
          <a:bodyPr>
            <a:normAutofit fontScale="90000"/>
          </a:bodyPr>
          <a:lstStyle/>
          <a:p>
            <a:br>
              <a:rPr lang="es-AR" dirty="0"/>
            </a:br>
            <a:r>
              <a:rPr lang="es-AR" dirty="0"/>
              <a:t>Secuenciar actividades – Tipos de dependencia</a:t>
            </a:r>
          </a:p>
        </p:txBody>
      </p:sp>
      <p:sp>
        <p:nvSpPr>
          <p:cNvPr id="2" name="Text Placeholder 1">
            <a:extLst>
              <a:ext uri="{FF2B5EF4-FFF2-40B4-BE49-F238E27FC236}">
                <a16:creationId xmlns:a16="http://schemas.microsoft.com/office/drawing/2014/main" id="{1BFDDB2D-A5A3-4046-8E68-2805C1F03BE1}"/>
              </a:ext>
            </a:extLst>
          </p:cNvPr>
          <p:cNvSpPr>
            <a:spLocks noGrp="1"/>
          </p:cNvSpPr>
          <p:nvPr>
            <p:ph type="body" idx="1"/>
          </p:nvPr>
        </p:nvSpPr>
        <p:spPr/>
        <p:txBody>
          <a:bodyPr/>
          <a:lstStyle/>
          <a:p>
            <a:r>
              <a:rPr lang="es-AR" dirty="0"/>
              <a:t>Dependencias externa</a:t>
            </a:r>
          </a:p>
        </p:txBody>
      </p:sp>
      <p:sp>
        <p:nvSpPr>
          <p:cNvPr id="9" name="Content Placeholder 8">
            <a:extLst>
              <a:ext uri="{FF2B5EF4-FFF2-40B4-BE49-F238E27FC236}">
                <a16:creationId xmlns:a16="http://schemas.microsoft.com/office/drawing/2014/main" id="{EFBA64E3-E6F1-4021-82F2-6437B27790D3}"/>
              </a:ext>
            </a:extLst>
          </p:cNvPr>
          <p:cNvSpPr>
            <a:spLocks noGrp="1"/>
          </p:cNvSpPr>
          <p:nvPr>
            <p:ph sz="half" idx="2"/>
          </p:nvPr>
        </p:nvSpPr>
        <p:spPr>
          <a:ln>
            <a:noFill/>
          </a:ln>
        </p:spPr>
        <p:txBody>
          <a:bodyPr/>
          <a:lstStyle/>
          <a:p>
            <a:pPr marL="0" indent="0">
              <a:buNone/>
            </a:pPr>
            <a:endParaRPr lang="es-AR" dirty="0"/>
          </a:p>
          <a:p>
            <a:pPr marL="0" indent="0">
              <a:buNone/>
            </a:pPr>
            <a:r>
              <a:rPr lang="es-AR" dirty="0"/>
              <a:t>Esta dependencia se basa en las necesidades o deseos de una parte externa del proyecto (ejemplo: gobierno o proveedores)</a:t>
            </a:r>
          </a:p>
        </p:txBody>
      </p:sp>
      <p:sp>
        <p:nvSpPr>
          <p:cNvPr id="7" name="Text Placeholder 6">
            <a:extLst>
              <a:ext uri="{FF2B5EF4-FFF2-40B4-BE49-F238E27FC236}">
                <a16:creationId xmlns:a16="http://schemas.microsoft.com/office/drawing/2014/main" id="{47944E41-A775-4EB8-AA5B-43C422FD4B5E}"/>
              </a:ext>
            </a:extLst>
          </p:cNvPr>
          <p:cNvSpPr>
            <a:spLocks noGrp="1"/>
          </p:cNvSpPr>
          <p:nvPr>
            <p:ph type="body" sz="quarter" idx="3"/>
          </p:nvPr>
        </p:nvSpPr>
        <p:spPr/>
        <p:txBody>
          <a:bodyPr/>
          <a:lstStyle/>
          <a:p>
            <a:r>
              <a:rPr lang="es-AR" dirty="0"/>
              <a:t>Dependencia interna</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027289"/>
          </a:xfrm>
          <a:prstGeom prst="rect">
            <a:avLst/>
          </a:prstGeom>
        </p:spPr>
      </p:pic>
      <p:sp>
        <p:nvSpPr>
          <p:cNvPr id="10" name="Content Placeholder 9">
            <a:extLst>
              <a:ext uri="{FF2B5EF4-FFF2-40B4-BE49-F238E27FC236}">
                <a16:creationId xmlns:a16="http://schemas.microsoft.com/office/drawing/2014/main" id="{0CFA7BA8-5CC3-4B2A-BD38-A8AB0E14E29D}"/>
              </a:ext>
            </a:extLst>
          </p:cNvPr>
          <p:cNvSpPr>
            <a:spLocks noGrp="1"/>
          </p:cNvSpPr>
          <p:nvPr>
            <p:ph sz="quarter" idx="4"/>
          </p:nvPr>
        </p:nvSpPr>
        <p:spPr/>
        <p:txBody>
          <a:bodyPr>
            <a:normAutofit/>
          </a:bodyPr>
          <a:lstStyle/>
          <a:p>
            <a:endParaRPr lang="es-AR" dirty="0"/>
          </a:p>
          <a:p>
            <a:pPr marL="0" indent="0">
              <a:buNone/>
            </a:pPr>
            <a:r>
              <a:rPr lang="es-AR" dirty="0"/>
              <a:t>Esta dependencia se basa en las necesidades del proyecto y puede ser algo que el equipo del proyecto puede controlar</a:t>
            </a:r>
          </a:p>
        </p:txBody>
      </p:sp>
    </p:spTree>
    <p:extLst>
      <p:ext uri="{BB962C8B-B14F-4D97-AF65-F5344CB8AC3E}">
        <p14:creationId xmlns:p14="http://schemas.microsoft.com/office/powerpoint/2010/main" val="4117119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331D84-6F16-4F93-BF36-7AEC09005A57}"/>
              </a:ext>
            </a:extLst>
          </p:cNvPr>
          <p:cNvSpPr>
            <a:spLocks noGrp="1"/>
          </p:cNvSpPr>
          <p:nvPr>
            <p:ph type="title"/>
          </p:nvPr>
        </p:nvSpPr>
        <p:spPr/>
        <p:txBody>
          <a:bodyPr>
            <a:normAutofit fontScale="90000"/>
          </a:bodyPr>
          <a:lstStyle/>
          <a:p>
            <a:br>
              <a:rPr lang="es-AR" dirty="0"/>
            </a:br>
            <a:r>
              <a:rPr lang="es-AR" dirty="0"/>
              <a:t>Secuenciar actividades – Tipos de dependencia</a:t>
            </a:r>
          </a:p>
        </p:txBody>
      </p:sp>
      <p:sp>
        <p:nvSpPr>
          <p:cNvPr id="2" name="Text Placeholder 1">
            <a:extLst>
              <a:ext uri="{FF2B5EF4-FFF2-40B4-BE49-F238E27FC236}">
                <a16:creationId xmlns:a16="http://schemas.microsoft.com/office/drawing/2014/main" id="{1BFDDB2D-A5A3-4046-8E68-2805C1F03BE1}"/>
              </a:ext>
            </a:extLst>
          </p:cNvPr>
          <p:cNvSpPr>
            <a:spLocks noGrp="1"/>
          </p:cNvSpPr>
          <p:nvPr>
            <p:ph type="body" idx="1"/>
          </p:nvPr>
        </p:nvSpPr>
        <p:spPr/>
        <p:txBody>
          <a:bodyPr/>
          <a:lstStyle/>
          <a:p>
            <a:r>
              <a:rPr lang="es-AR" dirty="0"/>
              <a:t>Dependencias obligatorias</a:t>
            </a:r>
          </a:p>
        </p:txBody>
      </p:sp>
      <p:sp>
        <p:nvSpPr>
          <p:cNvPr id="9" name="Content Placeholder 8">
            <a:extLst>
              <a:ext uri="{FF2B5EF4-FFF2-40B4-BE49-F238E27FC236}">
                <a16:creationId xmlns:a16="http://schemas.microsoft.com/office/drawing/2014/main" id="{EFBA64E3-E6F1-4021-82F2-6437B27790D3}"/>
              </a:ext>
            </a:extLst>
          </p:cNvPr>
          <p:cNvSpPr>
            <a:spLocks noGrp="1"/>
          </p:cNvSpPr>
          <p:nvPr>
            <p:ph sz="half" idx="2"/>
          </p:nvPr>
        </p:nvSpPr>
        <p:spPr>
          <a:ln>
            <a:noFill/>
          </a:ln>
        </p:spPr>
        <p:txBody>
          <a:bodyPr/>
          <a:lstStyle/>
          <a:p>
            <a:pPr marL="0" indent="0">
              <a:buNone/>
            </a:pPr>
            <a:endParaRPr lang="es-AR" dirty="0"/>
          </a:p>
          <a:p>
            <a:pPr marL="0" indent="0">
              <a:buNone/>
            </a:pPr>
            <a:r>
              <a:rPr lang="es-AR" dirty="0"/>
              <a:t>También conocidas como "Lógica Dura" Una dependencia obligatoria es inherente a la naturaleza del trabajo (ejemplo: se debe diseñar antes de construir) o es requerida por el contrato</a:t>
            </a:r>
          </a:p>
        </p:txBody>
      </p:sp>
      <p:sp>
        <p:nvSpPr>
          <p:cNvPr id="7" name="Text Placeholder 6">
            <a:extLst>
              <a:ext uri="{FF2B5EF4-FFF2-40B4-BE49-F238E27FC236}">
                <a16:creationId xmlns:a16="http://schemas.microsoft.com/office/drawing/2014/main" id="{47944E41-A775-4EB8-AA5B-43C422FD4B5E}"/>
              </a:ext>
            </a:extLst>
          </p:cNvPr>
          <p:cNvSpPr>
            <a:spLocks noGrp="1"/>
          </p:cNvSpPr>
          <p:nvPr>
            <p:ph type="body" sz="quarter" idx="3"/>
          </p:nvPr>
        </p:nvSpPr>
        <p:spPr/>
        <p:txBody>
          <a:bodyPr/>
          <a:lstStyle/>
          <a:p>
            <a:r>
              <a:rPr lang="es-AR" dirty="0"/>
              <a:t>Dependencias discrecionales</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027289"/>
          </a:xfrm>
          <a:prstGeom prst="rect">
            <a:avLst/>
          </a:prstGeom>
        </p:spPr>
      </p:pic>
      <p:sp>
        <p:nvSpPr>
          <p:cNvPr id="10" name="Content Placeholder 9">
            <a:extLst>
              <a:ext uri="{FF2B5EF4-FFF2-40B4-BE49-F238E27FC236}">
                <a16:creationId xmlns:a16="http://schemas.microsoft.com/office/drawing/2014/main" id="{0CFA7BA8-5CC3-4B2A-BD38-A8AB0E14E29D}"/>
              </a:ext>
            </a:extLst>
          </p:cNvPr>
          <p:cNvSpPr>
            <a:spLocks noGrp="1"/>
          </p:cNvSpPr>
          <p:nvPr>
            <p:ph sz="quarter" idx="4"/>
          </p:nvPr>
        </p:nvSpPr>
        <p:spPr/>
        <p:txBody>
          <a:bodyPr>
            <a:normAutofit fontScale="92500" lnSpcReduction="10000"/>
          </a:bodyPr>
          <a:lstStyle/>
          <a:p>
            <a:endParaRPr lang="es-AR" dirty="0"/>
          </a:p>
          <a:p>
            <a:pPr marL="0" indent="0">
              <a:buNone/>
            </a:pPr>
            <a:r>
              <a:rPr lang="es-AR" dirty="0"/>
              <a:t>También conocidas como "Preferida, Preferencial o Lógica Blanda". Existen otras formas en que se podría realizar el trabajo, pero este es el enfoque preferido. Puedes cambiar una dependencia discrecional si es necesario, mientras que no puedes cambiar fácilmente los otros tipos de dependencias.</a:t>
            </a:r>
          </a:p>
        </p:txBody>
      </p:sp>
    </p:spTree>
    <p:extLst>
      <p:ext uri="{BB962C8B-B14F-4D97-AF65-F5344CB8AC3E}">
        <p14:creationId xmlns:p14="http://schemas.microsoft.com/office/powerpoint/2010/main" val="1071949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331D84-6F16-4F93-BF36-7AEC09005A57}"/>
              </a:ext>
            </a:extLst>
          </p:cNvPr>
          <p:cNvSpPr>
            <a:spLocks noGrp="1"/>
          </p:cNvSpPr>
          <p:nvPr>
            <p:ph type="title"/>
          </p:nvPr>
        </p:nvSpPr>
        <p:spPr/>
        <p:txBody>
          <a:bodyPr/>
          <a:lstStyle/>
          <a:p>
            <a:br>
              <a:rPr lang="es-AR" dirty="0"/>
            </a:br>
            <a:r>
              <a:rPr lang="es-AR" dirty="0"/>
              <a:t>Definición de una red de tareas o actividades</a:t>
            </a:r>
          </a:p>
        </p:txBody>
      </p:sp>
      <p:sp>
        <p:nvSpPr>
          <p:cNvPr id="9" name="Content Placeholder 8">
            <a:extLst>
              <a:ext uri="{FF2B5EF4-FFF2-40B4-BE49-F238E27FC236}">
                <a16:creationId xmlns:a16="http://schemas.microsoft.com/office/drawing/2014/main" id="{EFBA64E3-E6F1-4021-82F2-6437B27790D3}"/>
              </a:ext>
            </a:extLst>
          </p:cNvPr>
          <p:cNvSpPr>
            <a:spLocks noGrp="1"/>
          </p:cNvSpPr>
          <p:nvPr>
            <p:ph sz="half" idx="1"/>
          </p:nvPr>
        </p:nvSpPr>
        <p:spPr/>
        <p:txBody>
          <a:bodyPr/>
          <a:lstStyle/>
          <a:p>
            <a:endParaRPr lang="es-AR" dirty="0"/>
          </a:p>
          <a:p>
            <a:endParaRPr lang="es-AR" dirty="0"/>
          </a:p>
          <a:p>
            <a:endParaRPr lang="es-AR" dirty="0"/>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027289"/>
          </a:xfrm>
          <a:prstGeom prst="rect">
            <a:avLst/>
          </a:prstGeom>
        </p:spPr>
      </p:pic>
      <p:graphicFrame>
        <p:nvGraphicFramePr>
          <p:cNvPr id="6" name="Content Placeholder 5">
            <a:extLst>
              <a:ext uri="{FF2B5EF4-FFF2-40B4-BE49-F238E27FC236}">
                <a16:creationId xmlns:a16="http://schemas.microsoft.com/office/drawing/2014/main" id="{394ED7E2-7C74-4DC2-8D49-7F37453EC441}"/>
              </a:ext>
            </a:extLst>
          </p:cNvPr>
          <p:cNvGraphicFramePr>
            <a:graphicFrameLocks noGrp="1"/>
          </p:cNvGraphicFramePr>
          <p:nvPr>
            <p:ph sz="half" idx="2"/>
            <p:extLst>
              <p:ext uri="{D42A27DB-BD31-4B8C-83A1-F6EECF244321}">
                <p14:modId xmlns:p14="http://schemas.microsoft.com/office/powerpoint/2010/main" val="757605010"/>
              </p:ext>
            </p:extLst>
          </p:nvPr>
        </p:nvGraphicFramePr>
        <p:xfrm>
          <a:off x="838200" y="1690688"/>
          <a:ext cx="8283222" cy="44862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8" name="Straight Connector 7">
            <a:extLst>
              <a:ext uri="{FF2B5EF4-FFF2-40B4-BE49-F238E27FC236}">
                <a16:creationId xmlns:a16="http://schemas.microsoft.com/office/drawing/2014/main" id="{E119DFE7-841C-4539-B869-F07B16B20A3A}"/>
              </a:ext>
            </a:extLst>
          </p:cNvPr>
          <p:cNvCxnSpPr>
            <a:cxnSpLocks/>
          </p:cNvCxnSpPr>
          <p:nvPr/>
        </p:nvCxnSpPr>
        <p:spPr>
          <a:xfrm>
            <a:off x="5588000" y="3025422"/>
            <a:ext cx="508000" cy="1117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EA85CE3-BD56-4E23-A12C-0F366921BE5D}"/>
              </a:ext>
            </a:extLst>
          </p:cNvPr>
          <p:cNvCxnSpPr/>
          <p:nvPr/>
        </p:nvCxnSpPr>
        <p:spPr>
          <a:xfrm flipV="1">
            <a:off x="7303911" y="4820356"/>
            <a:ext cx="519289" cy="1027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4C762B3-4F41-4ADD-BBA4-C3A717AA5D6B}"/>
              </a:ext>
            </a:extLst>
          </p:cNvPr>
          <p:cNvCxnSpPr/>
          <p:nvPr/>
        </p:nvCxnSpPr>
        <p:spPr>
          <a:xfrm>
            <a:off x="7310966" y="4143022"/>
            <a:ext cx="546101" cy="699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F9DD952-9C36-4942-B500-9D72E9E20578}"/>
              </a:ext>
            </a:extLst>
          </p:cNvPr>
          <p:cNvCxnSpPr>
            <a:cxnSpLocks/>
          </p:cNvCxnSpPr>
          <p:nvPr/>
        </p:nvCxnSpPr>
        <p:spPr>
          <a:xfrm>
            <a:off x="5588000" y="5181600"/>
            <a:ext cx="508000" cy="752035"/>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2018358-1B55-4D4D-8D9B-092375C619FA}"/>
              </a:ext>
            </a:extLst>
          </p:cNvPr>
          <p:cNvSpPr txBox="1"/>
          <p:nvPr/>
        </p:nvSpPr>
        <p:spPr>
          <a:xfrm>
            <a:off x="9866489" y="3749159"/>
            <a:ext cx="1329267" cy="369332"/>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s-AR" dirty="0">
                <a:solidFill>
                  <a:schemeClr val="bg1"/>
                </a:solidFill>
              </a:rPr>
              <a:t>Fin</a:t>
            </a:r>
          </a:p>
        </p:txBody>
      </p:sp>
      <p:cxnSp>
        <p:nvCxnSpPr>
          <p:cNvPr id="21" name="Straight Connector 20">
            <a:extLst>
              <a:ext uri="{FF2B5EF4-FFF2-40B4-BE49-F238E27FC236}">
                <a16:creationId xmlns:a16="http://schemas.microsoft.com/office/drawing/2014/main" id="{4D1A43AA-1F86-4652-A0C2-402179090D22}"/>
              </a:ext>
            </a:extLst>
          </p:cNvPr>
          <p:cNvCxnSpPr>
            <a:cxnSpLocks/>
            <a:endCxn id="19" idx="1"/>
          </p:cNvCxnSpPr>
          <p:nvPr/>
        </p:nvCxnSpPr>
        <p:spPr>
          <a:xfrm flipV="1">
            <a:off x="8974667" y="3933825"/>
            <a:ext cx="891822" cy="909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F8A8B3C-DF67-402F-90C9-1AB5B85E94EF}"/>
              </a:ext>
            </a:extLst>
          </p:cNvPr>
          <p:cNvCxnSpPr>
            <a:cxnSpLocks/>
            <a:endCxn id="19" idx="1"/>
          </p:cNvCxnSpPr>
          <p:nvPr/>
        </p:nvCxnSpPr>
        <p:spPr>
          <a:xfrm>
            <a:off x="7310966" y="2055813"/>
            <a:ext cx="2555523" cy="1878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48FF826-14AF-460A-9191-8B0A2CA5FEAE}"/>
              </a:ext>
            </a:extLst>
          </p:cNvPr>
          <p:cNvCxnSpPr>
            <a:cxnSpLocks/>
            <a:endCxn id="19" idx="1"/>
          </p:cNvCxnSpPr>
          <p:nvPr/>
        </p:nvCxnSpPr>
        <p:spPr>
          <a:xfrm>
            <a:off x="7303911" y="2720460"/>
            <a:ext cx="2562578" cy="121336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9674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331D84-6F16-4F93-BF36-7AEC09005A57}"/>
              </a:ext>
            </a:extLst>
          </p:cNvPr>
          <p:cNvSpPr>
            <a:spLocks noGrp="1"/>
          </p:cNvSpPr>
          <p:nvPr>
            <p:ph type="title"/>
          </p:nvPr>
        </p:nvSpPr>
        <p:spPr/>
        <p:txBody>
          <a:bodyPr/>
          <a:lstStyle/>
          <a:p>
            <a:br>
              <a:rPr lang="es-AR" dirty="0"/>
            </a:br>
            <a:r>
              <a:rPr lang="es-AR" dirty="0"/>
              <a:t>Cálculo del camino critico</a:t>
            </a:r>
          </a:p>
        </p:txBody>
      </p:sp>
      <p:sp>
        <p:nvSpPr>
          <p:cNvPr id="9" name="Content Placeholder 8">
            <a:extLst>
              <a:ext uri="{FF2B5EF4-FFF2-40B4-BE49-F238E27FC236}">
                <a16:creationId xmlns:a16="http://schemas.microsoft.com/office/drawing/2014/main" id="{EFBA64E3-E6F1-4021-82F2-6437B27790D3}"/>
              </a:ext>
            </a:extLst>
          </p:cNvPr>
          <p:cNvSpPr>
            <a:spLocks noGrp="1"/>
          </p:cNvSpPr>
          <p:nvPr>
            <p:ph sz="half" idx="1"/>
          </p:nvPr>
        </p:nvSpPr>
        <p:spPr/>
        <p:txBody>
          <a:bodyPr/>
          <a:lstStyle/>
          <a:p>
            <a:endParaRPr lang="es-AR" dirty="0"/>
          </a:p>
          <a:p>
            <a:endParaRPr lang="es-AR" dirty="0"/>
          </a:p>
          <a:p>
            <a:endParaRPr lang="es-AR" dirty="0"/>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027289"/>
          </a:xfrm>
          <a:prstGeom prst="rect">
            <a:avLst/>
          </a:prstGeom>
        </p:spPr>
      </p:pic>
      <p:graphicFrame>
        <p:nvGraphicFramePr>
          <p:cNvPr id="15" name="Table 14">
            <a:extLst>
              <a:ext uri="{FF2B5EF4-FFF2-40B4-BE49-F238E27FC236}">
                <a16:creationId xmlns:a16="http://schemas.microsoft.com/office/drawing/2014/main" id="{60C25B33-45A5-4828-95BC-343453581572}"/>
              </a:ext>
            </a:extLst>
          </p:cNvPr>
          <p:cNvGraphicFramePr>
            <a:graphicFrameLocks noGrp="1"/>
          </p:cNvGraphicFramePr>
          <p:nvPr>
            <p:extLst>
              <p:ext uri="{D42A27DB-BD31-4B8C-83A1-F6EECF244321}">
                <p14:modId xmlns:p14="http://schemas.microsoft.com/office/powerpoint/2010/main" val="3716396064"/>
              </p:ext>
            </p:extLst>
          </p:nvPr>
        </p:nvGraphicFramePr>
        <p:xfrm>
          <a:off x="1557865" y="2110295"/>
          <a:ext cx="1933223" cy="990600"/>
        </p:xfrm>
        <a:graphic>
          <a:graphicData uri="http://schemas.openxmlformats.org/drawingml/2006/table">
            <a:tbl>
              <a:tblPr>
                <a:tableStyleId>{5C22544A-7EE6-4342-B048-85BDC9FD1C3A}</a:tableStyleId>
              </a:tblPr>
              <a:tblGrid>
                <a:gridCol w="502638">
                  <a:extLst>
                    <a:ext uri="{9D8B030D-6E8A-4147-A177-3AD203B41FA5}">
                      <a16:colId xmlns:a16="http://schemas.microsoft.com/office/drawing/2014/main" val="3809331072"/>
                    </a:ext>
                  </a:extLst>
                </a:gridCol>
                <a:gridCol w="927947">
                  <a:extLst>
                    <a:ext uri="{9D8B030D-6E8A-4147-A177-3AD203B41FA5}">
                      <a16:colId xmlns:a16="http://schemas.microsoft.com/office/drawing/2014/main" val="2279895928"/>
                    </a:ext>
                  </a:extLst>
                </a:gridCol>
                <a:gridCol w="502638">
                  <a:extLst>
                    <a:ext uri="{9D8B030D-6E8A-4147-A177-3AD203B41FA5}">
                      <a16:colId xmlns:a16="http://schemas.microsoft.com/office/drawing/2014/main" val="3845864234"/>
                    </a:ext>
                  </a:extLst>
                </a:gridCol>
              </a:tblGrid>
              <a:tr h="325791">
                <a:tc>
                  <a:txBody>
                    <a:bodyPr/>
                    <a:lstStyle/>
                    <a:p>
                      <a:pPr algn="ctr" fontAlgn="b"/>
                      <a:r>
                        <a:rPr lang="es-AR" sz="3200" u="none" strike="noStrike" dirty="0">
                          <a:effectLst/>
                        </a:rPr>
                        <a:t> </a:t>
                      </a:r>
                      <a:endParaRPr lang="es-AR" sz="32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3200" u="none" strike="noStrike" dirty="0">
                          <a:effectLst/>
                        </a:rPr>
                        <a:t>A</a:t>
                      </a:r>
                      <a:endParaRPr lang="es-AR" sz="32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3200" u="none" strike="noStrike" dirty="0">
                          <a:effectLst/>
                        </a:rPr>
                        <a:t> </a:t>
                      </a:r>
                      <a:endParaRPr lang="es-AR" sz="32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954754746"/>
                  </a:ext>
                </a:extLst>
              </a:tr>
              <a:tr h="325791">
                <a:tc>
                  <a:txBody>
                    <a:bodyPr/>
                    <a:lstStyle/>
                    <a:p>
                      <a:pPr algn="ctr" fontAlgn="b"/>
                      <a:r>
                        <a:rPr lang="es-AR" sz="3200" u="none" strike="noStrike">
                          <a:effectLst/>
                        </a:rPr>
                        <a:t> </a:t>
                      </a:r>
                      <a:endParaRPr lang="es-AR" sz="32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3200" u="none" strike="noStrike" dirty="0">
                          <a:effectLst/>
                        </a:rPr>
                        <a:t>5</a:t>
                      </a:r>
                      <a:endParaRPr lang="es-AR" sz="32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3200" u="none" strike="noStrike" dirty="0">
                          <a:effectLst/>
                        </a:rPr>
                        <a:t> </a:t>
                      </a:r>
                      <a:endParaRPr lang="es-AR" sz="32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662155563"/>
                  </a:ext>
                </a:extLst>
              </a:tr>
            </a:tbl>
          </a:graphicData>
        </a:graphic>
      </p:graphicFrame>
      <p:graphicFrame>
        <p:nvGraphicFramePr>
          <p:cNvPr id="22" name="Table 21">
            <a:extLst>
              <a:ext uri="{FF2B5EF4-FFF2-40B4-BE49-F238E27FC236}">
                <a16:creationId xmlns:a16="http://schemas.microsoft.com/office/drawing/2014/main" id="{EC27DEB7-A2CE-4214-B752-F2F710E979D6}"/>
              </a:ext>
            </a:extLst>
          </p:cNvPr>
          <p:cNvGraphicFramePr>
            <a:graphicFrameLocks noGrp="1"/>
          </p:cNvGraphicFramePr>
          <p:nvPr>
            <p:extLst>
              <p:ext uri="{D42A27DB-BD31-4B8C-83A1-F6EECF244321}">
                <p14:modId xmlns:p14="http://schemas.microsoft.com/office/powerpoint/2010/main" val="158054819"/>
              </p:ext>
            </p:extLst>
          </p:nvPr>
        </p:nvGraphicFramePr>
        <p:xfrm>
          <a:off x="1495777" y="3950714"/>
          <a:ext cx="1933223" cy="990600"/>
        </p:xfrm>
        <a:graphic>
          <a:graphicData uri="http://schemas.openxmlformats.org/drawingml/2006/table">
            <a:tbl>
              <a:tblPr>
                <a:tableStyleId>{5C22544A-7EE6-4342-B048-85BDC9FD1C3A}</a:tableStyleId>
              </a:tblPr>
              <a:tblGrid>
                <a:gridCol w="502638">
                  <a:extLst>
                    <a:ext uri="{9D8B030D-6E8A-4147-A177-3AD203B41FA5}">
                      <a16:colId xmlns:a16="http://schemas.microsoft.com/office/drawing/2014/main" val="3809331072"/>
                    </a:ext>
                  </a:extLst>
                </a:gridCol>
                <a:gridCol w="927947">
                  <a:extLst>
                    <a:ext uri="{9D8B030D-6E8A-4147-A177-3AD203B41FA5}">
                      <a16:colId xmlns:a16="http://schemas.microsoft.com/office/drawing/2014/main" val="2279895928"/>
                    </a:ext>
                  </a:extLst>
                </a:gridCol>
                <a:gridCol w="502638">
                  <a:extLst>
                    <a:ext uri="{9D8B030D-6E8A-4147-A177-3AD203B41FA5}">
                      <a16:colId xmlns:a16="http://schemas.microsoft.com/office/drawing/2014/main" val="3845864234"/>
                    </a:ext>
                  </a:extLst>
                </a:gridCol>
              </a:tblGrid>
              <a:tr h="325791">
                <a:tc>
                  <a:txBody>
                    <a:bodyPr/>
                    <a:lstStyle/>
                    <a:p>
                      <a:pPr algn="ctr" fontAlgn="b"/>
                      <a:r>
                        <a:rPr lang="es-AR" sz="3200" u="none" strike="noStrike" dirty="0">
                          <a:effectLst/>
                        </a:rPr>
                        <a:t> </a:t>
                      </a:r>
                      <a:endParaRPr lang="es-AR" sz="32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3200" u="none" strike="noStrike" dirty="0">
                          <a:effectLst/>
                        </a:rPr>
                        <a:t>B</a:t>
                      </a:r>
                      <a:endParaRPr lang="es-AR" sz="32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3200" u="none" strike="noStrike" dirty="0">
                          <a:effectLst/>
                        </a:rPr>
                        <a:t> </a:t>
                      </a:r>
                      <a:endParaRPr lang="es-AR" sz="32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954754746"/>
                  </a:ext>
                </a:extLst>
              </a:tr>
              <a:tr h="325791">
                <a:tc>
                  <a:txBody>
                    <a:bodyPr/>
                    <a:lstStyle/>
                    <a:p>
                      <a:pPr algn="ctr" fontAlgn="b"/>
                      <a:r>
                        <a:rPr lang="es-AR" sz="3200" u="none" strike="noStrike">
                          <a:effectLst/>
                        </a:rPr>
                        <a:t> </a:t>
                      </a:r>
                      <a:endParaRPr lang="es-AR" sz="32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3200" u="none" strike="noStrike" dirty="0">
                          <a:effectLst/>
                        </a:rPr>
                        <a:t>2</a:t>
                      </a:r>
                      <a:endParaRPr lang="es-AR" sz="32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3200" u="none" strike="noStrike" dirty="0">
                          <a:effectLst/>
                        </a:rPr>
                        <a:t> </a:t>
                      </a:r>
                      <a:endParaRPr lang="es-AR" sz="32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662155563"/>
                  </a:ext>
                </a:extLst>
              </a:tr>
            </a:tbl>
          </a:graphicData>
        </a:graphic>
      </p:graphicFrame>
      <p:graphicFrame>
        <p:nvGraphicFramePr>
          <p:cNvPr id="24" name="Table 23">
            <a:extLst>
              <a:ext uri="{FF2B5EF4-FFF2-40B4-BE49-F238E27FC236}">
                <a16:creationId xmlns:a16="http://schemas.microsoft.com/office/drawing/2014/main" id="{F0C2ED75-810A-4835-A264-16839A3B0B08}"/>
              </a:ext>
            </a:extLst>
          </p:cNvPr>
          <p:cNvGraphicFramePr>
            <a:graphicFrameLocks noGrp="1"/>
          </p:cNvGraphicFramePr>
          <p:nvPr>
            <p:extLst>
              <p:ext uri="{D42A27DB-BD31-4B8C-83A1-F6EECF244321}">
                <p14:modId xmlns:p14="http://schemas.microsoft.com/office/powerpoint/2010/main" val="1985330830"/>
              </p:ext>
            </p:extLst>
          </p:nvPr>
        </p:nvGraphicFramePr>
        <p:xfrm>
          <a:off x="4270018" y="1845733"/>
          <a:ext cx="1933223" cy="990600"/>
        </p:xfrm>
        <a:graphic>
          <a:graphicData uri="http://schemas.openxmlformats.org/drawingml/2006/table">
            <a:tbl>
              <a:tblPr>
                <a:tableStyleId>{5C22544A-7EE6-4342-B048-85BDC9FD1C3A}</a:tableStyleId>
              </a:tblPr>
              <a:tblGrid>
                <a:gridCol w="502638">
                  <a:extLst>
                    <a:ext uri="{9D8B030D-6E8A-4147-A177-3AD203B41FA5}">
                      <a16:colId xmlns:a16="http://schemas.microsoft.com/office/drawing/2014/main" val="3809331072"/>
                    </a:ext>
                  </a:extLst>
                </a:gridCol>
                <a:gridCol w="927947">
                  <a:extLst>
                    <a:ext uri="{9D8B030D-6E8A-4147-A177-3AD203B41FA5}">
                      <a16:colId xmlns:a16="http://schemas.microsoft.com/office/drawing/2014/main" val="2279895928"/>
                    </a:ext>
                  </a:extLst>
                </a:gridCol>
                <a:gridCol w="502638">
                  <a:extLst>
                    <a:ext uri="{9D8B030D-6E8A-4147-A177-3AD203B41FA5}">
                      <a16:colId xmlns:a16="http://schemas.microsoft.com/office/drawing/2014/main" val="3845864234"/>
                    </a:ext>
                  </a:extLst>
                </a:gridCol>
              </a:tblGrid>
              <a:tr h="325791">
                <a:tc>
                  <a:txBody>
                    <a:bodyPr/>
                    <a:lstStyle/>
                    <a:p>
                      <a:pPr algn="ctr" fontAlgn="b"/>
                      <a:r>
                        <a:rPr lang="es-AR" sz="3200" u="none" strike="noStrike" dirty="0">
                          <a:effectLst/>
                        </a:rPr>
                        <a:t> </a:t>
                      </a:r>
                      <a:endParaRPr lang="es-AR" sz="32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3200" u="none" strike="noStrike" dirty="0">
                          <a:effectLst/>
                        </a:rPr>
                        <a:t>C</a:t>
                      </a:r>
                      <a:endParaRPr lang="es-AR" sz="32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3200" u="none" strike="noStrike" dirty="0">
                          <a:effectLst/>
                        </a:rPr>
                        <a:t> </a:t>
                      </a:r>
                      <a:endParaRPr lang="es-AR" sz="32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954754746"/>
                  </a:ext>
                </a:extLst>
              </a:tr>
              <a:tr h="325791">
                <a:tc>
                  <a:txBody>
                    <a:bodyPr/>
                    <a:lstStyle/>
                    <a:p>
                      <a:pPr algn="ctr" fontAlgn="b"/>
                      <a:r>
                        <a:rPr lang="es-AR" sz="3200" u="none" strike="noStrike" dirty="0">
                          <a:effectLst/>
                        </a:rPr>
                        <a:t> </a:t>
                      </a:r>
                      <a:endParaRPr lang="es-AR" sz="32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3200" u="none" strike="noStrike" dirty="0">
                          <a:effectLst/>
                        </a:rPr>
                        <a:t>2</a:t>
                      </a:r>
                      <a:endParaRPr lang="es-AR" sz="32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3200" u="none" strike="noStrike" dirty="0">
                          <a:effectLst/>
                        </a:rPr>
                        <a:t> </a:t>
                      </a:r>
                      <a:endParaRPr lang="es-AR" sz="32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662155563"/>
                  </a:ext>
                </a:extLst>
              </a:tr>
            </a:tbl>
          </a:graphicData>
        </a:graphic>
      </p:graphicFrame>
      <p:graphicFrame>
        <p:nvGraphicFramePr>
          <p:cNvPr id="26" name="Table 25">
            <a:extLst>
              <a:ext uri="{FF2B5EF4-FFF2-40B4-BE49-F238E27FC236}">
                <a16:creationId xmlns:a16="http://schemas.microsoft.com/office/drawing/2014/main" id="{FEE30BC9-8898-4308-93DE-10F286BD0C29}"/>
              </a:ext>
            </a:extLst>
          </p:cNvPr>
          <p:cNvGraphicFramePr>
            <a:graphicFrameLocks noGrp="1"/>
          </p:cNvGraphicFramePr>
          <p:nvPr>
            <p:extLst>
              <p:ext uri="{D42A27DB-BD31-4B8C-83A1-F6EECF244321}">
                <p14:modId xmlns:p14="http://schemas.microsoft.com/office/powerpoint/2010/main" val="55138199"/>
              </p:ext>
            </p:extLst>
          </p:nvPr>
        </p:nvGraphicFramePr>
        <p:xfrm>
          <a:off x="4270018" y="3399123"/>
          <a:ext cx="1933223" cy="990600"/>
        </p:xfrm>
        <a:graphic>
          <a:graphicData uri="http://schemas.openxmlformats.org/drawingml/2006/table">
            <a:tbl>
              <a:tblPr>
                <a:tableStyleId>{5C22544A-7EE6-4342-B048-85BDC9FD1C3A}</a:tableStyleId>
              </a:tblPr>
              <a:tblGrid>
                <a:gridCol w="502638">
                  <a:extLst>
                    <a:ext uri="{9D8B030D-6E8A-4147-A177-3AD203B41FA5}">
                      <a16:colId xmlns:a16="http://schemas.microsoft.com/office/drawing/2014/main" val="3809331072"/>
                    </a:ext>
                  </a:extLst>
                </a:gridCol>
                <a:gridCol w="927947">
                  <a:extLst>
                    <a:ext uri="{9D8B030D-6E8A-4147-A177-3AD203B41FA5}">
                      <a16:colId xmlns:a16="http://schemas.microsoft.com/office/drawing/2014/main" val="2279895928"/>
                    </a:ext>
                  </a:extLst>
                </a:gridCol>
                <a:gridCol w="502638">
                  <a:extLst>
                    <a:ext uri="{9D8B030D-6E8A-4147-A177-3AD203B41FA5}">
                      <a16:colId xmlns:a16="http://schemas.microsoft.com/office/drawing/2014/main" val="3845864234"/>
                    </a:ext>
                  </a:extLst>
                </a:gridCol>
              </a:tblGrid>
              <a:tr h="325791">
                <a:tc>
                  <a:txBody>
                    <a:bodyPr/>
                    <a:lstStyle/>
                    <a:p>
                      <a:pPr algn="ctr" fontAlgn="b"/>
                      <a:r>
                        <a:rPr lang="es-AR" sz="3200" u="none" strike="noStrike" dirty="0">
                          <a:effectLst/>
                        </a:rPr>
                        <a:t> </a:t>
                      </a:r>
                      <a:endParaRPr lang="es-AR" sz="32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3200" u="none" strike="noStrike" dirty="0">
                          <a:effectLst/>
                        </a:rPr>
                        <a:t>D</a:t>
                      </a:r>
                      <a:endParaRPr lang="es-AR" sz="32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3200" u="none" strike="noStrike" dirty="0">
                          <a:effectLst/>
                        </a:rPr>
                        <a:t> </a:t>
                      </a:r>
                      <a:endParaRPr lang="es-AR" sz="32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954754746"/>
                  </a:ext>
                </a:extLst>
              </a:tr>
              <a:tr h="325791">
                <a:tc>
                  <a:txBody>
                    <a:bodyPr/>
                    <a:lstStyle/>
                    <a:p>
                      <a:pPr algn="ctr" fontAlgn="b"/>
                      <a:r>
                        <a:rPr lang="es-AR" sz="3200" u="none" strike="noStrike">
                          <a:effectLst/>
                        </a:rPr>
                        <a:t> </a:t>
                      </a:r>
                      <a:endParaRPr lang="es-AR" sz="32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3200" u="none" strike="noStrike" dirty="0">
                          <a:effectLst/>
                        </a:rPr>
                        <a:t>3</a:t>
                      </a:r>
                      <a:endParaRPr lang="es-AR" sz="32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3200" u="none" strike="noStrike" dirty="0">
                          <a:effectLst/>
                        </a:rPr>
                        <a:t> </a:t>
                      </a:r>
                      <a:endParaRPr lang="es-AR" sz="32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662155563"/>
                  </a:ext>
                </a:extLst>
              </a:tr>
            </a:tbl>
          </a:graphicData>
        </a:graphic>
      </p:graphicFrame>
      <p:graphicFrame>
        <p:nvGraphicFramePr>
          <p:cNvPr id="27" name="Table 26">
            <a:extLst>
              <a:ext uri="{FF2B5EF4-FFF2-40B4-BE49-F238E27FC236}">
                <a16:creationId xmlns:a16="http://schemas.microsoft.com/office/drawing/2014/main" id="{78D456CF-D7B0-430A-8898-9FABF24FEFF9}"/>
              </a:ext>
            </a:extLst>
          </p:cNvPr>
          <p:cNvGraphicFramePr>
            <a:graphicFrameLocks noGrp="1"/>
          </p:cNvGraphicFramePr>
          <p:nvPr>
            <p:extLst>
              <p:ext uri="{D42A27DB-BD31-4B8C-83A1-F6EECF244321}">
                <p14:modId xmlns:p14="http://schemas.microsoft.com/office/powerpoint/2010/main" val="4225881836"/>
              </p:ext>
            </p:extLst>
          </p:nvPr>
        </p:nvGraphicFramePr>
        <p:xfrm>
          <a:off x="4270018" y="4972458"/>
          <a:ext cx="1933223" cy="990600"/>
        </p:xfrm>
        <a:graphic>
          <a:graphicData uri="http://schemas.openxmlformats.org/drawingml/2006/table">
            <a:tbl>
              <a:tblPr>
                <a:tableStyleId>{5C22544A-7EE6-4342-B048-85BDC9FD1C3A}</a:tableStyleId>
              </a:tblPr>
              <a:tblGrid>
                <a:gridCol w="502638">
                  <a:extLst>
                    <a:ext uri="{9D8B030D-6E8A-4147-A177-3AD203B41FA5}">
                      <a16:colId xmlns:a16="http://schemas.microsoft.com/office/drawing/2014/main" val="3809331072"/>
                    </a:ext>
                  </a:extLst>
                </a:gridCol>
                <a:gridCol w="927947">
                  <a:extLst>
                    <a:ext uri="{9D8B030D-6E8A-4147-A177-3AD203B41FA5}">
                      <a16:colId xmlns:a16="http://schemas.microsoft.com/office/drawing/2014/main" val="2279895928"/>
                    </a:ext>
                  </a:extLst>
                </a:gridCol>
                <a:gridCol w="502638">
                  <a:extLst>
                    <a:ext uri="{9D8B030D-6E8A-4147-A177-3AD203B41FA5}">
                      <a16:colId xmlns:a16="http://schemas.microsoft.com/office/drawing/2014/main" val="3845864234"/>
                    </a:ext>
                  </a:extLst>
                </a:gridCol>
              </a:tblGrid>
              <a:tr h="325791">
                <a:tc>
                  <a:txBody>
                    <a:bodyPr/>
                    <a:lstStyle/>
                    <a:p>
                      <a:pPr algn="ctr" fontAlgn="b"/>
                      <a:r>
                        <a:rPr lang="es-AR" sz="3200" u="none" strike="noStrike" dirty="0">
                          <a:effectLst/>
                        </a:rPr>
                        <a:t> </a:t>
                      </a:r>
                      <a:endParaRPr lang="es-AR" sz="32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3200" u="none" strike="noStrike" dirty="0">
                          <a:effectLst/>
                        </a:rPr>
                        <a:t>E</a:t>
                      </a:r>
                      <a:endParaRPr lang="es-AR" sz="32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3200" u="none" strike="noStrike" dirty="0">
                          <a:effectLst/>
                        </a:rPr>
                        <a:t> </a:t>
                      </a:r>
                      <a:endParaRPr lang="es-AR" sz="32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954754746"/>
                  </a:ext>
                </a:extLst>
              </a:tr>
              <a:tr h="325791">
                <a:tc>
                  <a:txBody>
                    <a:bodyPr/>
                    <a:lstStyle/>
                    <a:p>
                      <a:pPr algn="ctr" fontAlgn="b"/>
                      <a:r>
                        <a:rPr lang="es-AR" sz="3200" u="none" strike="noStrike">
                          <a:effectLst/>
                        </a:rPr>
                        <a:t> </a:t>
                      </a:r>
                      <a:endParaRPr lang="es-AR" sz="32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3200" u="none" strike="noStrike" dirty="0">
                          <a:effectLst/>
                        </a:rPr>
                        <a:t>1</a:t>
                      </a:r>
                      <a:endParaRPr lang="es-AR" sz="32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3200" u="none" strike="noStrike" dirty="0">
                          <a:effectLst/>
                        </a:rPr>
                        <a:t> </a:t>
                      </a:r>
                      <a:endParaRPr lang="es-AR" sz="32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662155563"/>
                  </a:ext>
                </a:extLst>
              </a:tr>
            </a:tbl>
          </a:graphicData>
        </a:graphic>
      </p:graphicFrame>
      <p:graphicFrame>
        <p:nvGraphicFramePr>
          <p:cNvPr id="28" name="Table 27">
            <a:extLst>
              <a:ext uri="{FF2B5EF4-FFF2-40B4-BE49-F238E27FC236}">
                <a16:creationId xmlns:a16="http://schemas.microsoft.com/office/drawing/2014/main" id="{64C6D8B2-E771-4151-8ECF-7011473163D1}"/>
              </a:ext>
            </a:extLst>
          </p:cNvPr>
          <p:cNvGraphicFramePr>
            <a:graphicFrameLocks noGrp="1"/>
          </p:cNvGraphicFramePr>
          <p:nvPr>
            <p:extLst>
              <p:ext uri="{D42A27DB-BD31-4B8C-83A1-F6EECF244321}">
                <p14:modId xmlns:p14="http://schemas.microsoft.com/office/powerpoint/2010/main" val="3400566355"/>
              </p:ext>
            </p:extLst>
          </p:nvPr>
        </p:nvGraphicFramePr>
        <p:xfrm>
          <a:off x="7309554" y="2209503"/>
          <a:ext cx="1933223" cy="990600"/>
        </p:xfrm>
        <a:graphic>
          <a:graphicData uri="http://schemas.openxmlformats.org/drawingml/2006/table">
            <a:tbl>
              <a:tblPr>
                <a:tableStyleId>{5C22544A-7EE6-4342-B048-85BDC9FD1C3A}</a:tableStyleId>
              </a:tblPr>
              <a:tblGrid>
                <a:gridCol w="502638">
                  <a:extLst>
                    <a:ext uri="{9D8B030D-6E8A-4147-A177-3AD203B41FA5}">
                      <a16:colId xmlns:a16="http://schemas.microsoft.com/office/drawing/2014/main" val="3809331072"/>
                    </a:ext>
                  </a:extLst>
                </a:gridCol>
                <a:gridCol w="927947">
                  <a:extLst>
                    <a:ext uri="{9D8B030D-6E8A-4147-A177-3AD203B41FA5}">
                      <a16:colId xmlns:a16="http://schemas.microsoft.com/office/drawing/2014/main" val="2279895928"/>
                    </a:ext>
                  </a:extLst>
                </a:gridCol>
                <a:gridCol w="502638">
                  <a:extLst>
                    <a:ext uri="{9D8B030D-6E8A-4147-A177-3AD203B41FA5}">
                      <a16:colId xmlns:a16="http://schemas.microsoft.com/office/drawing/2014/main" val="3845864234"/>
                    </a:ext>
                  </a:extLst>
                </a:gridCol>
              </a:tblGrid>
              <a:tr h="325791">
                <a:tc>
                  <a:txBody>
                    <a:bodyPr/>
                    <a:lstStyle/>
                    <a:p>
                      <a:pPr algn="ctr" fontAlgn="b"/>
                      <a:r>
                        <a:rPr lang="es-AR" sz="3200" u="none" strike="noStrike" dirty="0">
                          <a:effectLst/>
                        </a:rPr>
                        <a:t> </a:t>
                      </a:r>
                      <a:endParaRPr lang="es-AR" sz="32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3200" b="0" i="0" u="none" strike="noStrike" dirty="0">
                          <a:solidFill>
                            <a:srgbClr val="000000"/>
                          </a:solidFill>
                          <a:effectLst/>
                          <a:latin typeface="Calibri" panose="020F0502020204030204" pitchFamily="34" charset="0"/>
                        </a:rPr>
                        <a:t>F</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3200" u="none" strike="noStrike" dirty="0">
                          <a:effectLst/>
                        </a:rPr>
                        <a:t> </a:t>
                      </a:r>
                      <a:endParaRPr lang="es-AR" sz="32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954754746"/>
                  </a:ext>
                </a:extLst>
              </a:tr>
              <a:tr h="325791">
                <a:tc>
                  <a:txBody>
                    <a:bodyPr/>
                    <a:lstStyle/>
                    <a:p>
                      <a:pPr algn="ctr" fontAlgn="b"/>
                      <a:r>
                        <a:rPr lang="es-AR" sz="3200" u="none" strike="noStrike">
                          <a:effectLst/>
                        </a:rPr>
                        <a:t> </a:t>
                      </a:r>
                      <a:endParaRPr lang="es-AR" sz="32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3200" u="none" strike="noStrike" dirty="0">
                          <a:effectLst/>
                        </a:rPr>
                        <a:t>1</a:t>
                      </a:r>
                      <a:endParaRPr lang="es-AR" sz="32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3200" u="none" strike="noStrike" dirty="0">
                          <a:effectLst/>
                        </a:rPr>
                        <a:t> </a:t>
                      </a:r>
                      <a:endParaRPr lang="es-AR" sz="32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662155563"/>
                  </a:ext>
                </a:extLst>
              </a:tr>
            </a:tbl>
          </a:graphicData>
        </a:graphic>
      </p:graphicFrame>
      <p:graphicFrame>
        <p:nvGraphicFramePr>
          <p:cNvPr id="29" name="Table 28">
            <a:extLst>
              <a:ext uri="{FF2B5EF4-FFF2-40B4-BE49-F238E27FC236}">
                <a16:creationId xmlns:a16="http://schemas.microsoft.com/office/drawing/2014/main" id="{6231B2E9-B61C-4BDC-A7A6-C3B972703CB3}"/>
              </a:ext>
            </a:extLst>
          </p:cNvPr>
          <p:cNvGraphicFramePr>
            <a:graphicFrameLocks noGrp="1"/>
          </p:cNvGraphicFramePr>
          <p:nvPr>
            <p:extLst>
              <p:ext uri="{D42A27DB-BD31-4B8C-83A1-F6EECF244321}">
                <p14:modId xmlns:p14="http://schemas.microsoft.com/office/powerpoint/2010/main" val="3271995836"/>
              </p:ext>
            </p:extLst>
          </p:nvPr>
        </p:nvGraphicFramePr>
        <p:xfrm>
          <a:off x="7416799" y="3718918"/>
          <a:ext cx="1933223" cy="990600"/>
        </p:xfrm>
        <a:graphic>
          <a:graphicData uri="http://schemas.openxmlformats.org/drawingml/2006/table">
            <a:tbl>
              <a:tblPr>
                <a:tableStyleId>{5C22544A-7EE6-4342-B048-85BDC9FD1C3A}</a:tableStyleId>
              </a:tblPr>
              <a:tblGrid>
                <a:gridCol w="502638">
                  <a:extLst>
                    <a:ext uri="{9D8B030D-6E8A-4147-A177-3AD203B41FA5}">
                      <a16:colId xmlns:a16="http://schemas.microsoft.com/office/drawing/2014/main" val="3809331072"/>
                    </a:ext>
                  </a:extLst>
                </a:gridCol>
                <a:gridCol w="927947">
                  <a:extLst>
                    <a:ext uri="{9D8B030D-6E8A-4147-A177-3AD203B41FA5}">
                      <a16:colId xmlns:a16="http://schemas.microsoft.com/office/drawing/2014/main" val="2279895928"/>
                    </a:ext>
                  </a:extLst>
                </a:gridCol>
                <a:gridCol w="502638">
                  <a:extLst>
                    <a:ext uri="{9D8B030D-6E8A-4147-A177-3AD203B41FA5}">
                      <a16:colId xmlns:a16="http://schemas.microsoft.com/office/drawing/2014/main" val="3845864234"/>
                    </a:ext>
                  </a:extLst>
                </a:gridCol>
              </a:tblGrid>
              <a:tr h="325791">
                <a:tc>
                  <a:txBody>
                    <a:bodyPr/>
                    <a:lstStyle/>
                    <a:p>
                      <a:pPr algn="ctr" fontAlgn="b"/>
                      <a:r>
                        <a:rPr lang="es-AR" sz="3200" u="none" strike="noStrike" dirty="0">
                          <a:effectLst/>
                        </a:rPr>
                        <a:t> </a:t>
                      </a:r>
                      <a:endParaRPr lang="es-AR" sz="32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3200" b="0" i="0" u="none" strike="noStrike" dirty="0">
                          <a:solidFill>
                            <a:srgbClr val="000000"/>
                          </a:solidFill>
                          <a:effectLst/>
                          <a:latin typeface="Calibri" panose="020F0502020204030204" pitchFamily="34" charset="0"/>
                        </a:rPr>
                        <a:t>G</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3200" u="none" strike="noStrike" dirty="0">
                          <a:effectLst/>
                        </a:rPr>
                        <a:t> </a:t>
                      </a:r>
                      <a:endParaRPr lang="es-AR" sz="32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954754746"/>
                  </a:ext>
                </a:extLst>
              </a:tr>
              <a:tr h="325791">
                <a:tc>
                  <a:txBody>
                    <a:bodyPr/>
                    <a:lstStyle/>
                    <a:p>
                      <a:pPr algn="ctr" fontAlgn="b"/>
                      <a:r>
                        <a:rPr lang="es-AR" sz="3200" u="none" strike="noStrike">
                          <a:effectLst/>
                        </a:rPr>
                        <a:t> </a:t>
                      </a:r>
                      <a:endParaRPr lang="es-AR" sz="32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3200" u="none" strike="noStrike" dirty="0">
                          <a:effectLst/>
                        </a:rPr>
                        <a:t>4</a:t>
                      </a:r>
                      <a:endParaRPr lang="es-AR" sz="32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3200" u="none" strike="noStrike" dirty="0">
                          <a:effectLst/>
                        </a:rPr>
                        <a:t> </a:t>
                      </a:r>
                      <a:endParaRPr lang="es-AR" sz="32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662155563"/>
                  </a:ext>
                </a:extLst>
              </a:tr>
            </a:tbl>
          </a:graphicData>
        </a:graphic>
      </p:graphicFrame>
      <p:sp>
        <p:nvSpPr>
          <p:cNvPr id="17" name="Flowchart: Decision 16">
            <a:extLst>
              <a:ext uri="{FF2B5EF4-FFF2-40B4-BE49-F238E27FC236}">
                <a16:creationId xmlns:a16="http://schemas.microsoft.com/office/drawing/2014/main" id="{0327FE32-BA35-475A-AFCC-7DB23B2D3296}"/>
              </a:ext>
            </a:extLst>
          </p:cNvPr>
          <p:cNvSpPr/>
          <p:nvPr/>
        </p:nvSpPr>
        <p:spPr>
          <a:xfrm>
            <a:off x="217308" y="3168959"/>
            <a:ext cx="790222" cy="1772355"/>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AR" dirty="0"/>
              <a:t>I</a:t>
            </a:r>
          </a:p>
        </p:txBody>
      </p:sp>
      <p:sp>
        <p:nvSpPr>
          <p:cNvPr id="31" name="Flowchart: Decision 30">
            <a:extLst>
              <a:ext uri="{FF2B5EF4-FFF2-40B4-BE49-F238E27FC236}">
                <a16:creationId xmlns:a16="http://schemas.microsoft.com/office/drawing/2014/main" id="{2D53F44A-C144-49A8-B73D-9E54C4A1CA99}"/>
              </a:ext>
            </a:extLst>
          </p:cNvPr>
          <p:cNvSpPr/>
          <p:nvPr/>
        </p:nvSpPr>
        <p:spPr>
          <a:xfrm>
            <a:off x="10780886" y="3064536"/>
            <a:ext cx="790222" cy="1772355"/>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dirty="0"/>
              <a:t>F</a:t>
            </a:r>
          </a:p>
        </p:txBody>
      </p:sp>
      <p:cxnSp>
        <p:nvCxnSpPr>
          <p:cNvPr id="20" name="Straight Arrow Connector 19">
            <a:extLst>
              <a:ext uri="{FF2B5EF4-FFF2-40B4-BE49-F238E27FC236}">
                <a16:creationId xmlns:a16="http://schemas.microsoft.com/office/drawing/2014/main" id="{9E4894E9-1B4F-4083-80A6-0FCA6C2D905B}"/>
              </a:ext>
            </a:extLst>
          </p:cNvPr>
          <p:cNvCxnSpPr>
            <a:stCxn id="17" idx="3"/>
            <a:endCxn id="15" idx="1"/>
          </p:cNvCxnSpPr>
          <p:nvPr/>
        </p:nvCxnSpPr>
        <p:spPr>
          <a:xfrm flipV="1">
            <a:off x="1007530" y="2605595"/>
            <a:ext cx="550335" cy="144954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id="{FCA6E7F7-BFD9-4B1C-940F-7DD5E33D8456}"/>
              </a:ext>
            </a:extLst>
          </p:cNvPr>
          <p:cNvCxnSpPr>
            <a:stCxn id="17" idx="3"/>
            <a:endCxn id="22" idx="1"/>
          </p:cNvCxnSpPr>
          <p:nvPr/>
        </p:nvCxnSpPr>
        <p:spPr>
          <a:xfrm>
            <a:off x="1007530" y="4055137"/>
            <a:ext cx="488247" cy="39087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5" name="Straight Arrow Connector 34">
            <a:extLst>
              <a:ext uri="{FF2B5EF4-FFF2-40B4-BE49-F238E27FC236}">
                <a16:creationId xmlns:a16="http://schemas.microsoft.com/office/drawing/2014/main" id="{34BB7543-D897-448D-8F69-21ED2C20DE2D}"/>
              </a:ext>
            </a:extLst>
          </p:cNvPr>
          <p:cNvCxnSpPr>
            <a:endCxn id="24" idx="1"/>
          </p:cNvCxnSpPr>
          <p:nvPr/>
        </p:nvCxnSpPr>
        <p:spPr>
          <a:xfrm flipV="1">
            <a:off x="3491088" y="2341033"/>
            <a:ext cx="778930" cy="26456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Straight Arrow Connector 38">
            <a:extLst>
              <a:ext uri="{FF2B5EF4-FFF2-40B4-BE49-F238E27FC236}">
                <a16:creationId xmlns:a16="http://schemas.microsoft.com/office/drawing/2014/main" id="{D7FEFD76-C3D7-4A84-957E-0A5BDF20698C}"/>
              </a:ext>
            </a:extLst>
          </p:cNvPr>
          <p:cNvCxnSpPr>
            <a:endCxn id="27" idx="1"/>
          </p:cNvCxnSpPr>
          <p:nvPr/>
        </p:nvCxnSpPr>
        <p:spPr>
          <a:xfrm>
            <a:off x="3414184" y="4446014"/>
            <a:ext cx="855834" cy="102174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5" name="Straight Arrow Connector 44">
            <a:extLst>
              <a:ext uri="{FF2B5EF4-FFF2-40B4-BE49-F238E27FC236}">
                <a16:creationId xmlns:a16="http://schemas.microsoft.com/office/drawing/2014/main" id="{3B4B137B-83CB-4663-9D3A-268F9F506ED9}"/>
              </a:ext>
            </a:extLst>
          </p:cNvPr>
          <p:cNvCxnSpPr>
            <a:endCxn id="31" idx="1"/>
          </p:cNvCxnSpPr>
          <p:nvPr/>
        </p:nvCxnSpPr>
        <p:spPr>
          <a:xfrm flipV="1">
            <a:off x="9341554" y="3950714"/>
            <a:ext cx="1439332" cy="2635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7" name="Straight Arrow Connector 46">
            <a:extLst>
              <a:ext uri="{FF2B5EF4-FFF2-40B4-BE49-F238E27FC236}">
                <a16:creationId xmlns:a16="http://schemas.microsoft.com/office/drawing/2014/main" id="{DE7A983F-7881-470C-9774-B5A24C50900E}"/>
              </a:ext>
            </a:extLst>
          </p:cNvPr>
          <p:cNvCxnSpPr>
            <a:endCxn id="28" idx="1"/>
          </p:cNvCxnSpPr>
          <p:nvPr/>
        </p:nvCxnSpPr>
        <p:spPr>
          <a:xfrm>
            <a:off x="6173608" y="2341033"/>
            <a:ext cx="1135946" cy="36377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3" name="Straight Arrow Connector 52">
            <a:extLst>
              <a:ext uri="{FF2B5EF4-FFF2-40B4-BE49-F238E27FC236}">
                <a16:creationId xmlns:a16="http://schemas.microsoft.com/office/drawing/2014/main" id="{1A6D3011-7546-437A-BC8F-E983003B3D44}"/>
              </a:ext>
            </a:extLst>
          </p:cNvPr>
          <p:cNvCxnSpPr>
            <a:cxnSpLocks/>
            <a:endCxn id="29" idx="1"/>
          </p:cNvCxnSpPr>
          <p:nvPr/>
        </p:nvCxnSpPr>
        <p:spPr>
          <a:xfrm flipV="1">
            <a:off x="6173608" y="4214218"/>
            <a:ext cx="1243191" cy="12535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2" name="Straight Arrow Connector 31">
            <a:extLst>
              <a:ext uri="{FF2B5EF4-FFF2-40B4-BE49-F238E27FC236}">
                <a16:creationId xmlns:a16="http://schemas.microsoft.com/office/drawing/2014/main" id="{4079DD97-A895-4846-8AA8-97000DF5DA80}"/>
              </a:ext>
            </a:extLst>
          </p:cNvPr>
          <p:cNvCxnSpPr>
            <a:cxnSpLocks/>
            <a:stCxn id="15" idx="3"/>
            <a:endCxn id="26" idx="1"/>
          </p:cNvCxnSpPr>
          <p:nvPr/>
        </p:nvCxnSpPr>
        <p:spPr>
          <a:xfrm>
            <a:off x="3491088" y="2605595"/>
            <a:ext cx="778930" cy="128882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4" name="Straight Arrow Connector 33">
            <a:extLst>
              <a:ext uri="{FF2B5EF4-FFF2-40B4-BE49-F238E27FC236}">
                <a16:creationId xmlns:a16="http://schemas.microsoft.com/office/drawing/2014/main" id="{E169FC5B-BD16-4604-9101-6CEC4825A0FD}"/>
              </a:ext>
            </a:extLst>
          </p:cNvPr>
          <p:cNvCxnSpPr>
            <a:cxnSpLocks/>
            <a:endCxn id="28" idx="1"/>
          </p:cNvCxnSpPr>
          <p:nvPr/>
        </p:nvCxnSpPr>
        <p:spPr>
          <a:xfrm flipV="1">
            <a:off x="6173608" y="2704803"/>
            <a:ext cx="1135946" cy="118962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6" name="Straight Arrow Connector 35">
            <a:extLst>
              <a:ext uri="{FF2B5EF4-FFF2-40B4-BE49-F238E27FC236}">
                <a16:creationId xmlns:a16="http://schemas.microsoft.com/office/drawing/2014/main" id="{663B7C24-4FE0-4C28-A186-190D59A52480}"/>
              </a:ext>
            </a:extLst>
          </p:cNvPr>
          <p:cNvCxnSpPr>
            <a:cxnSpLocks/>
            <a:stCxn id="28" idx="3"/>
            <a:endCxn id="31" idx="1"/>
          </p:cNvCxnSpPr>
          <p:nvPr/>
        </p:nvCxnSpPr>
        <p:spPr>
          <a:xfrm>
            <a:off x="9242777" y="2704803"/>
            <a:ext cx="1538109" cy="124591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727479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331D84-6F16-4F93-BF36-7AEC09005A57}"/>
              </a:ext>
            </a:extLst>
          </p:cNvPr>
          <p:cNvSpPr>
            <a:spLocks noGrp="1"/>
          </p:cNvSpPr>
          <p:nvPr>
            <p:ph type="title"/>
          </p:nvPr>
        </p:nvSpPr>
        <p:spPr/>
        <p:txBody>
          <a:bodyPr/>
          <a:lstStyle/>
          <a:p>
            <a:br>
              <a:rPr lang="es-AR" dirty="0"/>
            </a:br>
            <a:r>
              <a:rPr lang="es-AR" dirty="0"/>
              <a:t>Cálculo del camino critico</a:t>
            </a:r>
          </a:p>
        </p:txBody>
      </p:sp>
      <p:sp>
        <p:nvSpPr>
          <p:cNvPr id="9" name="Content Placeholder 8">
            <a:extLst>
              <a:ext uri="{FF2B5EF4-FFF2-40B4-BE49-F238E27FC236}">
                <a16:creationId xmlns:a16="http://schemas.microsoft.com/office/drawing/2014/main" id="{EFBA64E3-E6F1-4021-82F2-6437B27790D3}"/>
              </a:ext>
            </a:extLst>
          </p:cNvPr>
          <p:cNvSpPr>
            <a:spLocks noGrp="1"/>
          </p:cNvSpPr>
          <p:nvPr>
            <p:ph sz="half" idx="1"/>
          </p:nvPr>
        </p:nvSpPr>
        <p:spPr/>
        <p:txBody>
          <a:bodyPr/>
          <a:lstStyle/>
          <a:p>
            <a:endParaRPr lang="es-AR" dirty="0"/>
          </a:p>
          <a:p>
            <a:endParaRPr lang="es-AR" dirty="0"/>
          </a:p>
          <a:p>
            <a:endParaRPr lang="es-AR" dirty="0"/>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027289"/>
          </a:xfrm>
          <a:prstGeom prst="rect">
            <a:avLst/>
          </a:prstGeom>
        </p:spPr>
      </p:pic>
      <p:graphicFrame>
        <p:nvGraphicFramePr>
          <p:cNvPr id="15" name="Table 14">
            <a:extLst>
              <a:ext uri="{FF2B5EF4-FFF2-40B4-BE49-F238E27FC236}">
                <a16:creationId xmlns:a16="http://schemas.microsoft.com/office/drawing/2014/main" id="{60C25B33-45A5-4828-95BC-343453581572}"/>
              </a:ext>
            </a:extLst>
          </p:cNvPr>
          <p:cNvGraphicFramePr>
            <a:graphicFrameLocks noGrp="1"/>
          </p:cNvGraphicFramePr>
          <p:nvPr>
            <p:extLst>
              <p:ext uri="{D42A27DB-BD31-4B8C-83A1-F6EECF244321}">
                <p14:modId xmlns:p14="http://schemas.microsoft.com/office/powerpoint/2010/main" val="473947070"/>
              </p:ext>
            </p:extLst>
          </p:nvPr>
        </p:nvGraphicFramePr>
        <p:xfrm>
          <a:off x="1557865" y="2110295"/>
          <a:ext cx="1933223" cy="990600"/>
        </p:xfrm>
        <a:graphic>
          <a:graphicData uri="http://schemas.openxmlformats.org/drawingml/2006/table">
            <a:tbl>
              <a:tblPr>
                <a:tableStyleId>{5C22544A-7EE6-4342-B048-85BDC9FD1C3A}</a:tableStyleId>
              </a:tblPr>
              <a:tblGrid>
                <a:gridCol w="502638">
                  <a:extLst>
                    <a:ext uri="{9D8B030D-6E8A-4147-A177-3AD203B41FA5}">
                      <a16:colId xmlns:a16="http://schemas.microsoft.com/office/drawing/2014/main" val="3809331072"/>
                    </a:ext>
                  </a:extLst>
                </a:gridCol>
                <a:gridCol w="927947">
                  <a:extLst>
                    <a:ext uri="{9D8B030D-6E8A-4147-A177-3AD203B41FA5}">
                      <a16:colId xmlns:a16="http://schemas.microsoft.com/office/drawing/2014/main" val="2279895928"/>
                    </a:ext>
                  </a:extLst>
                </a:gridCol>
                <a:gridCol w="502638">
                  <a:extLst>
                    <a:ext uri="{9D8B030D-6E8A-4147-A177-3AD203B41FA5}">
                      <a16:colId xmlns:a16="http://schemas.microsoft.com/office/drawing/2014/main" val="3845864234"/>
                    </a:ext>
                  </a:extLst>
                </a:gridCol>
              </a:tblGrid>
              <a:tr h="325791">
                <a:tc>
                  <a:txBody>
                    <a:bodyPr/>
                    <a:lstStyle/>
                    <a:p>
                      <a:pPr algn="ctr" fontAlgn="b"/>
                      <a:r>
                        <a:rPr lang="es-AR" sz="2800" u="none" strike="noStrike" dirty="0">
                          <a:effectLst/>
                        </a:rPr>
                        <a:t> 0</a:t>
                      </a:r>
                      <a:endParaRPr lang="es-AR"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3200" u="none" strike="noStrike" dirty="0">
                          <a:solidFill>
                            <a:srgbClr val="FF0000"/>
                          </a:solidFill>
                          <a:effectLst/>
                        </a:rPr>
                        <a:t>A</a:t>
                      </a:r>
                      <a:endParaRPr lang="es-AR" sz="3200" b="0" i="0" u="none" strike="noStrike" dirty="0">
                        <a:solidFill>
                          <a:srgbClr val="FF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2800" u="none" strike="noStrike" dirty="0">
                          <a:effectLst/>
                        </a:rPr>
                        <a:t>5</a:t>
                      </a:r>
                      <a:endParaRPr lang="es-AR"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954754746"/>
                  </a:ext>
                </a:extLst>
              </a:tr>
              <a:tr h="325791">
                <a:tc>
                  <a:txBody>
                    <a:bodyPr/>
                    <a:lstStyle/>
                    <a:p>
                      <a:pPr algn="ctr" fontAlgn="b"/>
                      <a:r>
                        <a:rPr lang="es-AR" sz="2800" u="none" strike="noStrike" dirty="0">
                          <a:effectLst/>
                        </a:rPr>
                        <a:t> 0</a:t>
                      </a:r>
                      <a:endParaRPr lang="es-AR"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3200" u="none" strike="noStrike" dirty="0">
                          <a:effectLst/>
                        </a:rPr>
                        <a:t>5</a:t>
                      </a:r>
                      <a:endParaRPr lang="es-AR" sz="32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2800" u="none" strike="noStrike" dirty="0">
                          <a:effectLst/>
                        </a:rPr>
                        <a:t>5 </a:t>
                      </a:r>
                      <a:endParaRPr lang="es-AR"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662155563"/>
                  </a:ext>
                </a:extLst>
              </a:tr>
            </a:tbl>
          </a:graphicData>
        </a:graphic>
      </p:graphicFrame>
      <p:graphicFrame>
        <p:nvGraphicFramePr>
          <p:cNvPr id="22" name="Table 21">
            <a:extLst>
              <a:ext uri="{FF2B5EF4-FFF2-40B4-BE49-F238E27FC236}">
                <a16:creationId xmlns:a16="http://schemas.microsoft.com/office/drawing/2014/main" id="{EC27DEB7-A2CE-4214-B752-F2F710E979D6}"/>
              </a:ext>
            </a:extLst>
          </p:cNvPr>
          <p:cNvGraphicFramePr>
            <a:graphicFrameLocks noGrp="1"/>
          </p:cNvGraphicFramePr>
          <p:nvPr>
            <p:extLst>
              <p:ext uri="{D42A27DB-BD31-4B8C-83A1-F6EECF244321}">
                <p14:modId xmlns:p14="http://schemas.microsoft.com/office/powerpoint/2010/main" val="121608549"/>
              </p:ext>
            </p:extLst>
          </p:nvPr>
        </p:nvGraphicFramePr>
        <p:xfrm>
          <a:off x="1495777" y="3950714"/>
          <a:ext cx="1933223" cy="990600"/>
        </p:xfrm>
        <a:graphic>
          <a:graphicData uri="http://schemas.openxmlformats.org/drawingml/2006/table">
            <a:tbl>
              <a:tblPr>
                <a:tableStyleId>{5C22544A-7EE6-4342-B048-85BDC9FD1C3A}</a:tableStyleId>
              </a:tblPr>
              <a:tblGrid>
                <a:gridCol w="502638">
                  <a:extLst>
                    <a:ext uri="{9D8B030D-6E8A-4147-A177-3AD203B41FA5}">
                      <a16:colId xmlns:a16="http://schemas.microsoft.com/office/drawing/2014/main" val="3809331072"/>
                    </a:ext>
                  </a:extLst>
                </a:gridCol>
                <a:gridCol w="927947">
                  <a:extLst>
                    <a:ext uri="{9D8B030D-6E8A-4147-A177-3AD203B41FA5}">
                      <a16:colId xmlns:a16="http://schemas.microsoft.com/office/drawing/2014/main" val="2279895928"/>
                    </a:ext>
                  </a:extLst>
                </a:gridCol>
                <a:gridCol w="502638">
                  <a:extLst>
                    <a:ext uri="{9D8B030D-6E8A-4147-A177-3AD203B41FA5}">
                      <a16:colId xmlns:a16="http://schemas.microsoft.com/office/drawing/2014/main" val="3845864234"/>
                    </a:ext>
                  </a:extLst>
                </a:gridCol>
              </a:tblGrid>
              <a:tr h="325791">
                <a:tc>
                  <a:txBody>
                    <a:bodyPr/>
                    <a:lstStyle/>
                    <a:p>
                      <a:pPr algn="ctr" fontAlgn="b"/>
                      <a:r>
                        <a:rPr lang="es-AR" sz="2800" u="none" strike="noStrike" dirty="0">
                          <a:effectLst/>
                        </a:rPr>
                        <a:t>0 </a:t>
                      </a:r>
                      <a:endParaRPr lang="es-AR"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3200" u="none" strike="noStrike" dirty="0">
                          <a:effectLst/>
                        </a:rPr>
                        <a:t>B</a:t>
                      </a:r>
                      <a:endParaRPr lang="es-AR" sz="32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2800" u="none" strike="noStrike" dirty="0">
                          <a:effectLst/>
                        </a:rPr>
                        <a:t>2</a:t>
                      </a:r>
                      <a:endParaRPr lang="es-AR"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954754746"/>
                  </a:ext>
                </a:extLst>
              </a:tr>
              <a:tr h="325791">
                <a:tc>
                  <a:txBody>
                    <a:bodyPr/>
                    <a:lstStyle/>
                    <a:p>
                      <a:pPr algn="ctr" fontAlgn="b"/>
                      <a:r>
                        <a:rPr lang="es-AR" sz="2800" u="none" strike="noStrike" dirty="0">
                          <a:effectLst/>
                        </a:rPr>
                        <a:t>2 </a:t>
                      </a:r>
                      <a:endParaRPr lang="es-AR"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3200" u="none" strike="noStrike" dirty="0">
                          <a:effectLst/>
                        </a:rPr>
                        <a:t>2</a:t>
                      </a:r>
                      <a:endParaRPr lang="es-AR" sz="32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2800" u="none" strike="noStrike" dirty="0">
                          <a:effectLst/>
                        </a:rPr>
                        <a:t>4 </a:t>
                      </a:r>
                      <a:endParaRPr lang="es-AR"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662155563"/>
                  </a:ext>
                </a:extLst>
              </a:tr>
            </a:tbl>
          </a:graphicData>
        </a:graphic>
      </p:graphicFrame>
      <p:graphicFrame>
        <p:nvGraphicFramePr>
          <p:cNvPr id="24" name="Table 23">
            <a:extLst>
              <a:ext uri="{FF2B5EF4-FFF2-40B4-BE49-F238E27FC236}">
                <a16:creationId xmlns:a16="http://schemas.microsoft.com/office/drawing/2014/main" id="{F0C2ED75-810A-4835-A264-16839A3B0B08}"/>
              </a:ext>
            </a:extLst>
          </p:cNvPr>
          <p:cNvGraphicFramePr>
            <a:graphicFrameLocks noGrp="1"/>
          </p:cNvGraphicFramePr>
          <p:nvPr>
            <p:extLst>
              <p:ext uri="{D42A27DB-BD31-4B8C-83A1-F6EECF244321}">
                <p14:modId xmlns:p14="http://schemas.microsoft.com/office/powerpoint/2010/main" val="3379739405"/>
              </p:ext>
            </p:extLst>
          </p:nvPr>
        </p:nvGraphicFramePr>
        <p:xfrm>
          <a:off x="4270018" y="1845733"/>
          <a:ext cx="1933223" cy="990600"/>
        </p:xfrm>
        <a:graphic>
          <a:graphicData uri="http://schemas.openxmlformats.org/drawingml/2006/table">
            <a:tbl>
              <a:tblPr>
                <a:tableStyleId>{5C22544A-7EE6-4342-B048-85BDC9FD1C3A}</a:tableStyleId>
              </a:tblPr>
              <a:tblGrid>
                <a:gridCol w="502638">
                  <a:extLst>
                    <a:ext uri="{9D8B030D-6E8A-4147-A177-3AD203B41FA5}">
                      <a16:colId xmlns:a16="http://schemas.microsoft.com/office/drawing/2014/main" val="3809331072"/>
                    </a:ext>
                  </a:extLst>
                </a:gridCol>
                <a:gridCol w="927947">
                  <a:extLst>
                    <a:ext uri="{9D8B030D-6E8A-4147-A177-3AD203B41FA5}">
                      <a16:colId xmlns:a16="http://schemas.microsoft.com/office/drawing/2014/main" val="2279895928"/>
                    </a:ext>
                  </a:extLst>
                </a:gridCol>
                <a:gridCol w="502638">
                  <a:extLst>
                    <a:ext uri="{9D8B030D-6E8A-4147-A177-3AD203B41FA5}">
                      <a16:colId xmlns:a16="http://schemas.microsoft.com/office/drawing/2014/main" val="3845864234"/>
                    </a:ext>
                  </a:extLst>
                </a:gridCol>
              </a:tblGrid>
              <a:tr h="325791">
                <a:tc>
                  <a:txBody>
                    <a:bodyPr/>
                    <a:lstStyle/>
                    <a:p>
                      <a:pPr algn="ctr" fontAlgn="b"/>
                      <a:r>
                        <a:rPr lang="es-AR" sz="2800" u="none" strike="noStrike" dirty="0">
                          <a:effectLst/>
                        </a:rPr>
                        <a:t>5 </a:t>
                      </a:r>
                      <a:endParaRPr lang="es-AR"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3200" u="none" strike="noStrike" dirty="0">
                          <a:solidFill>
                            <a:schemeClr val="tx1"/>
                          </a:solidFill>
                          <a:effectLst/>
                        </a:rPr>
                        <a:t>C</a:t>
                      </a:r>
                      <a:endParaRPr lang="es-AR" sz="3200" b="0" i="0" u="none" strike="noStrike" dirty="0">
                        <a:solidFill>
                          <a:schemeClr val="tx1"/>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2800" u="none" strike="noStrike" dirty="0">
                          <a:effectLst/>
                        </a:rPr>
                        <a:t>7 </a:t>
                      </a:r>
                      <a:endParaRPr lang="es-AR"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954754746"/>
                  </a:ext>
                </a:extLst>
              </a:tr>
              <a:tr h="325791">
                <a:tc>
                  <a:txBody>
                    <a:bodyPr/>
                    <a:lstStyle/>
                    <a:p>
                      <a:pPr algn="ctr" fontAlgn="b"/>
                      <a:r>
                        <a:rPr lang="es-AR" sz="2800" u="none" strike="noStrike" dirty="0">
                          <a:effectLst/>
                        </a:rPr>
                        <a:t>6 </a:t>
                      </a:r>
                      <a:endParaRPr lang="es-AR"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3200" u="none" strike="noStrike" dirty="0">
                          <a:effectLst/>
                        </a:rPr>
                        <a:t>2</a:t>
                      </a:r>
                      <a:endParaRPr lang="es-AR" sz="32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2800" u="none" strike="noStrike" dirty="0">
                          <a:effectLst/>
                        </a:rPr>
                        <a:t>8 </a:t>
                      </a:r>
                      <a:endParaRPr lang="es-AR"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662155563"/>
                  </a:ext>
                </a:extLst>
              </a:tr>
            </a:tbl>
          </a:graphicData>
        </a:graphic>
      </p:graphicFrame>
      <p:graphicFrame>
        <p:nvGraphicFramePr>
          <p:cNvPr id="26" name="Table 25">
            <a:extLst>
              <a:ext uri="{FF2B5EF4-FFF2-40B4-BE49-F238E27FC236}">
                <a16:creationId xmlns:a16="http://schemas.microsoft.com/office/drawing/2014/main" id="{FEE30BC9-8898-4308-93DE-10F286BD0C29}"/>
              </a:ext>
            </a:extLst>
          </p:cNvPr>
          <p:cNvGraphicFramePr>
            <a:graphicFrameLocks noGrp="1"/>
          </p:cNvGraphicFramePr>
          <p:nvPr>
            <p:extLst>
              <p:ext uri="{D42A27DB-BD31-4B8C-83A1-F6EECF244321}">
                <p14:modId xmlns:p14="http://schemas.microsoft.com/office/powerpoint/2010/main" val="3998834476"/>
              </p:ext>
            </p:extLst>
          </p:nvPr>
        </p:nvGraphicFramePr>
        <p:xfrm>
          <a:off x="4270018" y="3399123"/>
          <a:ext cx="1933223" cy="990600"/>
        </p:xfrm>
        <a:graphic>
          <a:graphicData uri="http://schemas.openxmlformats.org/drawingml/2006/table">
            <a:tbl>
              <a:tblPr>
                <a:tableStyleId>{5C22544A-7EE6-4342-B048-85BDC9FD1C3A}</a:tableStyleId>
              </a:tblPr>
              <a:tblGrid>
                <a:gridCol w="502638">
                  <a:extLst>
                    <a:ext uri="{9D8B030D-6E8A-4147-A177-3AD203B41FA5}">
                      <a16:colId xmlns:a16="http://schemas.microsoft.com/office/drawing/2014/main" val="3809331072"/>
                    </a:ext>
                  </a:extLst>
                </a:gridCol>
                <a:gridCol w="927947">
                  <a:extLst>
                    <a:ext uri="{9D8B030D-6E8A-4147-A177-3AD203B41FA5}">
                      <a16:colId xmlns:a16="http://schemas.microsoft.com/office/drawing/2014/main" val="2279895928"/>
                    </a:ext>
                  </a:extLst>
                </a:gridCol>
                <a:gridCol w="502638">
                  <a:extLst>
                    <a:ext uri="{9D8B030D-6E8A-4147-A177-3AD203B41FA5}">
                      <a16:colId xmlns:a16="http://schemas.microsoft.com/office/drawing/2014/main" val="3845864234"/>
                    </a:ext>
                  </a:extLst>
                </a:gridCol>
              </a:tblGrid>
              <a:tr h="325791">
                <a:tc>
                  <a:txBody>
                    <a:bodyPr/>
                    <a:lstStyle/>
                    <a:p>
                      <a:pPr algn="ctr" fontAlgn="b"/>
                      <a:r>
                        <a:rPr lang="es-AR" sz="2800" u="none" strike="noStrike" dirty="0">
                          <a:effectLst/>
                        </a:rPr>
                        <a:t>5</a:t>
                      </a:r>
                      <a:endParaRPr lang="es-AR"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3200" u="none" strike="noStrike" dirty="0">
                          <a:solidFill>
                            <a:srgbClr val="FF0000"/>
                          </a:solidFill>
                          <a:effectLst/>
                        </a:rPr>
                        <a:t>D</a:t>
                      </a:r>
                      <a:endParaRPr lang="es-AR" sz="3200" b="0" i="0" u="none" strike="noStrike" dirty="0">
                        <a:solidFill>
                          <a:srgbClr val="FF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2800" u="none" strike="noStrike" dirty="0">
                          <a:effectLst/>
                        </a:rPr>
                        <a:t>8 </a:t>
                      </a:r>
                      <a:endParaRPr lang="es-AR"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954754746"/>
                  </a:ext>
                </a:extLst>
              </a:tr>
              <a:tr h="325791">
                <a:tc>
                  <a:txBody>
                    <a:bodyPr/>
                    <a:lstStyle/>
                    <a:p>
                      <a:pPr algn="ctr" fontAlgn="b"/>
                      <a:r>
                        <a:rPr lang="es-AR" sz="2800" u="none" strike="noStrike" dirty="0">
                          <a:effectLst/>
                        </a:rPr>
                        <a:t>5 </a:t>
                      </a:r>
                      <a:endParaRPr lang="es-AR"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3200" u="none" strike="noStrike" dirty="0">
                          <a:effectLst/>
                        </a:rPr>
                        <a:t>3</a:t>
                      </a:r>
                      <a:endParaRPr lang="es-AR" sz="32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2800" u="none" strike="noStrike" dirty="0">
                          <a:effectLst/>
                        </a:rPr>
                        <a:t>8 </a:t>
                      </a:r>
                      <a:endParaRPr lang="es-AR"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662155563"/>
                  </a:ext>
                </a:extLst>
              </a:tr>
            </a:tbl>
          </a:graphicData>
        </a:graphic>
      </p:graphicFrame>
      <p:graphicFrame>
        <p:nvGraphicFramePr>
          <p:cNvPr id="27" name="Table 26">
            <a:extLst>
              <a:ext uri="{FF2B5EF4-FFF2-40B4-BE49-F238E27FC236}">
                <a16:creationId xmlns:a16="http://schemas.microsoft.com/office/drawing/2014/main" id="{78D456CF-D7B0-430A-8898-9FABF24FEFF9}"/>
              </a:ext>
            </a:extLst>
          </p:cNvPr>
          <p:cNvGraphicFramePr>
            <a:graphicFrameLocks noGrp="1"/>
          </p:cNvGraphicFramePr>
          <p:nvPr>
            <p:extLst>
              <p:ext uri="{D42A27DB-BD31-4B8C-83A1-F6EECF244321}">
                <p14:modId xmlns:p14="http://schemas.microsoft.com/office/powerpoint/2010/main" val="2528253427"/>
              </p:ext>
            </p:extLst>
          </p:nvPr>
        </p:nvGraphicFramePr>
        <p:xfrm>
          <a:off x="4270018" y="4972458"/>
          <a:ext cx="1933223" cy="990600"/>
        </p:xfrm>
        <a:graphic>
          <a:graphicData uri="http://schemas.openxmlformats.org/drawingml/2006/table">
            <a:tbl>
              <a:tblPr>
                <a:tableStyleId>{5C22544A-7EE6-4342-B048-85BDC9FD1C3A}</a:tableStyleId>
              </a:tblPr>
              <a:tblGrid>
                <a:gridCol w="502638">
                  <a:extLst>
                    <a:ext uri="{9D8B030D-6E8A-4147-A177-3AD203B41FA5}">
                      <a16:colId xmlns:a16="http://schemas.microsoft.com/office/drawing/2014/main" val="3809331072"/>
                    </a:ext>
                  </a:extLst>
                </a:gridCol>
                <a:gridCol w="927947">
                  <a:extLst>
                    <a:ext uri="{9D8B030D-6E8A-4147-A177-3AD203B41FA5}">
                      <a16:colId xmlns:a16="http://schemas.microsoft.com/office/drawing/2014/main" val="2279895928"/>
                    </a:ext>
                  </a:extLst>
                </a:gridCol>
                <a:gridCol w="502638">
                  <a:extLst>
                    <a:ext uri="{9D8B030D-6E8A-4147-A177-3AD203B41FA5}">
                      <a16:colId xmlns:a16="http://schemas.microsoft.com/office/drawing/2014/main" val="3845864234"/>
                    </a:ext>
                  </a:extLst>
                </a:gridCol>
              </a:tblGrid>
              <a:tr h="325791">
                <a:tc>
                  <a:txBody>
                    <a:bodyPr/>
                    <a:lstStyle/>
                    <a:p>
                      <a:pPr algn="ctr" fontAlgn="b"/>
                      <a:r>
                        <a:rPr lang="es-AR" sz="2800" u="none" strike="noStrike" dirty="0">
                          <a:effectLst/>
                        </a:rPr>
                        <a:t>2 </a:t>
                      </a:r>
                      <a:endParaRPr lang="es-AR"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3200" u="none" strike="noStrike" dirty="0">
                          <a:effectLst/>
                        </a:rPr>
                        <a:t>E</a:t>
                      </a:r>
                      <a:endParaRPr lang="es-AR" sz="32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2800" u="none" strike="noStrike" dirty="0">
                          <a:effectLst/>
                        </a:rPr>
                        <a:t>3 </a:t>
                      </a:r>
                      <a:endParaRPr lang="es-AR"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954754746"/>
                  </a:ext>
                </a:extLst>
              </a:tr>
              <a:tr h="325791">
                <a:tc>
                  <a:txBody>
                    <a:bodyPr/>
                    <a:lstStyle/>
                    <a:p>
                      <a:pPr algn="ctr" fontAlgn="b"/>
                      <a:r>
                        <a:rPr lang="es-AR" sz="2800" u="none" strike="noStrike" dirty="0">
                          <a:effectLst/>
                        </a:rPr>
                        <a:t>4</a:t>
                      </a:r>
                      <a:endParaRPr lang="es-AR"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3200" b="0" i="0" u="none" strike="noStrike" dirty="0">
                          <a:solidFill>
                            <a:srgbClr val="000000"/>
                          </a:solidFill>
                          <a:effectLst/>
                          <a:latin typeface="Calibri" panose="020F0502020204030204" pitchFamily="34" charset="0"/>
                        </a:rPr>
                        <a:t>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2800" u="none" strike="noStrike" dirty="0">
                          <a:effectLst/>
                        </a:rPr>
                        <a:t> 5</a:t>
                      </a:r>
                      <a:endParaRPr lang="es-AR"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662155563"/>
                  </a:ext>
                </a:extLst>
              </a:tr>
            </a:tbl>
          </a:graphicData>
        </a:graphic>
      </p:graphicFrame>
      <p:graphicFrame>
        <p:nvGraphicFramePr>
          <p:cNvPr id="28" name="Table 27">
            <a:extLst>
              <a:ext uri="{FF2B5EF4-FFF2-40B4-BE49-F238E27FC236}">
                <a16:creationId xmlns:a16="http://schemas.microsoft.com/office/drawing/2014/main" id="{64C6D8B2-E771-4151-8ECF-7011473163D1}"/>
              </a:ext>
            </a:extLst>
          </p:cNvPr>
          <p:cNvGraphicFramePr>
            <a:graphicFrameLocks noGrp="1"/>
          </p:cNvGraphicFramePr>
          <p:nvPr>
            <p:extLst>
              <p:ext uri="{D42A27DB-BD31-4B8C-83A1-F6EECF244321}">
                <p14:modId xmlns:p14="http://schemas.microsoft.com/office/powerpoint/2010/main" val="3074965964"/>
              </p:ext>
            </p:extLst>
          </p:nvPr>
        </p:nvGraphicFramePr>
        <p:xfrm>
          <a:off x="7309554" y="2209503"/>
          <a:ext cx="1933223" cy="990600"/>
        </p:xfrm>
        <a:graphic>
          <a:graphicData uri="http://schemas.openxmlformats.org/drawingml/2006/table">
            <a:tbl>
              <a:tblPr>
                <a:tableStyleId>{5C22544A-7EE6-4342-B048-85BDC9FD1C3A}</a:tableStyleId>
              </a:tblPr>
              <a:tblGrid>
                <a:gridCol w="502638">
                  <a:extLst>
                    <a:ext uri="{9D8B030D-6E8A-4147-A177-3AD203B41FA5}">
                      <a16:colId xmlns:a16="http://schemas.microsoft.com/office/drawing/2014/main" val="3809331072"/>
                    </a:ext>
                  </a:extLst>
                </a:gridCol>
                <a:gridCol w="927947">
                  <a:extLst>
                    <a:ext uri="{9D8B030D-6E8A-4147-A177-3AD203B41FA5}">
                      <a16:colId xmlns:a16="http://schemas.microsoft.com/office/drawing/2014/main" val="2279895928"/>
                    </a:ext>
                  </a:extLst>
                </a:gridCol>
                <a:gridCol w="502638">
                  <a:extLst>
                    <a:ext uri="{9D8B030D-6E8A-4147-A177-3AD203B41FA5}">
                      <a16:colId xmlns:a16="http://schemas.microsoft.com/office/drawing/2014/main" val="3845864234"/>
                    </a:ext>
                  </a:extLst>
                </a:gridCol>
              </a:tblGrid>
              <a:tr h="325791">
                <a:tc>
                  <a:txBody>
                    <a:bodyPr/>
                    <a:lstStyle/>
                    <a:p>
                      <a:pPr algn="ctr" fontAlgn="b"/>
                      <a:r>
                        <a:rPr lang="es-AR" sz="2400" u="none" strike="noStrike" dirty="0">
                          <a:effectLst/>
                        </a:rPr>
                        <a:t>8 </a:t>
                      </a:r>
                      <a:endParaRPr lang="es-AR" sz="2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3200" b="0" i="0" u="none" strike="noStrike" dirty="0">
                          <a:solidFill>
                            <a:srgbClr val="FF0000"/>
                          </a:solidFill>
                          <a:effectLst/>
                          <a:latin typeface="Calibri" panose="020F0502020204030204" pitchFamily="34" charset="0"/>
                        </a:rPr>
                        <a:t>F</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2400" u="none" strike="noStrike" dirty="0">
                          <a:effectLst/>
                        </a:rPr>
                        <a:t>9 </a:t>
                      </a:r>
                      <a:endParaRPr lang="es-AR" sz="2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954754746"/>
                  </a:ext>
                </a:extLst>
              </a:tr>
              <a:tr h="325791">
                <a:tc>
                  <a:txBody>
                    <a:bodyPr/>
                    <a:lstStyle/>
                    <a:p>
                      <a:pPr algn="ctr" fontAlgn="b"/>
                      <a:r>
                        <a:rPr lang="es-AR" sz="2400" u="none" strike="noStrike" dirty="0">
                          <a:effectLst/>
                        </a:rPr>
                        <a:t> 8</a:t>
                      </a:r>
                      <a:endParaRPr lang="es-AR" sz="2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3200" u="none" strike="noStrike" dirty="0">
                          <a:effectLst/>
                        </a:rPr>
                        <a:t>1</a:t>
                      </a:r>
                      <a:endParaRPr lang="es-AR" sz="32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2400" u="none" strike="noStrike" dirty="0">
                          <a:effectLst/>
                        </a:rPr>
                        <a:t> 9</a:t>
                      </a:r>
                      <a:endParaRPr lang="es-AR" sz="2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662155563"/>
                  </a:ext>
                </a:extLst>
              </a:tr>
            </a:tbl>
          </a:graphicData>
        </a:graphic>
      </p:graphicFrame>
      <p:graphicFrame>
        <p:nvGraphicFramePr>
          <p:cNvPr id="29" name="Table 28">
            <a:extLst>
              <a:ext uri="{FF2B5EF4-FFF2-40B4-BE49-F238E27FC236}">
                <a16:creationId xmlns:a16="http://schemas.microsoft.com/office/drawing/2014/main" id="{6231B2E9-B61C-4BDC-A7A6-C3B972703CB3}"/>
              </a:ext>
            </a:extLst>
          </p:cNvPr>
          <p:cNvGraphicFramePr>
            <a:graphicFrameLocks noGrp="1"/>
          </p:cNvGraphicFramePr>
          <p:nvPr>
            <p:extLst>
              <p:ext uri="{D42A27DB-BD31-4B8C-83A1-F6EECF244321}">
                <p14:modId xmlns:p14="http://schemas.microsoft.com/office/powerpoint/2010/main" val="27950897"/>
              </p:ext>
            </p:extLst>
          </p:nvPr>
        </p:nvGraphicFramePr>
        <p:xfrm>
          <a:off x="7416799" y="3718918"/>
          <a:ext cx="1933223" cy="990600"/>
        </p:xfrm>
        <a:graphic>
          <a:graphicData uri="http://schemas.openxmlformats.org/drawingml/2006/table">
            <a:tbl>
              <a:tblPr>
                <a:tableStyleId>{5C22544A-7EE6-4342-B048-85BDC9FD1C3A}</a:tableStyleId>
              </a:tblPr>
              <a:tblGrid>
                <a:gridCol w="502638">
                  <a:extLst>
                    <a:ext uri="{9D8B030D-6E8A-4147-A177-3AD203B41FA5}">
                      <a16:colId xmlns:a16="http://schemas.microsoft.com/office/drawing/2014/main" val="3809331072"/>
                    </a:ext>
                  </a:extLst>
                </a:gridCol>
                <a:gridCol w="927947">
                  <a:extLst>
                    <a:ext uri="{9D8B030D-6E8A-4147-A177-3AD203B41FA5}">
                      <a16:colId xmlns:a16="http://schemas.microsoft.com/office/drawing/2014/main" val="2279895928"/>
                    </a:ext>
                  </a:extLst>
                </a:gridCol>
                <a:gridCol w="502638">
                  <a:extLst>
                    <a:ext uri="{9D8B030D-6E8A-4147-A177-3AD203B41FA5}">
                      <a16:colId xmlns:a16="http://schemas.microsoft.com/office/drawing/2014/main" val="3845864234"/>
                    </a:ext>
                  </a:extLst>
                </a:gridCol>
              </a:tblGrid>
              <a:tr h="325791">
                <a:tc>
                  <a:txBody>
                    <a:bodyPr/>
                    <a:lstStyle/>
                    <a:p>
                      <a:pPr algn="ctr" fontAlgn="b"/>
                      <a:r>
                        <a:rPr lang="es-AR" sz="2800" u="none" strike="noStrike" dirty="0">
                          <a:effectLst/>
                        </a:rPr>
                        <a:t> 3</a:t>
                      </a:r>
                      <a:endParaRPr lang="es-AR"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3200" b="0" i="0" u="none" strike="noStrike" dirty="0">
                          <a:solidFill>
                            <a:schemeClr val="tx1"/>
                          </a:solidFill>
                          <a:effectLst/>
                          <a:latin typeface="Calibri" panose="020F0502020204030204" pitchFamily="34" charset="0"/>
                        </a:rPr>
                        <a:t>G</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2800" u="none" strike="noStrike" dirty="0">
                          <a:effectLst/>
                        </a:rPr>
                        <a:t> 7</a:t>
                      </a:r>
                      <a:endParaRPr lang="es-AR"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954754746"/>
                  </a:ext>
                </a:extLst>
              </a:tr>
              <a:tr h="325791">
                <a:tc>
                  <a:txBody>
                    <a:bodyPr/>
                    <a:lstStyle/>
                    <a:p>
                      <a:pPr algn="ctr" fontAlgn="b"/>
                      <a:r>
                        <a:rPr lang="es-AR" sz="2800" u="none" strike="noStrike" dirty="0">
                          <a:effectLst/>
                        </a:rPr>
                        <a:t>5 </a:t>
                      </a:r>
                      <a:endParaRPr lang="es-AR"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3200" u="none" strike="noStrike" dirty="0">
                          <a:effectLst/>
                        </a:rPr>
                        <a:t>4</a:t>
                      </a:r>
                      <a:endParaRPr lang="es-AR" sz="32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s-AR" sz="2800" u="none" strike="noStrike" dirty="0">
                          <a:effectLst/>
                        </a:rPr>
                        <a:t> 9</a:t>
                      </a:r>
                      <a:endParaRPr lang="es-AR"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662155563"/>
                  </a:ext>
                </a:extLst>
              </a:tr>
            </a:tbl>
          </a:graphicData>
        </a:graphic>
      </p:graphicFrame>
      <p:sp>
        <p:nvSpPr>
          <p:cNvPr id="17" name="Flowchart: Decision 16">
            <a:extLst>
              <a:ext uri="{FF2B5EF4-FFF2-40B4-BE49-F238E27FC236}">
                <a16:creationId xmlns:a16="http://schemas.microsoft.com/office/drawing/2014/main" id="{0327FE32-BA35-475A-AFCC-7DB23B2D3296}"/>
              </a:ext>
            </a:extLst>
          </p:cNvPr>
          <p:cNvSpPr/>
          <p:nvPr/>
        </p:nvSpPr>
        <p:spPr>
          <a:xfrm>
            <a:off x="217308" y="3168959"/>
            <a:ext cx="790222" cy="1772355"/>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AR" dirty="0"/>
              <a:t>I</a:t>
            </a:r>
          </a:p>
        </p:txBody>
      </p:sp>
      <p:sp>
        <p:nvSpPr>
          <p:cNvPr id="31" name="Flowchart: Decision 30">
            <a:extLst>
              <a:ext uri="{FF2B5EF4-FFF2-40B4-BE49-F238E27FC236}">
                <a16:creationId xmlns:a16="http://schemas.microsoft.com/office/drawing/2014/main" id="{2D53F44A-C144-49A8-B73D-9E54C4A1CA99}"/>
              </a:ext>
            </a:extLst>
          </p:cNvPr>
          <p:cNvSpPr/>
          <p:nvPr/>
        </p:nvSpPr>
        <p:spPr>
          <a:xfrm>
            <a:off x="10780886" y="3064536"/>
            <a:ext cx="790222" cy="1772355"/>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dirty="0"/>
              <a:t>F</a:t>
            </a:r>
          </a:p>
        </p:txBody>
      </p:sp>
      <p:cxnSp>
        <p:nvCxnSpPr>
          <p:cNvPr id="20" name="Straight Arrow Connector 19">
            <a:extLst>
              <a:ext uri="{FF2B5EF4-FFF2-40B4-BE49-F238E27FC236}">
                <a16:creationId xmlns:a16="http://schemas.microsoft.com/office/drawing/2014/main" id="{9E4894E9-1B4F-4083-80A6-0FCA6C2D905B}"/>
              </a:ext>
            </a:extLst>
          </p:cNvPr>
          <p:cNvCxnSpPr>
            <a:stCxn id="17" idx="3"/>
            <a:endCxn id="15" idx="1"/>
          </p:cNvCxnSpPr>
          <p:nvPr/>
        </p:nvCxnSpPr>
        <p:spPr>
          <a:xfrm flipV="1">
            <a:off x="1007530" y="2605595"/>
            <a:ext cx="550335" cy="144954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id="{FCA6E7F7-BFD9-4B1C-940F-7DD5E33D8456}"/>
              </a:ext>
            </a:extLst>
          </p:cNvPr>
          <p:cNvCxnSpPr>
            <a:stCxn id="17" idx="3"/>
            <a:endCxn id="22" idx="1"/>
          </p:cNvCxnSpPr>
          <p:nvPr/>
        </p:nvCxnSpPr>
        <p:spPr>
          <a:xfrm>
            <a:off x="1007530" y="4055137"/>
            <a:ext cx="488247" cy="39087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5" name="Straight Arrow Connector 34">
            <a:extLst>
              <a:ext uri="{FF2B5EF4-FFF2-40B4-BE49-F238E27FC236}">
                <a16:creationId xmlns:a16="http://schemas.microsoft.com/office/drawing/2014/main" id="{34BB7543-D897-448D-8F69-21ED2C20DE2D}"/>
              </a:ext>
            </a:extLst>
          </p:cNvPr>
          <p:cNvCxnSpPr>
            <a:endCxn id="24" idx="1"/>
          </p:cNvCxnSpPr>
          <p:nvPr/>
        </p:nvCxnSpPr>
        <p:spPr>
          <a:xfrm flipV="1">
            <a:off x="3491088" y="2341033"/>
            <a:ext cx="778930" cy="26456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Straight Arrow Connector 38">
            <a:extLst>
              <a:ext uri="{FF2B5EF4-FFF2-40B4-BE49-F238E27FC236}">
                <a16:creationId xmlns:a16="http://schemas.microsoft.com/office/drawing/2014/main" id="{D7FEFD76-C3D7-4A84-957E-0A5BDF20698C}"/>
              </a:ext>
            </a:extLst>
          </p:cNvPr>
          <p:cNvCxnSpPr>
            <a:endCxn id="27" idx="1"/>
          </p:cNvCxnSpPr>
          <p:nvPr/>
        </p:nvCxnSpPr>
        <p:spPr>
          <a:xfrm>
            <a:off x="3414184" y="4446014"/>
            <a:ext cx="855834" cy="102174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5" name="Straight Arrow Connector 44">
            <a:extLst>
              <a:ext uri="{FF2B5EF4-FFF2-40B4-BE49-F238E27FC236}">
                <a16:creationId xmlns:a16="http://schemas.microsoft.com/office/drawing/2014/main" id="{3B4B137B-83CB-4663-9D3A-268F9F506ED9}"/>
              </a:ext>
            </a:extLst>
          </p:cNvPr>
          <p:cNvCxnSpPr>
            <a:endCxn id="31" idx="1"/>
          </p:cNvCxnSpPr>
          <p:nvPr/>
        </p:nvCxnSpPr>
        <p:spPr>
          <a:xfrm flipV="1">
            <a:off x="9341554" y="3950714"/>
            <a:ext cx="1439332" cy="2635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7" name="Straight Arrow Connector 46">
            <a:extLst>
              <a:ext uri="{FF2B5EF4-FFF2-40B4-BE49-F238E27FC236}">
                <a16:creationId xmlns:a16="http://schemas.microsoft.com/office/drawing/2014/main" id="{DE7A983F-7881-470C-9774-B5A24C50900E}"/>
              </a:ext>
            </a:extLst>
          </p:cNvPr>
          <p:cNvCxnSpPr>
            <a:endCxn id="28" idx="1"/>
          </p:cNvCxnSpPr>
          <p:nvPr/>
        </p:nvCxnSpPr>
        <p:spPr>
          <a:xfrm>
            <a:off x="6173608" y="2341033"/>
            <a:ext cx="1135946" cy="36377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3" name="Straight Arrow Connector 52">
            <a:extLst>
              <a:ext uri="{FF2B5EF4-FFF2-40B4-BE49-F238E27FC236}">
                <a16:creationId xmlns:a16="http://schemas.microsoft.com/office/drawing/2014/main" id="{1A6D3011-7546-437A-BC8F-E983003B3D44}"/>
              </a:ext>
            </a:extLst>
          </p:cNvPr>
          <p:cNvCxnSpPr>
            <a:cxnSpLocks/>
            <a:endCxn id="29" idx="1"/>
          </p:cNvCxnSpPr>
          <p:nvPr/>
        </p:nvCxnSpPr>
        <p:spPr>
          <a:xfrm flipV="1">
            <a:off x="6173608" y="4214218"/>
            <a:ext cx="1243191" cy="12535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2" name="Straight Arrow Connector 31">
            <a:extLst>
              <a:ext uri="{FF2B5EF4-FFF2-40B4-BE49-F238E27FC236}">
                <a16:creationId xmlns:a16="http://schemas.microsoft.com/office/drawing/2014/main" id="{6665E1CD-5D42-4B48-BCC1-B755B8E789B5}"/>
              </a:ext>
            </a:extLst>
          </p:cNvPr>
          <p:cNvCxnSpPr>
            <a:cxnSpLocks/>
            <a:stCxn id="15" idx="3"/>
            <a:endCxn id="26" idx="1"/>
          </p:cNvCxnSpPr>
          <p:nvPr/>
        </p:nvCxnSpPr>
        <p:spPr>
          <a:xfrm>
            <a:off x="3491088" y="2605595"/>
            <a:ext cx="778930" cy="128882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4" name="Straight Arrow Connector 33">
            <a:extLst>
              <a:ext uri="{FF2B5EF4-FFF2-40B4-BE49-F238E27FC236}">
                <a16:creationId xmlns:a16="http://schemas.microsoft.com/office/drawing/2014/main" id="{70CA9FD4-DAAB-4894-8577-CEC82F2A34B0}"/>
              </a:ext>
            </a:extLst>
          </p:cNvPr>
          <p:cNvCxnSpPr>
            <a:cxnSpLocks/>
            <a:stCxn id="26" idx="3"/>
            <a:endCxn id="28" idx="1"/>
          </p:cNvCxnSpPr>
          <p:nvPr/>
        </p:nvCxnSpPr>
        <p:spPr>
          <a:xfrm flipV="1">
            <a:off x="6203241" y="2704803"/>
            <a:ext cx="1106313" cy="118962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6" name="Straight Arrow Connector 35">
            <a:extLst>
              <a:ext uri="{FF2B5EF4-FFF2-40B4-BE49-F238E27FC236}">
                <a16:creationId xmlns:a16="http://schemas.microsoft.com/office/drawing/2014/main" id="{3D2ACB24-AC0A-4991-AC8D-2C3D67AB6BFC}"/>
              </a:ext>
            </a:extLst>
          </p:cNvPr>
          <p:cNvCxnSpPr>
            <a:cxnSpLocks/>
            <a:stCxn id="28" idx="3"/>
            <a:endCxn id="31" idx="1"/>
          </p:cNvCxnSpPr>
          <p:nvPr/>
        </p:nvCxnSpPr>
        <p:spPr>
          <a:xfrm>
            <a:off x="9242777" y="2704803"/>
            <a:ext cx="1538109" cy="124591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786314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331D84-6F16-4F93-BF36-7AEC09005A57}"/>
              </a:ext>
            </a:extLst>
          </p:cNvPr>
          <p:cNvSpPr>
            <a:spLocks noGrp="1"/>
          </p:cNvSpPr>
          <p:nvPr>
            <p:ph type="title"/>
          </p:nvPr>
        </p:nvSpPr>
        <p:spPr>
          <a:xfrm>
            <a:off x="838200" y="365125"/>
            <a:ext cx="10515600" cy="1325563"/>
          </a:xfrm>
        </p:spPr>
        <p:txBody>
          <a:bodyPr/>
          <a:lstStyle/>
          <a:p>
            <a:br>
              <a:rPr lang="es-AR" dirty="0"/>
            </a:br>
            <a:r>
              <a:rPr lang="es-AR" dirty="0"/>
              <a:t>Introducción – Repaso – Las 4 P</a:t>
            </a:r>
          </a:p>
        </p:txBody>
      </p:sp>
      <p:sp>
        <p:nvSpPr>
          <p:cNvPr id="13" name="Content Placeholder 12">
            <a:extLst>
              <a:ext uri="{FF2B5EF4-FFF2-40B4-BE49-F238E27FC236}">
                <a16:creationId xmlns:a16="http://schemas.microsoft.com/office/drawing/2014/main" id="{D8055E85-D8D9-4B27-A3BF-21694F994290}"/>
              </a:ext>
            </a:extLst>
          </p:cNvPr>
          <p:cNvSpPr>
            <a:spLocks noGrp="1"/>
          </p:cNvSpPr>
          <p:nvPr>
            <p:ph sz="half" idx="2"/>
          </p:nvPr>
        </p:nvSpPr>
        <p:spPr>
          <a:xfrm>
            <a:off x="838200" y="1828799"/>
            <a:ext cx="10515600" cy="4348163"/>
          </a:xfrm>
        </p:spPr>
        <p:txBody>
          <a:bodyPr/>
          <a:lstStyle/>
          <a:p>
            <a:endParaRPr lang="es-AR" dirty="0"/>
          </a:p>
          <a:p>
            <a:endParaRPr lang="es-AR" dirty="0"/>
          </a:p>
          <a:p>
            <a:r>
              <a:rPr lang="es-AR" dirty="0"/>
              <a:t>Personas</a:t>
            </a:r>
          </a:p>
          <a:p>
            <a:r>
              <a:rPr lang="es-AR" dirty="0"/>
              <a:t>Producto</a:t>
            </a:r>
          </a:p>
          <a:p>
            <a:r>
              <a:rPr lang="es-AR" dirty="0"/>
              <a:t>Proceso</a:t>
            </a:r>
          </a:p>
          <a:p>
            <a:r>
              <a:rPr lang="es-AR" dirty="0"/>
              <a:t>Proyecto</a:t>
            </a:r>
          </a:p>
          <a:p>
            <a:endParaRPr lang="es-AR" dirty="0"/>
          </a:p>
        </p:txBody>
      </p:sp>
      <p:sp>
        <p:nvSpPr>
          <p:cNvPr id="4" name="Footer Placeholder 3"/>
          <p:cNvSpPr>
            <a:spLocks noGrp="1"/>
          </p:cNvSpPr>
          <p:nvPr>
            <p:ph type="ftr" sz="quarter" idx="11"/>
          </p:nvPr>
        </p:nvSpPr>
        <p:spPr>
          <a:xfrm>
            <a:off x="4038600" y="6356350"/>
            <a:ext cx="4114800" cy="365125"/>
          </a:xfrm>
        </p:spPr>
        <p:txBody>
          <a:bodyPr/>
          <a:lstStyle/>
          <a:p>
            <a:r>
              <a:rPr lang="es-AR" sz="1600" b="1"/>
              <a:t>Introducción a la administración de proyectos</a:t>
            </a:r>
            <a:endParaRPr lang="es-AR" sz="1600" b="1" dirty="0"/>
          </a:p>
        </p:txBody>
      </p:sp>
      <p:pic>
        <p:nvPicPr>
          <p:cNvPr id="5" name="Picture 4"/>
          <p:cNvPicPr>
            <a:picLocks noChangeAspect="1"/>
          </p:cNvPicPr>
          <p:nvPr/>
        </p:nvPicPr>
        <p:blipFill>
          <a:blip r:embed="rId3" cstate="print"/>
          <a:stretch>
            <a:fillRect/>
          </a:stretch>
        </p:blipFill>
        <p:spPr>
          <a:xfrm>
            <a:off x="0" y="0"/>
            <a:ext cx="12192000" cy="1027289"/>
          </a:xfrm>
          <a:prstGeom prst="rect">
            <a:avLst/>
          </a:prstGeom>
        </p:spPr>
      </p:pic>
    </p:spTree>
    <p:extLst>
      <p:ext uri="{BB962C8B-B14F-4D97-AF65-F5344CB8AC3E}">
        <p14:creationId xmlns:p14="http://schemas.microsoft.com/office/powerpoint/2010/main" val="40613247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331D84-6F16-4F93-BF36-7AEC09005A57}"/>
              </a:ext>
            </a:extLst>
          </p:cNvPr>
          <p:cNvSpPr>
            <a:spLocks noGrp="1"/>
          </p:cNvSpPr>
          <p:nvPr>
            <p:ph type="title"/>
          </p:nvPr>
        </p:nvSpPr>
        <p:spPr/>
        <p:txBody>
          <a:bodyPr>
            <a:normAutofit fontScale="90000"/>
          </a:bodyPr>
          <a:lstStyle/>
          <a:p>
            <a:br>
              <a:rPr lang="es-AR" dirty="0"/>
            </a:br>
            <a:r>
              <a:rPr lang="es-AR" dirty="0"/>
              <a:t>Herramientas de calendarización y seguimiento</a:t>
            </a:r>
          </a:p>
        </p:txBody>
      </p:sp>
      <p:sp>
        <p:nvSpPr>
          <p:cNvPr id="9" name="Content Placeholder 8">
            <a:extLst>
              <a:ext uri="{FF2B5EF4-FFF2-40B4-BE49-F238E27FC236}">
                <a16:creationId xmlns:a16="http://schemas.microsoft.com/office/drawing/2014/main" id="{EFBA64E3-E6F1-4021-82F2-6437B27790D3}"/>
              </a:ext>
            </a:extLst>
          </p:cNvPr>
          <p:cNvSpPr>
            <a:spLocks noGrp="1"/>
          </p:cNvSpPr>
          <p:nvPr>
            <p:ph sz="half" idx="1"/>
          </p:nvPr>
        </p:nvSpPr>
        <p:spPr/>
        <p:txBody>
          <a:bodyPr/>
          <a:lstStyle/>
          <a:p>
            <a:endParaRPr lang="es-AR" dirty="0"/>
          </a:p>
          <a:p>
            <a:endParaRPr lang="es-AR" dirty="0"/>
          </a:p>
          <a:p>
            <a:endParaRPr lang="es-AR" dirty="0"/>
          </a:p>
          <a:p>
            <a:endParaRPr lang="es-AR" dirty="0"/>
          </a:p>
        </p:txBody>
      </p:sp>
      <p:pic>
        <p:nvPicPr>
          <p:cNvPr id="6" name="Content Placeholder 5">
            <a:extLst>
              <a:ext uri="{FF2B5EF4-FFF2-40B4-BE49-F238E27FC236}">
                <a16:creationId xmlns:a16="http://schemas.microsoft.com/office/drawing/2014/main" id="{D256FF54-205C-4B15-BBE5-A9D5087A9401}"/>
              </a:ext>
            </a:extLst>
          </p:cNvPr>
          <p:cNvPicPr>
            <a:picLocks noGrp="1" noChangeAspect="1"/>
          </p:cNvPicPr>
          <p:nvPr>
            <p:ph sz="half" idx="2"/>
          </p:nvPr>
        </p:nvPicPr>
        <p:blipFill rotWithShape="1">
          <a:blip r:embed="rId4"/>
          <a:srcRect l="4106" t="21003" r="1573" b="8073"/>
          <a:stretch/>
        </p:blipFill>
        <p:spPr>
          <a:xfrm>
            <a:off x="2878667" y="2460978"/>
            <a:ext cx="8800705" cy="3581093"/>
          </a:xfrm>
          <a:prstGeom prst="rect">
            <a:avLst/>
          </a:prstGeom>
        </p:spPr>
      </p:pic>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5" cstate="print"/>
          <a:stretch>
            <a:fillRect/>
          </a:stretch>
        </p:blipFill>
        <p:spPr>
          <a:xfrm>
            <a:off x="0" y="0"/>
            <a:ext cx="12192000" cy="1027289"/>
          </a:xfrm>
          <a:prstGeom prst="rect">
            <a:avLst/>
          </a:prstGeom>
        </p:spPr>
      </p:pic>
      <p:sp>
        <p:nvSpPr>
          <p:cNvPr id="7" name="TextBox 6">
            <a:extLst>
              <a:ext uri="{FF2B5EF4-FFF2-40B4-BE49-F238E27FC236}">
                <a16:creationId xmlns:a16="http://schemas.microsoft.com/office/drawing/2014/main" id="{936FB6ED-3C39-4B6E-A6CC-069260681CEE}"/>
              </a:ext>
            </a:extLst>
          </p:cNvPr>
          <p:cNvSpPr txBox="1"/>
          <p:nvPr/>
        </p:nvSpPr>
        <p:spPr>
          <a:xfrm>
            <a:off x="666044" y="2765778"/>
            <a:ext cx="3081867" cy="369332"/>
          </a:xfrm>
          <a:prstGeom prst="rect">
            <a:avLst/>
          </a:prstGeom>
          <a:noFill/>
        </p:spPr>
        <p:txBody>
          <a:bodyPr wrap="square" rtlCol="0">
            <a:spAutoFit/>
          </a:bodyPr>
          <a:lstStyle/>
          <a:p>
            <a:r>
              <a:rPr lang="es-AR" dirty="0"/>
              <a:t>Microsoft Project</a:t>
            </a:r>
          </a:p>
        </p:txBody>
      </p:sp>
      <p:graphicFrame>
        <p:nvGraphicFramePr>
          <p:cNvPr id="8" name="Object 7">
            <a:extLst>
              <a:ext uri="{FF2B5EF4-FFF2-40B4-BE49-F238E27FC236}">
                <a16:creationId xmlns:a16="http://schemas.microsoft.com/office/drawing/2014/main" id="{D489CC32-57E5-4773-A5F5-6BF6FD4B04B2}"/>
              </a:ext>
            </a:extLst>
          </p:cNvPr>
          <p:cNvGraphicFramePr>
            <a:graphicFrameLocks noChangeAspect="1"/>
          </p:cNvGraphicFramePr>
          <p:nvPr>
            <p:extLst>
              <p:ext uri="{D42A27DB-BD31-4B8C-83A1-F6EECF244321}">
                <p14:modId xmlns:p14="http://schemas.microsoft.com/office/powerpoint/2010/main" val="506606409"/>
              </p:ext>
            </p:extLst>
          </p:nvPr>
        </p:nvGraphicFramePr>
        <p:xfrm>
          <a:off x="666044" y="3266846"/>
          <a:ext cx="914400" cy="792163"/>
        </p:xfrm>
        <a:graphic>
          <a:graphicData uri="http://schemas.openxmlformats.org/presentationml/2006/ole">
            <mc:AlternateContent xmlns:mc="http://schemas.openxmlformats.org/markup-compatibility/2006">
              <mc:Choice xmlns:v="urn:schemas-microsoft-com:vml" Requires="v">
                <p:oleObj spid="_x0000_s1026" name="Proyect" showAsIcon="1" r:id="rId6" imgW="914400" imgH="792360" progId="MSProject.Project.9">
                  <p:embed/>
                </p:oleObj>
              </mc:Choice>
              <mc:Fallback>
                <p:oleObj name="Proyect" showAsIcon="1" r:id="rId6" imgW="914400" imgH="792360" progId="MSProject.Project.9">
                  <p:embed/>
                  <p:pic>
                    <p:nvPicPr>
                      <p:cNvPr id="8" name="Object 7">
                        <a:extLst>
                          <a:ext uri="{FF2B5EF4-FFF2-40B4-BE49-F238E27FC236}">
                            <a16:creationId xmlns:a16="http://schemas.microsoft.com/office/drawing/2014/main" id="{D489CC32-57E5-4773-A5F5-6BF6FD4B04B2}"/>
                          </a:ext>
                        </a:extLst>
                      </p:cNvPr>
                      <p:cNvPicPr/>
                      <p:nvPr/>
                    </p:nvPicPr>
                    <p:blipFill>
                      <a:blip r:embed="rId7"/>
                      <a:stretch>
                        <a:fillRect/>
                      </a:stretch>
                    </p:blipFill>
                    <p:spPr>
                      <a:xfrm>
                        <a:off x="666044" y="3266846"/>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26829822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Resumen</a:t>
            </a:r>
          </a:p>
        </p:txBody>
      </p:sp>
      <p:sp>
        <p:nvSpPr>
          <p:cNvPr id="3" name="Subtitle 2"/>
          <p:cNvSpPr>
            <a:spLocks noGrp="1"/>
          </p:cNvSpPr>
          <p:nvPr>
            <p:ph type="subTitle" idx="1"/>
          </p:nvPr>
        </p:nvSpPr>
        <p:spPr>
          <a:xfrm>
            <a:off x="2220686" y="2447108"/>
            <a:ext cx="8647611" cy="3483429"/>
          </a:xfrm>
        </p:spPr>
        <p:txBody>
          <a:bodyPr>
            <a:normAutofit fontScale="92500" lnSpcReduction="20000"/>
          </a:bodyPr>
          <a:lstStyle/>
          <a:p>
            <a:pPr marL="457200" indent="-457200">
              <a:buFont typeface="+mj-lt"/>
              <a:buAutoNum type="arabicPeriod"/>
            </a:pPr>
            <a:r>
              <a:rPr lang="es-AR" sz="3000" dirty="0"/>
              <a:t>Establecer el ámbito del proyecto</a:t>
            </a:r>
          </a:p>
          <a:p>
            <a:pPr marL="457200" indent="-457200">
              <a:buFont typeface="+mj-lt"/>
              <a:buAutoNum type="arabicPeriod"/>
            </a:pPr>
            <a:r>
              <a:rPr lang="es-AR" sz="3000" dirty="0"/>
              <a:t>Determinar la factibilidad</a:t>
            </a:r>
          </a:p>
          <a:p>
            <a:pPr marL="457200" indent="-457200">
              <a:buFont typeface="+mj-lt"/>
              <a:buAutoNum type="arabicPeriod"/>
            </a:pPr>
            <a:r>
              <a:rPr lang="es-AR" sz="3000" dirty="0"/>
              <a:t>Analizar los riesgos</a:t>
            </a:r>
          </a:p>
          <a:p>
            <a:pPr marL="457200" indent="-457200">
              <a:buFont typeface="+mj-lt"/>
              <a:buAutoNum type="arabicPeriod"/>
            </a:pPr>
            <a:r>
              <a:rPr lang="es-AR" sz="3000" dirty="0"/>
              <a:t>Definir recursos requeridos</a:t>
            </a:r>
          </a:p>
          <a:p>
            <a:pPr marL="457200" indent="-457200">
              <a:buFont typeface="+mj-lt"/>
              <a:buAutoNum type="arabicPeriod"/>
            </a:pPr>
            <a:r>
              <a:rPr lang="es-AR" sz="3000" dirty="0"/>
              <a:t>Estimar costo y esfuerzo</a:t>
            </a:r>
          </a:p>
          <a:p>
            <a:pPr marL="457200" indent="-457200">
              <a:buFont typeface="+mj-lt"/>
              <a:buAutoNum type="arabicPeriod"/>
            </a:pPr>
            <a:r>
              <a:rPr lang="es-AR" sz="3000" dirty="0"/>
              <a:t>Definir actividades</a:t>
            </a:r>
          </a:p>
          <a:p>
            <a:pPr marL="457200" indent="-457200">
              <a:buFont typeface="+mj-lt"/>
              <a:buAutoNum type="arabicPeriod"/>
            </a:pPr>
            <a:r>
              <a:rPr lang="es-AR" sz="3000" dirty="0"/>
              <a:t>Secuenciar las actividades</a:t>
            </a:r>
          </a:p>
          <a:p>
            <a:pPr marL="457200" indent="-457200">
              <a:buFont typeface="+mj-lt"/>
              <a:buAutoNum type="arabicPeriod"/>
            </a:pPr>
            <a:r>
              <a:rPr lang="es-AR" sz="3000" dirty="0"/>
              <a:t>Desarrollar un calendario</a:t>
            </a:r>
            <a:endParaRPr lang="es-AR" dirty="0"/>
          </a:p>
          <a:p>
            <a:endParaRPr lang="es-AR" dirty="0"/>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spTree>
    <p:extLst>
      <p:ext uri="{BB962C8B-B14F-4D97-AF65-F5344CB8AC3E}">
        <p14:creationId xmlns:p14="http://schemas.microsoft.com/office/powerpoint/2010/main" val="19672284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pic>
        <p:nvPicPr>
          <p:cNvPr id="52226" name="Picture 2" descr="Resultado de imagen para preguntas png"/>
          <p:cNvPicPr>
            <a:picLocks noChangeAspect="1" noChangeArrowheads="1"/>
          </p:cNvPicPr>
          <p:nvPr/>
        </p:nvPicPr>
        <p:blipFill>
          <a:blip r:embed="rId4" cstate="print"/>
          <a:srcRect/>
          <a:stretch>
            <a:fillRect/>
          </a:stretch>
        </p:blipFill>
        <p:spPr bwMode="auto">
          <a:xfrm>
            <a:off x="3707475" y="1321319"/>
            <a:ext cx="4987637" cy="4987638"/>
          </a:xfrm>
          <a:prstGeom prst="rect">
            <a:avLst/>
          </a:prstGeom>
          <a:noFill/>
        </p:spPr>
      </p:pic>
    </p:spTree>
    <p:extLst>
      <p:ext uri="{BB962C8B-B14F-4D97-AF65-F5344CB8AC3E}">
        <p14:creationId xmlns:p14="http://schemas.microsoft.com/office/powerpoint/2010/main" val="1967228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331D84-6F16-4F93-BF36-7AEC09005A57}"/>
              </a:ext>
            </a:extLst>
          </p:cNvPr>
          <p:cNvSpPr>
            <a:spLocks noGrp="1"/>
          </p:cNvSpPr>
          <p:nvPr>
            <p:ph type="title"/>
          </p:nvPr>
        </p:nvSpPr>
        <p:spPr>
          <a:xfrm>
            <a:off x="838200" y="365125"/>
            <a:ext cx="10515600" cy="1325563"/>
          </a:xfrm>
        </p:spPr>
        <p:txBody>
          <a:bodyPr/>
          <a:lstStyle/>
          <a:p>
            <a:br>
              <a:rPr lang="es-AR"/>
            </a:br>
            <a:r>
              <a:rPr lang="es-AR"/>
              <a:t>Introducción planificación de proyectos</a:t>
            </a:r>
            <a:endParaRPr lang="es-AR" dirty="0"/>
          </a:p>
        </p:txBody>
      </p:sp>
      <p:sp>
        <p:nvSpPr>
          <p:cNvPr id="4" name="Footer Placeholder 3"/>
          <p:cNvSpPr>
            <a:spLocks noGrp="1"/>
          </p:cNvSpPr>
          <p:nvPr>
            <p:ph type="ftr" sz="quarter" idx="11"/>
          </p:nvPr>
        </p:nvSpPr>
        <p:spPr>
          <a:xfrm>
            <a:off x="4038600" y="6356350"/>
            <a:ext cx="4114800" cy="365125"/>
          </a:xfrm>
        </p:spPr>
        <p:txBody>
          <a:bodyPr/>
          <a:lstStyle/>
          <a:p>
            <a:r>
              <a:rPr lang="es-AR" sz="1600" b="1"/>
              <a:t>Introducción a la administración de proyectos</a:t>
            </a:r>
            <a:endParaRPr lang="es-AR" sz="1600" b="1" dirty="0"/>
          </a:p>
        </p:txBody>
      </p:sp>
      <p:pic>
        <p:nvPicPr>
          <p:cNvPr id="5" name="Picture 4"/>
          <p:cNvPicPr>
            <a:picLocks noChangeAspect="1"/>
          </p:cNvPicPr>
          <p:nvPr/>
        </p:nvPicPr>
        <p:blipFill>
          <a:blip r:embed="rId3" cstate="print"/>
          <a:stretch>
            <a:fillRect/>
          </a:stretch>
        </p:blipFill>
        <p:spPr>
          <a:xfrm>
            <a:off x="0" y="0"/>
            <a:ext cx="12192000" cy="1027289"/>
          </a:xfrm>
          <a:prstGeom prst="rect">
            <a:avLst/>
          </a:prstGeom>
        </p:spPr>
      </p:pic>
      <p:pic>
        <p:nvPicPr>
          <p:cNvPr id="1026" name="Picture 2" descr="Question - Free images on Pixabay">
            <a:extLst>
              <a:ext uri="{FF2B5EF4-FFF2-40B4-BE49-F238E27FC236}">
                <a16:creationId xmlns:a16="http://schemas.microsoft.com/office/drawing/2014/main" id="{9DA701F7-5218-441A-B16B-0AD3A63DDD11}"/>
              </a:ext>
            </a:extLst>
          </p:cNvPr>
          <p:cNvPicPr>
            <a:picLocks noGrp="1" noChangeAspect="1" noChangeArrowheads="1"/>
          </p:cNvPicPr>
          <p:nvPr>
            <p:ph sz="half" idx="1"/>
          </p:nvPr>
        </p:nvPicPr>
        <p:blipFill>
          <a:blip r:embed="rId4" cstate="print">
            <a:extLst>
              <a:ext uri="{28A0092B-C50C-407E-A947-70E740481C1C}">
                <a14:useLocalDpi xmlns:a14="http://schemas.microsoft.com/office/drawing/2010/main" val="0"/>
              </a:ext>
            </a:extLst>
          </a:blip>
          <a:srcRect/>
          <a:stretch>
            <a:fillRect/>
          </a:stretch>
        </p:blipFill>
        <p:spPr bwMode="auto">
          <a:xfrm>
            <a:off x="1569156" y="2904014"/>
            <a:ext cx="2957124" cy="29571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Question - Free images on Pixabay">
            <a:extLst>
              <a:ext uri="{FF2B5EF4-FFF2-40B4-BE49-F238E27FC236}">
                <a16:creationId xmlns:a16="http://schemas.microsoft.com/office/drawing/2014/main" id="{618EAB15-9C51-480E-93B2-49794F506023}"/>
              </a:ext>
            </a:extLst>
          </p:cNvPr>
          <p:cNvPicPr>
            <a:picLocks noGrp="1" noChangeAspect="1" noChangeArrowheads="1"/>
          </p:cNvPicPr>
          <p:nvPr>
            <p:ph sz="half" idx="2"/>
          </p:nvPr>
        </p:nvPicPr>
        <p:blipFill>
          <a:blip r:embed="rId5" cstate="print">
            <a:extLst>
              <a:ext uri="{28A0092B-C50C-407E-A947-70E740481C1C}">
                <a14:useLocalDpi xmlns:a14="http://schemas.microsoft.com/office/drawing/2010/main" val="0"/>
              </a:ext>
            </a:extLst>
          </a:blip>
          <a:srcRect/>
          <a:stretch>
            <a:fillRect/>
          </a:stretch>
        </p:blipFill>
        <p:spPr bwMode="auto">
          <a:xfrm>
            <a:off x="7665720" y="2904014"/>
            <a:ext cx="2979702" cy="297970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3B6219E-813C-46FD-9501-7C2F74471928}"/>
              </a:ext>
            </a:extLst>
          </p:cNvPr>
          <p:cNvSpPr txBox="1"/>
          <p:nvPr/>
        </p:nvSpPr>
        <p:spPr>
          <a:xfrm>
            <a:off x="959556" y="2116414"/>
            <a:ext cx="4560711" cy="584775"/>
          </a:xfrm>
          <a:prstGeom prst="rect">
            <a:avLst/>
          </a:prstGeom>
          <a:noFill/>
        </p:spPr>
        <p:txBody>
          <a:bodyPr wrap="square" rtlCol="0">
            <a:spAutoFit/>
          </a:bodyPr>
          <a:lstStyle/>
          <a:p>
            <a:r>
              <a:rPr lang="es-AR" sz="3200" dirty="0"/>
              <a:t>Fecha Resultante</a:t>
            </a:r>
          </a:p>
        </p:txBody>
      </p:sp>
      <p:sp>
        <p:nvSpPr>
          <p:cNvPr id="15" name="TextBox 14">
            <a:extLst>
              <a:ext uri="{FF2B5EF4-FFF2-40B4-BE49-F238E27FC236}">
                <a16:creationId xmlns:a16="http://schemas.microsoft.com/office/drawing/2014/main" id="{DBBB8995-078E-445A-842D-AEA4A3B7FD22}"/>
              </a:ext>
            </a:extLst>
          </p:cNvPr>
          <p:cNvSpPr txBox="1"/>
          <p:nvPr/>
        </p:nvSpPr>
        <p:spPr>
          <a:xfrm>
            <a:off x="6875215" y="2133188"/>
            <a:ext cx="4560711" cy="584775"/>
          </a:xfrm>
          <a:prstGeom prst="rect">
            <a:avLst/>
          </a:prstGeom>
          <a:noFill/>
        </p:spPr>
        <p:txBody>
          <a:bodyPr wrap="square" rtlCol="0">
            <a:spAutoFit/>
          </a:bodyPr>
          <a:lstStyle/>
          <a:p>
            <a:r>
              <a:rPr lang="es-AR" sz="3200" dirty="0"/>
              <a:t>Fecha Estipulada</a:t>
            </a:r>
          </a:p>
        </p:txBody>
      </p:sp>
    </p:spTree>
    <p:extLst>
      <p:ext uri="{BB962C8B-B14F-4D97-AF65-F5344CB8AC3E}">
        <p14:creationId xmlns:p14="http://schemas.microsoft.com/office/powerpoint/2010/main" val="2911014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331D84-6F16-4F93-BF36-7AEC09005A57}"/>
              </a:ext>
            </a:extLst>
          </p:cNvPr>
          <p:cNvSpPr>
            <a:spLocks noGrp="1"/>
          </p:cNvSpPr>
          <p:nvPr>
            <p:ph type="title"/>
          </p:nvPr>
        </p:nvSpPr>
        <p:spPr/>
        <p:txBody>
          <a:bodyPr/>
          <a:lstStyle/>
          <a:p>
            <a:br>
              <a:rPr lang="es-AR" dirty="0"/>
            </a:br>
            <a:r>
              <a:rPr lang="es-AR" dirty="0"/>
              <a:t>Introducción Planificación de Proyectos</a:t>
            </a:r>
          </a:p>
        </p:txBody>
      </p:sp>
      <p:sp>
        <p:nvSpPr>
          <p:cNvPr id="9" name="Content Placeholder 8">
            <a:extLst>
              <a:ext uri="{FF2B5EF4-FFF2-40B4-BE49-F238E27FC236}">
                <a16:creationId xmlns:a16="http://schemas.microsoft.com/office/drawing/2014/main" id="{EFBA64E3-E6F1-4021-82F2-6437B27790D3}"/>
              </a:ext>
            </a:extLst>
          </p:cNvPr>
          <p:cNvSpPr>
            <a:spLocks noGrp="1"/>
          </p:cNvSpPr>
          <p:nvPr>
            <p:ph sz="half" idx="1"/>
          </p:nvPr>
        </p:nvSpPr>
        <p:spPr/>
        <p:txBody>
          <a:bodyPr/>
          <a:lstStyle/>
          <a:p>
            <a:r>
              <a:rPr lang="es-AR" dirty="0"/>
              <a:t>¿Cuáles son las entradas?</a:t>
            </a:r>
          </a:p>
          <a:p>
            <a:pPr lvl="1"/>
            <a:r>
              <a:rPr lang="es-AR" dirty="0"/>
              <a:t>Recursos</a:t>
            </a:r>
          </a:p>
          <a:p>
            <a:pPr lvl="1"/>
            <a:r>
              <a:rPr lang="es-AR" dirty="0"/>
              <a:t>Actividades</a:t>
            </a:r>
          </a:p>
          <a:p>
            <a:pPr lvl="1"/>
            <a:r>
              <a:rPr lang="es-AR" dirty="0"/>
              <a:t>Costos</a:t>
            </a:r>
          </a:p>
          <a:p>
            <a:pPr lvl="1"/>
            <a:r>
              <a:rPr lang="es-AR" dirty="0"/>
              <a:t>Riesgos</a:t>
            </a:r>
          </a:p>
          <a:p>
            <a:pPr lvl="1"/>
            <a:r>
              <a:rPr lang="es-AR" dirty="0"/>
              <a:t>Esfuerzo</a:t>
            </a:r>
          </a:p>
          <a:p>
            <a:pPr lvl="1"/>
            <a:r>
              <a:rPr lang="es-AR" dirty="0"/>
              <a:t>Limitaciones</a:t>
            </a:r>
          </a:p>
          <a:p>
            <a:pPr lvl="1"/>
            <a:r>
              <a:rPr lang="es-AR" dirty="0"/>
              <a:t>Complejidad</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027289"/>
          </a:xfrm>
          <a:prstGeom prst="rect">
            <a:avLst/>
          </a:prstGeom>
        </p:spPr>
      </p:pic>
      <p:sp>
        <p:nvSpPr>
          <p:cNvPr id="2" name="Content Placeholder 1">
            <a:extLst>
              <a:ext uri="{FF2B5EF4-FFF2-40B4-BE49-F238E27FC236}">
                <a16:creationId xmlns:a16="http://schemas.microsoft.com/office/drawing/2014/main" id="{995DB48E-FAC1-498E-A0E1-B2F15C354F47}"/>
              </a:ext>
            </a:extLst>
          </p:cNvPr>
          <p:cNvSpPr>
            <a:spLocks noGrp="1"/>
          </p:cNvSpPr>
          <p:nvPr>
            <p:ph sz="half" idx="2"/>
          </p:nvPr>
        </p:nvSpPr>
        <p:spPr/>
        <p:txBody>
          <a:bodyPr/>
          <a:lstStyle/>
          <a:p>
            <a:r>
              <a:rPr lang="es-AR" dirty="0"/>
              <a:t>Preguntas que me debo hacer</a:t>
            </a:r>
          </a:p>
          <a:p>
            <a:pPr lvl="1"/>
            <a:r>
              <a:rPr lang="es-AR" dirty="0"/>
              <a:t>¿Qué herramientas debo usar?</a:t>
            </a:r>
          </a:p>
          <a:p>
            <a:pPr lvl="1"/>
            <a:r>
              <a:rPr lang="es-AR" dirty="0"/>
              <a:t>¿Cuál es el nivel de precisión que busco?</a:t>
            </a:r>
          </a:p>
          <a:p>
            <a:pPr lvl="1"/>
            <a:r>
              <a:rPr lang="es-AR" dirty="0"/>
              <a:t>¿Cómo se estimará la contingencia?</a:t>
            </a:r>
          </a:p>
          <a:p>
            <a:pPr lvl="1"/>
            <a:r>
              <a:rPr lang="es-AR" dirty="0"/>
              <a:t>¿Cómo se va a controlar?</a:t>
            </a:r>
          </a:p>
          <a:p>
            <a:pPr lvl="1"/>
            <a:r>
              <a:rPr lang="es-AR" dirty="0"/>
              <a:t>¿Cuándo y cómo se presentan los avances? (</a:t>
            </a:r>
            <a:r>
              <a:rPr lang="es-AR" dirty="0" err="1"/>
              <a:t>milestones</a:t>
            </a:r>
            <a:r>
              <a:rPr lang="es-AR" dirty="0"/>
              <a:t>/hitos)</a:t>
            </a:r>
          </a:p>
        </p:txBody>
      </p:sp>
    </p:spTree>
    <p:extLst>
      <p:ext uri="{BB962C8B-B14F-4D97-AF65-F5344CB8AC3E}">
        <p14:creationId xmlns:p14="http://schemas.microsoft.com/office/powerpoint/2010/main" val="4182683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331D84-6F16-4F93-BF36-7AEC09005A57}"/>
              </a:ext>
            </a:extLst>
          </p:cNvPr>
          <p:cNvSpPr>
            <a:spLocks noGrp="1"/>
          </p:cNvSpPr>
          <p:nvPr>
            <p:ph type="title"/>
          </p:nvPr>
        </p:nvSpPr>
        <p:spPr/>
        <p:txBody>
          <a:bodyPr/>
          <a:lstStyle/>
          <a:p>
            <a:br>
              <a:rPr lang="es-AR" dirty="0"/>
            </a:br>
            <a:r>
              <a:rPr lang="es-AR" dirty="0"/>
              <a:t>Tareas de administración de proyectos</a:t>
            </a:r>
          </a:p>
        </p:txBody>
      </p:sp>
      <p:sp>
        <p:nvSpPr>
          <p:cNvPr id="9" name="Content Placeholder 8">
            <a:extLst>
              <a:ext uri="{FF2B5EF4-FFF2-40B4-BE49-F238E27FC236}">
                <a16:creationId xmlns:a16="http://schemas.microsoft.com/office/drawing/2014/main" id="{EFBA64E3-E6F1-4021-82F2-6437B27790D3}"/>
              </a:ext>
            </a:extLst>
          </p:cNvPr>
          <p:cNvSpPr>
            <a:spLocks noGrp="1"/>
          </p:cNvSpPr>
          <p:nvPr>
            <p:ph sz="half" idx="1"/>
          </p:nvPr>
        </p:nvSpPr>
        <p:spPr/>
        <p:txBody>
          <a:bodyPr>
            <a:normAutofit/>
          </a:bodyPr>
          <a:lstStyle/>
          <a:p>
            <a:pPr marL="514350" indent="-514350">
              <a:buFont typeface="+mj-lt"/>
              <a:buAutoNum type="arabicPeriod"/>
            </a:pPr>
            <a:r>
              <a:rPr lang="es-AR" dirty="0"/>
              <a:t>Establecer el ámbito del proyecto</a:t>
            </a:r>
          </a:p>
          <a:p>
            <a:pPr marL="514350" indent="-514350">
              <a:buFont typeface="+mj-lt"/>
              <a:buAutoNum type="arabicPeriod"/>
            </a:pPr>
            <a:r>
              <a:rPr lang="es-AR" dirty="0"/>
              <a:t>Determinar la factibilidad</a:t>
            </a:r>
          </a:p>
          <a:p>
            <a:pPr marL="514350" indent="-514350">
              <a:buFont typeface="+mj-lt"/>
              <a:buAutoNum type="arabicPeriod"/>
            </a:pPr>
            <a:r>
              <a:rPr lang="es-AR" dirty="0"/>
              <a:t>Analizar los riesgos</a:t>
            </a:r>
          </a:p>
          <a:p>
            <a:pPr marL="514350" indent="-514350">
              <a:buFont typeface="+mj-lt"/>
              <a:buAutoNum type="arabicPeriod"/>
            </a:pPr>
            <a:r>
              <a:rPr lang="es-AR" dirty="0"/>
              <a:t>Definir recursos requeridos</a:t>
            </a:r>
          </a:p>
          <a:p>
            <a:pPr marL="971550" lvl="1" indent="-514350">
              <a:buFont typeface="+mj-lt"/>
              <a:buAutoNum type="alphaLcPeriod"/>
            </a:pPr>
            <a:r>
              <a:rPr lang="es-AR" dirty="0"/>
              <a:t>Humanos</a:t>
            </a:r>
          </a:p>
          <a:p>
            <a:pPr marL="971550" lvl="1" indent="-514350">
              <a:buFont typeface="+mj-lt"/>
              <a:buAutoNum type="alphaLcPeriod"/>
            </a:pPr>
            <a:r>
              <a:rPr lang="es-AR" dirty="0"/>
              <a:t>Software reutilizable</a:t>
            </a:r>
          </a:p>
          <a:p>
            <a:pPr marL="971550" lvl="1" indent="-514350">
              <a:buFont typeface="+mj-lt"/>
              <a:buAutoNum type="alphaLcPeriod"/>
            </a:pPr>
            <a:r>
              <a:rPr lang="es-AR" dirty="0"/>
              <a:t>Ambientales</a:t>
            </a:r>
          </a:p>
          <a:p>
            <a:pPr marL="514350" indent="-514350">
              <a:buFont typeface="+mj-lt"/>
              <a:buAutoNum type="arabicPeriod"/>
            </a:pPr>
            <a:endParaRPr lang="es-AR" dirty="0"/>
          </a:p>
          <a:p>
            <a:endParaRPr lang="es-AR" dirty="0"/>
          </a:p>
          <a:p>
            <a:endParaRPr lang="es-AR" dirty="0"/>
          </a:p>
          <a:p>
            <a:endParaRPr lang="es-AR" dirty="0"/>
          </a:p>
          <a:p>
            <a:endParaRPr lang="es-AR" dirty="0"/>
          </a:p>
          <a:p>
            <a:endParaRPr lang="es-AR" dirty="0"/>
          </a:p>
        </p:txBody>
      </p:sp>
      <p:sp>
        <p:nvSpPr>
          <p:cNvPr id="2" name="Content Placeholder 1">
            <a:extLst>
              <a:ext uri="{FF2B5EF4-FFF2-40B4-BE49-F238E27FC236}">
                <a16:creationId xmlns:a16="http://schemas.microsoft.com/office/drawing/2014/main" id="{CB4C5270-FA10-44FB-928F-F51F2C2A8177}"/>
              </a:ext>
            </a:extLst>
          </p:cNvPr>
          <p:cNvSpPr>
            <a:spLocks noGrp="1"/>
          </p:cNvSpPr>
          <p:nvPr>
            <p:ph sz="half" idx="2"/>
          </p:nvPr>
        </p:nvSpPr>
        <p:spPr/>
        <p:txBody>
          <a:bodyPr/>
          <a:lstStyle/>
          <a:p>
            <a:pPr marL="514350" indent="-514350">
              <a:buFont typeface="+mj-lt"/>
              <a:buAutoNum type="arabicPeriod" startAt="5"/>
            </a:pPr>
            <a:r>
              <a:rPr lang="es-AR" dirty="0"/>
              <a:t>Estimar costo y esfuerzo</a:t>
            </a:r>
          </a:p>
          <a:p>
            <a:pPr marL="971550" lvl="1" indent="-514350">
              <a:buFont typeface="+mj-lt"/>
              <a:buAutoNum type="alphaLcPeriod"/>
            </a:pPr>
            <a:r>
              <a:rPr lang="es-AR" dirty="0"/>
              <a:t>Descomponer</a:t>
            </a:r>
          </a:p>
          <a:p>
            <a:pPr marL="971550" lvl="1" indent="-514350">
              <a:buFont typeface="+mj-lt"/>
              <a:buAutoNum type="alphaLcPeriod"/>
            </a:pPr>
            <a:r>
              <a:rPr lang="es-AR" dirty="0"/>
              <a:t>Dimensionar</a:t>
            </a:r>
          </a:p>
          <a:p>
            <a:pPr marL="514350" indent="-514350">
              <a:buFont typeface="+mj-lt"/>
              <a:buAutoNum type="arabicPeriod" startAt="5"/>
            </a:pPr>
            <a:r>
              <a:rPr lang="es-AR" dirty="0"/>
              <a:t>Desarrollar un calendario del proyecto</a:t>
            </a:r>
          </a:p>
          <a:p>
            <a:pPr marL="971550" lvl="1" indent="-514350">
              <a:buFont typeface="+mj-lt"/>
              <a:buAutoNum type="arabicPeriod"/>
            </a:pPr>
            <a:r>
              <a:rPr lang="es-AR" dirty="0"/>
              <a:t>Tareas significativas</a:t>
            </a:r>
          </a:p>
          <a:p>
            <a:pPr marL="971550" lvl="1" indent="-514350">
              <a:buFont typeface="+mj-lt"/>
              <a:buAutoNum type="arabicPeriod"/>
            </a:pPr>
            <a:r>
              <a:rPr lang="es-AR" dirty="0"/>
              <a:t>Red / Secuencia de tareas </a:t>
            </a:r>
          </a:p>
          <a:p>
            <a:pPr marL="971550" lvl="1" indent="-514350">
              <a:buFont typeface="+mj-lt"/>
              <a:buAutoNum type="arabicPeriod"/>
            </a:pPr>
            <a:r>
              <a:rPr lang="es-AR" dirty="0"/>
              <a:t>Herramienta de calendarización</a:t>
            </a:r>
          </a:p>
          <a:p>
            <a:pPr marL="971550" lvl="1" indent="-514350">
              <a:buFont typeface="+mj-lt"/>
              <a:buAutoNum type="arabicPeriod"/>
            </a:pPr>
            <a:r>
              <a:rPr lang="es-AR" dirty="0"/>
              <a:t>Mecanismos de seguimiento</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027289"/>
          </a:xfrm>
          <a:prstGeom prst="rect">
            <a:avLst/>
          </a:prstGeom>
        </p:spPr>
      </p:pic>
    </p:spTree>
    <p:extLst>
      <p:ext uri="{BB962C8B-B14F-4D97-AF65-F5344CB8AC3E}">
        <p14:creationId xmlns:p14="http://schemas.microsoft.com/office/powerpoint/2010/main" val="690182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331D84-6F16-4F93-BF36-7AEC09005A57}"/>
              </a:ext>
            </a:extLst>
          </p:cNvPr>
          <p:cNvSpPr>
            <a:spLocks noGrp="1"/>
          </p:cNvSpPr>
          <p:nvPr>
            <p:ph type="title"/>
          </p:nvPr>
        </p:nvSpPr>
        <p:spPr/>
        <p:txBody>
          <a:bodyPr/>
          <a:lstStyle/>
          <a:p>
            <a:br>
              <a:rPr lang="es-AR" dirty="0"/>
            </a:br>
            <a:r>
              <a:rPr lang="es-AR" dirty="0"/>
              <a:t>Definir los Recursos</a:t>
            </a:r>
          </a:p>
        </p:txBody>
      </p:sp>
      <p:sp>
        <p:nvSpPr>
          <p:cNvPr id="9" name="Content Placeholder 8">
            <a:extLst>
              <a:ext uri="{FF2B5EF4-FFF2-40B4-BE49-F238E27FC236}">
                <a16:creationId xmlns:a16="http://schemas.microsoft.com/office/drawing/2014/main" id="{EFBA64E3-E6F1-4021-82F2-6437B27790D3}"/>
              </a:ext>
            </a:extLst>
          </p:cNvPr>
          <p:cNvSpPr>
            <a:spLocks noGrp="1"/>
          </p:cNvSpPr>
          <p:nvPr>
            <p:ph sz="half" idx="1"/>
          </p:nvPr>
        </p:nvSpPr>
        <p:spPr/>
        <p:txBody>
          <a:bodyPr/>
          <a:lstStyle/>
          <a:p>
            <a:r>
              <a:rPr lang="es-AR" dirty="0"/>
              <a:t>Determinar recursos humanos requeridos</a:t>
            </a:r>
          </a:p>
          <a:p>
            <a:r>
              <a:rPr lang="es-AR" dirty="0"/>
              <a:t>Definir recursos de software reutilizables</a:t>
            </a:r>
          </a:p>
          <a:p>
            <a:r>
              <a:rPr lang="es-AR" dirty="0"/>
              <a:t>Identificar recursos ambientales</a:t>
            </a:r>
          </a:p>
          <a:p>
            <a:endParaRPr lang="es-AR" dirty="0"/>
          </a:p>
          <a:p>
            <a:endParaRPr lang="es-AR" dirty="0"/>
          </a:p>
          <a:p>
            <a:endParaRPr lang="es-AR" dirty="0"/>
          </a:p>
          <a:p>
            <a:endParaRPr lang="es-AR" dirty="0"/>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027289"/>
          </a:xfrm>
          <a:prstGeom prst="rect">
            <a:avLst/>
          </a:prstGeom>
        </p:spPr>
      </p:pic>
      <p:pic>
        <p:nvPicPr>
          <p:cNvPr id="6" name="Content Placeholder 5">
            <a:extLst>
              <a:ext uri="{FF2B5EF4-FFF2-40B4-BE49-F238E27FC236}">
                <a16:creationId xmlns:a16="http://schemas.microsoft.com/office/drawing/2014/main" id="{75846408-02C1-4E9B-B273-FFC1D35F7B9C}"/>
              </a:ext>
            </a:extLst>
          </p:cNvPr>
          <p:cNvPicPr>
            <a:picLocks noGrp="1" noChangeAspect="1"/>
          </p:cNvPicPr>
          <p:nvPr>
            <p:ph sz="half" idx="2"/>
          </p:nvPr>
        </p:nvPicPr>
        <p:blipFill rotWithShape="1">
          <a:blip r:embed="rId4"/>
          <a:srcRect l="45588" t="40073" r="33279" b="18503"/>
          <a:stretch/>
        </p:blipFill>
        <p:spPr>
          <a:xfrm>
            <a:off x="7085106" y="1489087"/>
            <a:ext cx="4305935" cy="4527891"/>
          </a:xfrm>
          <a:prstGeom prst="rect">
            <a:avLst/>
          </a:prstGeom>
        </p:spPr>
      </p:pic>
    </p:spTree>
    <p:extLst>
      <p:ext uri="{BB962C8B-B14F-4D97-AF65-F5344CB8AC3E}">
        <p14:creationId xmlns:p14="http://schemas.microsoft.com/office/powerpoint/2010/main" val="1156476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331D84-6F16-4F93-BF36-7AEC09005A57}"/>
              </a:ext>
            </a:extLst>
          </p:cNvPr>
          <p:cNvSpPr>
            <a:spLocks noGrp="1"/>
          </p:cNvSpPr>
          <p:nvPr>
            <p:ph type="title"/>
          </p:nvPr>
        </p:nvSpPr>
        <p:spPr/>
        <p:txBody>
          <a:bodyPr>
            <a:normAutofit/>
          </a:bodyPr>
          <a:lstStyle/>
          <a:p>
            <a:br>
              <a:rPr lang="es-AR" dirty="0"/>
            </a:br>
            <a:r>
              <a:rPr lang="es-AR" dirty="0"/>
              <a:t>Estimación de proyectos</a:t>
            </a:r>
          </a:p>
        </p:txBody>
      </p:sp>
      <p:sp>
        <p:nvSpPr>
          <p:cNvPr id="2" name="Text Placeholder 1">
            <a:extLst>
              <a:ext uri="{FF2B5EF4-FFF2-40B4-BE49-F238E27FC236}">
                <a16:creationId xmlns:a16="http://schemas.microsoft.com/office/drawing/2014/main" id="{C841EE2F-0820-4BC8-A2FA-A125EF3F5BF3}"/>
              </a:ext>
            </a:extLst>
          </p:cNvPr>
          <p:cNvSpPr>
            <a:spLocks noGrp="1"/>
          </p:cNvSpPr>
          <p:nvPr>
            <p:ph type="body" idx="1"/>
          </p:nvPr>
        </p:nvSpPr>
        <p:spPr/>
        <p:txBody>
          <a:bodyPr/>
          <a:lstStyle/>
          <a:p>
            <a:r>
              <a:rPr lang="es-AR" dirty="0"/>
              <a:t>No es una ciencia exacta</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027289"/>
          </a:xfrm>
          <a:prstGeom prst="rect">
            <a:avLst/>
          </a:prstGeom>
        </p:spPr>
      </p:pic>
    </p:spTree>
    <p:extLst>
      <p:ext uri="{BB962C8B-B14F-4D97-AF65-F5344CB8AC3E}">
        <p14:creationId xmlns:p14="http://schemas.microsoft.com/office/powerpoint/2010/main" val="1727786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331D84-6F16-4F93-BF36-7AEC09005A57}"/>
              </a:ext>
            </a:extLst>
          </p:cNvPr>
          <p:cNvSpPr>
            <a:spLocks noGrp="1"/>
          </p:cNvSpPr>
          <p:nvPr>
            <p:ph type="title"/>
          </p:nvPr>
        </p:nvSpPr>
        <p:spPr/>
        <p:txBody>
          <a:bodyPr/>
          <a:lstStyle/>
          <a:p>
            <a:br>
              <a:rPr lang="es-AR" dirty="0"/>
            </a:br>
            <a:r>
              <a:rPr lang="es-AR" dirty="0"/>
              <a:t>Descomposición</a:t>
            </a:r>
          </a:p>
        </p:txBody>
      </p:sp>
      <p:sp>
        <p:nvSpPr>
          <p:cNvPr id="9" name="Content Placeholder 8">
            <a:extLst>
              <a:ext uri="{FF2B5EF4-FFF2-40B4-BE49-F238E27FC236}">
                <a16:creationId xmlns:a16="http://schemas.microsoft.com/office/drawing/2014/main" id="{EFBA64E3-E6F1-4021-82F2-6437B27790D3}"/>
              </a:ext>
            </a:extLst>
          </p:cNvPr>
          <p:cNvSpPr>
            <a:spLocks noGrp="1"/>
          </p:cNvSpPr>
          <p:nvPr>
            <p:ph sz="half" idx="1"/>
          </p:nvPr>
        </p:nvSpPr>
        <p:spPr>
          <a:xfrm>
            <a:off x="838200" y="1825625"/>
            <a:ext cx="10294088" cy="4351338"/>
          </a:xfrm>
        </p:spPr>
        <p:txBody>
          <a:bodyPr>
            <a:normAutofit fontScale="92500"/>
          </a:bodyPr>
          <a:lstStyle/>
          <a:p>
            <a:r>
              <a:rPr lang="es-ES" dirty="0"/>
              <a:t>ETD/WBS (Estructura de desglose de trabajo) : Organigrama jerárquico del proyecto donde se subdivide el mismo en menores componentes.</a:t>
            </a:r>
          </a:p>
          <a:p>
            <a:r>
              <a:rPr lang="es-ES" dirty="0"/>
              <a:t>El de mas bajo nivel se llama “Paquete de trabajo”</a:t>
            </a:r>
          </a:p>
          <a:p>
            <a:pPr fontAlgn="base"/>
            <a:r>
              <a:rPr lang="es-ES" dirty="0"/>
              <a:t>Consiste en dividir en componentes menores para facilitar la planificación y control.</a:t>
            </a:r>
          </a:p>
          <a:p>
            <a:pPr fontAlgn="base"/>
            <a:r>
              <a:rPr lang="es-ES" dirty="0"/>
              <a:t>Es un organigrama jerárquico donde se va subdividiendo en menores componentes.</a:t>
            </a:r>
          </a:p>
          <a:p>
            <a:pPr fontAlgn="base"/>
            <a:r>
              <a:rPr lang="es-ES" dirty="0"/>
              <a:t>El nivel más bajo se denomina paquete de trabajo, generalmente se agrupan bajo “Paquetes de control”.</a:t>
            </a:r>
          </a:p>
          <a:p>
            <a:pPr fontAlgn="base"/>
            <a:r>
              <a:rPr lang="es-ES" b="1" dirty="0"/>
              <a:t>No define secuencia</a:t>
            </a:r>
          </a:p>
          <a:p>
            <a:pPr marL="0" indent="0">
              <a:buNone/>
            </a:pPr>
            <a:endParaRPr lang="es-AR" dirty="0"/>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027289"/>
          </a:xfrm>
          <a:prstGeom prst="rect">
            <a:avLst/>
          </a:prstGeom>
        </p:spPr>
      </p:pic>
    </p:spTree>
    <p:extLst>
      <p:ext uri="{BB962C8B-B14F-4D97-AF65-F5344CB8AC3E}">
        <p14:creationId xmlns:p14="http://schemas.microsoft.com/office/powerpoint/2010/main" val="1157607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4091</TotalTime>
  <Words>3142</Words>
  <Application>Microsoft Office PowerPoint</Application>
  <PresentationFormat>Widescreen</PresentationFormat>
  <Paragraphs>503</Paragraphs>
  <Slides>32</Slides>
  <Notes>32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8" baseType="lpstr">
      <vt:lpstr>Arial</vt:lpstr>
      <vt:lpstr>Calibri</vt:lpstr>
      <vt:lpstr>Calibri Light</vt:lpstr>
      <vt:lpstr>Cambria Math</vt:lpstr>
      <vt:lpstr>Office Theme</vt:lpstr>
      <vt:lpstr>Proyect</vt:lpstr>
      <vt:lpstr>Planificación de proyectos de software</vt:lpstr>
      <vt:lpstr> Introducción – Repaso IEEE 1074</vt:lpstr>
      <vt:lpstr> Introducción – Repaso – Las 4 P</vt:lpstr>
      <vt:lpstr> Introducción planificación de proyectos</vt:lpstr>
      <vt:lpstr> Introducción Planificación de Proyectos</vt:lpstr>
      <vt:lpstr> Tareas de administración de proyectos</vt:lpstr>
      <vt:lpstr> Definir los Recursos</vt:lpstr>
      <vt:lpstr> Estimación de proyectos</vt:lpstr>
      <vt:lpstr> Descomposición</vt:lpstr>
      <vt:lpstr> Descomposición</vt:lpstr>
      <vt:lpstr> Descomposición</vt:lpstr>
      <vt:lpstr> Estimar costo y esfuerzo</vt:lpstr>
      <vt:lpstr> Otros modelos de estimación - COCOMO</vt:lpstr>
      <vt:lpstr> Estimación</vt:lpstr>
      <vt:lpstr>Estimación – Paramétrica</vt:lpstr>
      <vt:lpstr>Estimación – 3 valores (Pert)</vt:lpstr>
      <vt:lpstr> Calendarización de proyectos</vt:lpstr>
      <vt:lpstr> Causas de retraso de un proyecto</vt:lpstr>
      <vt:lpstr> ¿Que hacer ante una fecha impuesta irreal?</vt:lpstr>
      <vt:lpstr> Conceptos básicos</vt:lpstr>
      <vt:lpstr> Relación personal y esfuerzo</vt:lpstr>
      <vt:lpstr> Distribución del esfuerzo</vt:lpstr>
      <vt:lpstr> Establecer conjunto de tareas o actividades</vt:lpstr>
      <vt:lpstr> Secuencia Actividades</vt:lpstr>
      <vt:lpstr> Secuenciar actividades – Tipos de dependencia</vt:lpstr>
      <vt:lpstr> Secuenciar actividades – Tipos de dependencia</vt:lpstr>
      <vt:lpstr> Definición de una red de tareas o actividades</vt:lpstr>
      <vt:lpstr> Cálculo del camino critico</vt:lpstr>
      <vt:lpstr> Cálculo del camino critico</vt:lpstr>
      <vt:lpstr> Herramientas de calendarización y seguimiento</vt:lpstr>
      <vt:lpstr>Resumen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Florencia Soledad Lucente</dc:creator>
  <cp:lastModifiedBy>JUAN MONTEAGUDO</cp:lastModifiedBy>
  <cp:revision>82</cp:revision>
  <cp:lastPrinted>2017-09-05T20:17:20Z</cp:lastPrinted>
  <dcterms:created xsi:type="dcterms:W3CDTF">2017-05-23T00:05:08Z</dcterms:created>
  <dcterms:modified xsi:type="dcterms:W3CDTF">2017-09-13T03:34:41Z</dcterms:modified>
</cp:coreProperties>
</file>