
<file path=[Content_Types].xml><?xml version="1.0" encoding="utf-8"?>
<Types xmlns="http://schemas.openxmlformats.org/package/2006/content-types">
  <Default Extension="png" ContentType="image/png"/>
  <Default Extension="jpg&amp;ehk=IQhSXEHf7Ts8p7Ri8ocbwA&amp;r=0&amp;pid=OfficeInsert" ContentType="image/jpeg"/>
  <Default Extension="rels" ContentType="application/vnd.openxmlformats-package.relationships+xml"/>
  <Default Extension="xml" ContentType="application/xml"/>
  <Default Extension="png&amp;ehk=PQKq3QJSFnFADGGmrDdmhg&amp;r=0&amp;pid=OfficeInsert"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72" r:id="rId2"/>
    <p:sldId id="283" r:id="rId3"/>
    <p:sldId id="321" r:id="rId4"/>
    <p:sldId id="329" r:id="rId5"/>
    <p:sldId id="298" r:id="rId6"/>
    <p:sldId id="330" r:id="rId7"/>
    <p:sldId id="331" r:id="rId8"/>
    <p:sldId id="333" r:id="rId9"/>
    <p:sldId id="334" r:id="rId10"/>
    <p:sldId id="336" r:id="rId11"/>
    <p:sldId id="337" r:id="rId12"/>
    <p:sldId id="275" r:id="rId13"/>
    <p:sldId id="27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84543" autoAdjust="0"/>
  </p:normalViewPr>
  <p:slideViewPr>
    <p:cSldViewPr snapToGrid="0">
      <p:cViewPr varScale="1">
        <p:scale>
          <a:sx n="73" d="100"/>
          <a:sy n="73" d="100"/>
        </p:scale>
        <p:origin x="821" y="62"/>
      </p:cViewPr>
      <p:guideLst>
        <p:guide orient="horz" pos="2160"/>
        <p:guide pos="3840"/>
      </p:guideLst>
    </p:cSldViewPr>
  </p:slideViewPr>
  <p:outlineViewPr>
    <p:cViewPr>
      <p:scale>
        <a:sx n="33" d="100"/>
        <a:sy n="33" d="100"/>
      </p:scale>
      <p:origin x="0" y="0"/>
    </p:cViewPr>
  </p:outlineViewPr>
  <p:notesTextViewPr>
    <p:cViewPr>
      <p:scale>
        <a:sx n="1" d="1"/>
        <a:sy n="1" d="1"/>
      </p:scale>
      <p:origin x="0" y="-1166"/>
    </p:cViewPr>
  </p:notesTextViewPr>
  <p:sorterViewPr>
    <p:cViewPr>
      <p:scale>
        <a:sx n="100" d="100"/>
        <a:sy n="100" d="100"/>
      </p:scale>
      <p:origin x="0" y="0"/>
    </p:cViewPr>
  </p:sorterViewPr>
  <p:notesViewPr>
    <p:cSldViewPr snapToGrid="0">
      <p:cViewPr varScale="1">
        <p:scale>
          <a:sx n="66" d="100"/>
          <a:sy n="66" d="100"/>
        </p:scale>
        <p:origin x="313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an Manuel Monteagudo" userId="bec1ff123162d0e8" providerId="LiveId" clId="{A515486F-29EC-4284-939C-0ED350C90556}"/>
    <pc:docChg chg="undo custSel addSld delSld modSld">
      <pc:chgData name="Juan Manuel Monteagudo" userId="bec1ff123162d0e8" providerId="LiveId" clId="{A515486F-29EC-4284-939C-0ED350C90556}" dt="2017-10-10T10:31:43.510" v="8311" actId="20577"/>
      <pc:docMkLst>
        <pc:docMk/>
      </pc:docMkLst>
      <pc:sldChg chg="modSp">
        <pc:chgData name="Juan Manuel Monteagudo" userId="bec1ff123162d0e8" providerId="LiveId" clId="{A515486F-29EC-4284-939C-0ED350C90556}" dt="2017-10-08T22:16:05.157" v="7" actId="20577"/>
        <pc:sldMkLst>
          <pc:docMk/>
          <pc:sldMk cId="1967228489" sldId="272"/>
        </pc:sldMkLst>
        <pc:spChg chg="mod">
          <ac:chgData name="Juan Manuel Monteagudo" userId="bec1ff123162d0e8" providerId="LiveId" clId="{A515486F-29EC-4284-939C-0ED350C90556}" dt="2017-10-08T22:16:05.157" v="7" actId="20577"/>
          <ac:spMkLst>
            <pc:docMk/>
            <pc:sldMk cId="1967228489" sldId="272"/>
            <ac:spMk id="2" creationId="{00000000-0000-0000-0000-000000000000}"/>
          </ac:spMkLst>
        </pc:spChg>
      </pc:sldChg>
      <pc:sldChg chg="add del">
        <pc:chgData name="Juan Manuel Monteagudo" userId="bec1ff123162d0e8" providerId="LiveId" clId="{A515486F-29EC-4284-939C-0ED350C90556}" dt="2017-10-08T22:56:45.969" v="2015" actId="2696"/>
        <pc:sldMkLst>
          <pc:docMk/>
          <pc:sldMk cId="1967228489" sldId="275"/>
        </pc:sldMkLst>
      </pc:sldChg>
      <pc:sldChg chg="del">
        <pc:chgData name="Juan Manuel Monteagudo" userId="bec1ff123162d0e8" providerId="LiveId" clId="{A515486F-29EC-4284-939C-0ED350C90556}" dt="2017-10-08T22:56:29.774" v="1988" actId="2696"/>
        <pc:sldMkLst>
          <pc:docMk/>
          <pc:sldMk cId="4182683484" sldId="284"/>
        </pc:sldMkLst>
      </pc:sldChg>
      <pc:sldChg chg="del">
        <pc:chgData name="Juan Manuel Monteagudo" userId="bec1ff123162d0e8" providerId="LiveId" clId="{A515486F-29EC-4284-939C-0ED350C90556}" dt="2017-10-08T22:56:30.520" v="1989" actId="2696"/>
        <pc:sldMkLst>
          <pc:docMk/>
          <pc:sldMk cId="690182223" sldId="297"/>
        </pc:sldMkLst>
      </pc:sldChg>
      <pc:sldChg chg="addSp delSp modSp modNotesTx">
        <pc:chgData name="Juan Manuel Monteagudo" userId="bec1ff123162d0e8" providerId="LiveId" clId="{A515486F-29EC-4284-939C-0ED350C90556}" dt="2017-10-08T22:51:22.005" v="1864" actId="20577"/>
        <pc:sldMkLst>
          <pc:docMk/>
          <pc:sldMk cId="2911014620" sldId="298"/>
        </pc:sldMkLst>
        <pc:spChg chg="mod">
          <ac:chgData name="Juan Manuel Monteagudo" userId="bec1ff123162d0e8" providerId="LiveId" clId="{A515486F-29EC-4284-939C-0ED350C90556}" dt="2017-10-08T22:42:30.045" v="1331" actId="20577"/>
          <ac:spMkLst>
            <pc:docMk/>
            <pc:sldMk cId="2911014620" sldId="298"/>
            <ac:spMk id="3" creationId="{D5331D84-6F16-4F93-BF36-7AEC09005A57}"/>
          </ac:spMkLst>
        </pc:spChg>
        <pc:spChg chg="mod">
          <ac:chgData name="Juan Manuel Monteagudo" userId="bec1ff123162d0e8" providerId="LiveId" clId="{A515486F-29EC-4284-939C-0ED350C90556}" dt="2017-10-08T22:42:35.389" v="1339" actId="20577"/>
          <ac:spMkLst>
            <pc:docMk/>
            <pc:sldMk cId="2911014620" sldId="298"/>
            <ac:spMk id="7" creationId="{43B6219E-813C-46FD-9501-7C2F74471928}"/>
          </ac:spMkLst>
        </pc:spChg>
        <pc:spChg chg="add del mod">
          <ac:chgData name="Juan Manuel Monteagudo" userId="bec1ff123162d0e8" providerId="LiveId" clId="{A515486F-29EC-4284-939C-0ED350C90556}" dt="2017-10-08T22:43:31.125" v="1356" actId="20577"/>
          <ac:spMkLst>
            <pc:docMk/>
            <pc:sldMk cId="2911014620" sldId="298"/>
            <ac:spMk id="9" creationId="{90BD7CF5-023B-4911-B08C-55A3F3FC1066}"/>
          </ac:spMkLst>
        </pc:spChg>
        <pc:spChg chg="add del mod">
          <ac:chgData name="Juan Manuel Monteagudo" userId="bec1ff123162d0e8" providerId="LiveId" clId="{A515486F-29EC-4284-939C-0ED350C90556}" dt="2017-10-08T22:47:29.293" v="1367" actId="20577"/>
          <ac:spMkLst>
            <pc:docMk/>
            <pc:sldMk cId="2911014620" sldId="298"/>
            <ac:spMk id="12" creationId="{E9BC933F-B8B3-4F8B-830F-CEE6F0CB23D6}"/>
          </ac:spMkLst>
        </pc:spChg>
        <pc:spChg chg="mod">
          <ac:chgData name="Juan Manuel Monteagudo" userId="bec1ff123162d0e8" providerId="LiveId" clId="{A515486F-29EC-4284-939C-0ED350C90556}" dt="2017-10-08T22:42:43.409" v="1350" actId="20577"/>
          <ac:spMkLst>
            <pc:docMk/>
            <pc:sldMk cId="2911014620" sldId="298"/>
            <ac:spMk id="15" creationId="{DBBB8995-078E-445A-842D-AEA4A3B7FD22}"/>
          </ac:spMkLst>
        </pc:spChg>
        <pc:spChg chg="add del mod">
          <ac:chgData name="Juan Manuel Monteagudo" userId="bec1ff123162d0e8" providerId="LiveId" clId="{A515486F-29EC-4284-939C-0ED350C90556}" dt="2017-10-08T22:47:26.201" v="1366" actId="20577"/>
          <ac:spMkLst>
            <pc:docMk/>
            <pc:sldMk cId="2911014620" sldId="298"/>
            <ac:spMk id="17" creationId="{E5E949D1-8140-4F67-B40D-CEC3871B4C88}"/>
          </ac:spMkLst>
        </pc:spChg>
        <pc:spChg chg="add del mod">
          <ac:chgData name="Juan Manuel Monteagudo" userId="bec1ff123162d0e8" providerId="LiveId" clId="{A515486F-29EC-4284-939C-0ED350C90556}" dt="2017-10-08T22:47:21.057" v="1365" actId="20577"/>
          <ac:spMkLst>
            <pc:docMk/>
            <pc:sldMk cId="2911014620" sldId="298"/>
            <ac:spMk id="19" creationId="{FCD58E9F-3A7A-4A35-BD66-206EABD1FF43}"/>
          </ac:spMkLst>
        </pc:spChg>
        <pc:picChg chg="add del mod">
          <ac:chgData name="Juan Manuel Monteagudo" userId="bec1ff123162d0e8" providerId="LiveId" clId="{A515486F-29EC-4284-939C-0ED350C90556}" dt="2017-10-08T22:43:27.553" v="1355" actId="20577"/>
          <ac:picMkLst>
            <pc:docMk/>
            <pc:sldMk cId="2911014620" sldId="298"/>
            <ac:picMk id="6" creationId="{3C2CAAEC-4739-40FB-B452-F638C48C1362}"/>
          </ac:picMkLst>
        </pc:picChg>
        <pc:picChg chg="add del mod">
          <ac:chgData name="Juan Manuel Monteagudo" userId="bec1ff123162d0e8" providerId="LiveId" clId="{A515486F-29EC-4284-939C-0ED350C90556}" dt="2017-10-08T22:47:19.616" v="1364" actId="20577"/>
          <ac:picMkLst>
            <pc:docMk/>
            <pc:sldMk cId="2911014620" sldId="298"/>
            <ac:picMk id="11" creationId="{F5916A6C-B47E-4A0C-927F-0C189B76F12A}"/>
          </ac:picMkLst>
        </pc:picChg>
        <pc:picChg chg="add mod">
          <ac:chgData name="Juan Manuel Monteagudo" userId="bec1ff123162d0e8" providerId="LiveId" clId="{A515486F-29EC-4284-939C-0ED350C90556}" dt="2017-10-08T22:43:44.650" v="1359" actId="14100"/>
          <ac:picMkLst>
            <pc:docMk/>
            <pc:sldMk cId="2911014620" sldId="298"/>
            <ac:picMk id="13" creationId="{5FE8F6F1-4F46-487D-8C51-45D409ECD7B2}"/>
          </ac:picMkLst>
        </pc:picChg>
        <pc:picChg chg="add del mod">
          <ac:chgData name="Juan Manuel Monteagudo" userId="bec1ff123162d0e8" providerId="LiveId" clId="{A515486F-29EC-4284-939C-0ED350C90556}" dt="2017-10-08T22:47:15.537" v="1362" actId="478"/>
          <ac:picMkLst>
            <pc:docMk/>
            <pc:sldMk cId="2911014620" sldId="298"/>
            <ac:picMk id="16" creationId="{6EDA44E4-E37E-4DBB-A87D-A919D51AD6FA}"/>
          </ac:picMkLst>
        </pc:picChg>
        <pc:picChg chg="add mod">
          <ac:chgData name="Juan Manuel Monteagudo" userId="bec1ff123162d0e8" providerId="LiveId" clId="{A515486F-29EC-4284-939C-0ED350C90556}" dt="2017-10-08T22:47:34.719" v="1368" actId="14100"/>
          <ac:picMkLst>
            <pc:docMk/>
            <pc:sldMk cId="2911014620" sldId="298"/>
            <ac:picMk id="22" creationId="{B67926E9-D2A2-4F20-909F-9DC6B27F3C4A}"/>
          </ac:picMkLst>
        </pc:picChg>
        <pc:picChg chg="del">
          <ac:chgData name="Juan Manuel Monteagudo" userId="bec1ff123162d0e8" providerId="LiveId" clId="{A515486F-29EC-4284-939C-0ED350C90556}" dt="2017-10-08T22:43:24.695" v="1354" actId="478"/>
          <ac:picMkLst>
            <pc:docMk/>
            <pc:sldMk cId="2911014620" sldId="298"/>
            <ac:picMk id="1026" creationId="{9DA701F7-5218-441A-B16B-0AD3A63DDD11}"/>
          </ac:picMkLst>
        </pc:picChg>
        <pc:picChg chg="del">
          <ac:chgData name="Juan Manuel Monteagudo" userId="bec1ff123162d0e8" providerId="LiveId" clId="{A515486F-29EC-4284-939C-0ED350C90556}" dt="2017-10-08T22:47:17.282" v="1363" actId="478"/>
          <ac:picMkLst>
            <pc:docMk/>
            <pc:sldMk cId="2911014620" sldId="298"/>
            <ac:picMk id="1030" creationId="{618EAB15-9C51-480E-93B2-49794F506023}"/>
          </ac:picMkLst>
        </pc:picChg>
      </pc:sldChg>
      <pc:sldChg chg="del">
        <pc:chgData name="Juan Manuel Monteagudo" userId="bec1ff123162d0e8" providerId="LiveId" clId="{A515486F-29EC-4284-939C-0ED350C90556}" dt="2017-10-08T22:56:31.072" v="1990" actId="2696"/>
        <pc:sldMkLst>
          <pc:docMk/>
          <pc:sldMk cId="1156476660" sldId="299"/>
        </pc:sldMkLst>
      </pc:sldChg>
      <pc:sldChg chg="del">
        <pc:chgData name="Juan Manuel Monteagudo" userId="bec1ff123162d0e8" providerId="LiveId" clId="{A515486F-29EC-4284-939C-0ED350C90556}" dt="2017-10-08T22:56:32.091" v="1995" actId="2696"/>
        <pc:sldMkLst>
          <pc:docMk/>
          <pc:sldMk cId="4191902184" sldId="300"/>
        </pc:sldMkLst>
      </pc:sldChg>
      <pc:sldChg chg="del">
        <pc:chgData name="Juan Manuel Monteagudo" userId="bec1ff123162d0e8" providerId="LiveId" clId="{A515486F-29EC-4284-939C-0ED350C90556}" dt="2017-10-08T22:56:31.339" v="1992" actId="2696"/>
        <pc:sldMkLst>
          <pc:docMk/>
          <pc:sldMk cId="1157607724" sldId="302"/>
        </pc:sldMkLst>
      </pc:sldChg>
      <pc:sldChg chg="del">
        <pc:chgData name="Juan Manuel Monteagudo" userId="bec1ff123162d0e8" providerId="LiveId" clId="{A515486F-29EC-4284-939C-0ED350C90556}" dt="2017-10-08T22:56:36.256" v="2001" actId="2696"/>
        <pc:sldMkLst>
          <pc:docMk/>
          <pc:sldMk cId="1012679679" sldId="303"/>
        </pc:sldMkLst>
      </pc:sldChg>
      <pc:sldChg chg="del">
        <pc:chgData name="Juan Manuel Monteagudo" userId="bec1ff123162d0e8" providerId="LiveId" clId="{A515486F-29EC-4284-939C-0ED350C90556}" dt="2017-10-08T22:56:37.032" v="2002" actId="2696"/>
        <pc:sldMkLst>
          <pc:docMk/>
          <pc:sldMk cId="2442112918" sldId="304"/>
        </pc:sldMkLst>
      </pc:sldChg>
      <pc:sldChg chg="del">
        <pc:chgData name="Juan Manuel Monteagudo" userId="bec1ff123162d0e8" providerId="LiveId" clId="{A515486F-29EC-4284-939C-0ED350C90556}" dt="2017-10-08T22:56:35.725" v="2000" actId="2696"/>
        <pc:sldMkLst>
          <pc:docMk/>
          <pc:sldMk cId="1916558843" sldId="306"/>
        </pc:sldMkLst>
      </pc:sldChg>
      <pc:sldChg chg="del">
        <pc:chgData name="Juan Manuel Monteagudo" userId="bec1ff123162d0e8" providerId="LiveId" clId="{A515486F-29EC-4284-939C-0ED350C90556}" dt="2017-10-08T22:56:31.221" v="1991" actId="2696"/>
        <pc:sldMkLst>
          <pc:docMk/>
          <pc:sldMk cId="1727786392" sldId="307"/>
        </pc:sldMkLst>
      </pc:sldChg>
      <pc:sldChg chg="del">
        <pc:chgData name="Juan Manuel Monteagudo" userId="bec1ff123162d0e8" providerId="LiveId" clId="{A515486F-29EC-4284-939C-0ED350C90556}" dt="2017-10-08T22:56:37.685" v="2003" actId="2696"/>
        <pc:sldMkLst>
          <pc:docMk/>
          <pc:sldMk cId="3050759101" sldId="308"/>
        </pc:sldMkLst>
      </pc:sldChg>
      <pc:sldChg chg="del">
        <pc:chgData name="Juan Manuel Monteagudo" userId="bec1ff123162d0e8" providerId="LiveId" clId="{A515486F-29EC-4284-939C-0ED350C90556}" dt="2017-10-08T22:56:38.261" v="2004" actId="2696"/>
        <pc:sldMkLst>
          <pc:docMk/>
          <pc:sldMk cId="3019282348" sldId="309"/>
        </pc:sldMkLst>
      </pc:sldChg>
      <pc:sldChg chg="del">
        <pc:chgData name="Juan Manuel Monteagudo" userId="bec1ff123162d0e8" providerId="LiveId" clId="{A515486F-29EC-4284-939C-0ED350C90556}" dt="2017-10-08T22:56:38.905" v="2005" actId="2696"/>
        <pc:sldMkLst>
          <pc:docMk/>
          <pc:sldMk cId="1149006688" sldId="310"/>
        </pc:sldMkLst>
      </pc:sldChg>
      <pc:sldChg chg="del">
        <pc:chgData name="Juan Manuel Monteagudo" userId="bec1ff123162d0e8" providerId="LiveId" clId="{A515486F-29EC-4284-939C-0ED350C90556}" dt="2017-10-08T22:56:39.624" v="2006" actId="2696"/>
        <pc:sldMkLst>
          <pc:docMk/>
          <pc:sldMk cId="1462492241" sldId="312"/>
        </pc:sldMkLst>
      </pc:sldChg>
      <pc:sldChg chg="del">
        <pc:chgData name="Juan Manuel Monteagudo" userId="bec1ff123162d0e8" providerId="LiveId" clId="{A515486F-29EC-4284-939C-0ED350C90556}" dt="2017-10-08T22:56:42.092" v="2010" actId="2696"/>
        <pc:sldMkLst>
          <pc:docMk/>
          <pc:sldMk cId="1389674970" sldId="313"/>
        </pc:sldMkLst>
      </pc:sldChg>
      <pc:sldChg chg="del">
        <pc:chgData name="Juan Manuel Monteagudo" userId="bec1ff123162d0e8" providerId="LiveId" clId="{A515486F-29EC-4284-939C-0ED350C90556}" dt="2017-10-08T22:56:43.676" v="2013" actId="2696"/>
        <pc:sldMkLst>
          <pc:docMk/>
          <pc:sldMk cId="2682982202" sldId="314"/>
        </pc:sldMkLst>
      </pc:sldChg>
      <pc:sldChg chg="del">
        <pc:chgData name="Juan Manuel Monteagudo" userId="bec1ff123162d0e8" providerId="LiveId" clId="{A515486F-29EC-4284-939C-0ED350C90556}" dt="2017-10-08T22:56:42.659" v="2011" actId="2696"/>
        <pc:sldMkLst>
          <pc:docMk/>
          <pc:sldMk cId="727479455" sldId="316"/>
        </pc:sldMkLst>
      </pc:sldChg>
      <pc:sldChg chg="del">
        <pc:chgData name="Juan Manuel Monteagudo" userId="bec1ff123162d0e8" providerId="LiveId" clId="{A515486F-29EC-4284-939C-0ED350C90556}" dt="2017-10-08T22:56:43.104" v="2012" actId="2696"/>
        <pc:sldMkLst>
          <pc:docMk/>
          <pc:sldMk cId="786314864" sldId="317"/>
        </pc:sldMkLst>
      </pc:sldChg>
      <pc:sldChg chg="del">
        <pc:chgData name="Juan Manuel Monteagudo" userId="bec1ff123162d0e8" providerId="LiveId" clId="{A515486F-29EC-4284-939C-0ED350C90556}" dt="2017-10-08T22:56:40.205" v="2007" actId="2696"/>
        <pc:sldMkLst>
          <pc:docMk/>
          <pc:sldMk cId="4205353428" sldId="318"/>
        </pc:sldMkLst>
      </pc:sldChg>
      <pc:sldChg chg="del">
        <pc:chgData name="Juan Manuel Monteagudo" userId="bec1ff123162d0e8" providerId="LiveId" clId="{A515486F-29EC-4284-939C-0ED350C90556}" dt="2017-10-08T22:56:40.796" v="2008" actId="2696"/>
        <pc:sldMkLst>
          <pc:docMk/>
          <pc:sldMk cId="4117119166" sldId="319"/>
        </pc:sldMkLst>
      </pc:sldChg>
      <pc:sldChg chg="del">
        <pc:chgData name="Juan Manuel Monteagudo" userId="bec1ff123162d0e8" providerId="LiveId" clId="{A515486F-29EC-4284-939C-0ED350C90556}" dt="2017-10-08T22:56:41.523" v="2009" actId="2696"/>
        <pc:sldMkLst>
          <pc:docMk/>
          <pc:sldMk cId="1071949776" sldId="320"/>
        </pc:sldMkLst>
      </pc:sldChg>
      <pc:sldChg chg="modSp modNotesTx">
        <pc:chgData name="Juan Manuel Monteagudo" userId="bec1ff123162d0e8" providerId="LiveId" clId="{A515486F-29EC-4284-939C-0ED350C90556}" dt="2017-10-10T00:01:12.189" v="5592" actId="20577"/>
        <pc:sldMkLst>
          <pc:docMk/>
          <pc:sldMk cId="4061324785" sldId="321"/>
        </pc:sldMkLst>
        <pc:spChg chg="mod">
          <ac:chgData name="Juan Manuel Monteagudo" userId="bec1ff123162d0e8" providerId="LiveId" clId="{A515486F-29EC-4284-939C-0ED350C90556}" dt="2017-10-08T22:26:16.424" v="65" actId="20577"/>
          <ac:spMkLst>
            <pc:docMk/>
            <pc:sldMk cId="4061324785" sldId="321"/>
            <ac:spMk id="3" creationId="{D5331D84-6F16-4F93-BF36-7AEC09005A57}"/>
          </ac:spMkLst>
        </pc:spChg>
        <pc:spChg chg="mod">
          <ac:chgData name="Juan Manuel Monteagudo" userId="bec1ff123162d0e8" providerId="LiveId" clId="{A515486F-29EC-4284-939C-0ED350C90556}" dt="2017-10-08T22:26:51.013" v="166" actId="20577"/>
          <ac:spMkLst>
            <pc:docMk/>
            <pc:sldMk cId="4061324785" sldId="321"/>
            <ac:spMk id="13" creationId="{D8055E85-D8D9-4B27-A3BF-21694F994290}"/>
          </ac:spMkLst>
        </pc:spChg>
      </pc:sldChg>
      <pc:sldChg chg="del">
        <pc:chgData name="Juan Manuel Monteagudo" userId="bec1ff123162d0e8" providerId="LiveId" clId="{A515486F-29EC-4284-939C-0ED350C90556}" dt="2017-10-08T22:56:32.691" v="1997" actId="2696"/>
        <pc:sldMkLst>
          <pc:docMk/>
          <pc:sldMk cId="1786718088" sldId="322"/>
        </pc:sldMkLst>
      </pc:sldChg>
      <pc:sldChg chg="del">
        <pc:chgData name="Juan Manuel Monteagudo" userId="bec1ff123162d0e8" providerId="LiveId" clId="{A515486F-29EC-4284-939C-0ED350C90556}" dt="2017-10-08T22:56:35.062" v="1999" actId="2696"/>
        <pc:sldMkLst>
          <pc:docMk/>
          <pc:sldMk cId="2276975159" sldId="323"/>
        </pc:sldMkLst>
      </pc:sldChg>
      <pc:sldChg chg="del">
        <pc:chgData name="Juan Manuel Monteagudo" userId="bec1ff123162d0e8" providerId="LiveId" clId="{A515486F-29EC-4284-939C-0ED350C90556}" dt="2017-10-08T22:56:32.447" v="1996" actId="2696"/>
        <pc:sldMkLst>
          <pc:docMk/>
          <pc:sldMk cId="2106538448" sldId="325"/>
        </pc:sldMkLst>
      </pc:sldChg>
      <pc:sldChg chg="del">
        <pc:chgData name="Juan Manuel Monteagudo" userId="bec1ff123162d0e8" providerId="LiveId" clId="{A515486F-29EC-4284-939C-0ED350C90556}" dt="2017-10-08T22:56:31.511" v="1993" actId="2696"/>
        <pc:sldMkLst>
          <pc:docMk/>
          <pc:sldMk cId="2188477596" sldId="326"/>
        </pc:sldMkLst>
      </pc:sldChg>
      <pc:sldChg chg="del">
        <pc:chgData name="Juan Manuel Monteagudo" userId="bec1ff123162d0e8" providerId="LiveId" clId="{A515486F-29EC-4284-939C-0ED350C90556}" dt="2017-10-08T22:56:33.319" v="1998" actId="2696"/>
        <pc:sldMkLst>
          <pc:docMk/>
          <pc:sldMk cId="811891253" sldId="327"/>
        </pc:sldMkLst>
      </pc:sldChg>
      <pc:sldChg chg="del">
        <pc:chgData name="Juan Manuel Monteagudo" userId="bec1ff123162d0e8" providerId="LiveId" clId="{A515486F-29EC-4284-939C-0ED350C90556}" dt="2017-10-08T22:56:31.867" v="1994" actId="2696"/>
        <pc:sldMkLst>
          <pc:docMk/>
          <pc:sldMk cId="2945578715" sldId="328"/>
        </pc:sldMkLst>
      </pc:sldChg>
      <pc:sldChg chg="modSp add modNotesTx">
        <pc:chgData name="Juan Manuel Monteagudo" userId="bec1ff123162d0e8" providerId="LiveId" clId="{A515486F-29EC-4284-939C-0ED350C90556}" dt="2017-10-08T23:03:10.412" v="2527" actId="20577"/>
        <pc:sldMkLst>
          <pc:docMk/>
          <pc:sldMk cId="3175199766" sldId="329"/>
        </pc:sldMkLst>
        <pc:spChg chg="mod">
          <ac:chgData name="Juan Manuel Monteagudo" userId="bec1ff123162d0e8" providerId="LiveId" clId="{A515486F-29EC-4284-939C-0ED350C90556}" dt="2017-10-08T22:27:07.456" v="174" actId="20577"/>
          <ac:spMkLst>
            <pc:docMk/>
            <pc:sldMk cId="3175199766" sldId="329"/>
            <ac:spMk id="3" creationId="{D5331D84-6F16-4F93-BF36-7AEC09005A57}"/>
          </ac:spMkLst>
        </pc:spChg>
        <pc:spChg chg="mod">
          <ac:chgData name="Juan Manuel Monteagudo" userId="bec1ff123162d0e8" providerId="LiveId" clId="{A515486F-29EC-4284-939C-0ED350C90556}" dt="2017-10-08T22:56:25.418" v="1987" actId="20577"/>
          <ac:spMkLst>
            <pc:docMk/>
            <pc:sldMk cId="3175199766" sldId="329"/>
            <ac:spMk id="13" creationId="{D8055E85-D8D9-4B27-A3BF-21694F994290}"/>
          </ac:spMkLst>
        </pc:spChg>
      </pc:sldChg>
      <pc:sldChg chg="addSp modSp add modNotes modNotesTx">
        <pc:chgData name="Juan Manuel Monteagudo" userId="bec1ff123162d0e8" providerId="LiveId" clId="{A515486F-29EC-4284-939C-0ED350C90556}" dt="2017-10-09T23:49:43.673" v="5572" actId="27636"/>
        <pc:sldMkLst>
          <pc:docMk/>
          <pc:sldMk cId="175351526" sldId="330"/>
        </pc:sldMkLst>
        <pc:spChg chg="add mod">
          <ac:chgData name="Juan Manuel Monteagudo" userId="bec1ff123162d0e8" providerId="LiveId" clId="{A515486F-29EC-4284-939C-0ED350C90556}" dt="2017-10-08T23:15:10.274" v="2786" actId="120"/>
          <ac:spMkLst>
            <pc:docMk/>
            <pc:sldMk cId="175351526" sldId="330"/>
            <ac:spMk id="2" creationId="{9458E484-5DFF-4ECA-BED7-62F772C2D8B7}"/>
          </ac:spMkLst>
        </pc:spChg>
        <pc:spChg chg="mod">
          <ac:chgData name="Juan Manuel Monteagudo" userId="bec1ff123162d0e8" providerId="LiveId" clId="{A515486F-29EC-4284-939C-0ED350C90556}" dt="2017-10-08T22:58:26.723" v="2066" actId="20577"/>
          <ac:spMkLst>
            <pc:docMk/>
            <pc:sldMk cId="175351526" sldId="330"/>
            <ac:spMk id="3" creationId="{D5331D84-6F16-4F93-BF36-7AEC09005A57}"/>
          </ac:spMkLst>
        </pc:spChg>
        <pc:spChg chg="mod">
          <ac:chgData name="Juan Manuel Monteagudo" userId="bec1ff123162d0e8" providerId="LiveId" clId="{A515486F-29EC-4284-939C-0ED350C90556}" dt="2017-10-08T23:16:03.934" v="2791" actId="20577"/>
          <ac:spMkLst>
            <pc:docMk/>
            <pc:sldMk cId="175351526" sldId="330"/>
            <ac:spMk id="13" creationId="{D8055E85-D8D9-4B27-A3BF-21694F994290}"/>
          </ac:spMkLst>
        </pc:spChg>
      </pc:sldChg>
      <pc:sldChg chg="modSp add del modNotesTx">
        <pc:chgData name="Juan Manuel Monteagudo" userId="bec1ff123162d0e8" providerId="LiveId" clId="{A515486F-29EC-4284-939C-0ED350C90556}" dt="2017-10-08T22:43:01.161" v="1351" actId="2696"/>
        <pc:sldMkLst>
          <pc:docMk/>
          <pc:sldMk cId="1661086708" sldId="330"/>
        </pc:sldMkLst>
        <pc:spChg chg="mod">
          <ac:chgData name="Juan Manuel Monteagudo" userId="bec1ff123162d0e8" providerId="LiveId" clId="{A515486F-29EC-4284-939C-0ED350C90556}" dt="2017-10-08T22:37:58.796" v="911" actId="20577"/>
          <ac:spMkLst>
            <pc:docMk/>
            <pc:sldMk cId="1661086708" sldId="330"/>
            <ac:spMk id="3" creationId="{D5331D84-6F16-4F93-BF36-7AEC09005A57}"/>
          </ac:spMkLst>
        </pc:spChg>
        <pc:spChg chg="mod">
          <ac:chgData name="Juan Manuel Monteagudo" userId="bec1ff123162d0e8" providerId="LiveId" clId="{A515486F-29EC-4284-939C-0ED350C90556}" dt="2017-10-08T22:38:24.642" v="931" actId="20577"/>
          <ac:spMkLst>
            <pc:docMk/>
            <pc:sldMk cId="1661086708" sldId="330"/>
            <ac:spMk id="13" creationId="{D8055E85-D8D9-4B27-A3BF-21694F994290}"/>
          </ac:spMkLst>
        </pc:spChg>
      </pc:sldChg>
      <pc:sldChg chg="modSp add del">
        <pc:chgData name="Juan Manuel Monteagudo" userId="bec1ff123162d0e8" providerId="LiveId" clId="{A515486F-29EC-4284-939C-0ED350C90556}" dt="2017-10-08T22:58:02.993" v="2037" actId="2696"/>
        <pc:sldMkLst>
          <pc:docMk/>
          <pc:sldMk cId="3333580188" sldId="330"/>
        </pc:sldMkLst>
        <pc:spChg chg="mod">
          <ac:chgData name="Juan Manuel Monteagudo" userId="bec1ff123162d0e8" providerId="LiveId" clId="{A515486F-29EC-4284-939C-0ED350C90556}" dt="2017-10-08T22:57:57.715" v="2036" actId="20577"/>
          <ac:spMkLst>
            <pc:docMk/>
            <pc:sldMk cId="3333580188" sldId="330"/>
            <ac:spMk id="3" creationId="{D5331D84-6F16-4F93-BF36-7AEC09005A57}"/>
          </ac:spMkLst>
        </pc:spChg>
      </pc:sldChg>
      <pc:sldChg chg="delSp modSp add modNotes modNotesTx">
        <pc:chgData name="Juan Manuel Monteagudo" userId="bec1ff123162d0e8" providerId="LiveId" clId="{A515486F-29EC-4284-939C-0ED350C90556}" dt="2017-10-10T10:16:59.642" v="6685" actId="20577"/>
        <pc:sldMkLst>
          <pc:docMk/>
          <pc:sldMk cId="1783480737" sldId="331"/>
        </pc:sldMkLst>
        <pc:spChg chg="del mod">
          <ac:chgData name="Juan Manuel Monteagudo" userId="bec1ff123162d0e8" providerId="LiveId" clId="{A515486F-29EC-4284-939C-0ED350C90556}" dt="2017-10-08T23:17:53.820" v="2819" actId="20577"/>
          <ac:spMkLst>
            <pc:docMk/>
            <pc:sldMk cId="1783480737" sldId="331"/>
            <ac:spMk id="2" creationId="{9458E484-5DFF-4ECA-BED7-62F772C2D8B7}"/>
          </ac:spMkLst>
        </pc:spChg>
        <pc:spChg chg="mod">
          <ac:chgData name="Juan Manuel Monteagudo" userId="bec1ff123162d0e8" providerId="LiveId" clId="{A515486F-29EC-4284-939C-0ED350C90556}" dt="2017-10-08T23:17:34.008" v="2817" actId="20577"/>
          <ac:spMkLst>
            <pc:docMk/>
            <pc:sldMk cId="1783480737" sldId="331"/>
            <ac:spMk id="3" creationId="{D5331D84-6F16-4F93-BF36-7AEC09005A57}"/>
          </ac:spMkLst>
        </pc:spChg>
        <pc:spChg chg="mod">
          <ac:chgData name="Juan Manuel Monteagudo" userId="bec1ff123162d0e8" providerId="LiveId" clId="{A515486F-29EC-4284-939C-0ED350C90556}" dt="2017-10-10T10:15:36.604" v="6438" actId="20577"/>
          <ac:spMkLst>
            <pc:docMk/>
            <pc:sldMk cId="1783480737" sldId="331"/>
            <ac:spMk id="13" creationId="{D8055E85-D8D9-4B27-A3BF-21694F994290}"/>
          </ac:spMkLst>
        </pc:spChg>
      </pc:sldChg>
      <pc:sldChg chg="addSp delSp modSp add del modNotesTx">
        <pc:chgData name="Juan Manuel Monteagudo" userId="bec1ff123162d0e8" providerId="LiveId" clId="{A515486F-29EC-4284-939C-0ED350C90556}" dt="2017-10-09T00:02:21.765" v="3846" actId="2696"/>
        <pc:sldMkLst>
          <pc:docMk/>
          <pc:sldMk cId="2024921515" sldId="332"/>
        </pc:sldMkLst>
        <pc:spChg chg="add del mod">
          <ac:chgData name="Juan Manuel Monteagudo" userId="bec1ff123162d0e8" providerId="LiveId" clId="{A515486F-29EC-4284-939C-0ED350C90556}" dt="2017-10-08T23:25:31.115" v="3266" actId="2696"/>
          <ac:spMkLst>
            <pc:docMk/>
            <pc:sldMk cId="2024921515" sldId="332"/>
            <ac:spMk id="2" creationId="{70F89E8A-AD9B-4C4D-8C3E-2BC4C9A2C077}"/>
          </ac:spMkLst>
        </pc:spChg>
        <pc:spChg chg="mod">
          <ac:chgData name="Juan Manuel Monteagudo" userId="bec1ff123162d0e8" providerId="LiveId" clId="{A515486F-29EC-4284-939C-0ED350C90556}" dt="2017-10-08T23:21:12.051" v="2904" actId="20577"/>
          <ac:spMkLst>
            <pc:docMk/>
            <pc:sldMk cId="2024921515" sldId="332"/>
            <ac:spMk id="3" creationId="{D5331D84-6F16-4F93-BF36-7AEC09005A57}"/>
          </ac:spMkLst>
        </pc:spChg>
        <pc:spChg chg="add mod">
          <ac:chgData name="Juan Manuel Monteagudo" userId="bec1ff123162d0e8" providerId="LiveId" clId="{A515486F-29EC-4284-939C-0ED350C90556}" dt="2017-10-08T23:27:32.457" v="3462" actId="20577"/>
          <ac:spMkLst>
            <pc:docMk/>
            <pc:sldMk cId="2024921515" sldId="332"/>
            <ac:spMk id="6" creationId="{3425CEBD-5238-4312-BF1C-5CF899C902E8}"/>
          </ac:spMkLst>
        </pc:spChg>
        <pc:spChg chg="add mod">
          <ac:chgData name="Juan Manuel Monteagudo" userId="bec1ff123162d0e8" providerId="LiveId" clId="{A515486F-29EC-4284-939C-0ED350C90556}" dt="2017-10-08T23:24:31.924" v="3264" actId="20577"/>
          <ac:spMkLst>
            <pc:docMk/>
            <pc:sldMk cId="2024921515" sldId="332"/>
            <ac:spMk id="7" creationId="{D14B0B37-E723-46F1-8418-39F30C0CD526}"/>
          </ac:spMkLst>
        </pc:spChg>
        <pc:spChg chg="mod">
          <ac:chgData name="Juan Manuel Monteagudo" userId="bec1ff123162d0e8" providerId="LiveId" clId="{A515486F-29EC-4284-939C-0ED350C90556}" dt="2017-10-08T23:24:17.534" v="3214" actId="27636"/>
          <ac:spMkLst>
            <pc:docMk/>
            <pc:sldMk cId="2024921515" sldId="332"/>
            <ac:spMk id="13" creationId="{D8055E85-D8D9-4B27-A3BF-21694F994290}"/>
          </ac:spMkLst>
        </pc:spChg>
        <pc:graphicFrameChg chg="add mod">
          <ac:chgData name="Juan Manuel Monteagudo" userId="bec1ff123162d0e8" providerId="LiveId" clId="{A515486F-29EC-4284-939C-0ED350C90556}" dt="2017-10-08T23:27:41.832" v="3463" actId="2696"/>
          <ac:graphicFrameMkLst>
            <pc:docMk/>
            <pc:sldMk cId="2024921515" sldId="332"/>
            <ac:graphicFrameMk id="8" creationId="{94E1AB2B-4D05-43A5-8B62-0262AD515C22}"/>
          </ac:graphicFrameMkLst>
        </pc:graphicFrameChg>
      </pc:sldChg>
      <pc:sldChg chg="addSp delSp modSp add modNotes modNotesTx">
        <pc:chgData name="Juan Manuel Monteagudo" userId="bec1ff123162d0e8" providerId="LiveId" clId="{A515486F-29EC-4284-939C-0ED350C90556}" dt="2017-10-10T00:24:18.268" v="5594" actId="20577"/>
        <pc:sldMkLst>
          <pc:docMk/>
          <pc:sldMk cId="858726748" sldId="333"/>
        </pc:sldMkLst>
        <pc:spChg chg="add del mod">
          <ac:chgData name="Juan Manuel Monteagudo" userId="bec1ff123162d0e8" providerId="LiveId" clId="{A515486F-29EC-4284-939C-0ED350C90556}" dt="2017-10-08T23:55:48.045" v="3672" actId="20577"/>
          <ac:spMkLst>
            <pc:docMk/>
            <pc:sldMk cId="858726748" sldId="333"/>
            <ac:spMk id="2" creationId="{6EDC611F-84D2-41F1-9A9E-9E357D9C8BA2}"/>
          </ac:spMkLst>
        </pc:spChg>
        <pc:spChg chg="mod">
          <ac:chgData name="Juan Manuel Monteagudo" userId="bec1ff123162d0e8" providerId="LiveId" clId="{A515486F-29EC-4284-939C-0ED350C90556}" dt="2017-10-09T00:12:45.433" v="4015" actId="20577"/>
          <ac:spMkLst>
            <pc:docMk/>
            <pc:sldMk cId="858726748" sldId="333"/>
            <ac:spMk id="3" creationId="{D5331D84-6F16-4F93-BF36-7AEC09005A57}"/>
          </ac:spMkLst>
        </pc:spChg>
        <pc:spChg chg="mod">
          <ac:chgData name="Juan Manuel Monteagudo" userId="bec1ff123162d0e8" providerId="LiveId" clId="{A515486F-29EC-4284-939C-0ED350C90556}" dt="2017-10-09T00:02:36.928" v="3849" actId="122"/>
          <ac:spMkLst>
            <pc:docMk/>
            <pc:sldMk cId="858726748" sldId="333"/>
            <ac:spMk id="6" creationId="{3425CEBD-5238-4312-BF1C-5CF899C902E8}"/>
          </ac:spMkLst>
        </pc:spChg>
        <pc:spChg chg="mod">
          <ac:chgData name="Juan Manuel Monteagudo" userId="bec1ff123162d0e8" providerId="LiveId" clId="{A515486F-29EC-4284-939C-0ED350C90556}" dt="2017-10-09T00:02:32.420" v="3848" actId="122"/>
          <ac:spMkLst>
            <pc:docMk/>
            <pc:sldMk cId="858726748" sldId="333"/>
            <ac:spMk id="7" creationId="{D14B0B37-E723-46F1-8418-39F30C0CD526}"/>
          </ac:spMkLst>
        </pc:spChg>
        <pc:spChg chg="del mod">
          <ac:chgData name="Juan Manuel Monteagudo" userId="bec1ff123162d0e8" providerId="LiveId" clId="{A515486F-29EC-4284-939C-0ED350C90556}" dt="2017-10-08T23:53:46.545" v="3591" actId="20577"/>
          <ac:spMkLst>
            <pc:docMk/>
            <pc:sldMk cId="858726748" sldId="333"/>
            <ac:spMk id="13" creationId="{D8055E85-D8D9-4B27-A3BF-21694F994290}"/>
          </ac:spMkLst>
        </pc:spChg>
        <pc:graphicFrameChg chg="del mod">
          <ac:chgData name="Juan Manuel Monteagudo" userId="bec1ff123162d0e8" providerId="LiveId" clId="{A515486F-29EC-4284-939C-0ED350C90556}" dt="2017-10-08T23:53:45.107" v="3590" actId="20577"/>
          <ac:graphicFrameMkLst>
            <pc:docMk/>
            <pc:sldMk cId="858726748" sldId="333"/>
            <ac:graphicFrameMk id="8" creationId="{94E1AB2B-4D05-43A5-8B62-0262AD515C22}"/>
          </ac:graphicFrameMkLst>
        </pc:graphicFrameChg>
        <pc:graphicFrameChg chg="add mod">
          <ac:chgData name="Juan Manuel Monteagudo" userId="bec1ff123162d0e8" providerId="LiveId" clId="{A515486F-29EC-4284-939C-0ED350C90556}" dt="2017-10-09T00:00:12.345" v="3838" actId="20577"/>
          <ac:graphicFrameMkLst>
            <pc:docMk/>
            <pc:sldMk cId="858726748" sldId="333"/>
            <ac:graphicFrameMk id="9" creationId="{0D1A15A6-2458-4026-89DA-23C53E257A44}"/>
          </ac:graphicFrameMkLst>
        </pc:graphicFrameChg>
        <pc:graphicFrameChg chg="add">
          <ac:chgData name="Juan Manuel Monteagudo" userId="bec1ff123162d0e8" providerId="LiveId" clId="{A515486F-29EC-4284-939C-0ED350C90556}" dt="2017-10-08T23:53:46.545" v="3591" actId="20577"/>
          <ac:graphicFrameMkLst>
            <pc:docMk/>
            <pc:sldMk cId="858726748" sldId="333"/>
            <ac:graphicFrameMk id="10" creationId="{F631CDF9-28A0-4736-A20C-38B64DEB6930}"/>
          </ac:graphicFrameMkLst>
        </pc:graphicFrameChg>
      </pc:sldChg>
      <pc:sldChg chg="addSp delSp modSp add del modNotesTx">
        <pc:chgData name="Juan Manuel Monteagudo" userId="bec1ff123162d0e8" providerId="LiveId" clId="{A515486F-29EC-4284-939C-0ED350C90556}" dt="2017-10-08T23:52:46.927" v="3560" actId="2696"/>
        <pc:sldMkLst>
          <pc:docMk/>
          <pc:sldMk cId="1693277210" sldId="333"/>
        </pc:sldMkLst>
        <pc:spChg chg="add del mod">
          <ac:chgData name="Juan Manuel Monteagudo" userId="bec1ff123162d0e8" providerId="LiveId" clId="{A515486F-29EC-4284-939C-0ED350C90556}" dt="2017-10-08T23:38:14.874" v="3559" actId="2696"/>
          <ac:spMkLst>
            <pc:docMk/>
            <pc:sldMk cId="1693277210" sldId="333"/>
            <ac:spMk id="2" creationId="{25F0AF7A-4B4C-47CA-B019-29EF527A0638}"/>
          </ac:spMkLst>
        </pc:spChg>
        <pc:spChg chg="mod">
          <ac:chgData name="Juan Manuel Monteagudo" userId="bec1ff123162d0e8" providerId="LiveId" clId="{A515486F-29EC-4284-939C-0ED350C90556}" dt="2017-10-08T23:37:39.698" v="3549" actId="20577"/>
          <ac:spMkLst>
            <pc:docMk/>
            <pc:sldMk cId="1693277210" sldId="333"/>
            <ac:spMk id="3" creationId="{D5331D84-6F16-4F93-BF36-7AEC09005A57}"/>
          </ac:spMkLst>
        </pc:spChg>
        <pc:spChg chg="add del mod">
          <ac:chgData name="Juan Manuel Monteagudo" userId="bec1ff123162d0e8" providerId="LiveId" clId="{A515486F-29EC-4284-939C-0ED350C90556}" dt="2017-10-08T23:38:14.874" v="3559" actId="2696"/>
          <ac:spMkLst>
            <pc:docMk/>
            <pc:sldMk cId="1693277210" sldId="333"/>
            <ac:spMk id="6" creationId="{3425CEBD-5238-4312-BF1C-5CF899C902E8}"/>
          </ac:spMkLst>
        </pc:spChg>
        <pc:spChg chg="mod">
          <ac:chgData name="Juan Manuel Monteagudo" userId="bec1ff123162d0e8" providerId="LiveId" clId="{A515486F-29EC-4284-939C-0ED350C90556}" dt="2017-10-08T23:38:10.380" v="3557" actId="2696"/>
          <ac:spMkLst>
            <pc:docMk/>
            <pc:sldMk cId="1693277210" sldId="333"/>
            <ac:spMk id="7" creationId="{D14B0B37-E723-46F1-8418-39F30C0CD526}"/>
          </ac:spMkLst>
        </pc:spChg>
        <pc:spChg chg="add del mod">
          <ac:chgData name="Juan Manuel Monteagudo" userId="bec1ff123162d0e8" providerId="LiveId" clId="{A515486F-29EC-4284-939C-0ED350C90556}" dt="2017-10-08T23:38:14.874" v="3559" actId="2696"/>
          <ac:spMkLst>
            <pc:docMk/>
            <pc:sldMk cId="1693277210" sldId="333"/>
            <ac:spMk id="9" creationId="{90302262-9917-49B0-9104-6C312D1CCD2C}"/>
          </ac:spMkLst>
        </pc:spChg>
        <pc:spChg chg="add del mod">
          <ac:chgData name="Juan Manuel Monteagudo" userId="bec1ff123162d0e8" providerId="LiveId" clId="{A515486F-29EC-4284-939C-0ED350C90556}" dt="2017-10-08T23:38:14.874" v="3559" actId="2696"/>
          <ac:spMkLst>
            <pc:docMk/>
            <pc:sldMk cId="1693277210" sldId="333"/>
            <ac:spMk id="10" creationId="{511D3554-8308-43AD-893A-30EA1B78B261}"/>
          </ac:spMkLst>
        </pc:spChg>
        <pc:spChg chg="add del mod">
          <ac:chgData name="Juan Manuel Monteagudo" userId="bec1ff123162d0e8" providerId="LiveId" clId="{A515486F-29EC-4284-939C-0ED350C90556}" dt="2017-10-08T23:38:14.874" v="3559" actId="2696"/>
          <ac:spMkLst>
            <pc:docMk/>
            <pc:sldMk cId="1693277210" sldId="333"/>
            <ac:spMk id="11" creationId="{E2B13343-D029-4A45-BC30-2760F835F0A6}"/>
          </ac:spMkLst>
        </pc:spChg>
        <pc:spChg chg="add del mod">
          <ac:chgData name="Juan Manuel Monteagudo" userId="bec1ff123162d0e8" providerId="LiveId" clId="{A515486F-29EC-4284-939C-0ED350C90556}" dt="2017-10-08T23:38:14.874" v="3559" actId="2696"/>
          <ac:spMkLst>
            <pc:docMk/>
            <pc:sldMk cId="1693277210" sldId="333"/>
            <ac:spMk id="12" creationId="{F1B841BD-9A8F-4C8C-90CE-264C325417B2}"/>
          </ac:spMkLst>
        </pc:spChg>
        <pc:spChg chg="add del mod">
          <ac:chgData name="Juan Manuel Monteagudo" userId="bec1ff123162d0e8" providerId="LiveId" clId="{A515486F-29EC-4284-939C-0ED350C90556}" dt="2017-10-08T23:38:14.874" v="3559" actId="2696"/>
          <ac:spMkLst>
            <pc:docMk/>
            <pc:sldMk cId="1693277210" sldId="333"/>
            <ac:spMk id="13" creationId="{D8055E85-D8D9-4B27-A3BF-21694F994290}"/>
          </ac:spMkLst>
        </pc:spChg>
        <pc:spChg chg="add del mod">
          <ac:chgData name="Juan Manuel Monteagudo" userId="bec1ff123162d0e8" providerId="LiveId" clId="{A515486F-29EC-4284-939C-0ED350C90556}" dt="2017-10-08T23:38:14.874" v="3559" actId="2696"/>
          <ac:spMkLst>
            <pc:docMk/>
            <pc:sldMk cId="1693277210" sldId="333"/>
            <ac:spMk id="14" creationId="{E436C605-79E0-4A06-992F-82485D1399BA}"/>
          </ac:spMkLst>
        </pc:spChg>
      </pc:sldChg>
      <pc:sldChg chg="addSp modSp add modNotesTx">
        <pc:chgData name="Juan Manuel Monteagudo" userId="bec1ff123162d0e8" providerId="LiveId" clId="{A515486F-29EC-4284-939C-0ED350C90556}" dt="2017-10-09T00:49:24.125" v="4943" actId="20577"/>
        <pc:sldMkLst>
          <pc:docMk/>
          <pc:sldMk cId="3191668915" sldId="334"/>
        </pc:sldMkLst>
        <pc:spChg chg="add mod">
          <ac:chgData name="Juan Manuel Monteagudo" userId="bec1ff123162d0e8" providerId="LiveId" clId="{A515486F-29EC-4284-939C-0ED350C90556}" dt="2017-10-09T00:14:54.273" v="4308" actId="20577"/>
          <ac:spMkLst>
            <pc:docMk/>
            <pc:sldMk cId="3191668915" sldId="334"/>
            <ac:spMk id="2" creationId="{EFD6F302-167D-4675-B5BE-865C71E08B51}"/>
          </ac:spMkLst>
        </pc:spChg>
        <pc:spChg chg="mod">
          <ac:chgData name="Juan Manuel Monteagudo" userId="bec1ff123162d0e8" providerId="LiveId" clId="{A515486F-29EC-4284-939C-0ED350C90556}" dt="2017-10-09T00:12:51.884" v="4017" actId="20577"/>
          <ac:spMkLst>
            <pc:docMk/>
            <pc:sldMk cId="3191668915" sldId="334"/>
            <ac:spMk id="3" creationId="{D5331D84-6F16-4F93-BF36-7AEC09005A57}"/>
          </ac:spMkLst>
        </pc:spChg>
        <pc:spChg chg="add mod">
          <ac:chgData name="Juan Manuel Monteagudo" userId="bec1ff123162d0e8" providerId="LiveId" clId="{A515486F-29EC-4284-939C-0ED350C90556}" dt="2017-10-09T00:15:32.800" v="4350" actId="20577"/>
          <ac:spMkLst>
            <pc:docMk/>
            <pc:sldMk cId="3191668915" sldId="334"/>
            <ac:spMk id="6" creationId="{D79741B6-5233-4622-BAC1-140D133AEAEC}"/>
          </ac:spMkLst>
        </pc:spChg>
        <pc:spChg chg="add mod">
          <ac:chgData name="Juan Manuel Monteagudo" userId="bec1ff123162d0e8" providerId="LiveId" clId="{A515486F-29EC-4284-939C-0ED350C90556}" dt="2017-10-09T00:22:06.715" v="4637" actId="20577"/>
          <ac:spMkLst>
            <pc:docMk/>
            <pc:sldMk cId="3191668915" sldId="334"/>
            <ac:spMk id="7" creationId="{2F43D995-4708-440A-A7B2-7E9146A3C3FF}"/>
          </ac:spMkLst>
        </pc:spChg>
        <pc:spChg chg="mod">
          <ac:chgData name="Juan Manuel Monteagudo" userId="bec1ff123162d0e8" providerId="LiveId" clId="{A515486F-29EC-4284-939C-0ED350C90556}" dt="2017-10-09T00:15:22.063" v="4345" actId="20577"/>
          <ac:spMkLst>
            <pc:docMk/>
            <pc:sldMk cId="3191668915" sldId="334"/>
            <ac:spMk id="13" creationId="{D8055E85-D8D9-4B27-A3BF-21694F994290}"/>
          </ac:spMkLst>
        </pc:spChg>
      </pc:sldChg>
      <pc:sldChg chg="addSp delSp modSp add del modNotesTx">
        <pc:chgData name="Juan Manuel Monteagudo" userId="bec1ff123162d0e8" providerId="LiveId" clId="{A515486F-29EC-4284-939C-0ED350C90556}" dt="2017-10-10T10:09:54.155" v="6421" actId="2696"/>
        <pc:sldMkLst>
          <pc:docMk/>
          <pc:sldMk cId="3316657588" sldId="335"/>
        </pc:sldMkLst>
        <pc:spChg chg="mod">
          <ac:chgData name="Juan Manuel Monteagudo" userId="bec1ff123162d0e8" providerId="LiveId" clId="{A515486F-29EC-4284-939C-0ED350C90556}" dt="2017-10-09T00:54:25.639" v="5002" actId="20577"/>
          <ac:spMkLst>
            <pc:docMk/>
            <pc:sldMk cId="3316657588" sldId="335"/>
            <ac:spMk id="2" creationId="{EFD6F302-167D-4675-B5BE-865C71E08B51}"/>
          </ac:spMkLst>
        </pc:spChg>
        <pc:spChg chg="mod">
          <ac:chgData name="Juan Manuel Monteagudo" userId="bec1ff123162d0e8" providerId="LiveId" clId="{A515486F-29EC-4284-939C-0ED350C90556}" dt="2017-10-09T00:54:37.643" v="5037" actId="20577"/>
          <ac:spMkLst>
            <pc:docMk/>
            <pc:sldMk cId="3316657588" sldId="335"/>
            <ac:spMk id="6" creationId="{D79741B6-5233-4622-BAC1-140D133AEAEC}"/>
          </ac:spMkLst>
        </pc:spChg>
        <pc:spChg chg="mod">
          <ac:chgData name="Juan Manuel Monteagudo" userId="bec1ff123162d0e8" providerId="LiveId" clId="{A515486F-29EC-4284-939C-0ED350C90556}" dt="2017-10-09T00:51:49.470" v="4946" actId="20577"/>
          <ac:spMkLst>
            <pc:docMk/>
            <pc:sldMk cId="3316657588" sldId="335"/>
            <ac:spMk id="7" creationId="{2F43D995-4708-440A-A7B2-7E9146A3C3FF}"/>
          </ac:spMkLst>
        </pc:spChg>
        <pc:spChg chg="del mod">
          <ac:chgData name="Juan Manuel Monteagudo" userId="bec1ff123162d0e8" providerId="LiveId" clId="{A515486F-29EC-4284-939C-0ED350C90556}" dt="2017-10-09T00:58:39.834" v="5307" actId="20577"/>
          <ac:spMkLst>
            <pc:docMk/>
            <pc:sldMk cId="3316657588" sldId="335"/>
            <ac:spMk id="13" creationId="{D8055E85-D8D9-4B27-A3BF-21694F994290}"/>
          </ac:spMkLst>
        </pc:spChg>
        <pc:graphicFrameChg chg="add mod modGraphic">
          <ac:chgData name="Juan Manuel Monteagudo" userId="bec1ff123162d0e8" providerId="LiveId" clId="{A515486F-29EC-4284-939C-0ED350C90556}" dt="2017-10-09T01:04:35.845" v="5570" actId="20577"/>
          <ac:graphicFrameMkLst>
            <pc:docMk/>
            <pc:sldMk cId="3316657588" sldId="335"/>
            <ac:graphicFrameMk id="8" creationId="{DBBCFC2A-BEF2-401A-98AA-6FFCBA26232F}"/>
          </ac:graphicFrameMkLst>
        </pc:graphicFrameChg>
      </pc:sldChg>
      <pc:sldChg chg="addSp delSp modSp add modNotes modNotesTx">
        <pc:chgData name="Juan Manuel Monteagudo" userId="bec1ff123162d0e8" providerId="LiveId" clId="{A515486F-29EC-4284-939C-0ED350C90556}" dt="2017-10-10T10:18:29.563" v="6706" actId="20577"/>
        <pc:sldMkLst>
          <pc:docMk/>
          <pc:sldMk cId="2958377373" sldId="336"/>
        </pc:sldMkLst>
        <pc:spChg chg="del mod">
          <ac:chgData name="Juan Manuel Monteagudo" userId="bec1ff123162d0e8" providerId="LiveId" clId="{A515486F-29EC-4284-939C-0ED350C90556}" dt="2017-10-09T23:50:14.689" v="5576"/>
          <ac:spMkLst>
            <pc:docMk/>
            <pc:sldMk cId="2958377373" sldId="336"/>
            <ac:spMk id="7" creationId="{2F43D995-4708-440A-A7B2-7E9146A3C3FF}"/>
          </ac:spMkLst>
        </pc:spChg>
        <pc:spChg chg="add del mod">
          <ac:chgData name="Juan Manuel Monteagudo" userId="bec1ff123162d0e8" providerId="LiveId" clId="{A515486F-29EC-4284-939C-0ED350C90556}" dt="2017-10-09T23:57:41.736" v="5585"/>
          <ac:spMkLst>
            <pc:docMk/>
            <pc:sldMk cId="2958377373" sldId="336"/>
            <ac:spMk id="9" creationId="{F4D75E7B-5E6B-4A94-98CC-B9E78F0488F7}"/>
          </ac:spMkLst>
        </pc:spChg>
        <pc:graphicFrameChg chg="del">
          <ac:chgData name="Juan Manuel Monteagudo" userId="bec1ff123162d0e8" providerId="LiveId" clId="{A515486F-29EC-4284-939C-0ED350C90556}" dt="2017-10-09T23:49:52.364" v="5574"/>
          <ac:graphicFrameMkLst>
            <pc:docMk/>
            <pc:sldMk cId="2958377373" sldId="336"/>
            <ac:graphicFrameMk id="8" creationId="{DBBCFC2A-BEF2-401A-98AA-6FFCBA26232F}"/>
          </ac:graphicFrameMkLst>
        </pc:graphicFrameChg>
        <pc:picChg chg="add mod modCrop">
          <ac:chgData name="Juan Manuel Monteagudo" userId="bec1ff123162d0e8" providerId="LiveId" clId="{A515486F-29EC-4284-939C-0ED350C90556}" dt="2017-10-09T23:53:07.568" v="5584" actId="732"/>
          <ac:picMkLst>
            <pc:docMk/>
            <pc:sldMk cId="2958377373" sldId="336"/>
            <ac:picMk id="10" creationId="{AE06D043-26F0-4D92-B3BF-90FFFFBC86A5}"/>
          </ac:picMkLst>
        </pc:picChg>
        <pc:picChg chg="add mod modCrop">
          <ac:chgData name="Juan Manuel Monteagudo" userId="bec1ff123162d0e8" providerId="LiveId" clId="{A515486F-29EC-4284-939C-0ED350C90556}" dt="2017-10-09T23:58:14.014" v="5590" actId="1076"/>
          <ac:picMkLst>
            <pc:docMk/>
            <pc:sldMk cId="2958377373" sldId="336"/>
            <ac:picMk id="11" creationId="{897C12D3-1079-41DA-AAE9-ED0CD74F0CCD}"/>
          </ac:picMkLst>
        </pc:picChg>
      </pc:sldChg>
      <pc:sldChg chg="modSp add modNotes modNotesTx">
        <pc:chgData name="Juan Manuel Monteagudo" userId="bec1ff123162d0e8" providerId="LiveId" clId="{A515486F-29EC-4284-939C-0ED350C90556}" dt="2017-10-10T10:31:43.510" v="8311" actId="20577"/>
        <pc:sldMkLst>
          <pc:docMk/>
          <pc:sldMk cId="2266429241" sldId="337"/>
        </pc:sldMkLst>
        <pc:spChg chg="mod">
          <ac:chgData name="Juan Manuel Monteagudo" userId="bec1ff123162d0e8" providerId="LiveId" clId="{A515486F-29EC-4284-939C-0ED350C90556}" dt="2017-10-10T10:17:56.451" v="6702" actId="20577"/>
          <ac:spMkLst>
            <pc:docMk/>
            <pc:sldMk cId="2266429241" sldId="337"/>
            <ac:spMk id="2" creationId="{EFD6F302-167D-4675-B5BE-865C71E08B51}"/>
          </ac:spMkLst>
        </pc:spChg>
        <pc:spChg chg="mod">
          <ac:chgData name="Juan Manuel Monteagudo" userId="bec1ff123162d0e8" providerId="LiveId" clId="{A515486F-29EC-4284-939C-0ED350C90556}" dt="2017-10-10T10:17:12.925" v="6686" actId="313"/>
          <ac:spMkLst>
            <pc:docMk/>
            <pc:sldMk cId="2266429241" sldId="337"/>
            <ac:spMk id="3" creationId="{D5331D84-6F16-4F93-BF36-7AEC09005A57}"/>
          </ac:spMkLst>
        </pc:spChg>
        <pc:spChg chg="mod">
          <ac:chgData name="Juan Manuel Monteagudo" userId="bec1ff123162d0e8" providerId="LiveId" clId="{A515486F-29EC-4284-939C-0ED350C90556}" dt="2017-10-10T10:19:10.225" v="6801" actId="20577"/>
          <ac:spMkLst>
            <pc:docMk/>
            <pc:sldMk cId="2266429241" sldId="337"/>
            <ac:spMk id="13" creationId="{D8055E85-D8D9-4B27-A3BF-21694F994290}"/>
          </ac:spMkLst>
        </pc:spChg>
      </pc:sldChg>
    </pc:docChg>
  </pc:docChgLst>
  <pc:docChgLst>
    <pc:chgData name="Juan Manuel Monteagudo" userId="bec1ff123162d0e8" providerId="LiveId" clId="{80C29B26-8A7F-4A3E-AD11-0293139A206C}"/>
    <pc:docChg chg="custSel modSld">
      <pc:chgData name="Juan Manuel Monteagudo" userId="bec1ff123162d0e8" providerId="LiveId" clId="{80C29B26-8A7F-4A3E-AD11-0293139A206C}" dt="2017-09-13T03:34:31.475" v="145" actId="20577"/>
      <pc:docMkLst>
        <pc:docMk/>
      </pc:docMkLst>
      <pc:sldChg chg="modNotesTx">
        <pc:chgData name="Juan Manuel Monteagudo" userId="bec1ff123162d0e8" providerId="LiveId" clId="{80C29B26-8A7F-4A3E-AD11-0293139A206C}" dt="2017-09-13T03:34:31.475" v="145" actId="20577"/>
        <pc:sldMkLst>
          <pc:docMk/>
          <pc:sldMk cId="2682982202" sldId="314"/>
        </pc:sldMkLst>
      </pc:sldChg>
      <pc:sldChg chg="addSp delSp modSp">
        <pc:chgData name="Juan Manuel Monteagudo" userId="bec1ff123162d0e8" providerId="LiveId" clId="{80C29B26-8A7F-4A3E-AD11-0293139A206C}" dt="2017-09-13T03:25:52.131" v="46" actId="14100"/>
        <pc:sldMkLst>
          <pc:docMk/>
          <pc:sldMk cId="727479455" sldId="316"/>
        </pc:sldMkLst>
        <pc:graphicFrameChg chg="modGraphic">
          <ac:chgData name="Juan Manuel Monteagudo" userId="bec1ff123162d0e8" providerId="LiveId" clId="{80C29B26-8A7F-4A3E-AD11-0293139A206C}" dt="2017-09-13T03:21:27.127" v="13" actId="20577"/>
          <ac:graphicFrameMkLst>
            <pc:docMk/>
            <pc:sldMk cId="727479455" sldId="316"/>
            <ac:graphicFrameMk id="15" creationId="{60C25B33-45A5-4828-95BC-343453581572}"/>
          </ac:graphicFrameMkLst>
        </pc:graphicFrameChg>
        <pc:graphicFrameChg chg="modGraphic">
          <ac:chgData name="Juan Manuel Monteagudo" userId="bec1ff123162d0e8" providerId="LiveId" clId="{80C29B26-8A7F-4A3E-AD11-0293139A206C}" dt="2017-09-13T03:21:39.591" v="14" actId="20577"/>
          <ac:graphicFrameMkLst>
            <pc:docMk/>
            <pc:sldMk cId="727479455" sldId="316"/>
            <ac:graphicFrameMk id="22" creationId="{EC27DEB7-A2CE-4214-B752-F2F710E979D6}"/>
          </ac:graphicFrameMkLst>
        </pc:graphicFrameChg>
        <pc:graphicFrameChg chg="modGraphic">
          <ac:chgData name="Juan Manuel Monteagudo" userId="bec1ff123162d0e8" providerId="LiveId" clId="{80C29B26-8A7F-4A3E-AD11-0293139A206C}" dt="2017-09-13T03:21:48.115" v="15" actId="20577"/>
          <ac:graphicFrameMkLst>
            <pc:docMk/>
            <pc:sldMk cId="727479455" sldId="316"/>
            <ac:graphicFrameMk id="26" creationId="{FEE30BC9-8898-4308-93DE-10F286BD0C29}"/>
          </ac:graphicFrameMkLst>
        </pc:graphicFrameChg>
        <pc:graphicFrameChg chg="modGraphic">
          <ac:chgData name="Juan Manuel Monteagudo" userId="bec1ff123162d0e8" providerId="LiveId" clId="{80C29B26-8A7F-4A3E-AD11-0293139A206C}" dt="2017-09-13T03:21:53.920" v="16" actId="20577"/>
          <ac:graphicFrameMkLst>
            <pc:docMk/>
            <pc:sldMk cId="727479455" sldId="316"/>
            <ac:graphicFrameMk id="27" creationId="{78D456CF-D7B0-430A-8898-9FABF24FEFF9}"/>
          </ac:graphicFrameMkLst>
        </pc:graphicFrameChg>
        <pc:graphicFrameChg chg="modGraphic">
          <ac:chgData name="Juan Manuel Monteagudo" userId="bec1ff123162d0e8" providerId="LiveId" clId="{80C29B26-8A7F-4A3E-AD11-0293139A206C}" dt="2017-09-13T03:22:03.219" v="17" actId="20577"/>
          <ac:graphicFrameMkLst>
            <pc:docMk/>
            <pc:sldMk cId="727479455" sldId="316"/>
            <ac:graphicFrameMk id="28" creationId="{64C6D8B2-E771-4151-8ECF-7011473163D1}"/>
          </ac:graphicFrameMkLst>
        </pc:graphicFrameChg>
        <pc:graphicFrameChg chg="del">
          <ac:chgData name="Juan Manuel Monteagudo" userId="bec1ff123162d0e8" providerId="LiveId" clId="{80C29B26-8A7F-4A3E-AD11-0293139A206C}" dt="2017-09-13T03:21:19.641" v="12" actId="478"/>
          <ac:graphicFrameMkLst>
            <pc:docMk/>
            <pc:sldMk cId="727479455" sldId="316"/>
            <ac:graphicFrameMk id="30" creationId="{64495C9C-2B4F-4961-8DBF-811B893A6E53}"/>
          </ac:graphicFrameMkLst>
        </pc:graphicFrameChg>
        <pc:cxnChg chg="add mod">
          <ac:chgData name="Juan Manuel Monteagudo" userId="bec1ff123162d0e8" providerId="LiveId" clId="{80C29B26-8A7F-4A3E-AD11-0293139A206C}" dt="2017-09-13T03:20:23.369" v="2" actId="14100"/>
          <ac:cxnSpMkLst>
            <pc:docMk/>
            <pc:sldMk cId="727479455" sldId="316"/>
            <ac:cxnSpMk id="32" creationId="{4079DD97-A895-4846-8AA8-97000DF5DA80}"/>
          </ac:cxnSpMkLst>
        </pc:cxnChg>
        <pc:cxnChg chg="add mod">
          <ac:chgData name="Juan Manuel Monteagudo" userId="bec1ff123162d0e8" providerId="LiveId" clId="{80C29B26-8A7F-4A3E-AD11-0293139A206C}" dt="2017-09-13T03:20:45.364" v="6" actId="14100"/>
          <ac:cxnSpMkLst>
            <pc:docMk/>
            <pc:sldMk cId="727479455" sldId="316"/>
            <ac:cxnSpMk id="34" creationId="{E169FC5B-BD16-4604-9101-6CEC4825A0FD}"/>
          </ac:cxnSpMkLst>
        </pc:cxnChg>
        <pc:cxnChg chg="add mod">
          <ac:chgData name="Juan Manuel Monteagudo" userId="bec1ff123162d0e8" providerId="LiveId" clId="{80C29B26-8A7F-4A3E-AD11-0293139A206C}" dt="2017-09-13T03:25:52.131" v="46" actId="14100"/>
          <ac:cxnSpMkLst>
            <pc:docMk/>
            <pc:sldMk cId="727479455" sldId="316"/>
            <ac:cxnSpMk id="36" creationId="{663B7C24-4FE0-4C28-A186-190D59A52480}"/>
          </ac:cxnSpMkLst>
        </pc:cxnChg>
        <pc:cxnChg chg="del">
          <ac:chgData name="Juan Manuel Monteagudo" userId="bec1ff123162d0e8" providerId="LiveId" clId="{80C29B26-8A7F-4A3E-AD11-0293139A206C}" dt="2017-09-13T03:20:56.131" v="7" actId="478"/>
          <ac:cxnSpMkLst>
            <pc:docMk/>
            <pc:sldMk cId="727479455" sldId="316"/>
            <ac:cxnSpMk id="37" creationId="{0D969765-E69E-4A9C-BA9E-F90FC9DCB3CA}"/>
          </ac:cxnSpMkLst>
        </pc:cxnChg>
        <pc:cxnChg chg="del">
          <ac:chgData name="Juan Manuel Monteagudo" userId="bec1ff123162d0e8" providerId="LiveId" clId="{80C29B26-8A7F-4A3E-AD11-0293139A206C}" dt="2017-09-13T03:21:05.950" v="9" actId="478"/>
          <ac:cxnSpMkLst>
            <pc:docMk/>
            <pc:sldMk cId="727479455" sldId="316"/>
            <ac:cxnSpMk id="41" creationId="{6210B5AE-2181-4AB6-AA50-0CF04F02CCCC}"/>
          </ac:cxnSpMkLst>
        </pc:cxnChg>
        <pc:cxnChg chg="del">
          <ac:chgData name="Juan Manuel Monteagudo" userId="bec1ff123162d0e8" providerId="LiveId" clId="{80C29B26-8A7F-4A3E-AD11-0293139A206C}" dt="2017-09-13T03:21:08.734" v="10" actId="478"/>
          <ac:cxnSpMkLst>
            <pc:docMk/>
            <pc:sldMk cId="727479455" sldId="316"/>
            <ac:cxnSpMk id="43" creationId="{0C3FFAA7-8182-44D2-B52B-1DB16B3D8367}"/>
          </ac:cxnSpMkLst>
        </pc:cxnChg>
        <pc:cxnChg chg="del">
          <ac:chgData name="Juan Manuel Monteagudo" userId="bec1ff123162d0e8" providerId="LiveId" clId="{80C29B26-8A7F-4A3E-AD11-0293139A206C}" dt="2017-09-13T03:20:31.698" v="3" actId="478"/>
          <ac:cxnSpMkLst>
            <pc:docMk/>
            <pc:sldMk cId="727479455" sldId="316"/>
            <ac:cxnSpMk id="51" creationId="{EA460F33-B8EE-4A87-B8D5-43622D4E9906}"/>
          </ac:cxnSpMkLst>
        </pc:cxnChg>
        <pc:cxnChg chg="mod">
          <ac:chgData name="Juan Manuel Monteagudo" userId="bec1ff123162d0e8" providerId="LiveId" clId="{80C29B26-8A7F-4A3E-AD11-0293139A206C}" dt="2017-09-13T03:21:13.076" v="11" actId="14100"/>
          <ac:cxnSpMkLst>
            <pc:docMk/>
            <pc:sldMk cId="727479455" sldId="316"/>
            <ac:cxnSpMk id="53" creationId="{1A6D3011-7546-437A-BC8F-E983003B3D44}"/>
          </ac:cxnSpMkLst>
        </pc:cxnChg>
        <pc:cxnChg chg="del">
          <ac:chgData name="Juan Manuel Monteagudo" userId="bec1ff123162d0e8" providerId="LiveId" clId="{80C29B26-8A7F-4A3E-AD11-0293139A206C}" dt="2017-09-13T03:21:01.635" v="8" actId="478"/>
          <ac:cxnSpMkLst>
            <pc:docMk/>
            <pc:sldMk cId="727479455" sldId="316"/>
            <ac:cxnSpMk id="55" creationId="{53E7C602-37C1-4481-8C1F-87276D8AA354}"/>
          </ac:cxnSpMkLst>
        </pc:cxnChg>
      </pc:sldChg>
      <pc:sldChg chg="addSp delSp modSp modNotesTx">
        <pc:chgData name="Juan Manuel Monteagudo" userId="bec1ff123162d0e8" providerId="LiveId" clId="{80C29B26-8A7F-4A3E-AD11-0293139A206C}" dt="2017-09-13T03:33:34.602" v="121" actId="20577"/>
        <pc:sldMkLst>
          <pc:docMk/>
          <pc:sldMk cId="786314864" sldId="317"/>
        </pc:sldMkLst>
        <pc:graphicFrameChg chg="modGraphic">
          <ac:chgData name="Juan Manuel Monteagudo" userId="bec1ff123162d0e8" providerId="LiveId" clId="{80C29B26-8A7F-4A3E-AD11-0293139A206C}" dt="2017-09-13T03:29:19.504" v="96" actId="20577"/>
          <ac:graphicFrameMkLst>
            <pc:docMk/>
            <pc:sldMk cId="786314864" sldId="317"/>
            <ac:graphicFrameMk id="15" creationId="{60C25B33-45A5-4828-95BC-343453581572}"/>
          </ac:graphicFrameMkLst>
        </pc:graphicFrameChg>
        <pc:graphicFrameChg chg="modGraphic">
          <ac:chgData name="Juan Manuel Monteagudo" userId="bec1ff123162d0e8" providerId="LiveId" clId="{80C29B26-8A7F-4A3E-AD11-0293139A206C}" dt="2017-09-13T03:31:01.623" v="104" actId="20577"/>
          <ac:graphicFrameMkLst>
            <pc:docMk/>
            <pc:sldMk cId="786314864" sldId="317"/>
            <ac:graphicFrameMk id="22" creationId="{EC27DEB7-A2CE-4214-B752-F2F710E979D6}"/>
          </ac:graphicFrameMkLst>
        </pc:graphicFrameChg>
        <pc:graphicFrameChg chg="modGraphic">
          <ac:chgData name="Juan Manuel Monteagudo" userId="bec1ff123162d0e8" providerId="LiveId" clId="{80C29B26-8A7F-4A3E-AD11-0293139A206C}" dt="2017-09-13T03:29:26.175" v="97" actId="207"/>
          <ac:graphicFrameMkLst>
            <pc:docMk/>
            <pc:sldMk cId="786314864" sldId="317"/>
            <ac:graphicFrameMk id="24" creationId="{F0C2ED75-810A-4835-A264-16839A3B0B08}"/>
          </ac:graphicFrameMkLst>
        </pc:graphicFrameChg>
        <pc:graphicFrameChg chg="modGraphic">
          <ac:chgData name="Juan Manuel Monteagudo" userId="bec1ff123162d0e8" providerId="LiveId" clId="{80C29B26-8A7F-4A3E-AD11-0293139A206C}" dt="2017-09-13T03:29:31.466" v="98" actId="207"/>
          <ac:graphicFrameMkLst>
            <pc:docMk/>
            <pc:sldMk cId="786314864" sldId="317"/>
            <ac:graphicFrameMk id="26" creationId="{FEE30BC9-8898-4308-93DE-10F286BD0C29}"/>
          </ac:graphicFrameMkLst>
        </pc:graphicFrameChg>
        <pc:graphicFrameChg chg="modGraphic">
          <ac:chgData name="Juan Manuel Monteagudo" userId="bec1ff123162d0e8" providerId="LiveId" clId="{80C29B26-8A7F-4A3E-AD11-0293139A206C}" dt="2017-09-13T03:30:57.727" v="103" actId="20577"/>
          <ac:graphicFrameMkLst>
            <pc:docMk/>
            <pc:sldMk cId="786314864" sldId="317"/>
            <ac:graphicFrameMk id="27" creationId="{78D456CF-D7B0-430A-8898-9FABF24FEFF9}"/>
          </ac:graphicFrameMkLst>
        </pc:graphicFrameChg>
        <pc:graphicFrameChg chg="modGraphic">
          <ac:chgData name="Juan Manuel Monteagudo" userId="bec1ff123162d0e8" providerId="LiveId" clId="{80C29B26-8A7F-4A3E-AD11-0293139A206C}" dt="2017-09-13T03:28:35.230" v="88" actId="20577"/>
          <ac:graphicFrameMkLst>
            <pc:docMk/>
            <pc:sldMk cId="786314864" sldId="317"/>
            <ac:graphicFrameMk id="28" creationId="{64C6D8B2-E771-4151-8ECF-7011473163D1}"/>
          </ac:graphicFrameMkLst>
        </pc:graphicFrameChg>
        <pc:graphicFrameChg chg="modGraphic">
          <ac:chgData name="Juan Manuel Monteagudo" userId="bec1ff123162d0e8" providerId="LiveId" clId="{80C29B26-8A7F-4A3E-AD11-0293139A206C}" dt="2017-09-13T03:32:31.014" v="111" actId="207"/>
          <ac:graphicFrameMkLst>
            <pc:docMk/>
            <pc:sldMk cId="786314864" sldId="317"/>
            <ac:graphicFrameMk id="29" creationId="{6231B2E9-B61C-4BDC-A7A6-C3B972703CB3}"/>
          </ac:graphicFrameMkLst>
        </pc:graphicFrameChg>
        <pc:graphicFrameChg chg="del">
          <ac:chgData name="Juan Manuel Monteagudo" userId="bec1ff123162d0e8" providerId="LiveId" clId="{80C29B26-8A7F-4A3E-AD11-0293139A206C}" dt="2017-09-13T03:23:14.030" v="18" actId="478"/>
          <ac:graphicFrameMkLst>
            <pc:docMk/>
            <pc:sldMk cId="786314864" sldId="317"/>
            <ac:graphicFrameMk id="30" creationId="{64495C9C-2B4F-4961-8DBF-811B893A6E53}"/>
          </ac:graphicFrameMkLst>
        </pc:graphicFrameChg>
        <pc:cxnChg chg="add mod">
          <ac:chgData name="Juan Manuel Monteagudo" userId="bec1ff123162d0e8" providerId="LiveId" clId="{80C29B26-8A7F-4A3E-AD11-0293139A206C}" dt="2017-09-13T03:24:03.096" v="25" actId="14100"/>
          <ac:cxnSpMkLst>
            <pc:docMk/>
            <pc:sldMk cId="786314864" sldId="317"/>
            <ac:cxnSpMk id="32" creationId="{6665E1CD-5D42-4B48-BCC1-B755B8E789B5}"/>
          </ac:cxnSpMkLst>
        </pc:cxnChg>
        <pc:cxnChg chg="add mod">
          <ac:chgData name="Juan Manuel Monteagudo" userId="bec1ff123162d0e8" providerId="LiveId" clId="{80C29B26-8A7F-4A3E-AD11-0293139A206C}" dt="2017-09-13T03:24:16.622" v="29" actId="14100"/>
          <ac:cxnSpMkLst>
            <pc:docMk/>
            <pc:sldMk cId="786314864" sldId="317"/>
            <ac:cxnSpMk id="34" creationId="{70CA9FD4-DAAB-4894-8577-CEC82F2A34B0}"/>
          </ac:cxnSpMkLst>
        </pc:cxnChg>
        <pc:cxnChg chg="add mod">
          <ac:chgData name="Juan Manuel Monteagudo" userId="bec1ff123162d0e8" providerId="LiveId" clId="{80C29B26-8A7F-4A3E-AD11-0293139A206C}" dt="2017-09-13T03:26:04.469" v="49" actId="14100"/>
          <ac:cxnSpMkLst>
            <pc:docMk/>
            <pc:sldMk cId="786314864" sldId="317"/>
            <ac:cxnSpMk id="36" creationId="{3D2ACB24-AC0A-4991-AC8D-2C3D67AB6BFC}"/>
          </ac:cxnSpMkLst>
        </pc:cxnChg>
        <pc:cxnChg chg="del">
          <ac:chgData name="Juan Manuel Monteagudo" userId="bec1ff123162d0e8" providerId="LiveId" clId="{80C29B26-8A7F-4A3E-AD11-0293139A206C}" dt="2017-09-13T03:23:30.813" v="21" actId="478"/>
          <ac:cxnSpMkLst>
            <pc:docMk/>
            <pc:sldMk cId="786314864" sldId="317"/>
            <ac:cxnSpMk id="37" creationId="{0D969765-E69E-4A9C-BA9E-F90FC9DCB3CA}"/>
          </ac:cxnSpMkLst>
        </pc:cxnChg>
        <pc:cxnChg chg="del">
          <ac:chgData name="Juan Manuel Monteagudo" userId="bec1ff123162d0e8" providerId="LiveId" clId="{80C29B26-8A7F-4A3E-AD11-0293139A206C}" dt="2017-09-13T03:25:30.730" v="43" actId="478"/>
          <ac:cxnSpMkLst>
            <pc:docMk/>
            <pc:sldMk cId="786314864" sldId="317"/>
            <ac:cxnSpMk id="41" creationId="{6210B5AE-2181-4AB6-AA50-0CF04F02CCCC}"/>
          </ac:cxnSpMkLst>
        </pc:cxnChg>
        <pc:cxnChg chg="del">
          <ac:chgData name="Juan Manuel Monteagudo" userId="bec1ff123162d0e8" providerId="LiveId" clId="{80C29B26-8A7F-4A3E-AD11-0293139A206C}" dt="2017-09-13T03:23:16.689" v="19" actId="478"/>
          <ac:cxnSpMkLst>
            <pc:docMk/>
            <pc:sldMk cId="786314864" sldId="317"/>
            <ac:cxnSpMk id="43" creationId="{0C3FFAA7-8182-44D2-B52B-1DB16B3D8367}"/>
          </ac:cxnSpMkLst>
        </pc:cxnChg>
        <pc:cxnChg chg="del">
          <ac:chgData name="Juan Manuel Monteagudo" userId="bec1ff123162d0e8" providerId="LiveId" clId="{80C29B26-8A7F-4A3E-AD11-0293139A206C}" dt="2017-09-13T03:24:06.994" v="26" actId="478"/>
          <ac:cxnSpMkLst>
            <pc:docMk/>
            <pc:sldMk cId="786314864" sldId="317"/>
            <ac:cxnSpMk id="51" creationId="{EA460F33-B8EE-4A87-B8D5-43622D4E9906}"/>
          </ac:cxnSpMkLst>
        </pc:cxnChg>
        <pc:cxnChg chg="mod">
          <ac:chgData name="Juan Manuel Monteagudo" userId="bec1ff123162d0e8" providerId="LiveId" clId="{80C29B26-8A7F-4A3E-AD11-0293139A206C}" dt="2017-09-13T03:23:20.635" v="20" actId="14100"/>
          <ac:cxnSpMkLst>
            <pc:docMk/>
            <pc:sldMk cId="786314864" sldId="317"/>
            <ac:cxnSpMk id="53" creationId="{1A6D3011-7546-437A-BC8F-E983003B3D44}"/>
          </ac:cxnSpMkLst>
        </pc:cxnChg>
        <pc:cxnChg chg="del">
          <ac:chgData name="Juan Manuel Monteagudo" userId="bec1ff123162d0e8" providerId="LiveId" clId="{80C29B26-8A7F-4A3E-AD11-0293139A206C}" dt="2017-09-13T03:23:33.432" v="22" actId="478"/>
          <ac:cxnSpMkLst>
            <pc:docMk/>
            <pc:sldMk cId="786314864" sldId="317"/>
            <ac:cxnSpMk id="55" creationId="{53E7C602-37C1-4481-8C1F-87276D8AA354}"/>
          </ac:cxnSpMkLst>
        </pc:cxnChg>
      </pc:sldChg>
    </pc:docChg>
  </pc:docChgLst>
  <pc:docChgLst>
    <pc:chgData name="Juan Manuel Monteagudo" userId="bec1ff123162d0e8" providerId="LiveId" clId="{D162B66F-8A7C-4C1E-A312-CD3AF959D580}"/>
    <pc:docChg chg="undo redo custSel addSld delSld modSld sldOrd">
      <pc:chgData name="Juan Manuel Monteagudo" userId="bec1ff123162d0e8" providerId="LiveId" clId="{D162B66F-8A7C-4C1E-A312-CD3AF959D580}" dt="2017-09-05T20:24:46.111" v="10625" actId="20577"/>
      <pc:docMkLst>
        <pc:docMk/>
      </pc:docMkLst>
      <pc:sldChg chg="modSp">
        <pc:chgData name="Juan Manuel Monteagudo" userId="bec1ff123162d0e8" providerId="LiveId" clId="{D162B66F-8A7C-4C1E-A312-CD3AF959D580}" dt="2017-09-03T20:38:55.449" v="43" actId="20577"/>
        <pc:sldMkLst>
          <pc:docMk/>
          <pc:sldMk cId="1967228489" sldId="272"/>
        </pc:sldMkLst>
        <pc:spChg chg="mod">
          <ac:chgData name="Juan Manuel Monteagudo" userId="bec1ff123162d0e8" providerId="LiveId" clId="{D162B66F-8A7C-4C1E-A312-CD3AF959D580}" dt="2017-09-03T20:38:55.449" v="43" actId="20577"/>
          <ac:spMkLst>
            <pc:docMk/>
            <pc:sldMk cId="1967228489" sldId="272"/>
            <ac:spMk id="2" creationId="{00000000-0000-0000-0000-000000000000}"/>
          </ac:spMkLst>
        </pc:spChg>
      </pc:sldChg>
      <pc:sldChg chg="modSp modNotesTx">
        <pc:chgData name="Juan Manuel Monteagudo" userId="bec1ff123162d0e8" providerId="LiveId" clId="{D162B66F-8A7C-4C1E-A312-CD3AF959D580}" dt="2017-09-05T18:30:31.593" v="10031" actId="20577"/>
        <pc:sldMkLst>
          <pc:docMk/>
          <pc:sldMk cId="1967228489" sldId="275"/>
        </pc:sldMkLst>
        <pc:spChg chg="mod">
          <ac:chgData name="Juan Manuel Monteagudo" userId="bec1ff123162d0e8" providerId="LiveId" clId="{D162B66F-8A7C-4C1E-A312-CD3AF959D580}" dt="2017-09-05T18:29:58.307" v="9929" actId="20577"/>
          <ac:spMkLst>
            <pc:docMk/>
            <pc:sldMk cId="1967228489" sldId="275"/>
            <ac:spMk id="3" creationId="{00000000-0000-0000-0000-000000000000}"/>
          </ac:spMkLst>
        </pc:spChg>
      </pc:sldChg>
      <pc:sldChg chg="del">
        <pc:chgData name="Juan Manuel Monteagudo" userId="bec1ff123162d0e8" providerId="LiveId" clId="{D162B66F-8A7C-4C1E-A312-CD3AF959D580}" dt="2017-09-03T20:51:36.324" v="303" actId="2696"/>
        <pc:sldMkLst>
          <pc:docMk/>
          <pc:sldMk cId="808100350" sldId="277"/>
        </pc:sldMkLst>
      </pc:sldChg>
      <pc:sldChg chg="del">
        <pc:chgData name="Juan Manuel Monteagudo" userId="bec1ff123162d0e8" providerId="LiveId" clId="{D162B66F-8A7C-4C1E-A312-CD3AF959D580}" dt="2017-09-03T20:51:40.441" v="307" actId="2696"/>
        <pc:sldMkLst>
          <pc:docMk/>
          <pc:sldMk cId="1969827363" sldId="280"/>
        </pc:sldMkLst>
      </pc:sldChg>
      <pc:sldChg chg="del">
        <pc:chgData name="Juan Manuel Monteagudo" userId="bec1ff123162d0e8" providerId="LiveId" clId="{D162B66F-8A7C-4C1E-A312-CD3AF959D580}" dt="2017-09-03T20:51:39.662" v="306" actId="2696"/>
        <pc:sldMkLst>
          <pc:docMk/>
          <pc:sldMk cId="412023651" sldId="281"/>
        </pc:sldMkLst>
      </pc:sldChg>
      <pc:sldChg chg="del">
        <pc:chgData name="Juan Manuel Monteagudo" userId="bec1ff123162d0e8" providerId="LiveId" clId="{D162B66F-8A7C-4C1E-A312-CD3AF959D580}" dt="2017-09-03T20:51:37.593" v="304" actId="2696"/>
        <pc:sldMkLst>
          <pc:docMk/>
          <pc:sldMk cId="266882810" sldId="282"/>
        </pc:sldMkLst>
      </pc:sldChg>
      <pc:sldChg chg="modSp">
        <pc:chgData name="Juan Manuel Monteagudo" userId="bec1ff123162d0e8" providerId="LiveId" clId="{D162B66F-8A7C-4C1E-A312-CD3AF959D580}" dt="2017-09-03T20:39:44.982" v="47" actId="14100"/>
        <pc:sldMkLst>
          <pc:docMk/>
          <pc:sldMk cId="4287641281" sldId="283"/>
        </pc:sldMkLst>
        <pc:spChg chg="mod">
          <ac:chgData name="Juan Manuel Monteagudo" userId="bec1ff123162d0e8" providerId="LiveId" clId="{D162B66F-8A7C-4C1E-A312-CD3AF959D580}" dt="2017-09-03T20:39:44.982" v="47" actId="14100"/>
          <ac:spMkLst>
            <pc:docMk/>
            <pc:sldMk cId="4287641281" sldId="283"/>
            <ac:spMk id="7" creationId="{B0E93CB2-8D6F-4A6F-89C3-3720CF8ADF81}"/>
          </ac:spMkLst>
        </pc:spChg>
      </pc:sldChg>
      <pc:sldChg chg="addSp delSp modSp modNotes modNotesTx">
        <pc:chgData name="Juan Manuel Monteagudo" userId="bec1ff123162d0e8" providerId="LiveId" clId="{D162B66F-8A7C-4C1E-A312-CD3AF959D580}" dt="2017-09-05T13:35:26.763" v="5579" actId="27636"/>
        <pc:sldMkLst>
          <pc:docMk/>
          <pc:sldMk cId="4182683484" sldId="284"/>
        </pc:sldMkLst>
        <pc:spChg chg="add mod">
          <ac:chgData name="Juan Manuel Monteagudo" userId="bec1ff123162d0e8" providerId="LiveId" clId="{D162B66F-8A7C-4C1E-A312-CD3AF959D580}" dt="2017-09-05T13:35:11.596" v="5578" actId="20577"/>
          <ac:spMkLst>
            <pc:docMk/>
            <pc:sldMk cId="4182683484" sldId="284"/>
            <ac:spMk id="2" creationId="{995DB48E-FAC1-498E-A0E1-B2F15C354F47}"/>
          </ac:spMkLst>
        </pc:spChg>
        <pc:spChg chg="mod">
          <ac:chgData name="Juan Manuel Monteagudo" userId="bec1ff123162d0e8" providerId="LiveId" clId="{D162B66F-8A7C-4C1E-A312-CD3AF959D580}" dt="2017-09-05T13:33:25.933" v="5237" actId="20577"/>
          <ac:spMkLst>
            <pc:docMk/>
            <pc:sldMk cId="4182683484" sldId="284"/>
            <ac:spMk id="3" creationId="{D5331D84-6F16-4F93-BF36-7AEC09005A57}"/>
          </ac:spMkLst>
        </pc:spChg>
        <pc:spChg chg="mod">
          <ac:chgData name="Juan Manuel Monteagudo" userId="bec1ff123162d0e8" providerId="LiveId" clId="{D162B66F-8A7C-4C1E-A312-CD3AF959D580}" dt="2017-09-05T13:34:00.502" v="5342" actId="20577"/>
          <ac:spMkLst>
            <pc:docMk/>
            <pc:sldMk cId="4182683484" sldId="284"/>
            <ac:spMk id="9" creationId="{EFBA64E3-E6F1-4021-82F2-6437B27790D3}"/>
          </ac:spMkLst>
        </pc:spChg>
        <pc:graphicFrameChg chg="add del">
          <ac:chgData name="Juan Manuel Monteagudo" userId="bec1ff123162d0e8" providerId="LiveId" clId="{D162B66F-8A7C-4C1E-A312-CD3AF959D580}" dt="2017-09-03T20:41:36.513" v="49" actId="20577"/>
          <ac:graphicFrameMkLst>
            <pc:docMk/>
            <pc:sldMk cId="4182683484" sldId="284"/>
            <ac:graphicFrameMk id="7" creationId="{7463E7F3-865C-49A3-980D-F6695D916186}"/>
          </ac:graphicFrameMkLst>
        </pc:graphicFrameChg>
        <pc:graphicFrameChg chg="del">
          <ac:chgData name="Juan Manuel Monteagudo" userId="bec1ff123162d0e8" providerId="LiveId" clId="{D162B66F-8A7C-4C1E-A312-CD3AF959D580}" dt="2017-09-03T20:41:52.513" v="52" actId="20577"/>
          <ac:graphicFrameMkLst>
            <pc:docMk/>
            <pc:sldMk cId="4182683484" sldId="284"/>
            <ac:graphicFrameMk id="13" creationId="{EF9DE6E1-7870-43E6-BD32-D3C96DA5F8C6}"/>
          </ac:graphicFrameMkLst>
        </pc:graphicFrameChg>
        <pc:picChg chg="add del mod modCrop">
          <ac:chgData name="Juan Manuel Monteagudo" userId="bec1ff123162d0e8" providerId="LiveId" clId="{D162B66F-8A7C-4C1E-A312-CD3AF959D580}" dt="2017-09-05T13:33:05.505" v="5176" actId="478"/>
          <ac:picMkLst>
            <pc:docMk/>
            <pc:sldMk cId="4182683484" sldId="284"/>
            <ac:picMk id="6" creationId="{5301F489-C950-46D7-8455-8D28C06C07B1}"/>
          </ac:picMkLst>
        </pc:picChg>
      </pc:sldChg>
      <pc:sldChg chg="del">
        <pc:chgData name="Juan Manuel Monteagudo" userId="bec1ff123162d0e8" providerId="LiveId" clId="{D162B66F-8A7C-4C1E-A312-CD3AF959D580}" dt="2017-09-03T20:51:33.867" v="302" actId="2696"/>
        <pc:sldMkLst>
          <pc:docMk/>
          <pc:sldMk cId="469423298" sldId="285"/>
        </pc:sldMkLst>
      </pc:sldChg>
      <pc:sldChg chg="del">
        <pc:chgData name="Juan Manuel Monteagudo" userId="bec1ff123162d0e8" providerId="LiveId" clId="{D162B66F-8A7C-4C1E-A312-CD3AF959D580}" dt="2017-09-03T20:51:38.512" v="305" actId="2696"/>
        <pc:sldMkLst>
          <pc:docMk/>
          <pc:sldMk cId="3137434165" sldId="286"/>
        </pc:sldMkLst>
      </pc:sldChg>
      <pc:sldChg chg="del">
        <pc:chgData name="Juan Manuel Monteagudo" userId="bec1ff123162d0e8" providerId="LiveId" clId="{D162B66F-8A7C-4C1E-A312-CD3AF959D580}" dt="2017-09-03T20:51:41.278" v="308" actId="2696"/>
        <pc:sldMkLst>
          <pc:docMk/>
          <pc:sldMk cId="1481286181" sldId="287"/>
        </pc:sldMkLst>
      </pc:sldChg>
      <pc:sldChg chg="del modNotes">
        <pc:chgData name="Juan Manuel Monteagudo" userId="bec1ff123162d0e8" providerId="LiveId" clId="{D162B66F-8A7C-4C1E-A312-CD3AF959D580}" dt="2017-09-03T20:51:41.955" v="309" actId="2696"/>
        <pc:sldMkLst>
          <pc:docMk/>
          <pc:sldMk cId="894890752" sldId="289"/>
        </pc:sldMkLst>
      </pc:sldChg>
      <pc:sldChg chg="del">
        <pc:chgData name="Juan Manuel Monteagudo" userId="bec1ff123162d0e8" providerId="LiveId" clId="{D162B66F-8A7C-4C1E-A312-CD3AF959D580}" dt="2017-09-03T20:51:44.876" v="312" actId="2696"/>
        <pc:sldMkLst>
          <pc:docMk/>
          <pc:sldMk cId="1944460625" sldId="290"/>
        </pc:sldMkLst>
      </pc:sldChg>
      <pc:sldChg chg="del modNotes">
        <pc:chgData name="Juan Manuel Monteagudo" userId="bec1ff123162d0e8" providerId="LiveId" clId="{D162B66F-8A7C-4C1E-A312-CD3AF959D580}" dt="2017-09-03T20:51:46.101" v="313" actId="2696"/>
        <pc:sldMkLst>
          <pc:docMk/>
          <pc:sldMk cId="2208307326" sldId="292"/>
        </pc:sldMkLst>
      </pc:sldChg>
      <pc:sldChg chg="del modNotes">
        <pc:chgData name="Juan Manuel Monteagudo" userId="bec1ff123162d0e8" providerId="LiveId" clId="{D162B66F-8A7C-4C1E-A312-CD3AF959D580}" dt="2017-09-03T20:51:42.973" v="310" actId="2696"/>
        <pc:sldMkLst>
          <pc:docMk/>
          <pc:sldMk cId="1025893126" sldId="293"/>
        </pc:sldMkLst>
      </pc:sldChg>
      <pc:sldChg chg="del">
        <pc:chgData name="Juan Manuel Monteagudo" userId="bec1ff123162d0e8" providerId="LiveId" clId="{D162B66F-8A7C-4C1E-A312-CD3AF959D580}" dt="2017-09-03T20:51:43.957" v="311" actId="2696"/>
        <pc:sldMkLst>
          <pc:docMk/>
          <pc:sldMk cId="274088884" sldId="294"/>
        </pc:sldMkLst>
      </pc:sldChg>
      <pc:sldChg chg="del modNotes">
        <pc:chgData name="Juan Manuel Monteagudo" userId="bec1ff123162d0e8" providerId="LiveId" clId="{D162B66F-8A7C-4C1E-A312-CD3AF959D580}" dt="2017-09-03T20:51:46.711" v="314" actId="2696"/>
        <pc:sldMkLst>
          <pc:docMk/>
          <pc:sldMk cId="1195857661" sldId="296"/>
        </pc:sldMkLst>
      </pc:sldChg>
      <pc:sldChg chg="addSp delSp modSp add modNotesTx">
        <pc:chgData name="Juan Manuel Monteagudo" userId="bec1ff123162d0e8" providerId="LiveId" clId="{D162B66F-8A7C-4C1E-A312-CD3AF959D580}" dt="2017-09-05T18:43:10.695" v="10165" actId="20577"/>
        <pc:sldMkLst>
          <pc:docMk/>
          <pc:sldMk cId="690182223" sldId="297"/>
        </pc:sldMkLst>
        <pc:spChg chg="add mod">
          <ac:chgData name="Juan Manuel Monteagudo" userId="bec1ff123162d0e8" providerId="LiveId" clId="{D162B66F-8A7C-4C1E-A312-CD3AF959D580}" dt="2017-09-05T13:45:14.638" v="5931" actId="11"/>
          <ac:spMkLst>
            <pc:docMk/>
            <pc:sldMk cId="690182223" sldId="297"/>
            <ac:spMk id="2" creationId="{CB4C5270-FA10-44FB-928F-F51F2C2A8177}"/>
          </ac:spMkLst>
        </pc:spChg>
        <pc:spChg chg="add del mod">
          <ac:chgData name="Juan Manuel Monteagudo" userId="bec1ff123162d0e8" providerId="LiveId" clId="{D162B66F-8A7C-4C1E-A312-CD3AF959D580}" dt="2017-09-03T23:35:24.262" v="3768" actId="478"/>
          <ac:spMkLst>
            <pc:docMk/>
            <pc:sldMk cId="690182223" sldId="297"/>
            <ac:spMk id="2" creationId="{56658DE4-BB77-4240-B139-8A382D08D3AC}"/>
          </ac:spMkLst>
        </pc:spChg>
        <pc:spChg chg="mod">
          <ac:chgData name="Juan Manuel Monteagudo" userId="bec1ff123162d0e8" providerId="LiveId" clId="{D162B66F-8A7C-4C1E-A312-CD3AF959D580}" dt="2017-09-03T23:32:53.161" v="3665" actId="20577"/>
          <ac:spMkLst>
            <pc:docMk/>
            <pc:sldMk cId="690182223" sldId="297"/>
            <ac:spMk id="3" creationId="{D5331D84-6F16-4F93-BF36-7AEC09005A57}"/>
          </ac:spMkLst>
        </pc:spChg>
        <pc:spChg chg="mod">
          <ac:chgData name="Juan Manuel Monteagudo" userId="bec1ff123162d0e8" providerId="LiveId" clId="{D162B66F-8A7C-4C1E-A312-CD3AF959D580}" dt="2017-09-05T13:44:45.048" v="5929" actId="11"/>
          <ac:spMkLst>
            <pc:docMk/>
            <pc:sldMk cId="690182223" sldId="297"/>
            <ac:spMk id="9" creationId="{EFBA64E3-E6F1-4021-82F2-6437B27790D3}"/>
          </ac:spMkLst>
        </pc:spChg>
        <pc:graphicFrameChg chg="del mod">
          <ac:chgData name="Juan Manuel Monteagudo" userId="bec1ff123162d0e8" providerId="LiveId" clId="{D162B66F-8A7C-4C1E-A312-CD3AF959D580}" dt="2017-09-03T20:48:28.823" v="97" actId="20577"/>
          <ac:graphicFrameMkLst>
            <pc:docMk/>
            <pc:sldMk cId="690182223" sldId="297"/>
            <ac:graphicFrameMk id="13" creationId="{EF9DE6E1-7870-43E6-BD32-D3C96DA5F8C6}"/>
          </ac:graphicFrameMkLst>
        </pc:graphicFrameChg>
      </pc:sldChg>
      <pc:sldChg chg="addSp delSp modSp add modNotesTx">
        <pc:chgData name="Juan Manuel Monteagudo" userId="bec1ff123162d0e8" providerId="LiveId" clId="{D162B66F-8A7C-4C1E-A312-CD3AF959D580}" dt="2017-09-05T13:31:58.691" v="5175" actId="20577"/>
        <pc:sldMkLst>
          <pc:docMk/>
          <pc:sldMk cId="2911014620" sldId="298"/>
        </pc:sldMkLst>
        <pc:spChg chg="del mod">
          <ac:chgData name="Juan Manuel Monteagudo" userId="bec1ff123162d0e8" providerId="LiveId" clId="{D162B66F-8A7C-4C1E-A312-CD3AF959D580}" dt="2017-09-05T13:29:58.885" v="5113" actId="20577"/>
          <ac:spMkLst>
            <pc:docMk/>
            <pc:sldMk cId="2911014620" sldId="298"/>
            <ac:spMk id="2" creationId="{995DB48E-FAC1-498E-A0E1-B2F15C354F47}"/>
          </ac:spMkLst>
        </pc:spChg>
        <pc:spChg chg="mod">
          <ac:chgData name="Juan Manuel Monteagudo" userId="bec1ff123162d0e8" providerId="LiveId" clId="{D162B66F-8A7C-4C1E-A312-CD3AF959D580}" dt="2017-09-05T13:30:11.525" v="5115" actId="26606"/>
          <ac:spMkLst>
            <pc:docMk/>
            <pc:sldMk cId="2911014620" sldId="298"/>
            <ac:spMk id="3" creationId="{D5331D84-6F16-4F93-BF36-7AEC09005A57}"/>
          </ac:spMkLst>
        </pc:spChg>
        <pc:spChg chg="mod">
          <ac:chgData name="Juan Manuel Monteagudo" userId="bec1ff123162d0e8" providerId="LiveId" clId="{D162B66F-8A7C-4C1E-A312-CD3AF959D580}" dt="2017-09-05T13:30:11.525" v="5115" actId="26606"/>
          <ac:spMkLst>
            <pc:docMk/>
            <pc:sldMk cId="2911014620" sldId="298"/>
            <ac:spMk id="4" creationId="{00000000-0000-0000-0000-000000000000}"/>
          </ac:spMkLst>
        </pc:spChg>
        <pc:spChg chg="add del">
          <ac:chgData name="Juan Manuel Monteagudo" userId="bec1ff123162d0e8" providerId="LiveId" clId="{D162B66F-8A7C-4C1E-A312-CD3AF959D580}" dt="2017-09-05T13:29:47.719" v="5106" actId="20577"/>
          <ac:spMkLst>
            <pc:docMk/>
            <pc:sldMk cId="2911014620" sldId="298"/>
            <ac:spMk id="6" creationId="{C9ED26D0-3AAA-41C4-9512-AABF4A2B876E}"/>
          </ac:spMkLst>
        </pc:spChg>
        <pc:spChg chg="add mod">
          <ac:chgData name="Juan Manuel Monteagudo" userId="bec1ff123162d0e8" providerId="LiveId" clId="{D162B66F-8A7C-4C1E-A312-CD3AF959D580}" dt="2017-09-05T13:31:16.221" v="5151" actId="1076"/>
          <ac:spMkLst>
            <pc:docMk/>
            <pc:sldMk cId="2911014620" sldId="298"/>
            <ac:spMk id="7" creationId="{43B6219E-813C-46FD-9501-7C2F74471928}"/>
          </ac:spMkLst>
        </pc:spChg>
        <pc:spChg chg="add del mod">
          <ac:chgData name="Juan Manuel Monteagudo" userId="bec1ff123162d0e8" providerId="LiveId" clId="{D162B66F-8A7C-4C1E-A312-CD3AF959D580}" dt="2017-09-05T13:29:56.318" v="5112" actId="20577"/>
          <ac:spMkLst>
            <pc:docMk/>
            <pc:sldMk cId="2911014620" sldId="298"/>
            <ac:spMk id="9" creationId="{EFBA64E3-E6F1-4021-82F2-6437B27790D3}"/>
          </ac:spMkLst>
        </pc:spChg>
        <pc:spChg chg="add mod">
          <ac:chgData name="Juan Manuel Monteagudo" userId="bec1ff123162d0e8" providerId="LiveId" clId="{D162B66F-8A7C-4C1E-A312-CD3AF959D580}" dt="2017-09-05T13:31:47.424" v="5157" actId="403"/>
          <ac:spMkLst>
            <pc:docMk/>
            <pc:sldMk cId="2911014620" sldId="298"/>
            <ac:spMk id="15" creationId="{DBBB8995-078E-445A-842D-AEA4A3B7FD22}"/>
          </ac:spMkLst>
        </pc:spChg>
        <pc:spChg chg="add del">
          <ac:chgData name="Juan Manuel Monteagudo" userId="bec1ff123162d0e8" providerId="LiveId" clId="{D162B66F-8A7C-4C1E-A312-CD3AF959D580}" dt="2017-09-05T13:30:11.525" v="5115" actId="26606"/>
          <ac:spMkLst>
            <pc:docMk/>
            <pc:sldMk cId="2911014620" sldId="298"/>
            <ac:spMk id="77" creationId="{00000000-0000-0000-0000-000000000000}"/>
          </ac:spMkLst>
        </pc:spChg>
        <pc:spChg chg="add del">
          <ac:chgData name="Juan Manuel Monteagudo" userId="bec1ff123162d0e8" providerId="LiveId" clId="{D162B66F-8A7C-4C1E-A312-CD3AF959D580}" dt="2017-09-05T13:30:11.525" v="5115" actId="26606"/>
          <ac:spMkLst>
            <pc:docMk/>
            <pc:sldMk cId="2911014620" sldId="298"/>
            <ac:spMk id="1035" creationId="{00000000-0000-0000-0000-000000000000}"/>
          </ac:spMkLst>
        </pc:spChg>
        <pc:picChg chg="ord">
          <ac:chgData name="Juan Manuel Monteagudo" userId="bec1ff123162d0e8" providerId="LiveId" clId="{D162B66F-8A7C-4C1E-A312-CD3AF959D580}" dt="2017-09-05T13:30:11.525" v="5115" actId="26606"/>
          <ac:picMkLst>
            <pc:docMk/>
            <pc:sldMk cId="2911014620" sldId="298"/>
            <ac:picMk id="5" creationId="{00000000-0000-0000-0000-000000000000}"/>
          </ac:picMkLst>
        </pc:picChg>
        <pc:picChg chg="del">
          <ac:chgData name="Juan Manuel Monteagudo" userId="bec1ff123162d0e8" providerId="LiveId" clId="{D162B66F-8A7C-4C1E-A312-CD3AF959D580}" dt="2017-09-03T20:48:56.091" v="113" actId="478"/>
          <ac:picMkLst>
            <pc:docMk/>
            <pc:sldMk cId="2911014620" sldId="298"/>
            <ac:picMk id="6" creationId="{5301F489-C950-46D7-8455-8D28C06C07B1}"/>
          </ac:picMkLst>
        </pc:picChg>
        <pc:picChg chg="add del mod ord">
          <ac:chgData name="Juan Manuel Monteagudo" userId="bec1ff123162d0e8" providerId="LiveId" clId="{D162B66F-8A7C-4C1E-A312-CD3AF959D580}" dt="2017-09-05T13:30:19.644" v="5116" actId="14100"/>
          <ac:picMkLst>
            <pc:docMk/>
            <pc:sldMk cId="2911014620" sldId="298"/>
            <ac:picMk id="1026" creationId="{9DA701F7-5218-441A-B16B-0AD3A63DDD11}"/>
          </ac:picMkLst>
        </pc:picChg>
        <pc:picChg chg="add mod ord">
          <ac:chgData name="Juan Manuel Monteagudo" userId="bec1ff123162d0e8" providerId="LiveId" clId="{D162B66F-8A7C-4C1E-A312-CD3AF959D580}" dt="2017-09-05T13:30:24.977" v="5117" actId="14100"/>
          <ac:picMkLst>
            <pc:docMk/>
            <pc:sldMk cId="2911014620" sldId="298"/>
            <ac:picMk id="1030" creationId="{618EAB15-9C51-480E-93B2-49794F506023}"/>
          </ac:picMkLst>
        </pc:picChg>
        <pc:cxnChg chg="add del">
          <ac:chgData name="Juan Manuel Monteagudo" userId="bec1ff123162d0e8" providerId="LiveId" clId="{D162B66F-8A7C-4C1E-A312-CD3AF959D580}" dt="2017-09-05T13:30:11.525" v="5115" actId="26606"/>
          <ac:cxnSpMkLst>
            <pc:docMk/>
            <pc:sldMk cId="2911014620" sldId="298"/>
            <ac:cxnSpMk id="79" creationId="{00000000-0000-0000-0000-000000000000}"/>
          </ac:cxnSpMkLst>
        </pc:cxnChg>
        <pc:cxnChg chg="add del">
          <ac:chgData name="Juan Manuel Monteagudo" userId="bec1ff123162d0e8" providerId="LiveId" clId="{D162B66F-8A7C-4C1E-A312-CD3AF959D580}" dt="2017-09-05T13:30:11.525" v="5115" actId="26606"/>
          <ac:cxnSpMkLst>
            <pc:docMk/>
            <pc:sldMk cId="2911014620" sldId="298"/>
            <ac:cxnSpMk id="81" creationId="{00000000-0000-0000-0000-000000000000}"/>
          </ac:cxnSpMkLst>
        </pc:cxnChg>
      </pc:sldChg>
      <pc:sldChg chg="addSp delSp modSp add">
        <pc:chgData name="Juan Manuel Monteagudo" userId="bec1ff123162d0e8" providerId="LiveId" clId="{D162B66F-8A7C-4C1E-A312-CD3AF959D580}" dt="2017-09-03T23:31:50.479" v="3543" actId="20577"/>
        <pc:sldMkLst>
          <pc:docMk/>
          <pc:sldMk cId="1156476660" sldId="299"/>
        </pc:sldMkLst>
        <pc:spChg chg="del">
          <ac:chgData name="Juan Manuel Monteagudo" userId="bec1ff123162d0e8" providerId="LiveId" clId="{D162B66F-8A7C-4C1E-A312-CD3AF959D580}" dt="2017-09-03T20:53:38.066" v="341" actId="20577"/>
          <ac:spMkLst>
            <pc:docMk/>
            <pc:sldMk cId="1156476660" sldId="299"/>
            <ac:spMk id="2" creationId="{56658DE4-BB77-4240-B139-8A382D08D3AC}"/>
          </ac:spMkLst>
        </pc:spChg>
        <pc:spChg chg="mod">
          <ac:chgData name="Juan Manuel Monteagudo" userId="bec1ff123162d0e8" providerId="LiveId" clId="{D162B66F-8A7C-4C1E-A312-CD3AF959D580}" dt="2017-09-03T23:31:50.479" v="3543" actId="20577"/>
          <ac:spMkLst>
            <pc:docMk/>
            <pc:sldMk cId="1156476660" sldId="299"/>
            <ac:spMk id="3" creationId="{D5331D84-6F16-4F93-BF36-7AEC09005A57}"/>
          </ac:spMkLst>
        </pc:spChg>
        <pc:spChg chg="mod">
          <ac:chgData name="Juan Manuel Monteagudo" userId="bec1ff123162d0e8" providerId="LiveId" clId="{D162B66F-8A7C-4C1E-A312-CD3AF959D580}" dt="2017-09-03T21:02:10.304" v="452" actId="20577"/>
          <ac:spMkLst>
            <pc:docMk/>
            <pc:sldMk cId="1156476660" sldId="299"/>
            <ac:spMk id="9" creationId="{EFBA64E3-E6F1-4021-82F2-6437B27790D3}"/>
          </ac:spMkLst>
        </pc:spChg>
        <pc:picChg chg="add mod modCrop">
          <ac:chgData name="Juan Manuel Monteagudo" userId="bec1ff123162d0e8" providerId="LiveId" clId="{D162B66F-8A7C-4C1E-A312-CD3AF959D580}" dt="2017-09-03T20:54:16.838" v="347" actId="14100"/>
          <ac:picMkLst>
            <pc:docMk/>
            <pc:sldMk cId="1156476660" sldId="299"/>
            <ac:picMk id="6" creationId="{75846408-02C1-4E9B-B273-FFC1D35F7B9C}"/>
          </ac:picMkLst>
        </pc:picChg>
      </pc:sldChg>
      <pc:sldChg chg="addSp delSp modSp add modNotes modNotesTx">
        <pc:chgData name="Juan Manuel Monteagudo" userId="bec1ff123162d0e8" providerId="LiveId" clId="{D162B66F-8A7C-4C1E-A312-CD3AF959D580}" dt="2017-09-05T20:02:53.644" v="10292" actId="20577"/>
        <pc:sldMkLst>
          <pc:docMk/>
          <pc:sldMk cId="4191902184" sldId="300"/>
        </pc:sldMkLst>
        <pc:spChg chg="del">
          <ac:chgData name="Juan Manuel Monteagudo" userId="bec1ff123162d0e8" providerId="LiveId" clId="{D162B66F-8A7C-4C1E-A312-CD3AF959D580}" dt="2017-09-03T21:31:06.708" v="1896" actId="27636"/>
          <ac:spMkLst>
            <pc:docMk/>
            <pc:sldMk cId="4191902184" sldId="300"/>
            <ac:spMk id="2" creationId="{56658DE4-BB77-4240-B139-8A382D08D3AC}"/>
          </ac:spMkLst>
        </pc:spChg>
        <pc:spChg chg="mod">
          <ac:chgData name="Juan Manuel Monteagudo" userId="bec1ff123162d0e8" providerId="LiveId" clId="{D162B66F-8A7C-4C1E-A312-CD3AF959D580}" dt="2017-09-03T21:02:54.890" v="479" actId="20577"/>
          <ac:spMkLst>
            <pc:docMk/>
            <pc:sldMk cId="4191902184" sldId="300"/>
            <ac:spMk id="3" creationId="{D5331D84-6F16-4F93-BF36-7AEC09005A57}"/>
          </ac:spMkLst>
        </pc:spChg>
        <pc:spChg chg="mod">
          <ac:chgData name="Juan Manuel Monteagudo" userId="bec1ff123162d0e8" providerId="LiveId" clId="{D162B66F-8A7C-4C1E-A312-CD3AF959D580}" dt="2017-09-05T20:02:53.644" v="10292" actId="20577"/>
          <ac:spMkLst>
            <pc:docMk/>
            <pc:sldMk cId="4191902184" sldId="300"/>
            <ac:spMk id="9" creationId="{EFBA64E3-E6F1-4021-82F2-6437B27790D3}"/>
          </ac:spMkLst>
        </pc:spChg>
        <pc:graphicFrameChg chg="add mod">
          <ac:chgData name="Juan Manuel Monteagudo" userId="bec1ff123162d0e8" providerId="LiveId" clId="{D162B66F-8A7C-4C1E-A312-CD3AF959D580}" dt="2017-09-03T21:50:49.858" v="2233" actId="27636"/>
          <ac:graphicFrameMkLst>
            <pc:docMk/>
            <pc:sldMk cId="4191902184" sldId="300"/>
            <ac:graphicFrameMk id="6" creationId="{388DE5CB-D8F5-4CDD-B93F-3DF8F5BC15AD}"/>
          </ac:graphicFrameMkLst>
        </pc:graphicFrameChg>
      </pc:sldChg>
      <pc:sldChg chg="modSp add del">
        <pc:chgData name="Juan Manuel Monteagudo" userId="bec1ff123162d0e8" providerId="LiveId" clId="{D162B66F-8A7C-4C1E-A312-CD3AF959D580}" dt="2017-09-03T23:27:28.853" v="3433" actId="2696"/>
        <pc:sldMkLst>
          <pc:docMk/>
          <pc:sldMk cId="1860716347" sldId="301"/>
        </pc:sldMkLst>
        <pc:spChg chg="mod">
          <ac:chgData name="Juan Manuel Monteagudo" userId="bec1ff123162d0e8" providerId="LiveId" clId="{D162B66F-8A7C-4C1E-A312-CD3AF959D580}" dt="2017-09-03T21:05:08.463" v="675" actId="20577"/>
          <ac:spMkLst>
            <pc:docMk/>
            <pc:sldMk cId="1860716347" sldId="301"/>
            <ac:spMk id="3" creationId="{D5331D84-6F16-4F93-BF36-7AEC09005A57}"/>
          </ac:spMkLst>
        </pc:spChg>
        <pc:spChg chg="mod">
          <ac:chgData name="Juan Manuel Monteagudo" userId="bec1ff123162d0e8" providerId="LiveId" clId="{D162B66F-8A7C-4C1E-A312-CD3AF959D580}" dt="2017-09-03T21:06:56.115" v="880" actId="20577"/>
          <ac:spMkLst>
            <pc:docMk/>
            <pc:sldMk cId="1860716347" sldId="301"/>
            <ac:spMk id="9" creationId="{EFBA64E3-E6F1-4021-82F2-6437B27790D3}"/>
          </ac:spMkLst>
        </pc:spChg>
      </pc:sldChg>
      <pc:sldChg chg="addSp delSp modSp add modNotes modNotesTx">
        <pc:chgData name="Juan Manuel Monteagudo" userId="bec1ff123162d0e8" providerId="LiveId" clId="{D162B66F-8A7C-4C1E-A312-CD3AF959D580}" dt="2017-09-05T20:05:08.708" v="10315" actId="20577"/>
        <pc:sldMkLst>
          <pc:docMk/>
          <pc:sldMk cId="1157607724" sldId="302"/>
        </pc:sldMkLst>
        <pc:spChg chg="add del mod">
          <ac:chgData name="Juan Manuel Monteagudo" userId="bec1ff123162d0e8" providerId="LiveId" clId="{D162B66F-8A7C-4C1E-A312-CD3AF959D580}" dt="2017-09-03T21:58:13.431" v="2449" actId="2085"/>
          <ac:spMkLst>
            <pc:docMk/>
            <pc:sldMk cId="1157607724" sldId="302"/>
            <ac:spMk id="2" creationId="{81E84D98-C24F-4BF5-8FD4-C4B0FD4998D8}"/>
          </ac:spMkLst>
        </pc:spChg>
        <pc:spChg chg="mod">
          <ac:chgData name="Juan Manuel Monteagudo" userId="bec1ff123162d0e8" providerId="LiveId" clId="{D162B66F-8A7C-4C1E-A312-CD3AF959D580}" dt="2017-09-05T20:05:08.708" v="10315" actId="20577"/>
          <ac:spMkLst>
            <pc:docMk/>
            <pc:sldMk cId="1157607724" sldId="302"/>
            <ac:spMk id="3" creationId="{D5331D84-6F16-4F93-BF36-7AEC09005A57}"/>
          </ac:spMkLst>
        </pc:spChg>
        <pc:spChg chg="mod">
          <ac:chgData name="Juan Manuel Monteagudo" userId="bec1ff123162d0e8" providerId="LiveId" clId="{D162B66F-8A7C-4C1E-A312-CD3AF959D580}" dt="2017-09-03T22:30:56.513" v="2816" actId="2085"/>
          <ac:spMkLst>
            <pc:docMk/>
            <pc:sldMk cId="1157607724" sldId="302"/>
            <ac:spMk id="9" creationId="{EFBA64E3-E6F1-4021-82F2-6437B27790D3}"/>
          </ac:spMkLst>
        </pc:spChg>
        <pc:graphicFrameChg chg="del">
          <ac:chgData name="Juan Manuel Monteagudo" userId="bec1ff123162d0e8" providerId="LiveId" clId="{D162B66F-8A7C-4C1E-A312-CD3AF959D580}" dt="2017-09-03T21:58:11.564" v="2448" actId="2085"/>
          <ac:graphicFrameMkLst>
            <pc:docMk/>
            <pc:sldMk cId="1157607724" sldId="302"/>
            <ac:graphicFrameMk id="6" creationId="{388DE5CB-D8F5-4CDD-B93F-3DF8F5BC15AD}"/>
          </ac:graphicFrameMkLst>
        </pc:graphicFrameChg>
        <pc:picChg chg="add mod modCrop">
          <ac:chgData name="Juan Manuel Monteagudo" userId="bec1ff123162d0e8" providerId="LiveId" clId="{D162B66F-8A7C-4C1E-A312-CD3AF959D580}" dt="2017-09-03T21:58:38.049" v="2453" actId="14100"/>
          <ac:picMkLst>
            <pc:docMk/>
            <pc:sldMk cId="1157607724" sldId="302"/>
            <ac:picMk id="7" creationId="{087B6CBE-7291-4BD9-9845-978A1727073E}"/>
          </ac:picMkLst>
        </pc:picChg>
      </pc:sldChg>
      <pc:sldChg chg="addSp delSp modSp add mod modNotesTx">
        <pc:chgData name="Juan Manuel Monteagudo" userId="bec1ff123162d0e8" providerId="LiveId" clId="{D162B66F-8A7C-4C1E-A312-CD3AF959D580}" dt="2017-09-05T13:52:46.197" v="5988" actId="20577"/>
        <pc:sldMkLst>
          <pc:docMk/>
          <pc:sldMk cId="1012679679" sldId="303"/>
        </pc:sldMkLst>
        <pc:spChg chg="del">
          <ac:chgData name="Juan Manuel Monteagudo" userId="bec1ff123162d0e8" providerId="LiveId" clId="{D162B66F-8A7C-4C1E-A312-CD3AF959D580}" dt="2017-09-03T22:59:35.171" v="3205" actId="20577"/>
          <ac:spMkLst>
            <pc:docMk/>
            <pc:sldMk cId="1012679679" sldId="303"/>
            <ac:spMk id="2" creationId="{56658DE4-BB77-4240-B139-8A382D08D3AC}"/>
          </ac:spMkLst>
        </pc:spChg>
        <pc:spChg chg="mod">
          <ac:chgData name="Juan Manuel Monteagudo" userId="bec1ff123162d0e8" providerId="LiveId" clId="{D162B66F-8A7C-4C1E-A312-CD3AF959D580}" dt="2017-09-03T22:49:35.955" v="2938" actId="20577"/>
          <ac:spMkLst>
            <pc:docMk/>
            <pc:sldMk cId="1012679679" sldId="303"/>
            <ac:spMk id="3" creationId="{D5331D84-6F16-4F93-BF36-7AEC09005A57}"/>
          </ac:spMkLst>
        </pc:spChg>
        <pc:spChg chg="mod">
          <ac:chgData name="Juan Manuel Monteagudo" userId="bec1ff123162d0e8" providerId="LiveId" clId="{D162B66F-8A7C-4C1E-A312-CD3AF959D580}" dt="2017-09-03T22:51:25.795" v="3203" actId="20577"/>
          <ac:spMkLst>
            <pc:docMk/>
            <pc:sldMk cId="1012679679" sldId="303"/>
            <ac:spMk id="9" creationId="{EFBA64E3-E6F1-4021-82F2-6437B27790D3}"/>
          </ac:spMkLst>
        </pc:spChg>
        <pc:graphicFrameChg chg="add mod">
          <ac:chgData name="Juan Manuel Monteagudo" userId="bec1ff123162d0e8" providerId="LiveId" clId="{D162B66F-8A7C-4C1E-A312-CD3AF959D580}" dt="2017-09-03T22:59:35.171" v="3205" actId="20577"/>
          <ac:graphicFrameMkLst>
            <pc:docMk/>
            <pc:sldMk cId="1012679679" sldId="303"/>
            <ac:graphicFrameMk id="10" creationId="{DC3353B8-A576-411A-94FC-DF643BB944BC}"/>
          </ac:graphicFrameMkLst>
        </pc:graphicFrameChg>
      </pc:sldChg>
      <pc:sldChg chg="addSp delSp modSp add modNotes modNotesTx">
        <pc:chgData name="Juan Manuel Monteagudo" userId="bec1ff123162d0e8" providerId="LiveId" clId="{D162B66F-8A7C-4C1E-A312-CD3AF959D580}" dt="2017-09-05T13:53:47.255" v="6000" actId="20577"/>
        <pc:sldMkLst>
          <pc:docMk/>
          <pc:sldMk cId="2442112918" sldId="304"/>
        </pc:sldMkLst>
        <pc:spChg chg="mod">
          <ac:chgData name="Juan Manuel Monteagudo" userId="bec1ff123162d0e8" providerId="LiveId" clId="{D162B66F-8A7C-4C1E-A312-CD3AF959D580}" dt="2017-09-03T23:11:39.898" v="3332" actId="20577"/>
          <ac:spMkLst>
            <pc:docMk/>
            <pc:sldMk cId="2442112918" sldId="304"/>
            <ac:spMk id="3" creationId="{D5331D84-6F16-4F93-BF36-7AEC09005A57}"/>
          </ac:spMkLst>
        </pc:spChg>
        <pc:spChg chg="mod">
          <ac:chgData name="Juan Manuel Monteagudo" userId="bec1ff123162d0e8" providerId="LiveId" clId="{D162B66F-8A7C-4C1E-A312-CD3AF959D580}" dt="2017-09-03T23:07:32.585" v="3329" actId="27636"/>
          <ac:spMkLst>
            <pc:docMk/>
            <pc:sldMk cId="2442112918" sldId="304"/>
            <ac:spMk id="9" creationId="{EFBA64E3-E6F1-4021-82F2-6437B27790D3}"/>
          </ac:spMkLst>
        </pc:spChg>
        <pc:graphicFrameChg chg="add del">
          <ac:chgData name="Juan Manuel Monteagudo" userId="bec1ff123162d0e8" providerId="LiveId" clId="{D162B66F-8A7C-4C1E-A312-CD3AF959D580}" dt="2017-09-03T23:07:23.147" v="3323" actId="20577"/>
          <ac:graphicFrameMkLst>
            <pc:docMk/>
            <pc:sldMk cId="2442112918" sldId="304"/>
            <ac:graphicFrameMk id="7" creationId="{15E7911F-3E26-489E-AA75-D5D2E6FF40DA}"/>
          </ac:graphicFrameMkLst>
        </pc:graphicFrameChg>
        <pc:graphicFrameChg chg="add del">
          <ac:chgData name="Juan Manuel Monteagudo" userId="bec1ff123162d0e8" providerId="LiveId" clId="{D162B66F-8A7C-4C1E-A312-CD3AF959D580}" dt="2017-09-03T23:07:27.837" v="3325" actId="20577"/>
          <ac:graphicFrameMkLst>
            <pc:docMk/>
            <pc:sldMk cId="2442112918" sldId="304"/>
            <ac:graphicFrameMk id="8" creationId="{EE49B7E4-579C-4396-B1E5-0040EEE5B33A}"/>
          </ac:graphicFrameMkLst>
        </pc:graphicFrameChg>
        <pc:graphicFrameChg chg="mod">
          <ac:chgData name="Juan Manuel Monteagudo" userId="bec1ff123162d0e8" providerId="LiveId" clId="{D162B66F-8A7C-4C1E-A312-CD3AF959D580}" dt="2017-09-03T23:19:07.174" v="3399" actId="20577"/>
          <ac:graphicFrameMkLst>
            <pc:docMk/>
            <pc:sldMk cId="2442112918" sldId="304"/>
            <ac:graphicFrameMk id="10" creationId="{DC3353B8-A576-411A-94FC-DF643BB944BC}"/>
          </ac:graphicFrameMkLst>
        </pc:graphicFrameChg>
        <pc:graphicFrameChg chg="add del">
          <ac:chgData name="Juan Manuel Monteagudo" userId="bec1ff123162d0e8" providerId="LiveId" clId="{D162B66F-8A7C-4C1E-A312-CD3AF959D580}" dt="2017-09-03T23:07:30.763" v="3327" actId="20577"/>
          <ac:graphicFrameMkLst>
            <pc:docMk/>
            <pc:sldMk cId="2442112918" sldId="304"/>
            <ac:graphicFrameMk id="11" creationId="{909AF745-0F84-4A05-931A-71099F35FFF3}"/>
          </ac:graphicFrameMkLst>
        </pc:graphicFrameChg>
        <pc:graphicFrameChg chg="add mod">
          <ac:chgData name="Juan Manuel Monteagudo" userId="bec1ff123162d0e8" providerId="LiveId" clId="{D162B66F-8A7C-4C1E-A312-CD3AF959D580}" dt="2017-09-03T23:07:45.464" v="3331" actId="20577"/>
          <ac:graphicFrameMkLst>
            <pc:docMk/>
            <pc:sldMk cId="2442112918" sldId="304"/>
            <ac:graphicFrameMk id="12" creationId="{09EC5070-19EF-4F92-A0A3-8E4000998ABD}"/>
          </ac:graphicFrameMkLst>
        </pc:graphicFrameChg>
        <pc:picChg chg="add mod modCrop">
          <ac:chgData name="Juan Manuel Monteagudo" userId="bec1ff123162d0e8" providerId="LiveId" clId="{D162B66F-8A7C-4C1E-A312-CD3AF959D580}" dt="2017-09-03T23:21:00.541" v="3410" actId="732"/>
          <ac:picMkLst>
            <pc:docMk/>
            <pc:sldMk cId="2442112918" sldId="304"/>
            <ac:picMk id="2" creationId="{C54401E8-D878-47DD-8321-B958949FD4CE}"/>
          </ac:picMkLst>
        </pc:picChg>
      </pc:sldChg>
      <pc:sldChg chg="add del modNotes modNotesTx">
        <pc:chgData name="Juan Manuel Monteagudo" userId="bec1ff123162d0e8" providerId="LiveId" clId="{D162B66F-8A7C-4C1E-A312-CD3AF959D580}" dt="2017-09-04T00:46:40.221" v="4860" actId="2696"/>
        <pc:sldMkLst>
          <pc:docMk/>
          <pc:sldMk cId="2758518563" sldId="305"/>
        </pc:sldMkLst>
      </pc:sldChg>
      <pc:sldChg chg="addSp delSp modSp add modNotes modNotesTx">
        <pc:chgData name="Juan Manuel Monteagudo" userId="bec1ff123162d0e8" providerId="LiveId" clId="{D162B66F-8A7C-4C1E-A312-CD3AF959D580}" dt="2017-09-05T18:52:25.262" v="10269" actId="20577"/>
        <pc:sldMkLst>
          <pc:docMk/>
          <pc:sldMk cId="1916558843" sldId="306"/>
        </pc:sldMkLst>
        <pc:spChg chg="mod">
          <ac:chgData name="Juan Manuel Monteagudo" userId="bec1ff123162d0e8" providerId="LiveId" clId="{D162B66F-8A7C-4C1E-A312-CD3AF959D580}" dt="2017-09-03T23:30:49.301" v="3504" actId="20577"/>
          <ac:spMkLst>
            <pc:docMk/>
            <pc:sldMk cId="1916558843" sldId="306"/>
            <ac:spMk id="3" creationId="{D5331D84-6F16-4F93-BF36-7AEC09005A57}"/>
          </ac:spMkLst>
        </pc:spChg>
        <pc:spChg chg="add mod">
          <ac:chgData name="Juan Manuel Monteagudo" userId="bec1ff123162d0e8" providerId="LiveId" clId="{D162B66F-8A7C-4C1E-A312-CD3AF959D580}" dt="2017-09-05T18:52:25.262" v="10269" actId="20577"/>
          <ac:spMkLst>
            <pc:docMk/>
            <pc:sldMk cId="1916558843" sldId="306"/>
            <ac:spMk id="6" creationId="{475FA4F3-4857-4447-853A-B4BA0010B2A7}"/>
          </ac:spMkLst>
        </pc:spChg>
        <pc:spChg chg="del mod">
          <ac:chgData name="Juan Manuel Monteagudo" userId="bec1ff123162d0e8" providerId="LiveId" clId="{D162B66F-8A7C-4C1E-A312-CD3AF959D580}" dt="2017-09-03T23:29:59.655" v="3476" actId="478"/>
          <ac:spMkLst>
            <pc:docMk/>
            <pc:sldMk cId="1916558843" sldId="306"/>
            <ac:spMk id="9" creationId="{EFBA64E3-E6F1-4021-82F2-6437B27790D3}"/>
          </ac:spMkLst>
        </pc:spChg>
        <pc:graphicFrameChg chg="del">
          <ac:chgData name="Juan Manuel Monteagudo" userId="bec1ff123162d0e8" providerId="LiveId" clId="{D162B66F-8A7C-4C1E-A312-CD3AF959D580}" dt="2017-09-03T23:29:51.447" v="3475" actId="20577"/>
          <ac:graphicFrameMkLst>
            <pc:docMk/>
            <pc:sldMk cId="1916558843" sldId="306"/>
            <ac:graphicFrameMk id="10" creationId="{DC3353B8-A576-411A-94FC-DF643BB944BC}"/>
          </ac:graphicFrameMkLst>
        </pc:graphicFrameChg>
      </pc:sldChg>
      <pc:sldChg chg="addSp delSp modSp add modNotesTx">
        <pc:chgData name="Juan Manuel Monteagudo" userId="bec1ff123162d0e8" providerId="LiveId" clId="{D162B66F-8A7C-4C1E-A312-CD3AF959D580}" dt="2017-09-05T13:47:36.089" v="5958" actId="20577"/>
        <pc:sldMkLst>
          <pc:docMk/>
          <pc:sldMk cId="1727786392" sldId="307"/>
        </pc:sldMkLst>
        <pc:spChg chg="add mod">
          <ac:chgData name="Juan Manuel Monteagudo" userId="bec1ff123162d0e8" providerId="LiveId" clId="{D162B66F-8A7C-4C1E-A312-CD3AF959D580}" dt="2017-09-05T13:47:36.089" v="5958" actId="20577"/>
          <ac:spMkLst>
            <pc:docMk/>
            <pc:sldMk cId="1727786392" sldId="307"/>
            <ac:spMk id="2" creationId="{C841EE2F-0820-4BC8-A2FA-A125EF3F5BF3}"/>
          </ac:spMkLst>
        </pc:spChg>
        <pc:spChg chg="mod">
          <ac:chgData name="Juan Manuel Monteagudo" userId="bec1ff123162d0e8" providerId="LiveId" clId="{D162B66F-8A7C-4C1E-A312-CD3AF959D580}" dt="2017-09-03T23:31:08.604" v="3530" actId="20577"/>
          <ac:spMkLst>
            <pc:docMk/>
            <pc:sldMk cId="1727786392" sldId="307"/>
            <ac:spMk id="3" creationId="{D5331D84-6F16-4F93-BF36-7AEC09005A57}"/>
          </ac:spMkLst>
        </pc:spChg>
        <pc:spChg chg="del">
          <ac:chgData name="Juan Manuel Monteagudo" userId="bec1ff123162d0e8" providerId="LiveId" clId="{D162B66F-8A7C-4C1E-A312-CD3AF959D580}" dt="2017-09-03T23:31:21.019" v="3531" actId="2085"/>
          <ac:spMkLst>
            <pc:docMk/>
            <pc:sldMk cId="1727786392" sldId="307"/>
            <ac:spMk id="6" creationId="{475FA4F3-4857-4447-853A-B4BA0010B2A7}"/>
          </ac:spMkLst>
        </pc:spChg>
      </pc:sldChg>
      <pc:sldChg chg="delSp modSp add modNotes modNotesTx">
        <pc:chgData name="Juan Manuel Monteagudo" userId="bec1ff123162d0e8" providerId="LiveId" clId="{D162B66F-8A7C-4C1E-A312-CD3AF959D580}" dt="2017-09-05T13:29:20.638" v="5083" actId="27636"/>
        <pc:sldMkLst>
          <pc:docMk/>
          <pc:sldMk cId="3050759101" sldId="308"/>
        </pc:sldMkLst>
        <pc:spChg chg="del">
          <ac:chgData name="Juan Manuel Monteagudo" userId="bec1ff123162d0e8" providerId="LiveId" clId="{D162B66F-8A7C-4C1E-A312-CD3AF959D580}" dt="2017-09-04T00:03:13.988" v="4001" actId="478"/>
          <ac:spMkLst>
            <pc:docMk/>
            <pc:sldMk cId="3050759101" sldId="308"/>
            <ac:spMk id="2" creationId="{56658DE4-BB77-4240-B139-8A382D08D3AC}"/>
          </ac:spMkLst>
        </pc:spChg>
        <pc:spChg chg="mod">
          <ac:chgData name="Juan Manuel Monteagudo" userId="bec1ff123162d0e8" providerId="LiveId" clId="{D162B66F-8A7C-4C1E-A312-CD3AF959D580}" dt="2017-09-04T00:03:10.070" v="4000" actId="20577"/>
          <ac:spMkLst>
            <pc:docMk/>
            <pc:sldMk cId="3050759101" sldId="308"/>
            <ac:spMk id="3" creationId="{D5331D84-6F16-4F93-BF36-7AEC09005A57}"/>
          </ac:spMkLst>
        </pc:spChg>
        <pc:spChg chg="mod">
          <ac:chgData name="Juan Manuel Monteagudo" userId="bec1ff123162d0e8" providerId="LiveId" clId="{D162B66F-8A7C-4C1E-A312-CD3AF959D580}" dt="2017-09-04T00:09:33.841" v="4368" actId="20577"/>
          <ac:spMkLst>
            <pc:docMk/>
            <pc:sldMk cId="3050759101" sldId="308"/>
            <ac:spMk id="9" creationId="{EFBA64E3-E6F1-4021-82F2-6437B27790D3}"/>
          </ac:spMkLst>
        </pc:spChg>
      </pc:sldChg>
      <pc:sldChg chg="addSp delSp modSp add mod ord modNotes modNotesTx">
        <pc:chgData name="Juan Manuel Monteagudo" userId="bec1ff123162d0e8" providerId="LiveId" clId="{D162B66F-8A7C-4C1E-A312-CD3AF959D580}" dt="2017-09-05T18:16:59.191" v="9750" actId="20577"/>
        <pc:sldMkLst>
          <pc:docMk/>
          <pc:sldMk cId="3019282348" sldId="309"/>
        </pc:sldMkLst>
        <pc:spChg chg="mod">
          <ac:chgData name="Juan Manuel Monteagudo" userId="bec1ff123162d0e8" providerId="LiveId" clId="{D162B66F-8A7C-4C1E-A312-CD3AF959D580}" dt="2017-09-04T00:12:03.831" v="4415" actId="20577"/>
          <ac:spMkLst>
            <pc:docMk/>
            <pc:sldMk cId="3019282348" sldId="309"/>
            <ac:spMk id="3" creationId="{D5331D84-6F16-4F93-BF36-7AEC09005A57}"/>
          </ac:spMkLst>
        </pc:spChg>
        <pc:spChg chg="add del mod">
          <ac:chgData name="Juan Manuel Monteagudo" userId="bec1ff123162d0e8" providerId="LiveId" clId="{D162B66F-8A7C-4C1E-A312-CD3AF959D580}" dt="2017-09-04T00:17:24.904" v="4441" actId="20577"/>
          <ac:spMkLst>
            <pc:docMk/>
            <pc:sldMk cId="3019282348" sldId="309"/>
            <ac:spMk id="6" creationId="{A49C15B4-BADA-4D78-A01F-BB49DE25EF0E}"/>
          </ac:spMkLst>
        </pc:spChg>
        <pc:spChg chg="del">
          <ac:chgData name="Juan Manuel Monteagudo" userId="bec1ff123162d0e8" providerId="LiveId" clId="{D162B66F-8A7C-4C1E-A312-CD3AF959D580}" dt="2017-09-04T00:11:48.830" v="4381" actId="478"/>
          <ac:spMkLst>
            <pc:docMk/>
            <pc:sldMk cId="3019282348" sldId="309"/>
            <ac:spMk id="9" creationId="{EFBA64E3-E6F1-4021-82F2-6437B27790D3}"/>
          </ac:spMkLst>
        </pc:spChg>
        <pc:spChg chg="add del mod">
          <ac:chgData name="Juan Manuel Monteagudo" userId="bec1ff123162d0e8" providerId="LiveId" clId="{D162B66F-8A7C-4C1E-A312-CD3AF959D580}" dt="2017-09-04T00:17:15.505" v="4434" actId="20577"/>
          <ac:spMkLst>
            <pc:docMk/>
            <pc:sldMk cId="3019282348" sldId="309"/>
            <ac:spMk id="12" creationId="{FE00C3B6-4BFF-4B72-98AF-DD652FC42A01}"/>
          </ac:spMkLst>
        </pc:spChg>
        <pc:spChg chg="add mod">
          <ac:chgData name="Juan Manuel Monteagudo" userId="bec1ff123162d0e8" providerId="LiveId" clId="{D162B66F-8A7C-4C1E-A312-CD3AF959D580}" dt="2017-09-05T18:15:37.359" v="9549" actId="6549"/>
          <ac:spMkLst>
            <pc:docMk/>
            <pc:sldMk cId="3019282348" sldId="309"/>
            <ac:spMk id="13" creationId="{6FF8236E-249E-4BBB-8AE3-660FAC7C82E2}"/>
          </ac:spMkLst>
        </pc:spChg>
        <pc:spChg chg="add del mod">
          <ac:chgData name="Juan Manuel Monteagudo" userId="bec1ff123162d0e8" providerId="LiveId" clId="{D162B66F-8A7C-4C1E-A312-CD3AF959D580}" dt="2017-09-04T00:17:31.600" v="4442" actId="20577"/>
          <ac:spMkLst>
            <pc:docMk/>
            <pc:sldMk cId="3019282348" sldId="309"/>
            <ac:spMk id="14" creationId="{91659449-02D1-45AF-894C-EFF2B00810AE}"/>
          </ac:spMkLst>
        </pc:spChg>
        <pc:graphicFrameChg chg="add del mod">
          <ac:chgData name="Juan Manuel Monteagudo" userId="bec1ff123162d0e8" providerId="LiveId" clId="{D162B66F-8A7C-4C1E-A312-CD3AF959D580}" dt="2017-09-04T00:15:02.900" v="4422" actId="20577"/>
          <ac:graphicFrameMkLst>
            <pc:docMk/>
            <pc:sldMk cId="3019282348" sldId="309"/>
            <ac:graphicFrameMk id="10" creationId="{2C46B5A9-EB3C-4F3F-9A64-3AB1A4837F58}"/>
          </ac:graphicFrameMkLst>
        </pc:graphicFrameChg>
        <pc:picChg chg="add del mod modCrop">
          <ac:chgData name="Juan Manuel Monteagudo" userId="bec1ff123162d0e8" providerId="LiveId" clId="{D162B66F-8A7C-4C1E-A312-CD3AF959D580}" dt="2017-09-04T00:17:18.317" v="4439" actId="20577"/>
          <ac:picMkLst>
            <pc:docMk/>
            <pc:sldMk cId="3019282348" sldId="309"/>
            <ac:picMk id="11" creationId="{39A2A24D-D931-4191-A9B3-57214D354804}"/>
          </ac:picMkLst>
        </pc:picChg>
        <pc:picChg chg="add mod modCrop">
          <ac:chgData name="Juan Manuel Monteagudo" userId="bec1ff123162d0e8" providerId="LiveId" clId="{D162B66F-8A7C-4C1E-A312-CD3AF959D580}" dt="2017-09-04T00:18:26.851" v="4452" actId="1076"/>
          <ac:picMkLst>
            <pc:docMk/>
            <pc:sldMk cId="3019282348" sldId="309"/>
            <ac:picMk id="15" creationId="{83CC4343-AA7A-46BF-AB0E-25F16A3DAFD8}"/>
          </ac:picMkLst>
        </pc:picChg>
      </pc:sldChg>
      <pc:sldChg chg="addSp delSp modSp add modNotes modNotesTx">
        <pc:chgData name="Juan Manuel Monteagudo" userId="bec1ff123162d0e8" providerId="LiveId" clId="{D162B66F-8A7C-4C1E-A312-CD3AF959D580}" dt="2017-09-04T00:40:04.580" v="4793" actId="2085"/>
        <pc:sldMkLst>
          <pc:docMk/>
          <pc:sldMk cId="1149006688" sldId="310"/>
        </pc:sldMkLst>
        <pc:spChg chg="mod">
          <ac:chgData name="Juan Manuel Monteagudo" userId="bec1ff123162d0e8" providerId="LiveId" clId="{D162B66F-8A7C-4C1E-A312-CD3AF959D580}" dt="2017-09-04T00:29:13.843" v="4575" actId="20577"/>
          <ac:spMkLst>
            <pc:docMk/>
            <pc:sldMk cId="1149006688" sldId="310"/>
            <ac:spMk id="3" creationId="{D5331D84-6F16-4F93-BF36-7AEC09005A57}"/>
          </ac:spMkLst>
        </pc:spChg>
        <pc:spChg chg="add del mod">
          <ac:chgData name="Juan Manuel Monteagudo" userId="bec1ff123162d0e8" providerId="LiveId" clId="{D162B66F-8A7C-4C1E-A312-CD3AF959D580}" dt="2017-09-04T00:33:25.334" v="4645" actId="2085"/>
          <ac:spMkLst>
            <pc:docMk/>
            <pc:sldMk cId="1149006688" sldId="310"/>
            <ac:spMk id="6" creationId="{0EF856A9-6453-45CF-B0DF-5B7C14B7099F}"/>
          </ac:spMkLst>
        </pc:spChg>
        <pc:spChg chg="add del mod">
          <ac:chgData name="Juan Manuel Monteagudo" userId="bec1ff123162d0e8" providerId="LiveId" clId="{D162B66F-8A7C-4C1E-A312-CD3AF959D580}" dt="2017-09-04T00:33:25.334" v="4645" actId="2085"/>
          <ac:spMkLst>
            <pc:docMk/>
            <pc:sldMk cId="1149006688" sldId="310"/>
            <ac:spMk id="8" creationId="{35390B13-EF70-4143-B83E-C1EC56BAF101}"/>
          </ac:spMkLst>
        </pc:spChg>
        <pc:spChg chg="add del mod">
          <ac:chgData name="Juan Manuel Monteagudo" userId="bec1ff123162d0e8" providerId="LiveId" clId="{D162B66F-8A7C-4C1E-A312-CD3AF959D580}" dt="2017-09-04T00:34:33.157" v="4646" actId="2085"/>
          <ac:spMkLst>
            <pc:docMk/>
            <pc:sldMk cId="1149006688" sldId="310"/>
            <ac:spMk id="9" creationId="{9E28ABB5-FA2D-45D8-8ECB-5AE47779BC7F}"/>
          </ac:spMkLst>
        </pc:spChg>
        <pc:spChg chg="del">
          <ac:chgData name="Juan Manuel Monteagudo" userId="bec1ff123162d0e8" providerId="LiveId" clId="{D162B66F-8A7C-4C1E-A312-CD3AF959D580}" dt="2017-09-04T00:29:03.025" v="4549" actId="478"/>
          <ac:spMkLst>
            <pc:docMk/>
            <pc:sldMk cId="1149006688" sldId="310"/>
            <ac:spMk id="13" creationId="{6FF8236E-249E-4BBB-8AE3-660FAC7C82E2}"/>
          </ac:spMkLst>
        </pc:spChg>
        <pc:graphicFrameChg chg="add del mod">
          <ac:chgData name="Juan Manuel Monteagudo" userId="bec1ff123162d0e8" providerId="LiveId" clId="{D162B66F-8A7C-4C1E-A312-CD3AF959D580}" dt="2017-09-04T00:33:22.717" v="4643" actId="2085"/>
          <ac:graphicFrameMkLst>
            <pc:docMk/>
            <pc:sldMk cId="1149006688" sldId="310"/>
            <ac:graphicFrameMk id="10" creationId="{63AC88FB-2D7A-46DB-A24B-573378BF1502}"/>
          </ac:graphicFrameMkLst>
        </pc:graphicFrameChg>
        <pc:graphicFrameChg chg="add mod">
          <ac:chgData name="Juan Manuel Monteagudo" userId="bec1ff123162d0e8" providerId="LiveId" clId="{D162B66F-8A7C-4C1E-A312-CD3AF959D580}" dt="2017-09-04T00:40:04.580" v="4793" actId="2085"/>
          <ac:graphicFrameMkLst>
            <pc:docMk/>
            <pc:sldMk cId="1149006688" sldId="310"/>
            <ac:graphicFrameMk id="11" creationId="{B1195FAB-8274-446D-828A-42ED85433509}"/>
          </ac:graphicFrameMkLst>
        </pc:graphicFrameChg>
        <pc:picChg chg="del">
          <ac:chgData name="Juan Manuel Monteagudo" userId="bec1ff123162d0e8" providerId="LiveId" clId="{D162B66F-8A7C-4C1E-A312-CD3AF959D580}" dt="2017-09-04T00:29:05.015" v="4550" actId="478"/>
          <ac:picMkLst>
            <pc:docMk/>
            <pc:sldMk cId="1149006688" sldId="310"/>
            <ac:picMk id="15" creationId="{83CC4343-AA7A-46BF-AB0E-25F16A3DAFD8}"/>
          </ac:picMkLst>
        </pc:picChg>
      </pc:sldChg>
      <pc:sldChg chg="add del modNotes">
        <pc:chgData name="Juan Manuel Monteagudo" userId="bec1ff123162d0e8" providerId="LiveId" clId="{D162B66F-8A7C-4C1E-A312-CD3AF959D580}" dt="2017-09-05T14:04:47.380" v="6010" actId="2696"/>
        <pc:sldMkLst>
          <pc:docMk/>
          <pc:sldMk cId="3496015653" sldId="311"/>
        </pc:sldMkLst>
      </pc:sldChg>
      <pc:sldChg chg="addSp delSp modSp add modNotes modNotesTx">
        <pc:chgData name="Juan Manuel Monteagudo" userId="bec1ff123162d0e8" providerId="LiveId" clId="{D162B66F-8A7C-4C1E-A312-CD3AF959D580}" dt="2017-09-05T20:14:34.410" v="10412" actId="478"/>
        <pc:sldMkLst>
          <pc:docMk/>
          <pc:sldMk cId="1462492241" sldId="312"/>
        </pc:sldMkLst>
        <pc:spChg chg="del mod">
          <ac:chgData name="Juan Manuel Monteagudo" userId="bec1ff123162d0e8" providerId="LiveId" clId="{D162B66F-8A7C-4C1E-A312-CD3AF959D580}" dt="2017-09-05T14:27:05.075" v="6416" actId="14100"/>
          <ac:spMkLst>
            <pc:docMk/>
            <pc:sldMk cId="1462492241" sldId="312"/>
            <ac:spMk id="2" creationId="{56658DE4-BB77-4240-B139-8A382D08D3AC}"/>
          </ac:spMkLst>
        </pc:spChg>
        <pc:spChg chg="mod">
          <ac:chgData name="Juan Manuel Monteagudo" userId="bec1ff123162d0e8" providerId="LiveId" clId="{D162B66F-8A7C-4C1E-A312-CD3AF959D580}" dt="2017-09-05T18:26:23.288" v="9928" actId="20577"/>
          <ac:spMkLst>
            <pc:docMk/>
            <pc:sldMk cId="1462492241" sldId="312"/>
            <ac:spMk id="3" creationId="{D5331D84-6F16-4F93-BF36-7AEC09005A57}"/>
          </ac:spMkLst>
        </pc:spChg>
        <pc:spChg chg="add del mod">
          <ac:chgData name="Juan Manuel Monteagudo" userId="bec1ff123162d0e8" providerId="LiveId" clId="{D162B66F-8A7C-4C1E-A312-CD3AF959D580}" dt="2017-09-05T20:14:34.410" v="10412" actId="478"/>
          <ac:spMkLst>
            <pc:docMk/>
            <pc:sldMk cId="1462492241" sldId="312"/>
            <ac:spMk id="7" creationId="{A49A710A-E171-4C8C-B77C-7BFBA692DC25}"/>
          </ac:spMkLst>
        </pc:spChg>
        <pc:spChg chg="mod">
          <ac:chgData name="Juan Manuel Monteagudo" userId="bec1ff123162d0e8" providerId="LiveId" clId="{D162B66F-8A7C-4C1E-A312-CD3AF959D580}" dt="2017-09-05T14:26:42.051" v="6415" actId="20577"/>
          <ac:spMkLst>
            <pc:docMk/>
            <pc:sldMk cId="1462492241" sldId="312"/>
            <ac:spMk id="9" creationId="{EFBA64E3-E6F1-4021-82F2-6437B27790D3}"/>
          </ac:spMkLst>
        </pc:spChg>
        <pc:picChg chg="add del mod modCrop">
          <ac:chgData name="Juan Manuel Monteagudo" userId="bec1ff123162d0e8" providerId="LiveId" clId="{D162B66F-8A7C-4C1E-A312-CD3AF959D580}" dt="2017-09-05T20:14:34.410" v="10412" actId="478"/>
          <ac:picMkLst>
            <pc:docMk/>
            <pc:sldMk cId="1462492241" sldId="312"/>
            <ac:picMk id="6" creationId="{A8862E07-17DA-49E4-A515-259EBD82B18B}"/>
          </ac:picMkLst>
        </pc:picChg>
        <pc:picChg chg="add del mod">
          <ac:chgData name="Juan Manuel Monteagudo" userId="bec1ff123162d0e8" providerId="LiveId" clId="{D162B66F-8A7C-4C1E-A312-CD3AF959D580}" dt="2017-09-05T20:14:33.907" v="10411" actId="478"/>
          <ac:picMkLst>
            <pc:docMk/>
            <pc:sldMk cId="1462492241" sldId="312"/>
            <ac:picMk id="3074" creationId="{0AAE5514-A258-4458-BA34-464752FB8E99}"/>
          </ac:picMkLst>
        </pc:picChg>
      </pc:sldChg>
      <pc:sldChg chg="addSp delSp modSp add modNotes modNotesTx">
        <pc:chgData name="Juan Manuel Monteagudo" userId="bec1ff123162d0e8" providerId="LiveId" clId="{D162B66F-8A7C-4C1E-A312-CD3AF959D580}" dt="2017-09-05T18:02:26.408" v="9147" actId="20577"/>
        <pc:sldMkLst>
          <pc:docMk/>
          <pc:sldMk cId="1389674970" sldId="313"/>
        </pc:sldMkLst>
        <pc:spChg chg="del">
          <ac:chgData name="Juan Manuel Monteagudo" userId="bec1ff123162d0e8" providerId="LiveId" clId="{D162B66F-8A7C-4C1E-A312-CD3AF959D580}" dt="2017-09-05T14:35:19.968" v="6428" actId="20577"/>
          <ac:spMkLst>
            <pc:docMk/>
            <pc:sldMk cId="1389674970" sldId="313"/>
            <ac:spMk id="2" creationId="{56658DE4-BB77-4240-B139-8A382D08D3AC}"/>
          </ac:spMkLst>
        </pc:spChg>
        <pc:spChg chg="mod">
          <ac:chgData name="Juan Manuel Monteagudo" userId="bec1ff123162d0e8" providerId="LiveId" clId="{D162B66F-8A7C-4C1E-A312-CD3AF959D580}" dt="2017-09-05T18:02:26.408" v="9147" actId="20577"/>
          <ac:spMkLst>
            <pc:docMk/>
            <pc:sldMk cId="1389674970" sldId="313"/>
            <ac:spMk id="3" creationId="{D5331D84-6F16-4F93-BF36-7AEC09005A57}"/>
          </ac:spMkLst>
        </pc:spChg>
        <pc:spChg chg="mod">
          <ac:chgData name="Juan Manuel Monteagudo" userId="bec1ff123162d0e8" providerId="LiveId" clId="{D162B66F-8A7C-4C1E-A312-CD3AF959D580}" dt="2017-09-04T00:48:43.017" v="4934" actId="20577"/>
          <ac:spMkLst>
            <pc:docMk/>
            <pc:sldMk cId="1389674970" sldId="313"/>
            <ac:spMk id="9" creationId="{EFBA64E3-E6F1-4021-82F2-6437B27790D3}"/>
          </ac:spMkLst>
        </pc:spChg>
        <pc:spChg chg="add mod">
          <ac:chgData name="Juan Manuel Monteagudo" userId="bec1ff123162d0e8" providerId="LiveId" clId="{D162B66F-8A7C-4C1E-A312-CD3AF959D580}" dt="2017-09-05T14:48:42.522" v="6713" actId="122"/>
          <ac:spMkLst>
            <pc:docMk/>
            <pc:sldMk cId="1389674970" sldId="313"/>
            <ac:spMk id="19" creationId="{42018358-1B55-4D4D-8D9B-092375C619FA}"/>
          </ac:spMkLst>
        </pc:spChg>
        <pc:graphicFrameChg chg="add mod">
          <ac:chgData name="Juan Manuel Monteagudo" userId="bec1ff123162d0e8" providerId="LiveId" clId="{D162B66F-8A7C-4C1E-A312-CD3AF959D580}" dt="2017-09-05T14:58:08.780" v="6872" actId="20577"/>
          <ac:graphicFrameMkLst>
            <pc:docMk/>
            <pc:sldMk cId="1389674970" sldId="313"/>
            <ac:graphicFrameMk id="6" creationId="{394ED7E2-7C74-4DC2-8D49-7F37453EC441}"/>
          </ac:graphicFrameMkLst>
        </pc:graphicFrameChg>
        <pc:cxnChg chg="add mod">
          <ac:chgData name="Juan Manuel Monteagudo" userId="bec1ff123162d0e8" providerId="LiveId" clId="{D162B66F-8A7C-4C1E-A312-CD3AF959D580}" dt="2017-09-05T14:43:17.428" v="6686" actId="1076"/>
          <ac:cxnSpMkLst>
            <pc:docMk/>
            <pc:sldMk cId="1389674970" sldId="313"/>
            <ac:cxnSpMk id="8" creationId="{E119DFE7-841C-4539-B869-F07B16B20A3A}"/>
          </ac:cxnSpMkLst>
        </pc:cxnChg>
        <pc:cxnChg chg="add mod">
          <ac:chgData name="Juan Manuel Monteagudo" userId="bec1ff123162d0e8" providerId="LiveId" clId="{D162B66F-8A7C-4C1E-A312-CD3AF959D580}" dt="2017-09-05T14:44:03.511" v="6689" actId="20577"/>
          <ac:cxnSpMkLst>
            <pc:docMk/>
            <pc:sldMk cId="1389674970" sldId="313"/>
            <ac:cxnSpMk id="12" creationId="{FEA85CE3-BD56-4E23-A12C-0F366921BE5D}"/>
          </ac:cxnSpMkLst>
        </pc:cxnChg>
        <pc:cxnChg chg="add mod">
          <ac:chgData name="Juan Manuel Monteagudo" userId="bec1ff123162d0e8" providerId="LiveId" clId="{D162B66F-8A7C-4C1E-A312-CD3AF959D580}" dt="2017-09-05T14:44:20.699" v="6690" actId="20577"/>
          <ac:cxnSpMkLst>
            <pc:docMk/>
            <pc:sldMk cId="1389674970" sldId="313"/>
            <ac:cxnSpMk id="14" creationId="{B4C762B3-4F41-4ADD-BBA4-C3A717AA5D6B}"/>
          </ac:cxnSpMkLst>
        </pc:cxnChg>
        <pc:cxnChg chg="add mod">
          <ac:chgData name="Juan Manuel Monteagudo" userId="bec1ff123162d0e8" providerId="LiveId" clId="{D162B66F-8A7C-4C1E-A312-CD3AF959D580}" dt="2017-09-05T14:45:11.330" v="6693" actId="14100"/>
          <ac:cxnSpMkLst>
            <pc:docMk/>
            <pc:sldMk cId="1389674970" sldId="313"/>
            <ac:cxnSpMk id="16" creationId="{2F9DD952-9C36-4942-B500-9D72E9E20578}"/>
          </ac:cxnSpMkLst>
        </pc:cxnChg>
        <pc:cxnChg chg="add mod">
          <ac:chgData name="Juan Manuel Monteagudo" userId="bec1ff123162d0e8" providerId="LiveId" clId="{D162B66F-8A7C-4C1E-A312-CD3AF959D580}" dt="2017-09-05T14:48:36.215" v="6712" actId="14100"/>
          <ac:cxnSpMkLst>
            <pc:docMk/>
            <pc:sldMk cId="1389674970" sldId="313"/>
            <ac:cxnSpMk id="21" creationId="{4D1A43AA-1F86-4652-A0C2-402179090D22}"/>
          </ac:cxnSpMkLst>
        </pc:cxnChg>
        <pc:cxnChg chg="add mod">
          <ac:chgData name="Juan Manuel Monteagudo" userId="bec1ff123162d0e8" providerId="LiveId" clId="{D162B66F-8A7C-4C1E-A312-CD3AF959D580}" dt="2017-09-05T14:48:36.215" v="6712" actId="14100"/>
          <ac:cxnSpMkLst>
            <pc:docMk/>
            <pc:sldMk cId="1389674970" sldId="313"/>
            <ac:cxnSpMk id="23" creationId="{EF8A8B3C-DF67-402F-90C9-1AB5B85E94EF}"/>
          </ac:cxnSpMkLst>
        </pc:cxnChg>
        <pc:cxnChg chg="add mod">
          <ac:chgData name="Juan Manuel Monteagudo" userId="bec1ff123162d0e8" providerId="LiveId" clId="{D162B66F-8A7C-4C1E-A312-CD3AF959D580}" dt="2017-09-05T14:48:36.215" v="6712" actId="14100"/>
          <ac:cxnSpMkLst>
            <pc:docMk/>
            <pc:sldMk cId="1389674970" sldId="313"/>
            <ac:cxnSpMk id="25" creationId="{D48FF826-14AF-460A-9191-8B0A2CA5FEAE}"/>
          </ac:cxnSpMkLst>
        </pc:cxnChg>
      </pc:sldChg>
      <pc:sldChg chg="addSp delSp modSp add modNotes modNotesTx">
        <pc:chgData name="Juan Manuel Monteagudo" userId="bec1ff123162d0e8" providerId="LiveId" clId="{D162B66F-8A7C-4C1E-A312-CD3AF959D580}" dt="2017-09-05T19:08:16.921" v="10290" actId="20577"/>
        <pc:sldMkLst>
          <pc:docMk/>
          <pc:sldMk cId="2682982202" sldId="314"/>
        </pc:sldMkLst>
        <pc:spChg chg="del">
          <ac:chgData name="Juan Manuel Monteagudo" userId="bec1ff123162d0e8" providerId="LiveId" clId="{D162B66F-8A7C-4C1E-A312-CD3AF959D580}" dt="2017-09-05T16:32:16.393" v="8849" actId="14100"/>
          <ac:spMkLst>
            <pc:docMk/>
            <pc:sldMk cId="2682982202" sldId="314"/>
            <ac:spMk id="2" creationId="{56658DE4-BB77-4240-B139-8A382D08D3AC}"/>
          </ac:spMkLst>
        </pc:spChg>
        <pc:spChg chg="mod">
          <ac:chgData name="Juan Manuel Monteagudo" userId="bec1ff123162d0e8" providerId="LiveId" clId="{D162B66F-8A7C-4C1E-A312-CD3AF959D580}" dt="2017-09-05T16:35:34.717" v="9119" actId="27636"/>
          <ac:spMkLst>
            <pc:docMk/>
            <pc:sldMk cId="2682982202" sldId="314"/>
            <ac:spMk id="3" creationId="{D5331D84-6F16-4F93-BF36-7AEC09005A57}"/>
          </ac:spMkLst>
        </pc:spChg>
        <pc:spChg chg="add mod">
          <ac:chgData name="Juan Manuel Monteagudo" userId="bec1ff123162d0e8" providerId="LiveId" clId="{D162B66F-8A7C-4C1E-A312-CD3AF959D580}" dt="2017-09-05T17:54:54.399" v="9131" actId="20577"/>
          <ac:spMkLst>
            <pc:docMk/>
            <pc:sldMk cId="2682982202" sldId="314"/>
            <ac:spMk id="7" creationId="{936FB6ED-3C39-4B6E-A6CC-069260681CEE}"/>
          </ac:spMkLst>
        </pc:spChg>
        <pc:spChg chg="mod">
          <ac:chgData name="Juan Manuel Monteagudo" userId="bec1ff123162d0e8" providerId="LiveId" clId="{D162B66F-8A7C-4C1E-A312-CD3AF959D580}" dt="2017-09-05T16:32:26.368" v="8850" actId="20577"/>
          <ac:spMkLst>
            <pc:docMk/>
            <pc:sldMk cId="2682982202" sldId="314"/>
            <ac:spMk id="9" creationId="{EFBA64E3-E6F1-4021-82F2-6437B27790D3}"/>
          </ac:spMkLst>
        </pc:spChg>
        <pc:graphicFrameChg chg="add mod">
          <ac:chgData name="Juan Manuel Monteagudo" userId="bec1ff123162d0e8" providerId="LiveId" clId="{D162B66F-8A7C-4C1E-A312-CD3AF959D580}" dt="2017-09-05T17:55:01.524" v="9132" actId="1076"/>
          <ac:graphicFrameMkLst>
            <pc:docMk/>
            <pc:sldMk cId="2682982202" sldId="314"/>
            <ac:graphicFrameMk id="8" creationId="{D489CC32-57E5-4773-A5F5-6BF6FD4B04B2}"/>
          </ac:graphicFrameMkLst>
        </pc:graphicFrameChg>
        <pc:picChg chg="add mod modCrop">
          <ac:chgData name="Juan Manuel Monteagudo" userId="bec1ff123162d0e8" providerId="LiveId" clId="{D162B66F-8A7C-4C1E-A312-CD3AF959D580}" dt="2017-09-05T17:55:05.597" v="9133" actId="14100"/>
          <ac:picMkLst>
            <pc:docMk/>
            <pc:sldMk cId="2682982202" sldId="314"/>
            <ac:picMk id="6" creationId="{D256FF54-205C-4B15-BBE5-A9D5087A9401}"/>
          </ac:picMkLst>
        </pc:picChg>
      </pc:sldChg>
      <pc:sldChg chg="modSp add del modNotes modNotesTx">
        <pc:chgData name="Juan Manuel Monteagudo" userId="bec1ff123162d0e8" providerId="LiveId" clId="{D162B66F-8A7C-4C1E-A312-CD3AF959D580}" dt="2017-09-05T16:37:05.665" v="9122" actId="2696"/>
        <pc:sldMkLst>
          <pc:docMk/>
          <pc:sldMk cId="3352214294" sldId="315"/>
        </pc:sldMkLst>
        <pc:spChg chg="mod">
          <ac:chgData name="Juan Manuel Monteagudo" userId="bec1ff123162d0e8" providerId="LiveId" clId="{D162B66F-8A7C-4C1E-A312-CD3AF959D580}" dt="2017-09-04T00:50:03.111" v="5046" actId="20577"/>
          <ac:spMkLst>
            <pc:docMk/>
            <pc:sldMk cId="3352214294" sldId="315"/>
            <ac:spMk id="3" creationId="{D5331D84-6F16-4F93-BF36-7AEC09005A57}"/>
          </ac:spMkLst>
        </pc:spChg>
        <pc:spChg chg="mod">
          <ac:chgData name="Juan Manuel Monteagudo" userId="bec1ff123162d0e8" providerId="LiveId" clId="{D162B66F-8A7C-4C1E-A312-CD3AF959D580}" dt="2017-09-04T00:50:14.784" v="5047" actId="20577"/>
          <ac:spMkLst>
            <pc:docMk/>
            <pc:sldMk cId="3352214294" sldId="315"/>
            <ac:spMk id="9" creationId="{EFBA64E3-E6F1-4021-82F2-6437B27790D3}"/>
          </ac:spMkLst>
        </pc:spChg>
      </pc:sldChg>
      <pc:sldChg chg="addSp delSp modSp add modNotes modNotesTx">
        <pc:chgData name="Juan Manuel Monteagudo" userId="bec1ff123162d0e8" providerId="LiveId" clId="{D162B66F-8A7C-4C1E-A312-CD3AF959D580}" dt="2017-09-05T15:49:47.727" v="8515" actId="20577"/>
        <pc:sldMkLst>
          <pc:docMk/>
          <pc:sldMk cId="727479455" sldId="316"/>
        </pc:sldMkLst>
        <pc:spChg chg="add del mod">
          <ac:chgData name="Juan Manuel Monteagudo" userId="bec1ff123162d0e8" providerId="LiveId" clId="{D162B66F-8A7C-4C1E-A312-CD3AF959D580}" dt="2017-09-05T14:59:06.742" v="6918" actId="478"/>
          <ac:spMkLst>
            <pc:docMk/>
            <pc:sldMk cId="727479455" sldId="316"/>
            <ac:spMk id="2" creationId="{1AA75D35-2AB8-4920-980B-3AEAC8A11A5B}"/>
          </ac:spMkLst>
        </pc:spChg>
        <pc:spChg chg="mod">
          <ac:chgData name="Juan Manuel Monteagudo" userId="bec1ff123162d0e8" providerId="LiveId" clId="{D162B66F-8A7C-4C1E-A312-CD3AF959D580}" dt="2017-09-05T14:58:53.018" v="6914" actId="20577"/>
          <ac:spMkLst>
            <pc:docMk/>
            <pc:sldMk cId="727479455" sldId="316"/>
            <ac:spMk id="3" creationId="{D5331D84-6F16-4F93-BF36-7AEC09005A57}"/>
          </ac:spMkLst>
        </pc:spChg>
        <pc:spChg chg="add del mod">
          <ac:chgData name="Juan Manuel Monteagudo" userId="bec1ff123162d0e8" providerId="LiveId" clId="{D162B66F-8A7C-4C1E-A312-CD3AF959D580}" dt="2017-09-05T15:04:26.224" v="6954" actId="20577"/>
          <ac:spMkLst>
            <pc:docMk/>
            <pc:sldMk cId="727479455" sldId="316"/>
            <ac:spMk id="10" creationId="{93B0D46A-3A96-420A-A1F9-B5CDCC163258}"/>
          </ac:spMkLst>
        </pc:spChg>
        <pc:spChg chg="add mod">
          <ac:chgData name="Juan Manuel Monteagudo" userId="bec1ff123162d0e8" providerId="LiveId" clId="{D162B66F-8A7C-4C1E-A312-CD3AF959D580}" dt="2017-09-05T15:14:01.452" v="7015" actId="13822"/>
          <ac:spMkLst>
            <pc:docMk/>
            <pc:sldMk cId="727479455" sldId="316"/>
            <ac:spMk id="17" creationId="{0327FE32-BA35-475A-AFCC-7DB23B2D3296}"/>
          </ac:spMkLst>
        </pc:spChg>
        <pc:spChg chg="add del">
          <ac:chgData name="Juan Manuel Monteagudo" userId="bec1ff123162d0e8" providerId="LiveId" clId="{D162B66F-8A7C-4C1E-A312-CD3AF959D580}" dt="2017-09-05T15:00:02.754" v="6929" actId="478"/>
          <ac:spMkLst>
            <pc:docMk/>
            <pc:sldMk cId="727479455" sldId="316"/>
            <ac:spMk id="19" creationId="{42018358-1B55-4D4D-8D9B-092375C619FA}"/>
          </ac:spMkLst>
        </pc:spChg>
        <pc:spChg chg="add mod">
          <ac:chgData name="Juan Manuel Monteagudo" userId="bec1ff123162d0e8" providerId="LiveId" clId="{D162B66F-8A7C-4C1E-A312-CD3AF959D580}" dt="2017-09-05T15:18:16.811" v="7047" actId="20577"/>
          <ac:spMkLst>
            <pc:docMk/>
            <pc:sldMk cId="727479455" sldId="316"/>
            <ac:spMk id="31" creationId="{2D53F44A-C144-49A8-B73D-9E54C4A1CA99}"/>
          </ac:spMkLst>
        </pc:spChg>
        <pc:graphicFrameChg chg="del mod">
          <ac:chgData name="Juan Manuel Monteagudo" userId="bec1ff123162d0e8" providerId="LiveId" clId="{D162B66F-8A7C-4C1E-A312-CD3AF959D580}" dt="2017-09-05T14:58:55.869" v="6915" actId="20577"/>
          <ac:graphicFrameMkLst>
            <pc:docMk/>
            <pc:sldMk cId="727479455" sldId="316"/>
            <ac:graphicFrameMk id="6" creationId="{394ED7E2-7C74-4DC2-8D49-7F37453EC441}"/>
          </ac:graphicFrameMkLst>
        </pc:graphicFrameChg>
        <pc:graphicFrameChg chg="add del mod">
          <ac:chgData name="Juan Manuel Monteagudo" userId="bec1ff123162d0e8" providerId="LiveId" clId="{D162B66F-8A7C-4C1E-A312-CD3AF959D580}" dt="2017-09-05T15:00:00.917" v="6927" actId="20577"/>
          <ac:graphicFrameMkLst>
            <pc:docMk/>
            <pc:sldMk cId="727479455" sldId="316"/>
            <ac:graphicFrameMk id="7" creationId="{87FB3E02-FA99-40FA-BF83-B4F3E9E5FC40}"/>
          </ac:graphicFrameMkLst>
        </pc:graphicFrameChg>
        <pc:graphicFrameChg chg="add del mod">
          <ac:chgData name="Juan Manuel Monteagudo" userId="bec1ff123162d0e8" providerId="LiveId" clId="{D162B66F-8A7C-4C1E-A312-CD3AF959D580}" dt="2017-09-05T15:06:04.748" v="6962" actId="20577"/>
          <ac:graphicFrameMkLst>
            <pc:docMk/>
            <pc:sldMk cId="727479455" sldId="316"/>
            <ac:graphicFrameMk id="11" creationId="{AF1B68F8-0C7B-449C-B50D-DB80D556C7B6}"/>
          </ac:graphicFrameMkLst>
        </pc:graphicFrameChg>
        <pc:graphicFrameChg chg="add del">
          <ac:chgData name="Juan Manuel Monteagudo" userId="bec1ff123162d0e8" providerId="LiveId" clId="{D162B66F-8A7C-4C1E-A312-CD3AF959D580}" dt="2017-09-05T15:06:03.685" v="6959" actId="20577"/>
          <ac:graphicFrameMkLst>
            <pc:docMk/>
            <pc:sldMk cId="727479455" sldId="316"/>
            <ac:graphicFrameMk id="13" creationId="{30E3B3CA-E6A4-4E19-AD7A-79543B0062CC}"/>
          </ac:graphicFrameMkLst>
        </pc:graphicFrameChg>
        <pc:graphicFrameChg chg="add mod modGraphic">
          <ac:chgData name="Juan Manuel Monteagudo" userId="bec1ff123162d0e8" providerId="LiveId" clId="{D162B66F-8A7C-4C1E-A312-CD3AF959D580}" dt="2017-09-05T15:11:55.033" v="6998" actId="1076"/>
          <ac:graphicFrameMkLst>
            <pc:docMk/>
            <pc:sldMk cId="727479455" sldId="316"/>
            <ac:graphicFrameMk id="15" creationId="{60C25B33-45A5-4828-95BC-343453581572}"/>
          </ac:graphicFrameMkLst>
        </pc:graphicFrameChg>
        <pc:graphicFrameChg chg="add mod modGraphic">
          <ac:chgData name="Juan Manuel Monteagudo" userId="bec1ff123162d0e8" providerId="LiveId" clId="{D162B66F-8A7C-4C1E-A312-CD3AF959D580}" dt="2017-09-05T15:11:46.587" v="6997" actId="1076"/>
          <ac:graphicFrameMkLst>
            <pc:docMk/>
            <pc:sldMk cId="727479455" sldId="316"/>
            <ac:graphicFrameMk id="22" creationId="{EC27DEB7-A2CE-4214-B752-F2F710E979D6}"/>
          </ac:graphicFrameMkLst>
        </pc:graphicFrameChg>
        <pc:graphicFrameChg chg="add mod modGraphic">
          <ac:chgData name="Juan Manuel Monteagudo" userId="bec1ff123162d0e8" providerId="LiveId" clId="{D162B66F-8A7C-4C1E-A312-CD3AF959D580}" dt="2017-09-05T15:12:00.955" v="6999" actId="1076"/>
          <ac:graphicFrameMkLst>
            <pc:docMk/>
            <pc:sldMk cId="727479455" sldId="316"/>
            <ac:graphicFrameMk id="24" creationId="{F0C2ED75-810A-4835-A264-16839A3B0B08}"/>
          </ac:graphicFrameMkLst>
        </pc:graphicFrameChg>
        <pc:graphicFrameChg chg="add mod modGraphic">
          <ac:chgData name="Juan Manuel Monteagudo" userId="bec1ff123162d0e8" providerId="LiveId" clId="{D162B66F-8A7C-4C1E-A312-CD3AF959D580}" dt="2017-09-05T15:12:06.051" v="7000" actId="1076"/>
          <ac:graphicFrameMkLst>
            <pc:docMk/>
            <pc:sldMk cId="727479455" sldId="316"/>
            <ac:graphicFrameMk id="26" creationId="{FEE30BC9-8898-4308-93DE-10F286BD0C29}"/>
          </ac:graphicFrameMkLst>
        </pc:graphicFrameChg>
        <pc:graphicFrameChg chg="add mod modGraphic">
          <ac:chgData name="Juan Manuel Monteagudo" userId="bec1ff123162d0e8" providerId="LiveId" clId="{D162B66F-8A7C-4C1E-A312-CD3AF959D580}" dt="2017-09-05T15:12:10.048" v="7001" actId="1076"/>
          <ac:graphicFrameMkLst>
            <pc:docMk/>
            <pc:sldMk cId="727479455" sldId="316"/>
            <ac:graphicFrameMk id="27" creationId="{78D456CF-D7B0-430A-8898-9FABF24FEFF9}"/>
          </ac:graphicFrameMkLst>
        </pc:graphicFrameChg>
        <pc:graphicFrameChg chg="add mod modGraphic">
          <ac:chgData name="Juan Manuel Monteagudo" userId="bec1ff123162d0e8" providerId="LiveId" clId="{D162B66F-8A7C-4C1E-A312-CD3AF959D580}" dt="2017-09-05T15:19:25.437" v="7056" actId="20577"/>
          <ac:graphicFrameMkLst>
            <pc:docMk/>
            <pc:sldMk cId="727479455" sldId="316"/>
            <ac:graphicFrameMk id="28" creationId="{64C6D8B2-E771-4151-8ECF-7011473163D1}"/>
          </ac:graphicFrameMkLst>
        </pc:graphicFrameChg>
        <pc:graphicFrameChg chg="add mod modGraphic">
          <ac:chgData name="Juan Manuel Monteagudo" userId="bec1ff123162d0e8" providerId="LiveId" clId="{D162B66F-8A7C-4C1E-A312-CD3AF959D580}" dt="2017-09-05T15:19:28.383" v="7058" actId="20577"/>
          <ac:graphicFrameMkLst>
            <pc:docMk/>
            <pc:sldMk cId="727479455" sldId="316"/>
            <ac:graphicFrameMk id="29" creationId="{6231B2E9-B61C-4BDC-A7A6-C3B972703CB3}"/>
          </ac:graphicFrameMkLst>
        </pc:graphicFrameChg>
        <pc:graphicFrameChg chg="add mod modGraphic">
          <ac:chgData name="Juan Manuel Monteagudo" userId="bec1ff123162d0e8" providerId="LiveId" clId="{D162B66F-8A7C-4C1E-A312-CD3AF959D580}" dt="2017-09-05T15:19:31.548" v="7060" actId="20577"/>
          <ac:graphicFrameMkLst>
            <pc:docMk/>
            <pc:sldMk cId="727479455" sldId="316"/>
            <ac:graphicFrameMk id="30" creationId="{64495C9C-2B4F-4961-8DBF-811B893A6E53}"/>
          </ac:graphicFrameMkLst>
        </pc:graphicFrameChg>
        <pc:cxnChg chg="del">
          <ac:chgData name="Juan Manuel Monteagudo" userId="bec1ff123162d0e8" providerId="LiveId" clId="{D162B66F-8A7C-4C1E-A312-CD3AF959D580}" dt="2017-09-05T14:58:59.735" v="6916" actId="478"/>
          <ac:cxnSpMkLst>
            <pc:docMk/>
            <pc:sldMk cId="727479455" sldId="316"/>
            <ac:cxnSpMk id="8" creationId="{E119DFE7-841C-4539-B869-F07B16B20A3A}"/>
          </ac:cxnSpMkLst>
        </pc:cxnChg>
        <pc:cxnChg chg="del">
          <ac:chgData name="Juan Manuel Monteagudo" userId="bec1ff123162d0e8" providerId="LiveId" clId="{D162B66F-8A7C-4C1E-A312-CD3AF959D580}" dt="2017-09-05T14:59:12.340" v="6922" actId="478"/>
          <ac:cxnSpMkLst>
            <pc:docMk/>
            <pc:sldMk cId="727479455" sldId="316"/>
            <ac:cxnSpMk id="12" creationId="{FEA85CE3-BD56-4E23-A12C-0F366921BE5D}"/>
          </ac:cxnSpMkLst>
        </pc:cxnChg>
        <pc:cxnChg chg="del">
          <ac:chgData name="Juan Manuel Monteagudo" userId="bec1ff123162d0e8" providerId="LiveId" clId="{D162B66F-8A7C-4C1E-A312-CD3AF959D580}" dt="2017-09-05T14:59:11.296" v="6921" actId="478"/>
          <ac:cxnSpMkLst>
            <pc:docMk/>
            <pc:sldMk cId="727479455" sldId="316"/>
            <ac:cxnSpMk id="14" creationId="{B4C762B3-4F41-4ADD-BBA4-C3A717AA5D6B}"/>
          </ac:cxnSpMkLst>
        </pc:cxnChg>
        <pc:cxnChg chg="del">
          <ac:chgData name="Juan Manuel Monteagudo" userId="bec1ff123162d0e8" providerId="LiveId" clId="{D162B66F-8A7C-4C1E-A312-CD3AF959D580}" dt="2017-09-05T14:59:01.025" v="6917" actId="478"/>
          <ac:cxnSpMkLst>
            <pc:docMk/>
            <pc:sldMk cId="727479455" sldId="316"/>
            <ac:cxnSpMk id="16" creationId="{2F9DD952-9C36-4942-B500-9D72E9E20578}"/>
          </ac:cxnSpMkLst>
        </pc:cxnChg>
        <pc:cxnChg chg="add mod">
          <ac:chgData name="Juan Manuel Monteagudo" userId="bec1ff123162d0e8" providerId="LiveId" clId="{D162B66F-8A7C-4C1E-A312-CD3AF959D580}" dt="2017-09-05T15:14:22.890" v="7017" actId="13822"/>
          <ac:cxnSpMkLst>
            <pc:docMk/>
            <pc:sldMk cId="727479455" sldId="316"/>
            <ac:cxnSpMk id="20" creationId="{9E4894E9-1B4F-4083-80A6-0FCA6C2D905B}"/>
          </ac:cxnSpMkLst>
        </pc:cxnChg>
        <pc:cxnChg chg="del">
          <ac:chgData name="Juan Manuel Monteagudo" userId="bec1ff123162d0e8" providerId="LiveId" clId="{D162B66F-8A7C-4C1E-A312-CD3AF959D580}" dt="2017-09-05T14:59:13.397" v="6923" actId="478"/>
          <ac:cxnSpMkLst>
            <pc:docMk/>
            <pc:sldMk cId="727479455" sldId="316"/>
            <ac:cxnSpMk id="21" creationId="{4D1A43AA-1F86-4652-A0C2-402179090D22}"/>
          </ac:cxnSpMkLst>
        </pc:cxnChg>
        <pc:cxnChg chg="del">
          <ac:chgData name="Juan Manuel Monteagudo" userId="bec1ff123162d0e8" providerId="LiveId" clId="{D162B66F-8A7C-4C1E-A312-CD3AF959D580}" dt="2017-09-05T14:59:08.152" v="6919" actId="478"/>
          <ac:cxnSpMkLst>
            <pc:docMk/>
            <pc:sldMk cId="727479455" sldId="316"/>
            <ac:cxnSpMk id="23" creationId="{EF8A8B3C-DF67-402F-90C9-1AB5B85E94EF}"/>
          </ac:cxnSpMkLst>
        </pc:cxnChg>
        <pc:cxnChg chg="del">
          <ac:chgData name="Juan Manuel Monteagudo" userId="bec1ff123162d0e8" providerId="LiveId" clId="{D162B66F-8A7C-4C1E-A312-CD3AF959D580}" dt="2017-09-05T14:59:10.027" v="6920" actId="478"/>
          <ac:cxnSpMkLst>
            <pc:docMk/>
            <pc:sldMk cId="727479455" sldId="316"/>
            <ac:cxnSpMk id="25" creationId="{D48FF826-14AF-460A-9191-8B0A2CA5FEAE}"/>
          </ac:cxnSpMkLst>
        </pc:cxnChg>
        <pc:cxnChg chg="add mod">
          <ac:chgData name="Juan Manuel Monteagudo" userId="bec1ff123162d0e8" providerId="LiveId" clId="{D162B66F-8A7C-4C1E-A312-CD3AF959D580}" dt="2017-09-05T15:14:40.522" v="7019" actId="13822"/>
          <ac:cxnSpMkLst>
            <pc:docMk/>
            <pc:sldMk cId="727479455" sldId="316"/>
            <ac:cxnSpMk id="33" creationId="{FCA6E7F7-BFD9-4B1C-940F-7DD5E33D8456}"/>
          </ac:cxnSpMkLst>
        </pc:cxnChg>
        <pc:cxnChg chg="add mod">
          <ac:chgData name="Juan Manuel Monteagudo" userId="bec1ff123162d0e8" providerId="LiveId" clId="{D162B66F-8A7C-4C1E-A312-CD3AF959D580}" dt="2017-09-05T15:14:57.096" v="7021" actId="13822"/>
          <ac:cxnSpMkLst>
            <pc:docMk/>
            <pc:sldMk cId="727479455" sldId="316"/>
            <ac:cxnSpMk id="35" creationId="{34BB7543-D897-448D-8F69-21ED2C20DE2D}"/>
          </ac:cxnSpMkLst>
        </pc:cxnChg>
        <pc:cxnChg chg="add mod">
          <ac:chgData name="Juan Manuel Monteagudo" userId="bec1ff123162d0e8" providerId="LiveId" clId="{D162B66F-8A7C-4C1E-A312-CD3AF959D580}" dt="2017-09-05T15:15:22.017" v="7023" actId="13822"/>
          <ac:cxnSpMkLst>
            <pc:docMk/>
            <pc:sldMk cId="727479455" sldId="316"/>
            <ac:cxnSpMk id="37" creationId="{0D969765-E69E-4A9C-BA9E-F90FC9DCB3CA}"/>
          </ac:cxnSpMkLst>
        </pc:cxnChg>
        <pc:cxnChg chg="add mod">
          <ac:chgData name="Juan Manuel Monteagudo" userId="bec1ff123162d0e8" providerId="LiveId" clId="{D162B66F-8A7C-4C1E-A312-CD3AF959D580}" dt="2017-09-05T15:15:30.123" v="7025" actId="13822"/>
          <ac:cxnSpMkLst>
            <pc:docMk/>
            <pc:sldMk cId="727479455" sldId="316"/>
            <ac:cxnSpMk id="39" creationId="{D7FEFD76-C3D7-4A84-957E-0A5BDF20698C}"/>
          </ac:cxnSpMkLst>
        </pc:cxnChg>
        <pc:cxnChg chg="add mod">
          <ac:chgData name="Juan Manuel Monteagudo" userId="bec1ff123162d0e8" providerId="LiveId" clId="{D162B66F-8A7C-4C1E-A312-CD3AF959D580}" dt="2017-09-05T15:15:46.491" v="7027" actId="13822"/>
          <ac:cxnSpMkLst>
            <pc:docMk/>
            <pc:sldMk cId="727479455" sldId="316"/>
            <ac:cxnSpMk id="41" creationId="{6210B5AE-2181-4AB6-AA50-0CF04F02CCCC}"/>
          </ac:cxnSpMkLst>
        </pc:cxnChg>
        <pc:cxnChg chg="add mod">
          <ac:chgData name="Juan Manuel Monteagudo" userId="bec1ff123162d0e8" providerId="LiveId" clId="{D162B66F-8A7C-4C1E-A312-CD3AF959D580}" dt="2017-09-05T15:15:58.652" v="7029" actId="13822"/>
          <ac:cxnSpMkLst>
            <pc:docMk/>
            <pc:sldMk cId="727479455" sldId="316"/>
            <ac:cxnSpMk id="43" creationId="{0C3FFAA7-8182-44D2-B52B-1DB16B3D8367}"/>
          </ac:cxnSpMkLst>
        </pc:cxnChg>
        <pc:cxnChg chg="add mod">
          <ac:chgData name="Juan Manuel Monteagudo" userId="bec1ff123162d0e8" providerId="LiveId" clId="{D162B66F-8A7C-4C1E-A312-CD3AF959D580}" dt="2017-09-05T15:16:14.143" v="7031" actId="13822"/>
          <ac:cxnSpMkLst>
            <pc:docMk/>
            <pc:sldMk cId="727479455" sldId="316"/>
            <ac:cxnSpMk id="45" creationId="{3B4B137B-83CB-4663-9D3A-268F9F506ED9}"/>
          </ac:cxnSpMkLst>
        </pc:cxnChg>
        <pc:cxnChg chg="add mod">
          <ac:chgData name="Juan Manuel Monteagudo" userId="bec1ff123162d0e8" providerId="LiveId" clId="{D162B66F-8A7C-4C1E-A312-CD3AF959D580}" dt="2017-09-05T15:16:24.973" v="7033" actId="13822"/>
          <ac:cxnSpMkLst>
            <pc:docMk/>
            <pc:sldMk cId="727479455" sldId="316"/>
            <ac:cxnSpMk id="47" creationId="{DE7A983F-7881-470C-9774-B5A24C50900E}"/>
          </ac:cxnSpMkLst>
        </pc:cxnChg>
        <pc:cxnChg chg="add del mod">
          <ac:chgData name="Juan Manuel Monteagudo" userId="bec1ff123162d0e8" providerId="LiveId" clId="{D162B66F-8A7C-4C1E-A312-CD3AF959D580}" dt="2017-09-05T15:17:27.809" v="7040" actId="478"/>
          <ac:cxnSpMkLst>
            <pc:docMk/>
            <pc:sldMk cId="727479455" sldId="316"/>
            <ac:cxnSpMk id="49" creationId="{3818F3E5-356D-4DBC-B96C-2DA3A20F6DD1}"/>
          </ac:cxnSpMkLst>
        </pc:cxnChg>
        <pc:cxnChg chg="add mod">
          <ac:chgData name="Juan Manuel Monteagudo" userId="bec1ff123162d0e8" providerId="LiveId" clId="{D162B66F-8A7C-4C1E-A312-CD3AF959D580}" dt="2017-09-05T15:16:56.693" v="7037" actId="13822"/>
          <ac:cxnSpMkLst>
            <pc:docMk/>
            <pc:sldMk cId="727479455" sldId="316"/>
            <ac:cxnSpMk id="51" creationId="{EA460F33-B8EE-4A87-B8D5-43622D4E9906}"/>
          </ac:cxnSpMkLst>
        </pc:cxnChg>
        <pc:cxnChg chg="add mod">
          <ac:chgData name="Juan Manuel Monteagudo" userId="bec1ff123162d0e8" providerId="LiveId" clId="{D162B66F-8A7C-4C1E-A312-CD3AF959D580}" dt="2017-09-05T15:17:14.847" v="7039" actId="13822"/>
          <ac:cxnSpMkLst>
            <pc:docMk/>
            <pc:sldMk cId="727479455" sldId="316"/>
            <ac:cxnSpMk id="53" creationId="{1A6D3011-7546-437A-BC8F-E983003B3D44}"/>
          </ac:cxnSpMkLst>
        </pc:cxnChg>
        <pc:cxnChg chg="add mod">
          <ac:chgData name="Juan Manuel Monteagudo" userId="bec1ff123162d0e8" providerId="LiveId" clId="{D162B66F-8A7C-4C1E-A312-CD3AF959D580}" dt="2017-09-05T15:17:43.897" v="7042" actId="13822"/>
          <ac:cxnSpMkLst>
            <pc:docMk/>
            <pc:sldMk cId="727479455" sldId="316"/>
            <ac:cxnSpMk id="55" creationId="{53E7C602-37C1-4481-8C1F-87276D8AA354}"/>
          </ac:cxnSpMkLst>
        </pc:cxnChg>
      </pc:sldChg>
      <pc:sldChg chg="modSp add modNotesTx">
        <pc:chgData name="Juan Manuel Monteagudo" userId="bec1ff123162d0e8" providerId="LiveId" clId="{D162B66F-8A7C-4C1E-A312-CD3AF959D580}" dt="2017-09-05T15:56:18.498" v="8748" actId="20577"/>
        <pc:sldMkLst>
          <pc:docMk/>
          <pc:sldMk cId="786314864" sldId="317"/>
        </pc:sldMkLst>
        <pc:graphicFrameChg chg="modGraphic">
          <ac:chgData name="Juan Manuel Monteagudo" userId="bec1ff123162d0e8" providerId="LiveId" clId="{D162B66F-8A7C-4C1E-A312-CD3AF959D580}" dt="2017-09-05T15:28:07.499" v="7223" actId="20577"/>
          <ac:graphicFrameMkLst>
            <pc:docMk/>
            <pc:sldMk cId="786314864" sldId="317"/>
            <ac:graphicFrameMk id="15" creationId="{60C25B33-45A5-4828-95BC-343453581572}"/>
          </ac:graphicFrameMkLst>
        </pc:graphicFrameChg>
        <pc:graphicFrameChg chg="modGraphic">
          <ac:chgData name="Juan Manuel Monteagudo" userId="bec1ff123162d0e8" providerId="LiveId" clId="{D162B66F-8A7C-4C1E-A312-CD3AF959D580}" dt="2017-09-05T15:41:46.290" v="7472" actId="20577"/>
          <ac:graphicFrameMkLst>
            <pc:docMk/>
            <pc:sldMk cId="786314864" sldId="317"/>
            <ac:graphicFrameMk id="22" creationId="{EC27DEB7-A2CE-4214-B752-F2F710E979D6}"/>
          </ac:graphicFrameMkLst>
        </pc:graphicFrameChg>
        <pc:graphicFrameChg chg="modGraphic">
          <ac:chgData name="Juan Manuel Monteagudo" userId="bec1ff123162d0e8" providerId="LiveId" clId="{D162B66F-8A7C-4C1E-A312-CD3AF959D580}" dt="2017-09-05T15:41:10.487" v="7469" actId="20577"/>
          <ac:graphicFrameMkLst>
            <pc:docMk/>
            <pc:sldMk cId="786314864" sldId="317"/>
            <ac:graphicFrameMk id="24" creationId="{F0C2ED75-810A-4835-A264-16839A3B0B08}"/>
          </ac:graphicFrameMkLst>
        </pc:graphicFrameChg>
        <pc:graphicFrameChg chg="modGraphic">
          <ac:chgData name="Juan Manuel Monteagudo" userId="bec1ff123162d0e8" providerId="LiveId" clId="{D162B66F-8A7C-4C1E-A312-CD3AF959D580}" dt="2017-09-05T15:40:32.166" v="7466" actId="20577"/>
          <ac:graphicFrameMkLst>
            <pc:docMk/>
            <pc:sldMk cId="786314864" sldId="317"/>
            <ac:graphicFrameMk id="26" creationId="{FEE30BC9-8898-4308-93DE-10F286BD0C29}"/>
          </ac:graphicFrameMkLst>
        </pc:graphicFrameChg>
        <pc:graphicFrameChg chg="modGraphic">
          <ac:chgData name="Juan Manuel Monteagudo" userId="bec1ff123162d0e8" providerId="LiveId" clId="{D162B66F-8A7C-4C1E-A312-CD3AF959D580}" dt="2017-09-05T15:53:29.222" v="8581" actId="20577"/>
          <ac:graphicFrameMkLst>
            <pc:docMk/>
            <pc:sldMk cId="786314864" sldId="317"/>
            <ac:graphicFrameMk id="27" creationId="{78D456CF-D7B0-430A-8898-9FABF24FEFF9}"/>
          </ac:graphicFrameMkLst>
        </pc:graphicFrameChg>
        <pc:graphicFrameChg chg="modGraphic">
          <ac:chgData name="Juan Manuel Monteagudo" userId="bec1ff123162d0e8" providerId="LiveId" clId="{D162B66F-8A7C-4C1E-A312-CD3AF959D580}" dt="2017-09-05T15:27:56.704" v="7214" actId="20577"/>
          <ac:graphicFrameMkLst>
            <pc:docMk/>
            <pc:sldMk cId="786314864" sldId="317"/>
            <ac:graphicFrameMk id="28" creationId="{64C6D8B2-E771-4151-8ECF-7011473163D1}"/>
          </ac:graphicFrameMkLst>
        </pc:graphicFrameChg>
        <pc:graphicFrameChg chg="modGraphic">
          <ac:chgData name="Juan Manuel Monteagudo" userId="bec1ff123162d0e8" providerId="LiveId" clId="{D162B66F-8A7C-4C1E-A312-CD3AF959D580}" dt="2017-09-05T15:27:50.641" v="7210" actId="20577"/>
          <ac:graphicFrameMkLst>
            <pc:docMk/>
            <pc:sldMk cId="786314864" sldId="317"/>
            <ac:graphicFrameMk id="29" creationId="{6231B2E9-B61C-4BDC-A7A6-C3B972703CB3}"/>
          </ac:graphicFrameMkLst>
        </pc:graphicFrameChg>
        <pc:graphicFrameChg chg="modGraphic">
          <ac:chgData name="Juan Manuel Monteagudo" userId="bec1ff123162d0e8" providerId="LiveId" clId="{D162B66F-8A7C-4C1E-A312-CD3AF959D580}" dt="2017-09-05T15:53:35.800" v="8585" actId="20577"/>
          <ac:graphicFrameMkLst>
            <pc:docMk/>
            <pc:sldMk cId="786314864" sldId="317"/>
            <ac:graphicFrameMk id="30" creationId="{64495C9C-2B4F-4961-8DBF-811B893A6E53}"/>
          </ac:graphicFrameMkLst>
        </pc:graphicFrameChg>
      </pc:sldChg>
      <pc:sldChg chg="add del">
        <pc:chgData name="Juan Manuel Monteagudo" userId="bec1ff123162d0e8" providerId="LiveId" clId="{D162B66F-8A7C-4C1E-A312-CD3AF959D580}" dt="2017-09-05T15:18:08.456" v="7044" actId="2696"/>
        <pc:sldMkLst>
          <pc:docMk/>
          <pc:sldMk cId="1330108940" sldId="317"/>
        </pc:sldMkLst>
      </pc:sldChg>
      <pc:sldChg chg="add del">
        <pc:chgData name="Juan Manuel Monteagudo" userId="bec1ff123162d0e8" providerId="LiveId" clId="{D162B66F-8A7C-4C1E-A312-CD3AF959D580}" dt="2017-09-05T15:19:11.055" v="7052" actId="2696"/>
        <pc:sldMkLst>
          <pc:docMk/>
          <pc:sldMk cId="3320644004" sldId="317"/>
        </pc:sldMkLst>
      </pc:sldChg>
      <pc:sldChg chg="add del">
        <pc:chgData name="Juan Manuel Monteagudo" userId="bec1ff123162d0e8" providerId="LiveId" clId="{D162B66F-8A7C-4C1E-A312-CD3AF959D580}" dt="2017-09-05T18:02:36.646" v="9149" actId="2696"/>
        <pc:sldMkLst>
          <pc:docMk/>
          <pc:sldMk cId="6263539" sldId="318"/>
        </pc:sldMkLst>
      </pc:sldChg>
      <pc:sldChg chg="addSp delSp modSp add modNotesTx">
        <pc:chgData name="Juan Manuel Monteagudo" userId="bec1ff123162d0e8" providerId="LiveId" clId="{D162B66F-8A7C-4C1E-A312-CD3AF959D580}" dt="2017-09-05T18:08:03.986" v="9330" actId="20577"/>
        <pc:sldMkLst>
          <pc:docMk/>
          <pc:sldMk cId="4205353428" sldId="318"/>
        </pc:sldMkLst>
        <pc:spChg chg="add del mod">
          <ac:chgData name="Juan Manuel Monteagudo" userId="bec1ff123162d0e8" providerId="LiveId" clId="{D162B66F-8A7C-4C1E-A312-CD3AF959D580}" dt="2017-09-05T18:03:05.744" v="9155" actId="20577"/>
          <ac:spMkLst>
            <pc:docMk/>
            <pc:sldMk cId="4205353428" sldId="318"/>
            <ac:spMk id="2" creationId="{6962B4B1-5608-4814-A82C-480F95A29ED2}"/>
          </ac:spMkLst>
        </pc:spChg>
        <pc:spChg chg="mod">
          <ac:chgData name="Juan Manuel Monteagudo" userId="bec1ff123162d0e8" providerId="LiveId" clId="{D162B66F-8A7C-4C1E-A312-CD3AF959D580}" dt="2017-09-05T18:03:48.423" v="9183" actId="20577"/>
          <ac:spMkLst>
            <pc:docMk/>
            <pc:sldMk cId="4205353428" sldId="318"/>
            <ac:spMk id="3" creationId="{D5331D84-6F16-4F93-BF36-7AEC09005A57}"/>
          </ac:spMkLst>
        </pc:spChg>
        <pc:spChg chg="add del mod">
          <ac:chgData name="Juan Manuel Monteagudo" userId="bec1ff123162d0e8" providerId="LiveId" clId="{D162B66F-8A7C-4C1E-A312-CD3AF959D580}" dt="2017-09-05T18:04:18.628" v="9186" actId="20577"/>
          <ac:spMkLst>
            <pc:docMk/>
            <pc:sldMk cId="4205353428" sldId="318"/>
            <ac:spMk id="7" creationId="{C3B24AB3-0567-4403-9929-82AB19DC4700}"/>
          </ac:spMkLst>
        </pc:spChg>
        <pc:spChg chg="mod">
          <ac:chgData name="Juan Manuel Monteagudo" userId="bec1ff123162d0e8" providerId="LiveId" clId="{D162B66F-8A7C-4C1E-A312-CD3AF959D580}" dt="2017-09-05T18:05:01.963" v="9229" actId="1076"/>
          <ac:spMkLst>
            <pc:docMk/>
            <pc:sldMk cId="4205353428" sldId="318"/>
            <ac:spMk id="9" creationId="{EFBA64E3-E6F1-4021-82F2-6437B27790D3}"/>
          </ac:spMkLst>
        </pc:spChg>
        <pc:spChg chg="add mod">
          <ac:chgData name="Juan Manuel Monteagudo" userId="bec1ff123162d0e8" providerId="LiveId" clId="{D162B66F-8A7C-4C1E-A312-CD3AF959D580}" dt="2017-09-05T18:04:43.867" v="9226" actId="20577"/>
          <ac:spMkLst>
            <pc:docMk/>
            <pc:sldMk cId="4205353428" sldId="318"/>
            <ac:spMk id="10" creationId="{7011F78F-9C87-4D60-BDF9-4D4964304747}"/>
          </ac:spMkLst>
        </pc:spChg>
        <pc:spChg chg="add mod">
          <ac:chgData name="Juan Manuel Monteagudo" userId="bec1ff123162d0e8" providerId="LiveId" clId="{D162B66F-8A7C-4C1E-A312-CD3AF959D580}" dt="2017-09-05T18:06:59.980" v="9320" actId="1076"/>
          <ac:spMkLst>
            <pc:docMk/>
            <pc:sldMk cId="4205353428" sldId="318"/>
            <ac:spMk id="11" creationId="{E2232133-22CD-43EB-A51C-9D55A3E093A5}"/>
          </ac:spMkLst>
        </pc:spChg>
        <pc:spChg chg="add mod">
          <ac:chgData name="Juan Manuel Monteagudo" userId="bec1ff123162d0e8" providerId="LiveId" clId="{D162B66F-8A7C-4C1E-A312-CD3AF959D580}" dt="2017-09-05T18:07:23.525" v="9327" actId="20577"/>
          <ac:spMkLst>
            <pc:docMk/>
            <pc:sldMk cId="4205353428" sldId="318"/>
            <ac:spMk id="13" creationId="{3BD7D51C-B548-4755-94AE-8A02122794EA}"/>
          </ac:spMkLst>
        </pc:spChg>
        <pc:spChg chg="del">
          <ac:chgData name="Juan Manuel Monteagudo" userId="bec1ff123162d0e8" providerId="LiveId" clId="{D162B66F-8A7C-4C1E-A312-CD3AF959D580}" dt="2017-09-05T18:03:07.523" v="9156" actId="20577"/>
          <ac:spMkLst>
            <pc:docMk/>
            <pc:sldMk cId="4205353428" sldId="318"/>
            <ac:spMk id="19" creationId="{42018358-1B55-4D4D-8D9B-092375C619FA}"/>
          </ac:spMkLst>
        </pc:spChg>
        <pc:spChg chg="add del">
          <ac:chgData name="Juan Manuel Monteagudo" userId="bec1ff123162d0e8" providerId="LiveId" clId="{D162B66F-8A7C-4C1E-A312-CD3AF959D580}" dt="2017-09-05T18:08:03.986" v="9330" actId="20577"/>
          <ac:spMkLst>
            <pc:docMk/>
            <pc:sldMk cId="4205353428" sldId="318"/>
            <ac:spMk id="24" creationId="{8C46AA4D-C78C-4BCD-9107-EC0EEAB787E5}"/>
          </ac:spMkLst>
        </pc:spChg>
        <pc:graphicFrameChg chg="del mod">
          <ac:chgData name="Juan Manuel Monteagudo" userId="bec1ff123162d0e8" providerId="LiveId" clId="{D162B66F-8A7C-4C1E-A312-CD3AF959D580}" dt="2017-09-05T18:02:54.935" v="9152" actId="20577"/>
          <ac:graphicFrameMkLst>
            <pc:docMk/>
            <pc:sldMk cId="4205353428" sldId="318"/>
            <ac:graphicFrameMk id="6" creationId="{394ED7E2-7C74-4DC2-8D49-7F37453EC441}"/>
          </ac:graphicFrameMkLst>
        </pc:graphicFrameChg>
        <pc:picChg chg="add mod">
          <ac:chgData name="Juan Manuel Monteagudo" userId="bec1ff123162d0e8" providerId="LiveId" clId="{D162B66F-8A7C-4C1E-A312-CD3AF959D580}" dt="2017-09-05T18:05:08.938" v="9230" actId="1076"/>
          <ac:picMkLst>
            <pc:docMk/>
            <pc:sldMk cId="4205353428" sldId="318"/>
            <ac:picMk id="3074" creationId="{54ECF218-0FD9-40C9-A628-C6B97BAF2B84}"/>
          </ac:picMkLst>
        </pc:picChg>
        <pc:picChg chg="add mod">
          <ac:chgData name="Juan Manuel Monteagudo" userId="bec1ff123162d0e8" providerId="LiveId" clId="{D162B66F-8A7C-4C1E-A312-CD3AF959D580}" dt="2017-09-05T18:07:06.913" v="9322" actId="1076"/>
          <ac:picMkLst>
            <pc:docMk/>
            <pc:sldMk cId="4205353428" sldId="318"/>
            <ac:picMk id="3076" creationId="{8326A9E3-95EC-4053-9AF8-7677F86B960F}"/>
          </ac:picMkLst>
        </pc:picChg>
        <pc:picChg chg="add mod">
          <ac:chgData name="Juan Manuel Monteagudo" userId="bec1ff123162d0e8" providerId="LiveId" clId="{D162B66F-8A7C-4C1E-A312-CD3AF959D580}" dt="2017-09-05T18:07:14.024" v="9324" actId="1076"/>
          <ac:picMkLst>
            <pc:docMk/>
            <pc:sldMk cId="4205353428" sldId="318"/>
            <ac:picMk id="3078" creationId="{E75E007A-E530-4F4B-BB52-D9D74A843F2B}"/>
          </ac:picMkLst>
        </pc:picChg>
        <pc:picChg chg="add mod">
          <ac:chgData name="Juan Manuel Monteagudo" userId="bec1ff123162d0e8" providerId="LiveId" clId="{D162B66F-8A7C-4C1E-A312-CD3AF959D580}" dt="2017-09-05T18:07:28.086" v="9328" actId="1076"/>
          <ac:picMkLst>
            <pc:docMk/>
            <pc:sldMk cId="4205353428" sldId="318"/>
            <ac:picMk id="3080" creationId="{7889B1A3-627B-4C09-A5AE-BC9F3C8E3E3D}"/>
          </ac:picMkLst>
        </pc:picChg>
        <pc:cxnChg chg="del">
          <ac:chgData name="Juan Manuel Monteagudo" userId="bec1ff123162d0e8" providerId="LiveId" clId="{D162B66F-8A7C-4C1E-A312-CD3AF959D580}" dt="2017-09-05T18:02:58.743" v="9153" actId="20577"/>
          <ac:cxnSpMkLst>
            <pc:docMk/>
            <pc:sldMk cId="4205353428" sldId="318"/>
            <ac:cxnSpMk id="8" creationId="{E119DFE7-841C-4539-B869-F07B16B20A3A}"/>
          </ac:cxnSpMkLst>
        </pc:cxnChg>
        <pc:cxnChg chg="del">
          <ac:chgData name="Juan Manuel Monteagudo" userId="bec1ff123162d0e8" providerId="LiveId" clId="{D162B66F-8A7C-4C1E-A312-CD3AF959D580}" dt="2017-09-05T18:03:12.374" v="9161" actId="20577"/>
          <ac:cxnSpMkLst>
            <pc:docMk/>
            <pc:sldMk cId="4205353428" sldId="318"/>
            <ac:cxnSpMk id="12" creationId="{FEA85CE3-BD56-4E23-A12C-0F366921BE5D}"/>
          </ac:cxnSpMkLst>
        </pc:cxnChg>
        <pc:cxnChg chg="del">
          <ac:chgData name="Juan Manuel Monteagudo" userId="bec1ff123162d0e8" providerId="LiveId" clId="{D162B66F-8A7C-4C1E-A312-CD3AF959D580}" dt="2017-09-05T18:03:11.455" v="9160" actId="20577"/>
          <ac:cxnSpMkLst>
            <pc:docMk/>
            <pc:sldMk cId="4205353428" sldId="318"/>
            <ac:cxnSpMk id="14" creationId="{B4C762B3-4F41-4ADD-BBA4-C3A717AA5D6B}"/>
          </ac:cxnSpMkLst>
        </pc:cxnChg>
        <pc:cxnChg chg="del">
          <ac:chgData name="Juan Manuel Monteagudo" userId="bec1ff123162d0e8" providerId="LiveId" clId="{D162B66F-8A7C-4C1E-A312-CD3AF959D580}" dt="2017-09-05T18:03:00.344" v="9154" actId="20577"/>
          <ac:cxnSpMkLst>
            <pc:docMk/>
            <pc:sldMk cId="4205353428" sldId="318"/>
            <ac:cxnSpMk id="16" creationId="{2F9DD952-9C36-4942-B500-9D72E9E20578}"/>
          </ac:cxnSpMkLst>
        </pc:cxnChg>
        <pc:cxnChg chg="del">
          <ac:chgData name="Juan Manuel Monteagudo" userId="bec1ff123162d0e8" providerId="LiveId" clId="{D162B66F-8A7C-4C1E-A312-CD3AF959D580}" dt="2017-09-05T18:03:10.322" v="9159" actId="20577"/>
          <ac:cxnSpMkLst>
            <pc:docMk/>
            <pc:sldMk cId="4205353428" sldId="318"/>
            <ac:cxnSpMk id="21" creationId="{4D1A43AA-1F86-4652-A0C2-402179090D22}"/>
          </ac:cxnSpMkLst>
        </pc:cxnChg>
        <pc:cxnChg chg="del">
          <ac:chgData name="Juan Manuel Monteagudo" userId="bec1ff123162d0e8" providerId="LiveId" clId="{D162B66F-8A7C-4C1E-A312-CD3AF959D580}" dt="2017-09-05T18:03:08.366" v="9157" actId="20577"/>
          <ac:cxnSpMkLst>
            <pc:docMk/>
            <pc:sldMk cId="4205353428" sldId="318"/>
            <ac:cxnSpMk id="23" creationId="{EF8A8B3C-DF67-402F-90C9-1AB5B85E94EF}"/>
          </ac:cxnSpMkLst>
        </pc:cxnChg>
        <pc:cxnChg chg="del">
          <ac:chgData name="Juan Manuel Monteagudo" userId="bec1ff123162d0e8" providerId="LiveId" clId="{D162B66F-8A7C-4C1E-A312-CD3AF959D580}" dt="2017-09-05T18:03:09.471" v="9158" actId="20577"/>
          <ac:cxnSpMkLst>
            <pc:docMk/>
            <pc:sldMk cId="4205353428" sldId="318"/>
            <ac:cxnSpMk id="25" creationId="{D48FF826-14AF-460A-9191-8B0A2CA5FEAE}"/>
          </ac:cxnSpMkLst>
        </pc:cxnChg>
      </pc:sldChg>
      <pc:sldChg chg="addSp delSp modSp add modNotes modNotesTx">
        <pc:chgData name="Juan Manuel Monteagudo" userId="bec1ff123162d0e8" providerId="LiveId" clId="{D162B66F-8A7C-4C1E-A312-CD3AF959D580}" dt="2017-09-05T19:05:30.797" v="10270" actId="20577"/>
        <pc:sldMkLst>
          <pc:docMk/>
          <pc:sldMk cId="4117119166" sldId="319"/>
        </pc:sldMkLst>
        <pc:spChg chg="add del mod">
          <ac:chgData name="Juan Manuel Monteagudo" userId="bec1ff123162d0e8" providerId="LiveId" clId="{D162B66F-8A7C-4C1E-A312-CD3AF959D580}" dt="2017-09-05T18:11:49.247" v="9475" actId="20577"/>
          <ac:spMkLst>
            <pc:docMk/>
            <pc:sldMk cId="4117119166" sldId="319"/>
            <ac:spMk id="2" creationId="{1BFDDB2D-A5A3-4046-8E68-2805C1F03BE1}"/>
          </ac:spMkLst>
        </pc:spChg>
        <pc:spChg chg="mod">
          <ac:chgData name="Juan Manuel Monteagudo" userId="bec1ff123162d0e8" providerId="LiveId" clId="{D162B66F-8A7C-4C1E-A312-CD3AF959D580}" dt="2017-09-05T18:11:37.980" v="9467" actId="27636"/>
          <ac:spMkLst>
            <pc:docMk/>
            <pc:sldMk cId="4117119166" sldId="319"/>
            <ac:spMk id="3" creationId="{D5331D84-6F16-4F93-BF36-7AEC09005A57}"/>
          </ac:spMkLst>
        </pc:spChg>
        <pc:spChg chg="add del mod">
          <ac:chgData name="Juan Manuel Monteagudo" userId="bec1ff123162d0e8" providerId="LiveId" clId="{D162B66F-8A7C-4C1E-A312-CD3AF959D580}" dt="2017-09-05T18:12:11.458" v="9477" actId="27636"/>
          <ac:spMkLst>
            <pc:docMk/>
            <pc:sldMk cId="4117119166" sldId="319"/>
            <ac:spMk id="7" creationId="{47944E41-A775-4EB8-AA5B-43C422FD4B5E}"/>
          </ac:spMkLst>
        </pc:spChg>
        <pc:spChg chg="mod">
          <ac:chgData name="Juan Manuel Monteagudo" userId="bec1ff123162d0e8" providerId="LiveId" clId="{D162B66F-8A7C-4C1E-A312-CD3AF959D580}" dt="2017-09-05T18:12:03.889" v="9476" actId="27636"/>
          <ac:spMkLst>
            <pc:docMk/>
            <pc:sldMk cId="4117119166" sldId="319"/>
            <ac:spMk id="9" creationId="{EFBA64E3-E6F1-4021-82F2-6437B27790D3}"/>
          </ac:spMkLst>
        </pc:spChg>
        <pc:spChg chg="add mod">
          <ac:chgData name="Juan Manuel Monteagudo" userId="bec1ff123162d0e8" providerId="LiveId" clId="{D162B66F-8A7C-4C1E-A312-CD3AF959D580}" dt="2017-09-05T18:12:20.470" v="9479" actId="27636"/>
          <ac:spMkLst>
            <pc:docMk/>
            <pc:sldMk cId="4117119166" sldId="319"/>
            <ac:spMk id="10" creationId="{0CFA7BA8-5CC3-4B2A-BD38-A8AB0E14E29D}"/>
          </ac:spMkLst>
        </pc:spChg>
        <pc:spChg chg="add del mod">
          <ac:chgData name="Juan Manuel Monteagudo" userId="bec1ff123162d0e8" providerId="LiveId" clId="{D162B66F-8A7C-4C1E-A312-CD3AF959D580}" dt="2017-09-05T18:11:27.050" v="9459" actId="478"/>
          <ac:spMkLst>
            <pc:docMk/>
            <pc:sldMk cId="4117119166" sldId="319"/>
            <ac:spMk id="12" creationId="{4275173E-F39E-47E4-AD0C-FD953858A5FE}"/>
          </ac:spMkLst>
        </pc:spChg>
        <pc:spChg chg="add del mod">
          <ac:chgData name="Juan Manuel Monteagudo" userId="bec1ff123162d0e8" providerId="LiveId" clId="{D162B66F-8A7C-4C1E-A312-CD3AF959D580}" dt="2017-09-05T18:11:26.379" v="9457" actId="27636"/>
          <ac:spMkLst>
            <pc:docMk/>
            <pc:sldMk cId="4117119166" sldId="319"/>
            <ac:spMk id="13" creationId="{1E5105D7-AF78-4B21-9E23-1D22463CAB09}"/>
          </ac:spMkLst>
        </pc:spChg>
        <pc:picChg chg="del">
          <ac:chgData name="Juan Manuel Monteagudo" userId="bec1ff123162d0e8" providerId="LiveId" clId="{D162B66F-8A7C-4C1E-A312-CD3AF959D580}" dt="2017-09-05T18:09:29.514" v="9396" actId="478"/>
          <ac:picMkLst>
            <pc:docMk/>
            <pc:sldMk cId="4117119166" sldId="319"/>
            <ac:picMk id="6" creationId="{A8862E07-17DA-49E4-A515-259EBD82B18B}"/>
          </ac:picMkLst>
        </pc:picChg>
      </pc:sldChg>
      <pc:sldChg chg="add modNotesTx">
        <pc:chgData name="Juan Manuel Monteagudo" userId="bec1ff123162d0e8" providerId="LiveId" clId="{D162B66F-8A7C-4C1E-A312-CD3AF959D580}" dt="2017-09-05T19:06:37.407" v="10271" actId="20577"/>
        <pc:sldMkLst>
          <pc:docMk/>
          <pc:sldMk cId="1071949776" sldId="320"/>
        </pc:sldMkLst>
      </pc:sldChg>
      <pc:sldChg chg="add del">
        <pc:chgData name="Juan Manuel Monteagudo" userId="bec1ff123162d0e8" providerId="LiveId" clId="{D162B66F-8A7C-4C1E-A312-CD3AF959D580}" dt="2017-09-05T18:10:31.331" v="9405" actId="20577"/>
        <pc:sldMkLst>
          <pc:docMk/>
          <pc:sldMk cId="2668235644" sldId="320"/>
        </pc:sldMkLst>
      </pc:sldChg>
      <pc:sldChg chg="addSp delSp modSp add mod setBg setClrOvrMap modNotesTx">
        <pc:chgData name="Juan Manuel Monteagudo" userId="bec1ff123162d0e8" providerId="LiveId" clId="{D162B66F-8A7C-4C1E-A312-CD3AF959D580}" dt="2017-09-05T18:24:20.489" v="9914" actId="14100"/>
        <pc:sldMkLst>
          <pc:docMk/>
          <pc:sldMk cId="4061324785" sldId="321"/>
        </pc:sldMkLst>
        <pc:spChg chg="mod">
          <ac:chgData name="Juan Manuel Monteagudo" userId="bec1ff123162d0e8" providerId="LiveId" clId="{D162B66F-8A7C-4C1E-A312-CD3AF959D580}" dt="2017-09-05T18:24:06.449" v="9911" actId="20577"/>
          <ac:spMkLst>
            <pc:docMk/>
            <pc:sldMk cId="4061324785" sldId="321"/>
            <ac:spMk id="3" creationId="{D5331D84-6F16-4F93-BF36-7AEC09005A57}"/>
          </ac:spMkLst>
        </pc:spChg>
        <pc:spChg chg="mod">
          <ac:chgData name="Juan Manuel Monteagudo" userId="bec1ff123162d0e8" providerId="LiveId" clId="{D162B66F-8A7C-4C1E-A312-CD3AF959D580}" dt="2017-09-05T18:23:39.869" v="9886" actId="26606"/>
          <ac:spMkLst>
            <pc:docMk/>
            <pc:sldMk cId="4061324785" sldId="321"/>
            <ac:spMk id="4" creationId="{00000000-0000-0000-0000-000000000000}"/>
          </ac:spMkLst>
        </pc:spChg>
        <pc:spChg chg="add del mod">
          <ac:chgData name="Juan Manuel Monteagudo" userId="bec1ff123162d0e8" providerId="LiveId" clId="{D162B66F-8A7C-4C1E-A312-CD3AF959D580}" dt="2017-09-05T18:24:11.835" v="9912" actId="14100"/>
          <ac:spMkLst>
            <pc:docMk/>
            <pc:sldMk cId="4061324785" sldId="321"/>
            <ac:spMk id="6" creationId="{3250AA40-A156-4D0E-B897-E421F990CFFF}"/>
          </ac:spMkLst>
        </pc:spChg>
        <pc:spChg chg="del">
          <ac:chgData name="Juan Manuel Monteagudo" userId="bec1ff123162d0e8" providerId="LiveId" clId="{D162B66F-8A7C-4C1E-A312-CD3AF959D580}" dt="2017-09-05T18:20:03.574" v="9824" actId="14100"/>
          <ac:spMkLst>
            <pc:docMk/>
            <pc:sldMk cId="4061324785" sldId="321"/>
            <ac:spMk id="7" creationId="{43B6219E-813C-46FD-9501-7C2F74471928}"/>
          </ac:spMkLst>
        </pc:spChg>
        <pc:spChg chg="add del mod">
          <ac:chgData name="Juan Manuel Monteagudo" userId="bec1ff123162d0e8" providerId="LiveId" clId="{D162B66F-8A7C-4C1E-A312-CD3AF959D580}" dt="2017-09-05T18:20:06.949" v="9826" actId="14100"/>
          <ac:spMkLst>
            <pc:docMk/>
            <pc:sldMk cId="4061324785" sldId="321"/>
            <ac:spMk id="9" creationId="{E543FA8E-845F-4EC3-A766-5CA190FFB689}"/>
          </ac:spMkLst>
        </pc:spChg>
        <pc:spChg chg="add del mod">
          <ac:chgData name="Juan Manuel Monteagudo" userId="bec1ff123162d0e8" providerId="LiveId" clId="{D162B66F-8A7C-4C1E-A312-CD3AF959D580}" dt="2017-09-05T18:21:33.677" v="9833" actId="14100"/>
          <ac:spMkLst>
            <pc:docMk/>
            <pc:sldMk cId="4061324785" sldId="321"/>
            <ac:spMk id="10" creationId="{8F1F80FE-9542-4422-855B-60DC9F5FF1C8}"/>
          </ac:spMkLst>
        </pc:spChg>
        <pc:spChg chg="add del mod">
          <ac:chgData name="Juan Manuel Monteagudo" userId="bec1ff123162d0e8" providerId="LiveId" clId="{D162B66F-8A7C-4C1E-A312-CD3AF959D580}" dt="2017-09-05T18:21:33.677" v="9833" actId="14100"/>
          <ac:spMkLst>
            <pc:docMk/>
            <pc:sldMk cId="4061324785" sldId="321"/>
            <ac:spMk id="11" creationId="{721F5FE8-C033-41D8-82DC-0AFAA642BCC1}"/>
          </ac:spMkLst>
        </pc:spChg>
        <pc:spChg chg="add del mod">
          <ac:chgData name="Juan Manuel Monteagudo" userId="bec1ff123162d0e8" providerId="LiveId" clId="{D162B66F-8A7C-4C1E-A312-CD3AF959D580}" dt="2017-09-05T18:21:33.677" v="9833" actId="14100"/>
          <ac:spMkLst>
            <pc:docMk/>
            <pc:sldMk cId="4061324785" sldId="321"/>
            <ac:spMk id="12" creationId="{D9117800-60C6-44CE-A540-8773615B81AA}"/>
          </ac:spMkLst>
        </pc:spChg>
        <pc:spChg chg="add mod">
          <ac:chgData name="Juan Manuel Monteagudo" userId="bec1ff123162d0e8" providerId="LiveId" clId="{D162B66F-8A7C-4C1E-A312-CD3AF959D580}" dt="2017-09-05T18:24:20.489" v="9914" actId="14100"/>
          <ac:spMkLst>
            <pc:docMk/>
            <pc:sldMk cId="4061324785" sldId="321"/>
            <ac:spMk id="13" creationId="{D8055E85-D8D9-4B27-A3BF-21694F994290}"/>
          </ac:spMkLst>
        </pc:spChg>
        <pc:spChg chg="add del mod">
          <ac:chgData name="Juan Manuel Monteagudo" userId="bec1ff123162d0e8" providerId="LiveId" clId="{D162B66F-8A7C-4C1E-A312-CD3AF959D580}" dt="2017-09-05T18:24:14.888" v="9913" actId="14100"/>
          <ac:spMkLst>
            <pc:docMk/>
            <pc:sldMk cId="4061324785" sldId="321"/>
            <ac:spMk id="14" creationId="{E7720F68-8902-49EF-B04D-15F6EF682E43}"/>
          </ac:spMkLst>
        </pc:spChg>
        <pc:spChg chg="del">
          <ac:chgData name="Juan Manuel Monteagudo" userId="bec1ff123162d0e8" providerId="LiveId" clId="{D162B66F-8A7C-4C1E-A312-CD3AF959D580}" dt="2017-09-05T18:20:09.040" v="9827" actId="14100"/>
          <ac:spMkLst>
            <pc:docMk/>
            <pc:sldMk cId="4061324785" sldId="321"/>
            <ac:spMk id="15" creationId="{DBBB8995-078E-445A-842D-AEA4A3B7FD22}"/>
          </ac:spMkLst>
        </pc:spChg>
        <pc:spChg chg="add del">
          <ac:chgData name="Juan Manuel Monteagudo" userId="bec1ff123162d0e8" providerId="LiveId" clId="{D162B66F-8A7C-4C1E-A312-CD3AF959D580}" dt="2017-09-05T18:23:01.250" v="9852" actId="26606"/>
          <ac:spMkLst>
            <pc:docMk/>
            <pc:sldMk cId="4061324785" sldId="321"/>
            <ac:spMk id="18" creationId="{00000000-0000-0000-0000-000000000000}"/>
          </ac:spMkLst>
        </pc:spChg>
        <pc:spChg chg="add del">
          <ac:chgData name="Juan Manuel Monteagudo" userId="bec1ff123162d0e8" providerId="LiveId" clId="{D162B66F-8A7C-4C1E-A312-CD3AF959D580}" dt="2017-09-05T18:23:06.686" v="9854" actId="26606"/>
          <ac:spMkLst>
            <pc:docMk/>
            <pc:sldMk cId="4061324785" sldId="321"/>
            <ac:spMk id="22" creationId="{00000000-0000-0000-0000-000000000000}"/>
          </ac:spMkLst>
        </pc:spChg>
        <pc:spChg chg="add del">
          <ac:chgData name="Juan Manuel Monteagudo" userId="bec1ff123162d0e8" providerId="LiveId" clId="{D162B66F-8A7C-4C1E-A312-CD3AF959D580}" dt="2017-09-05T18:23:06.686" v="9854" actId="26606"/>
          <ac:spMkLst>
            <pc:docMk/>
            <pc:sldMk cId="4061324785" sldId="321"/>
            <ac:spMk id="23" creationId="{00000000-0000-0000-0000-000000000000}"/>
          </ac:spMkLst>
        </pc:spChg>
        <pc:spChg chg="add del">
          <ac:chgData name="Juan Manuel Monteagudo" userId="bec1ff123162d0e8" providerId="LiveId" clId="{D162B66F-8A7C-4C1E-A312-CD3AF959D580}" dt="2017-09-05T18:23:09.945" v="9856" actId="26606"/>
          <ac:spMkLst>
            <pc:docMk/>
            <pc:sldMk cId="4061324785" sldId="321"/>
            <ac:spMk id="25" creationId="{00000000-0000-0000-0000-000000000000}"/>
          </ac:spMkLst>
        </pc:spChg>
        <pc:spChg chg="add del">
          <ac:chgData name="Juan Manuel Monteagudo" userId="bec1ff123162d0e8" providerId="LiveId" clId="{D162B66F-8A7C-4C1E-A312-CD3AF959D580}" dt="2017-09-05T18:23:13.746" v="9858" actId="26606"/>
          <ac:spMkLst>
            <pc:docMk/>
            <pc:sldMk cId="4061324785" sldId="321"/>
            <ac:spMk id="28" creationId="{00000000-0000-0000-0000-000000000000}"/>
          </ac:spMkLst>
        </pc:spChg>
        <pc:spChg chg="add del">
          <ac:chgData name="Juan Manuel Monteagudo" userId="bec1ff123162d0e8" providerId="LiveId" clId="{D162B66F-8A7C-4C1E-A312-CD3AF959D580}" dt="2017-09-05T18:23:13.746" v="9858" actId="26606"/>
          <ac:spMkLst>
            <pc:docMk/>
            <pc:sldMk cId="4061324785" sldId="321"/>
            <ac:spMk id="29" creationId="{00000000-0000-0000-0000-000000000000}"/>
          </ac:spMkLst>
        </pc:spChg>
        <pc:spChg chg="add del">
          <ac:chgData name="Juan Manuel Monteagudo" userId="bec1ff123162d0e8" providerId="LiveId" clId="{D162B66F-8A7C-4C1E-A312-CD3AF959D580}" dt="2017-09-05T18:23:39.869" v="9886" actId="26606"/>
          <ac:spMkLst>
            <pc:docMk/>
            <pc:sldMk cId="4061324785" sldId="321"/>
            <ac:spMk id="31" creationId="{00000000-0000-0000-0000-000000000000}"/>
          </ac:spMkLst>
        </pc:spChg>
        <pc:picChg chg="ord">
          <ac:chgData name="Juan Manuel Monteagudo" userId="bec1ff123162d0e8" providerId="LiveId" clId="{D162B66F-8A7C-4C1E-A312-CD3AF959D580}" dt="2017-09-05T18:23:39.869" v="9886" actId="26606"/>
          <ac:picMkLst>
            <pc:docMk/>
            <pc:sldMk cId="4061324785" sldId="321"/>
            <ac:picMk id="5" creationId="{00000000-0000-0000-0000-000000000000}"/>
          </ac:picMkLst>
        </pc:picChg>
        <pc:picChg chg="del">
          <ac:chgData name="Juan Manuel Monteagudo" userId="bec1ff123162d0e8" providerId="LiveId" clId="{D162B66F-8A7C-4C1E-A312-CD3AF959D580}" dt="2017-09-05T18:19:20.675" v="9772" actId="478"/>
          <ac:picMkLst>
            <pc:docMk/>
            <pc:sldMk cId="4061324785" sldId="321"/>
            <ac:picMk id="1026" creationId="{9DA701F7-5218-441A-B16B-0AD3A63DDD11}"/>
          </ac:picMkLst>
        </pc:picChg>
        <pc:picChg chg="del">
          <ac:chgData name="Juan Manuel Monteagudo" userId="bec1ff123162d0e8" providerId="LiveId" clId="{D162B66F-8A7C-4C1E-A312-CD3AF959D580}" dt="2017-09-05T18:19:22.765" v="9773" actId="478"/>
          <ac:picMkLst>
            <pc:docMk/>
            <pc:sldMk cId="4061324785" sldId="321"/>
            <ac:picMk id="1030" creationId="{618EAB15-9C51-480E-93B2-49794F506023}"/>
          </ac:picMkLst>
        </pc:picChg>
        <pc:cxnChg chg="add del">
          <ac:chgData name="Juan Manuel Monteagudo" userId="bec1ff123162d0e8" providerId="LiveId" clId="{D162B66F-8A7C-4C1E-A312-CD3AF959D580}" dt="2017-09-05T18:23:01.250" v="9852" actId="26606"/>
          <ac:cxnSpMkLst>
            <pc:docMk/>
            <pc:sldMk cId="4061324785" sldId="321"/>
            <ac:cxnSpMk id="20" creationId="{00000000-0000-0000-0000-000000000000}"/>
          </ac:cxnSpMkLst>
        </pc:cxnChg>
        <pc:cxnChg chg="add del">
          <ac:chgData name="Juan Manuel Monteagudo" userId="bec1ff123162d0e8" providerId="LiveId" clId="{D162B66F-8A7C-4C1E-A312-CD3AF959D580}" dt="2017-09-05T18:23:09.945" v="9856" actId="26606"/>
          <ac:cxnSpMkLst>
            <pc:docMk/>
            <pc:sldMk cId="4061324785" sldId="321"/>
            <ac:cxnSpMk id="26" creationId="{00000000-0000-0000-0000-000000000000}"/>
          </ac:cxnSpMkLst>
        </pc:cxnChg>
        <pc:cxnChg chg="add del">
          <ac:chgData name="Juan Manuel Monteagudo" userId="bec1ff123162d0e8" providerId="LiveId" clId="{D162B66F-8A7C-4C1E-A312-CD3AF959D580}" dt="2017-09-05T18:23:39.869" v="9886" actId="26606"/>
          <ac:cxnSpMkLst>
            <pc:docMk/>
            <pc:sldMk cId="4061324785" sldId="321"/>
            <ac:cxnSpMk id="32" creationId="{00000000-0000-0000-0000-000000000000}"/>
          </ac:cxnSpMkLst>
        </pc:cxnChg>
      </pc:sldChg>
      <pc:sldChg chg="addSp delSp modSp add">
        <pc:chgData name="Juan Manuel Monteagudo" userId="bec1ff123162d0e8" providerId="LiveId" clId="{D162B66F-8A7C-4C1E-A312-CD3AF959D580}" dt="2017-09-05T20:08:06.898" v="10373" actId="1076"/>
        <pc:sldMkLst>
          <pc:docMk/>
          <pc:sldMk cId="1786718088" sldId="322"/>
        </pc:sldMkLst>
        <pc:spChg chg="mod">
          <ac:chgData name="Juan Manuel Monteagudo" userId="bec1ff123162d0e8" providerId="LiveId" clId="{D162B66F-8A7C-4C1E-A312-CD3AF959D580}" dt="2017-09-05T20:05:26.507" v="10353" actId="20577"/>
          <ac:spMkLst>
            <pc:docMk/>
            <pc:sldMk cId="1786718088" sldId="322"/>
            <ac:spMk id="3" creationId="{D5331D84-6F16-4F93-BF36-7AEC09005A57}"/>
          </ac:spMkLst>
        </pc:spChg>
        <pc:spChg chg="add del mod">
          <ac:chgData name="Juan Manuel Monteagudo" userId="bec1ff123162d0e8" providerId="LiveId" clId="{D162B66F-8A7C-4C1E-A312-CD3AF959D580}" dt="2017-09-05T20:06:09.485" v="10358" actId="1076"/>
          <ac:spMkLst>
            <pc:docMk/>
            <pc:sldMk cId="1786718088" sldId="322"/>
            <ac:spMk id="6" creationId="{FBBBB40C-BD35-4606-B562-D82CFC962020}"/>
          </ac:spMkLst>
        </pc:spChg>
        <pc:spChg chg="del mod">
          <ac:chgData name="Juan Manuel Monteagudo" userId="bec1ff123162d0e8" providerId="LiveId" clId="{D162B66F-8A7C-4C1E-A312-CD3AF959D580}" dt="2017-09-05T20:07:55.113" v="10369" actId="1076"/>
          <ac:spMkLst>
            <pc:docMk/>
            <pc:sldMk cId="1786718088" sldId="322"/>
            <ac:spMk id="9" creationId="{EFBA64E3-E6F1-4021-82F2-6437B27790D3}"/>
          </ac:spMkLst>
        </pc:spChg>
        <pc:spChg chg="add del mod">
          <ac:chgData name="Juan Manuel Monteagudo" userId="bec1ff123162d0e8" providerId="LiveId" clId="{D162B66F-8A7C-4C1E-A312-CD3AF959D580}" dt="2017-09-05T20:06:34.721" v="10361" actId="1076"/>
          <ac:spMkLst>
            <pc:docMk/>
            <pc:sldMk cId="1786718088" sldId="322"/>
            <ac:spMk id="11" creationId="{D5E34607-6A04-45FD-AF3F-E953FE65F44D}"/>
          </ac:spMkLst>
        </pc:spChg>
        <pc:picChg chg="del">
          <ac:chgData name="Juan Manuel Monteagudo" userId="bec1ff123162d0e8" providerId="LiveId" clId="{D162B66F-8A7C-4C1E-A312-CD3AF959D580}" dt="2017-09-05T20:05:56.991" v="10357" actId="478"/>
          <ac:picMkLst>
            <pc:docMk/>
            <pc:sldMk cId="1786718088" sldId="322"/>
            <ac:picMk id="7" creationId="{087B6CBE-7291-4BD9-9845-978A1727073E}"/>
          </ac:picMkLst>
        </pc:picChg>
        <pc:picChg chg="add del mod modCrop">
          <ac:chgData name="Juan Manuel Monteagudo" userId="bec1ff123162d0e8" providerId="LiveId" clId="{D162B66F-8A7C-4C1E-A312-CD3AF959D580}" dt="2017-09-05T20:06:33.201" v="10360" actId="478"/>
          <ac:picMkLst>
            <pc:docMk/>
            <pc:sldMk cId="1786718088" sldId="322"/>
            <ac:picMk id="8" creationId="{8E4B1BCB-573D-4B8F-A153-90E196801195}"/>
          </ac:picMkLst>
        </pc:picChg>
        <pc:picChg chg="add mod modCrop">
          <ac:chgData name="Juan Manuel Monteagudo" userId="bec1ff123162d0e8" providerId="LiveId" clId="{D162B66F-8A7C-4C1E-A312-CD3AF959D580}" dt="2017-09-05T20:08:06.898" v="10373" actId="1076"/>
          <ac:picMkLst>
            <pc:docMk/>
            <pc:sldMk cId="1786718088" sldId="322"/>
            <ac:picMk id="12" creationId="{E47C7D52-57D4-4C66-B70F-FE9686A2F5F5}"/>
          </ac:picMkLst>
        </pc:picChg>
      </pc:sldChg>
      <pc:sldChg chg="addSp delSp modSp add">
        <pc:chgData name="Juan Manuel Monteagudo" userId="bec1ff123162d0e8" providerId="LiveId" clId="{D162B66F-8A7C-4C1E-A312-CD3AF959D580}" dt="2017-09-05T20:12:34.255" v="10404" actId="1076"/>
        <pc:sldMkLst>
          <pc:docMk/>
          <pc:sldMk cId="2276975159" sldId="323"/>
        </pc:sldMkLst>
        <pc:spChg chg="mod">
          <ac:chgData name="Juan Manuel Monteagudo" userId="bec1ff123162d0e8" providerId="LiveId" clId="{D162B66F-8A7C-4C1E-A312-CD3AF959D580}" dt="2017-09-05T20:09:37.768" v="10391" actId="27636"/>
          <ac:spMkLst>
            <pc:docMk/>
            <pc:sldMk cId="2276975159" sldId="323"/>
            <ac:spMk id="3" creationId="{D5331D84-6F16-4F93-BF36-7AEC09005A57}"/>
          </ac:spMkLst>
        </pc:spChg>
        <pc:spChg chg="add del mod">
          <ac:chgData name="Juan Manuel Monteagudo" userId="bec1ff123162d0e8" providerId="LiveId" clId="{D162B66F-8A7C-4C1E-A312-CD3AF959D580}" dt="2017-09-05T20:10:20.080" v="10393" actId="1076"/>
          <ac:spMkLst>
            <pc:docMk/>
            <pc:sldMk cId="2276975159" sldId="323"/>
            <ac:spMk id="6" creationId="{586AE5D7-367B-4953-AD5A-5F83A87CC87F}"/>
          </ac:spMkLst>
        </pc:spChg>
        <pc:spChg chg="add mod">
          <ac:chgData name="Juan Manuel Monteagudo" userId="bec1ff123162d0e8" providerId="LiveId" clId="{D162B66F-8A7C-4C1E-A312-CD3AF959D580}" dt="2017-09-05T20:12:34.255" v="10404" actId="1076"/>
          <ac:spMkLst>
            <pc:docMk/>
            <pc:sldMk cId="2276975159" sldId="323"/>
            <ac:spMk id="9" creationId="{E3A75931-7A56-40C7-8DDA-E881977F79C5}"/>
          </ac:spMkLst>
        </pc:spChg>
        <pc:graphicFrameChg chg="add mod">
          <ac:chgData name="Juan Manuel Monteagudo" userId="bec1ff123162d0e8" providerId="LiveId" clId="{D162B66F-8A7C-4C1E-A312-CD3AF959D580}" dt="2017-09-05T20:12:34.255" v="10404" actId="1076"/>
          <ac:graphicFrameMkLst>
            <pc:docMk/>
            <pc:sldMk cId="2276975159" sldId="323"/>
            <ac:graphicFrameMk id="8" creationId="{1EE450E8-EF2E-4B2A-A8AC-4BBDEBDE3EDD}"/>
          </ac:graphicFrameMkLst>
        </pc:graphicFrameChg>
        <pc:picChg chg="add mod modCrop">
          <ac:chgData name="Juan Manuel Monteagudo" userId="bec1ff123162d0e8" providerId="LiveId" clId="{D162B66F-8A7C-4C1E-A312-CD3AF959D580}" dt="2017-09-05T20:11:11.745" v="10402" actId="14100"/>
          <ac:picMkLst>
            <pc:docMk/>
            <pc:sldMk cId="2276975159" sldId="323"/>
            <ac:picMk id="7" creationId="{DC9ED8E7-3FE7-4A93-803E-1FB29ECFEC6E}"/>
          </ac:picMkLst>
        </pc:picChg>
        <pc:picChg chg="del">
          <ac:chgData name="Juan Manuel Monteagudo" userId="bec1ff123162d0e8" providerId="LiveId" clId="{D162B66F-8A7C-4C1E-A312-CD3AF959D580}" dt="2017-09-05T20:10:17.887" v="10392" actId="478"/>
          <ac:picMkLst>
            <pc:docMk/>
            <pc:sldMk cId="2276975159" sldId="323"/>
            <ac:picMk id="12" creationId="{E47C7D52-57D4-4C66-B70F-FE9686A2F5F5}"/>
          </ac:picMkLst>
        </pc:picChg>
      </pc:sldChg>
      <pc:sldChg chg="addSp delSp modSp add modNotesTx">
        <pc:chgData name="Juan Manuel Monteagudo" userId="bec1ff123162d0e8" providerId="LiveId" clId="{D162B66F-8A7C-4C1E-A312-CD3AF959D580}" dt="2017-09-05T20:24:46.111" v="10625" actId="20577"/>
        <pc:sldMkLst>
          <pc:docMk/>
          <pc:sldMk cId="1414784976" sldId="324"/>
        </pc:sldMkLst>
        <pc:spChg chg="mod">
          <ac:chgData name="Juan Manuel Monteagudo" userId="bec1ff123162d0e8" providerId="LiveId" clId="{D162B66F-8A7C-4C1E-A312-CD3AF959D580}" dt="2017-09-05T20:19:50.791" v="10451" actId="20577"/>
          <ac:spMkLst>
            <pc:docMk/>
            <pc:sldMk cId="1414784976" sldId="324"/>
            <ac:spMk id="3" creationId="{D5331D84-6F16-4F93-BF36-7AEC09005A57}"/>
          </ac:spMkLst>
        </pc:spChg>
        <pc:spChg chg="add del mod">
          <ac:chgData name="Juan Manuel Monteagudo" userId="bec1ff123162d0e8" providerId="LiveId" clId="{D162B66F-8A7C-4C1E-A312-CD3AF959D580}" dt="2017-09-05T20:20:09.002" v="10477" actId="20577"/>
          <ac:spMkLst>
            <pc:docMk/>
            <pc:sldMk cId="1414784976" sldId="324"/>
            <ac:spMk id="7" creationId="{50A45818-4AC9-4013-94D9-B6EAF1EEED6F}"/>
          </ac:spMkLst>
        </pc:spChg>
        <pc:spChg chg="mod">
          <ac:chgData name="Juan Manuel Monteagudo" userId="bec1ff123162d0e8" providerId="LiveId" clId="{D162B66F-8A7C-4C1E-A312-CD3AF959D580}" dt="2017-09-05T20:22:54.741" v="10624" actId="20577"/>
          <ac:spMkLst>
            <pc:docMk/>
            <pc:sldMk cId="1414784976" sldId="324"/>
            <ac:spMk id="9" creationId="{EFBA64E3-E6F1-4021-82F2-6437B27790D3}"/>
          </ac:spMkLst>
        </pc:spChg>
        <pc:picChg chg="del">
          <ac:chgData name="Juan Manuel Monteagudo" userId="bec1ff123162d0e8" providerId="LiveId" clId="{D162B66F-8A7C-4C1E-A312-CD3AF959D580}" dt="2017-09-05T20:20:06.301" v="10476" actId="478"/>
          <ac:picMkLst>
            <pc:docMk/>
            <pc:sldMk cId="1414784976" sldId="324"/>
            <ac:picMk id="6" creationId="{A8862E07-17DA-49E4-A515-259EBD82B18B}"/>
          </ac:picMkLst>
        </pc:picChg>
        <pc:picChg chg="add mod">
          <ac:chgData name="Juan Manuel Monteagudo" userId="bec1ff123162d0e8" providerId="LiveId" clId="{D162B66F-8A7C-4C1E-A312-CD3AF959D580}" dt="2017-09-05T20:20:14.590" v="10478" actId="14100"/>
          <ac:picMkLst>
            <pc:docMk/>
            <pc:sldMk cId="1414784976" sldId="324"/>
            <ac:picMk id="5122" creationId="{4866F7FD-B32C-4AC0-A2B7-A1855AE4D972}"/>
          </ac:picMkLst>
        </pc:picChg>
      </pc:sldChg>
      <pc:sldChg chg="addSp delSp modSp add del">
        <pc:chgData name="Juan Manuel Monteagudo" userId="bec1ff123162d0e8" providerId="LiveId" clId="{D162B66F-8A7C-4C1E-A312-CD3AF959D580}" dt="2017-09-05T20:16:12.811" v="10436" actId="2696"/>
        <pc:sldMkLst>
          <pc:docMk/>
          <pc:sldMk cId="4000134940" sldId="324"/>
        </pc:sldMkLst>
        <pc:spChg chg="mod">
          <ac:chgData name="Juan Manuel Monteagudo" userId="bec1ff123162d0e8" providerId="LiveId" clId="{D162B66F-8A7C-4C1E-A312-CD3AF959D580}" dt="2017-09-05T20:16:02.369" v="10435" actId="20577"/>
          <ac:spMkLst>
            <pc:docMk/>
            <pc:sldMk cId="4000134940" sldId="324"/>
            <ac:spMk id="3" creationId="{D5331D84-6F16-4F93-BF36-7AEC09005A57}"/>
          </ac:spMkLst>
        </pc:spChg>
        <pc:spChg chg="add del mod">
          <ac:chgData name="Juan Manuel Monteagudo" userId="bec1ff123162d0e8" providerId="LiveId" clId="{D162B66F-8A7C-4C1E-A312-CD3AF959D580}" dt="2017-09-05T20:15:03.266" v="10416" actId="2696"/>
          <ac:spMkLst>
            <pc:docMk/>
            <pc:sldMk cId="4000134940" sldId="324"/>
            <ac:spMk id="7" creationId="{0AE2A76E-ADE5-4C8E-B39B-F18A5281A6F3}"/>
          </ac:spMkLst>
        </pc:spChg>
        <pc:picChg chg="del">
          <ac:chgData name="Juan Manuel Monteagudo" userId="bec1ff123162d0e8" providerId="LiveId" clId="{D162B66F-8A7C-4C1E-A312-CD3AF959D580}" dt="2017-09-05T20:14:59.619" v="10415" actId="478"/>
          <ac:picMkLst>
            <pc:docMk/>
            <pc:sldMk cId="4000134940" sldId="324"/>
            <ac:picMk id="6" creationId="{A8862E07-17DA-49E4-A515-259EBD82B18B}"/>
          </ac:picMkLst>
        </pc:picChg>
        <pc:picChg chg="add del">
          <ac:chgData name="Juan Manuel Monteagudo" userId="bec1ff123162d0e8" providerId="LiveId" clId="{D162B66F-8A7C-4C1E-A312-CD3AF959D580}" dt="2017-09-05T20:14:59.619" v="10415" actId="478"/>
          <ac:picMkLst>
            <pc:docMk/>
            <pc:sldMk cId="4000134940" sldId="324"/>
            <ac:picMk id="4098" creationId="{E3524D1B-6468-4430-B7C6-4B56941DA888}"/>
          </ac:picMkLst>
        </pc:picChg>
        <pc:picChg chg="add">
          <ac:chgData name="Juan Manuel Monteagudo" userId="bec1ff123162d0e8" providerId="LiveId" clId="{D162B66F-8A7C-4C1E-A312-CD3AF959D580}" dt="2017-09-05T20:15:03.266" v="10416" actId="2696"/>
          <ac:picMkLst>
            <pc:docMk/>
            <pc:sldMk cId="4000134940" sldId="324"/>
            <ac:picMk id="4100" creationId="{C918DBE6-DBFB-49BF-B804-72B0AF93BEF6}"/>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316682-5D6B-4D57-A955-1B02742626F2}"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7F60D303-D859-4A5E-880E-BA68B09FFA8A}">
      <dgm:prSet phldrT="[Text]"/>
      <dgm:spPr/>
      <dgm:t>
        <a:bodyPr/>
        <a:lstStyle/>
        <a:p>
          <a:r>
            <a:rPr lang="en-US" dirty="0" err="1"/>
            <a:t>Rendimiento</a:t>
          </a:r>
          <a:endParaRPr lang="en-US" dirty="0"/>
        </a:p>
      </dgm:t>
    </dgm:pt>
    <dgm:pt modelId="{21DCAA4D-6AAB-440E-8739-C0DFA01A89B3}" type="parTrans" cxnId="{07A2AC57-A8C8-4CC5-B3D0-8AEE7E7187D1}">
      <dgm:prSet/>
      <dgm:spPr/>
      <dgm:t>
        <a:bodyPr/>
        <a:lstStyle/>
        <a:p>
          <a:endParaRPr lang="en-US"/>
        </a:p>
      </dgm:t>
    </dgm:pt>
    <dgm:pt modelId="{A888F61D-B646-4274-BF9C-FF54577D6EFA}" type="sibTrans" cxnId="{07A2AC57-A8C8-4CC5-B3D0-8AEE7E7187D1}">
      <dgm:prSet/>
      <dgm:spPr/>
      <dgm:t>
        <a:bodyPr/>
        <a:lstStyle/>
        <a:p>
          <a:endParaRPr lang="en-US"/>
        </a:p>
      </dgm:t>
    </dgm:pt>
    <dgm:pt modelId="{E64432B3-32CB-453D-BF68-18D406411B0F}">
      <dgm:prSet phldrT="[Text]"/>
      <dgm:spPr/>
      <dgm:t>
        <a:bodyPr/>
        <a:lstStyle/>
        <a:p>
          <a:r>
            <a:rPr lang="en-US" dirty="0" err="1"/>
            <a:t>Costo</a:t>
          </a:r>
          <a:endParaRPr lang="en-US" dirty="0"/>
        </a:p>
      </dgm:t>
    </dgm:pt>
    <dgm:pt modelId="{5AB2EDAD-D703-4815-89E6-E5F11A54396A}" type="parTrans" cxnId="{37659BCC-7449-4FA8-A5D2-636A277EE0EB}">
      <dgm:prSet/>
      <dgm:spPr/>
      <dgm:t>
        <a:bodyPr/>
        <a:lstStyle/>
        <a:p>
          <a:endParaRPr lang="en-US"/>
        </a:p>
      </dgm:t>
    </dgm:pt>
    <dgm:pt modelId="{69F370DE-F86C-40E0-AA41-AB4ACFE18C0C}" type="sibTrans" cxnId="{37659BCC-7449-4FA8-A5D2-636A277EE0EB}">
      <dgm:prSet/>
      <dgm:spPr/>
      <dgm:t>
        <a:bodyPr/>
        <a:lstStyle/>
        <a:p>
          <a:endParaRPr lang="en-US"/>
        </a:p>
      </dgm:t>
    </dgm:pt>
    <dgm:pt modelId="{8FFF071F-5BC8-411E-8660-099A66357BA9}">
      <dgm:prSet phldrT="[Text]"/>
      <dgm:spPr/>
      <dgm:t>
        <a:bodyPr/>
        <a:lstStyle/>
        <a:p>
          <a:r>
            <a:rPr lang="en-US" dirty="0" err="1"/>
            <a:t>Soporte</a:t>
          </a:r>
          <a:endParaRPr lang="en-US" dirty="0"/>
        </a:p>
      </dgm:t>
    </dgm:pt>
    <dgm:pt modelId="{C0C0BEBA-80C9-4512-AB13-03B4ADEAF69C}" type="parTrans" cxnId="{DEED0031-9283-481A-99EB-C8770F462A99}">
      <dgm:prSet/>
      <dgm:spPr/>
      <dgm:t>
        <a:bodyPr/>
        <a:lstStyle/>
        <a:p>
          <a:endParaRPr lang="en-US"/>
        </a:p>
      </dgm:t>
    </dgm:pt>
    <dgm:pt modelId="{2B24D708-F183-4A36-8A84-70A950581F62}" type="sibTrans" cxnId="{DEED0031-9283-481A-99EB-C8770F462A99}">
      <dgm:prSet/>
      <dgm:spPr/>
      <dgm:t>
        <a:bodyPr/>
        <a:lstStyle/>
        <a:p>
          <a:endParaRPr lang="en-US"/>
        </a:p>
      </dgm:t>
    </dgm:pt>
    <dgm:pt modelId="{CCABC1CD-837E-49E5-A205-32788797B3CA}">
      <dgm:prSet phldrT="[Text]"/>
      <dgm:spPr/>
      <dgm:t>
        <a:bodyPr/>
        <a:lstStyle/>
        <a:p>
          <a:r>
            <a:rPr lang="en-US" dirty="0" err="1"/>
            <a:t>Calendario</a:t>
          </a:r>
          <a:endParaRPr lang="en-US" dirty="0"/>
        </a:p>
      </dgm:t>
    </dgm:pt>
    <dgm:pt modelId="{86E009AE-85AF-42FD-B6E2-6C9804F14EE1}" type="parTrans" cxnId="{71051822-EFC8-4253-9051-E5BC5BB34332}">
      <dgm:prSet/>
      <dgm:spPr/>
      <dgm:t>
        <a:bodyPr/>
        <a:lstStyle/>
        <a:p>
          <a:endParaRPr lang="en-US"/>
        </a:p>
      </dgm:t>
    </dgm:pt>
    <dgm:pt modelId="{4C43B3B0-661F-495A-922D-50F6181121BD}" type="sibTrans" cxnId="{71051822-EFC8-4253-9051-E5BC5BB34332}">
      <dgm:prSet/>
      <dgm:spPr/>
      <dgm:t>
        <a:bodyPr/>
        <a:lstStyle/>
        <a:p>
          <a:endParaRPr lang="en-US"/>
        </a:p>
      </dgm:t>
    </dgm:pt>
    <dgm:pt modelId="{7EE4C3F3-F051-49B0-90D4-AEAAA7C10B01}" type="pres">
      <dgm:prSet presAssocID="{B7316682-5D6B-4D57-A955-1B02742626F2}" presName="diagram" presStyleCnt="0">
        <dgm:presLayoutVars>
          <dgm:dir/>
          <dgm:resizeHandles val="exact"/>
        </dgm:presLayoutVars>
      </dgm:prSet>
      <dgm:spPr/>
    </dgm:pt>
    <dgm:pt modelId="{513262BC-6E24-4F42-B0B6-309664AAA31A}" type="pres">
      <dgm:prSet presAssocID="{7F60D303-D859-4A5E-880E-BA68B09FFA8A}" presName="node" presStyleLbl="node1" presStyleIdx="0" presStyleCnt="4">
        <dgm:presLayoutVars>
          <dgm:bulletEnabled val="1"/>
        </dgm:presLayoutVars>
      </dgm:prSet>
      <dgm:spPr/>
    </dgm:pt>
    <dgm:pt modelId="{B9C178D6-D953-4AEE-B26E-E48F666D70E5}" type="pres">
      <dgm:prSet presAssocID="{A888F61D-B646-4274-BF9C-FF54577D6EFA}" presName="sibTrans" presStyleCnt="0"/>
      <dgm:spPr/>
    </dgm:pt>
    <dgm:pt modelId="{81C4C9AC-7496-4FD5-A430-7FEDE57CB96D}" type="pres">
      <dgm:prSet presAssocID="{E64432B3-32CB-453D-BF68-18D406411B0F}" presName="node" presStyleLbl="node1" presStyleIdx="1" presStyleCnt="4">
        <dgm:presLayoutVars>
          <dgm:bulletEnabled val="1"/>
        </dgm:presLayoutVars>
      </dgm:prSet>
      <dgm:spPr/>
    </dgm:pt>
    <dgm:pt modelId="{ECC3220D-E981-4891-BCAB-957B47D2E12A}" type="pres">
      <dgm:prSet presAssocID="{69F370DE-F86C-40E0-AA41-AB4ACFE18C0C}" presName="sibTrans" presStyleCnt="0"/>
      <dgm:spPr/>
    </dgm:pt>
    <dgm:pt modelId="{AFC8F3B2-F73E-4A80-B0C4-4E7CA1BDD426}" type="pres">
      <dgm:prSet presAssocID="{8FFF071F-5BC8-411E-8660-099A66357BA9}" presName="node" presStyleLbl="node1" presStyleIdx="2" presStyleCnt="4">
        <dgm:presLayoutVars>
          <dgm:bulletEnabled val="1"/>
        </dgm:presLayoutVars>
      </dgm:prSet>
      <dgm:spPr/>
    </dgm:pt>
    <dgm:pt modelId="{F12C802A-5B10-418E-A98C-7227358C5084}" type="pres">
      <dgm:prSet presAssocID="{2B24D708-F183-4A36-8A84-70A950581F62}" presName="sibTrans" presStyleCnt="0"/>
      <dgm:spPr/>
    </dgm:pt>
    <dgm:pt modelId="{3A177164-9968-4C48-A1A2-814D5AF8FF0B}" type="pres">
      <dgm:prSet presAssocID="{CCABC1CD-837E-49E5-A205-32788797B3CA}" presName="node" presStyleLbl="node1" presStyleIdx="3" presStyleCnt="4">
        <dgm:presLayoutVars>
          <dgm:bulletEnabled val="1"/>
        </dgm:presLayoutVars>
      </dgm:prSet>
      <dgm:spPr/>
    </dgm:pt>
  </dgm:ptLst>
  <dgm:cxnLst>
    <dgm:cxn modelId="{8E2E9020-0D0D-4D70-8C2C-CEDE139E904A}" type="presOf" srcId="{B7316682-5D6B-4D57-A955-1B02742626F2}" destId="{7EE4C3F3-F051-49B0-90D4-AEAAA7C10B01}" srcOrd="0" destOrd="0" presId="urn:microsoft.com/office/officeart/2005/8/layout/default"/>
    <dgm:cxn modelId="{71051822-EFC8-4253-9051-E5BC5BB34332}" srcId="{B7316682-5D6B-4D57-A955-1B02742626F2}" destId="{CCABC1CD-837E-49E5-A205-32788797B3CA}" srcOrd="3" destOrd="0" parTransId="{86E009AE-85AF-42FD-B6E2-6C9804F14EE1}" sibTransId="{4C43B3B0-661F-495A-922D-50F6181121BD}"/>
    <dgm:cxn modelId="{DEED0031-9283-481A-99EB-C8770F462A99}" srcId="{B7316682-5D6B-4D57-A955-1B02742626F2}" destId="{8FFF071F-5BC8-411E-8660-099A66357BA9}" srcOrd="2" destOrd="0" parTransId="{C0C0BEBA-80C9-4512-AB13-03B4ADEAF69C}" sibTransId="{2B24D708-F183-4A36-8A84-70A950581F62}"/>
    <dgm:cxn modelId="{4A947232-258C-4C6C-BAB8-6A70BEF0D7C3}" type="presOf" srcId="{CCABC1CD-837E-49E5-A205-32788797B3CA}" destId="{3A177164-9968-4C48-A1A2-814D5AF8FF0B}" srcOrd="0" destOrd="0" presId="urn:microsoft.com/office/officeart/2005/8/layout/default"/>
    <dgm:cxn modelId="{04A10857-BCBB-4C45-947C-3F739452403C}" type="presOf" srcId="{E64432B3-32CB-453D-BF68-18D406411B0F}" destId="{81C4C9AC-7496-4FD5-A430-7FEDE57CB96D}" srcOrd="0" destOrd="0" presId="urn:microsoft.com/office/officeart/2005/8/layout/default"/>
    <dgm:cxn modelId="{07A2AC57-A8C8-4CC5-B3D0-8AEE7E7187D1}" srcId="{B7316682-5D6B-4D57-A955-1B02742626F2}" destId="{7F60D303-D859-4A5E-880E-BA68B09FFA8A}" srcOrd="0" destOrd="0" parTransId="{21DCAA4D-6AAB-440E-8739-C0DFA01A89B3}" sibTransId="{A888F61D-B646-4274-BF9C-FF54577D6EFA}"/>
    <dgm:cxn modelId="{F65C0B96-E67B-46F1-8E42-382717F4262B}" type="presOf" srcId="{7F60D303-D859-4A5E-880E-BA68B09FFA8A}" destId="{513262BC-6E24-4F42-B0B6-309664AAA31A}" srcOrd="0" destOrd="0" presId="urn:microsoft.com/office/officeart/2005/8/layout/default"/>
    <dgm:cxn modelId="{188C7EBA-8CF1-4AA9-BF4F-E4DE3923CCCD}" type="presOf" srcId="{8FFF071F-5BC8-411E-8660-099A66357BA9}" destId="{AFC8F3B2-F73E-4A80-B0C4-4E7CA1BDD426}" srcOrd="0" destOrd="0" presId="urn:microsoft.com/office/officeart/2005/8/layout/default"/>
    <dgm:cxn modelId="{37659BCC-7449-4FA8-A5D2-636A277EE0EB}" srcId="{B7316682-5D6B-4D57-A955-1B02742626F2}" destId="{E64432B3-32CB-453D-BF68-18D406411B0F}" srcOrd="1" destOrd="0" parTransId="{5AB2EDAD-D703-4815-89E6-E5F11A54396A}" sibTransId="{69F370DE-F86C-40E0-AA41-AB4ACFE18C0C}"/>
    <dgm:cxn modelId="{0EDC37E4-E50C-4054-9747-E5BCCB688D29}" type="presParOf" srcId="{7EE4C3F3-F051-49B0-90D4-AEAAA7C10B01}" destId="{513262BC-6E24-4F42-B0B6-309664AAA31A}" srcOrd="0" destOrd="0" presId="urn:microsoft.com/office/officeart/2005/8/layout/default"/>
    <dgm:cxn modelId="{C5E4333D-A570-4783-BF0E-097FA1121623}" type="presParOf" srcId="{7EE4C3F3-F051-49B0-90D4-AEAAA7C10B01}" destId="{B9C178D6-D953-4AEE-B26E-E48F666D70E5}" srcOrd="1" destOrd="0" presId="urn:microsoft.com/office/officeart/2005/8/layout/default"/>
    <dgm:cxn modelId="{6BF0DC53-6CAA-4F8C-A860-218BF5075D50}" type="presParOf" srcId="{7EE4C3F3-F051-49B0-90D4-AEAAA7C10B01}" destId="{81C4C9AC-7496-4FD5-A430-7FEDE57CB96D}" srcOrd="2" destOrd="0" presId="urn:microsoft.com/office/officeart/2005/8/layout/default"/>
    <dgm:cxn modelId="{8F507FEB-25FF-48C7-B5AF-CFE3D3CE3DE6}" type="presParOf" srcId="{7EE4C3F3-F051-49B0-90D4-AEAAA7C10B01}" destId="{ECC3220D-E981-4891-BCAB-957B47D2E12A}" srcOrd="3" destOrd="0" presId="urn:microsoft.com/office/officeart/2005/8/layout/default"/>
    <dgm:cxn modelId="{89EDEBDD-F080-4695-B1F9-D7CA8BAA2714}" type="presParOf" srcId="{7EE4C3F3-F051-49B0-90D4-AEAAA7C10B01}" destId="{AFC8F3B2-F73E-4A80-B0C4-4E7CA1BDD426}" srcOrd="4" destOrd="0" presId="urn:microsoft.com/office/officeart/2005/8/layout/default"/>
    <dgm:cxn modelId="{6D940C7D-DA38-4347-81AD-733B42992A5A}" type="presParOf" srcId="{7EE4C3F3-F051-49B0-90D4-AEAAA7C10B01}" destId="{F12C802A-5B10-418E-A98C-7227358C5084}" srcOrd="5" destOrd="0" presId="urn:microsoft.com/office/officeart/2005/8/layout/default"/>
    <dgm:cxn modelId="{C4E2C967-B370-4954-BF0C-1987EF599E4E}" type="presParOf" srcId="{7EE4C3F3-F051-49B0-90D4-AEAAA7C10B01}" destId="{3A177164-9968-4C48-A1A2-814D5AF8FF0B}" srcOrd="6"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F85331-3019-4D90-9F78-6821F4969EAC}"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EE71AC07-485A-4A6D-ABE3-9BBF912878F6}">
      <dgm:prSet phldrT="[Text]"/>
      <dgm:spPr/>
      <dgm:t>
        <a:bodyPr/>
        <a:lstStyle/>
        <a:p>
          <a:r>
            <a:rPr lang="en-US" dirty="0" err="1"/>
            <a:t>Tamaño</a:t>
          </a:r>
          <a:r>
            <a:rPr lang="en-US" dirty="0"/>
            <a:t> del </a:t>
          </a:r>
          <a:r>
            <a:rPr lang="en-US" dirty="0" err="1"/>
            <a:t>producto</a:t>
          </a:r>
          <a:endParaRPr lang="en-US" dirty="0"/>
        </a:p>
      </dgm:t>
    </dgm:pt>
    <dgm:pt modelId="{C189960A-D341-4AB7-AA80-A33A7AE3DB26}" type="parTrans" cxnId="{652CDA13-4BC1-4311-B759-12009D104524}">
      <dgm:prSet/>
      <dgm:spPr/>
      <dgm:t>
        <a:bodyPr/>
        <a:lstStyle/>
        <a:p>
          <a:endParaRPr lang="en-US"/>
        </a:p>
      </dgm:t>
    </dgm:pt>
    <dgm:pt modelId="{7C6A6463-AFE3-49CB-9C35-1F402927B11B}" type="sibTrans" cxnId="{652CDA13-4BC1-4311-B759-12009D104524}">
      <dgm:prSet/>
      <dgm:spPr/>
      <dgm:t>
        <a:bodyPr/>
        <a:lstStyle/>
        <a:p>
          <a:endParaRPr lang="en-US"/>
        </a:p>
      </dgm:t>
    </dgm:pt>
    <dgm:pt modelId="{A112CB83-5DD9-4122-94FB-6D156AC6E012}">
      <dgm:prSet phldrT="[Text]"/>
      <dgm:spPr/>
      <dgm:t>
        <a:bodyPr/>
        <a:lstStyle/>
        <a:p>
          <a:r>
            <a:rPr lang="en-US" dirty="0" err="1"/>
            <a:t>Impacto</a:t>
          </a:r>
          <a:r>
            <a:rPr lang="en-US" dirty="0"/>
            <a:t> </a:t>
          </a:r>
          <a:r>
            <a:rPr lang="en-US" dirty="0" err="1"/>
            <a:t>empresarial</a:t>
          </a:r>
          <a:endParaRPr lang="en-US" dirty="0"/>
        </a:p>
      </dgm:t>
    </dgm:pt>
    <dgm:pt modelId="{CB24CE9A-962D-4CBD-87D9-60BF6781204A}" type="parTrans" cxnId="{3D351EE6-570E-43DF-B621-E618224D79D7}">
      <dgm:prSet/>
      <dgm:spPr/>
      <dgm:t>
        <a:bodyPr/>
        <a:lstStyle/>
        <a:p>
          <a:endParaRPr lang="en-US"/>
        </a:p>
      </dgm:t>
    </dgm:pt>
    <dgm:pt modelId="{B5222DE3-30A8-4372-9159-3E4B3E1458EB}" type="sibTrans" cxnId="{3D351EE6-570E-43DF-B621-E618224D79D7}">
      <dgm:prSet/>
      <dgm:spPr/>
      <dgm:t>
        <a:bodyPr/>
        <a:lstStyle/>
        <a:p>
          <a:endParaRPr lang="en-US"/>
        </a:p>
      </dgm:t>
    </dgm:pt>
    <dgm:pt modelId="{A76D9E65-E5D5-4341-AF80-F124782C1B3D}">
      <dgm:prSet phldrT="[Text]"/>
      <dgm:spPr/>
      <dgm:t>
        <a:bodyPr/>
        <a:lstStyle/>
        <a:p>
          <a:r>
            <a:rPr lang="en-US" dirty="0" err="1"/>
            <a:t>Definición</a:t>
          </a:r>
          <a:r>
            <a:rPr lang="en-US" dirty="0"/>
            <a:t> del </a:t>
          </a:r>
          <a:r>
            <a:rPr lang="en-US" dirty="0" err="1"/>
            <a:t>proceso</a:t>
          </a:r>
          <a:endParaRPr lang="en-US" dirty="0"/>
        </a:p>
      </dgm:t>
    </dgm:pt>
    <dgm:pt modelId="{E9515911-AD30-4FA4-A2A5-F0A4323F9DF4}" type="parTrans" cxnId="{26FD8CD3-65B0-44AA-AD70-CD7BB08A85FB}">
      <dgm:prSet/>
      <dgm:spPr/>
      <dgm:t>
        <a:bodyPr/>
        <a:lstStyle/>
        <a:p>
          <a:endParaRPr lang="en-US"/>
        </a:p>
      </dgm:t>
    </dgm:pt>
    <dgm:pt modelId="{409FABDE-B984-4241-9F1B-81CF0B86A0C3}" type="sibTrans" cxnId="{26FD8CD3-65B0-44AA-AD70-CD7BB08A85FB}">
      <dgm:prSet/>
      <dgm:spPr/>
      <dgm:t>
        <a:bodyPr/>
        <a:lstStyle/>
        <a:p>
          <a:endParaRPr lang="en-US"/>
        </a:p>
      </dgm:t>
    </dgm:pt>
    <dgm:pt modelId="{B5288418-59AC-4A8D-BBF6-6F07E31706A6}">
      <dgm:prSet phldrT="[Text]"/>
      <dgm:spPr/>
      <dgm:t>
        <a:bodyPr/>
        <a:lstStyle/>
        <a:p>
          <a:r>
            <a:rPr lang="en-US" dirty="0" err="1"/>
            <a:t>Características</a:t>
          </a:r>
          <a:r>
            <a:rPr lang="en-US" dirty="0"/>
            <a:t> de </a:t>
          </a:r>
          <a:r>
            <a:rPr lang="en-US" dirty="0" err="1"/>
            <a:t>los</a:t>
          </a:r>
          <a:r>
            <a:rPr lang="en-US" dirty="0"/>
            <a:t> </a:t>
          </a:r>
          <a:r>
            <a:rPr lang="en-US" dirty="0" err="1"/>
            <a:t>participantes</a:t>
          </a:r>
          <a:endParaRPr lang="en-US" dirty="0"/>
        </a:p>
      </dgm:t>
    </dgm:pt>
    <dgm:pt modelId="{BEBA63AE-83B4-42FC-8B43-66A6F633DF05}" type="parTrans" cxnId="{B91BFFD9-0597-47F8-BE70-7F0D7511146E}">
      <dgm:prSet/>
      <dgm:spPr/>
      <dgm:t>
        <a:bodyPr/>
        <a:lstStyle/>
        <a:p>
          <a:endParaRPr lang="en-US"/>
        </a:p>
      </dgm:t>
    </dgm:pt>
    <dgm:pt modelId="{7BA75586-8909-4639-9352-F872587C1872}" type="sibTrans" cxnId="{B91BFFD9-0597-47F8-BE70-7F0D7511146E}">
      <dgm:prSet/>
      <dgm:spPr/>
      <dgm:t>
        <a:bodyPr/>
        <a:lstStyle/>
        <a:p>
          <a:endParaRPr lang="en-US"/>
        </a:p>
      </dgm:t>
    </dgm:pt>
    <dgm:pt modelId="{BC22220A-7ED9-4B6C-8EA4-C0DC8AF969FC}">
      <dgm:prSet phldrT="[Text]"/>
      <dgm:spPr/>
      <dgm:t>
        <a:bodyPr/>
        <a:lstStyle/>
        <a:p>
          <a:r>
            <a:rPr lang="en-US" dirty="0" err="1"/>
            <a:t>Tecnología</a:t>
          </a:r>
          <a:r>
            <a:rPr lang="en-US" dirty="0"/>
            <a:t> </a:t>
          </a:r>
          <a:r>
            <a:rPr lang="en-US" dirty="0" err="1"/>
            <a:t>por</a:t>
          </a:r>
          <a:r>
            <a:rPr lang="en-US" dirty="0"/>
            <a:t> </a:t>
          </a:r>
          <a:r>
            <a:rPr lang="en-US" dirty="0" err="1"/>
            <a:t>construir</a:t>
          </a:r>
          <a:endParaRPr lang="en-US" dirty="0"/>
        </a:p>
      </dgm:t>
    </dgm:pt>
    <dgm:pt modelId="{6B9A8E7F-793F-452C-BE74-58B35F9046B0}" type="parTrans" cxnId="{1B1AFBE6-F23E-4DE3-A9A8-41AD2406824D}">
      <dgm:prSet/>
      <dgm:spPr/>
      <dgm:t>
        <a:bodyPr/>
        <a:lstStyle/>
        <a:p>
          <a:endParaRPr lang="en-US"/>
        </a:p>
      </dgm:t>
    </dgm:pt>
    <dgm:pt modelId="{30136EE3-FF54-42FD-9009-B457D442A269}" type="sibTrans" cxnId="{1B1AFBE6-F23E-4DE3-A9A8-41AD2406824D}">
      <dgm:prSet/>
      <dgm:spPr/>
      <dgm:t>
        <a:bodyPr/>
        <a:lstStyle/>
        <a:p>
          <a:endParaRPr lang="en-US"/>
        </a:p>
      </dgm:t>
    </dgm:pt>
    <dgm:pt modelId="{4AC95B70-3BB6-43D5-9DE0-C6EE8AFE103D}">
      <dgm:prSet phldrT="[Text]"/>
      <dgm:spPr/>
      <dgm:t>
        <a:bodyPr/>
        <a:lstStyle/>
        <a:p>
          <a:r>
            <a:rPr lang="en-US" dirty="0" err="1"/>
            <a:t>Tamaño</a:t>
          </a:r>
          <a:r>
            <a:rPr lang="en-US" dirty="0"/>
            <a:t> y </a:t>
          </a:r>
          <a:r>
            <a:rPr lang="en-US" dirty="0" err="1"/>
            <a:t>experiencia</a:t>
          </a:r>
          <a:r>
            <a:rPr lang="en-US" dirty="0"/>
            <a:t> del personal</a:t>
          </a:r>
        </a:p>
      </dgm:t>
    </dgm:pt>
    <dgm:pt modelId="{4D9D48EF-3089-480A-9260-D27CA93D4A7B}" type="parTrans" cxnId="{25875A79-B1D7-4B55-A4C1-0A4C080C2372}">
      <dgm:prSet/>
      <dgm:spPr/>
      <dgm:t>
        <a:bodyPr/>
        <a:lstStyle/>
        <a:p>
          <a:endParaRPr lang="en-US"/>
        </a:p>
      </dgm:t>
    </dgm:pt>
    <dgm:pt modelId="{23F0EFF2-A510-4C02-A2BE-ACAD4F0A22D9}" type="sibTrans" cxnId="{25875A79-B1D7-4B55-A4C1-0A4C080C2372}">
      <dgm:prSet/>
      <dgm:spPr/>
      <dgm:t>
        <a:bodyPr/>
        <a:lstStyle/>
        <a:p>
          <a:endParaRPr lang="en-US"/>
        </a:p>
      </dgm:t>
    </dgm:pt>
    <dgm:pt modelId="{C311C712-95B8-4532-A6CD-59400FAF3F19}">
      <dgm:prSet phldrT="[Text]"/>
      <dgm:spPr/>
      <dgm:t>
        <a:bodyPr/>
        <a:lstStyle/>
        <a:p>
          <a:r>
            <a:rPr lang="en-US" dirty="0" err="1"/>
            <a:t>Entorno</a:t>
          </a:r>
          <a:r>
            <a:rPr lang="en-US" dirty="0"/>
            <a:t> de </a:t>
          </a:r>
          <a:r>
            <a:rPr lang="en-US" dirty="0" err="1"/>
            <a:t>desarrollo</a:t>
          </a:r>
          <a:endParaRPr lang="en-US" dirty="0"/>
        </a:p>
      </dgm:t>
    </dgm:pt>
    <dgm:pt modelId="{4940CD5C-332B-4572-AE6B-764AED919A47}" type="sibTrans" cxnId="{2053697E-9960-4D14-A718-42553279847C}">
      <dgm:prSet/>
      <dgm:spPr/>
      <dgm:t>
        <a:bodyPr/>
        <a:lstStyle/>
        <a:p>
          <a:endParaRPr lang="en-US"/>
        </a:p>
      </dgm:t>
    </dgm:pt>
    <dgm:pt modelId="{F5D6B8D8-CF21-466F-A3C0-177667679626}" type="parTrans" cxnId="{2053697E-9960-4D14-A718-42553279847C}">
      <dgm:prSet/>
      <dgm:spPr/>
      <dgm:t>
        <a:bodyPr/>
        <a:lstStyle/>
        <a:p>
          <a:endParaRPr lang="en-US"/>
        </a:p>
      </dgm:t>
    </dgm:pt>
    <dgm:pt modelId="{572BAE54-0D13-4E8E-9A6A-F5BF411A9BE1}" type="pres">
      <dgm:prSet presAssocID="{B8F85331-3019-4D90-9F78-6821F4969EAC}" presName="linear" presStyleCnt="0">
        <dgm:presLayoutVars>
          <dgm:dir/>
          <dgm:animLvl val="lvl"/>
          <dgm:resizeHandles val="exact"/>
        </dgm:presLayoutVars>
      </dgm:prSet>
      <dgm:spPr/>
    </dgm:pt>
    <dgm:pt modelId="{341E69B5-3C32-409E-B737-A4E18F870ACD}" type="pres">
      <dgm:prSet presAssocID="{EE71AC07-485A-4A6D-ABE3-9BBF912878F6}" presName="parentLin" presStyleCnt="0"/>
      <dgm:spPr/>
    </dgm:pt>
    <dgm:pt modelId="{AF3D4E72-A292-4158-8412-BE8223016FF8}" type="pres">
      <dgm:prSet presAssocID="{EE71AC07-485A-4A6D-ABE3-9BBF912878F6}" presName="parentLeftMargin" presStyleLbl="node1" presStyleIdx="0" presStyleCnt="7"/>
      <dgm:spPr/>
    </dgm:pt>
    <dgm:pt modelId="{BECA0D34-43BD-4587-8FFF-28008A336B97}" type="pres">
      <dgm:prSet presAssocID="{EE71AC07-485A-4A6D-ABE3-9BBF912878F6}" presName="parentText" presStyleLbl="node1" presStyleIdx="0" presStyleCnt="7">
        <dgm:presLayoutVars>
          <dgm:chMax val="0"/>
          <dgm:bulletEnabled val="1"/>
        </dgm:presLayoutVars>
      </dgm:prSet>
      <dgm:spPr/>
    </dgm:pt>
    <dgm:pt modelId="{AE655E4E-77F4-4FA4-AD91-E67673406E2C}" type="pres">
      <dgm:prSet presAssocID="{EE71AC07-485A-4A6D-ABE3-9BBF912878F6}" presName="negativeSpace" presStyleCnt="0"/>
      <dgm:spPr/>
    </dgm:pt>
    <dgm:pt modelId="{06DF849D-557A-4546-9541-969F9524D49E}" type="pres">
      <dgm:prSet presAssocID="{EE71AC07-485A-4A6D-ABE3-9BBF912878F6}" presName="childText" presStyleLbl="conFgAcc1" presStyleIdx="0" presStyleCnt="7">
        <dgm:presLayoutVars>
          <dgm:bulletEnabled val="1"/>
        </dgm:presLayoutVars>
      </dgm:prSet>
      <dgm:spPr/>
    </dgm:pt>
    <dgm:pt modelId="{17D60769-4224-4331-AFB0-AA70C01DE37C}" type="pres">
      <dgm:prSet presAssocID="{7C6A6463-AFE3-49CB-9C35-1F402927B11B}" presName="spaceBetweenRectangles" presStyleCnt="0"/>
      <dgm:spPr/>
    </dgm:pt>
    <dgm:pt modelId="{FC39D243-0C7F-4C46-B029-D0551C0A8603}" type="pres">
      <dgm:prSet presAssocID="{A112CB83-5DD9-4122-94FB-6D156AC6E012}" presName="parentLin" presStyleCnt="0"/>
      <dgm:spPr/>
    </dgm:pt>
    <dgm:pt modelId="{A8520DF6-2228-4325-961F-FD620D76DBCC}" type="pres">
      <dgm:prSet presAssocID="{A112CB83-5DD9-4122-94FB-6D156AC6E012}" presName="parentLeftMargin" presStyleLbl="node1" presStyleIdx="0" presStyleCnt="7"/>
      <dgm:spPr/>
    </dgm:pt>
    <dgm:pt modelId="{957A625E-B083-49E2-918A-F38CC55368B5}" type="pres">
      <dgm:prSet presAssocID="{A112CB83-5DD9-4122-94FB-6D156AC6E012}" presName="parentText" presStyleLbl="node1" presStyleIdx="1" presStyleCnt="7">
        <dgm:presLayoutVars>
          <dgm:chMax val="0"/>
          <dgm:bulletEnabled val="1"/>
        </dgm:presLayoutVars>
      </dgm:prSet>
      <dgm:spPr/>
    </dgm:pt>
    <dgm:pt modelId="{098FF2BE-D02C-4CFA-832B-76FD4E9C37E7}" type="pres">
      <dgm:prSet presAssocID="{A112CB83-5DD9-4122-94FB-6D156AC6E012}" presName="negativeSpace" presStyleCnt="0"/>
      <dgm:spPr/>
    </dgm:pt>
    <dgm:pt modelId="{357986C8-8237-4439-84E1-BBBB9F9629C2}" type="pres">
      <dgm:prSet presAssocID="{A112CB83-5DD9-4122-94FB-6D156AC6E012}" presName="childText" presStyleLbl="conFgAcc1" presStyleIdx="1" presStyleCnt="7">
        <dgm:presLayoutVars>
          <dgm:bulletEnabled val="1"/>
        </dgm:presLayoutVars>
      </dgm:prSet>
      <dgm:spPr/>
    </dgm:pt>
    <dgm:pt modelId="{DA9F9C05-590C-45BD-8ED9-395BEB8DED8D}" type="pres">
      <dgm:prSet presAssocID="{B5222DE3-30A8-4372-9159-3E4B3E1458EB}" presName="spaceBetweenRectangles" presStyleCnt="0"/>
      <dgm:spPr/>
    </dgm:pt>
    <dgm:pt modelId="{5F59AF7D-BB53-4465-957D-D176948E65B7}" type="pres">
      <dgm:prSet presAssocID="{B5288418-59AC-4A8D-BBF6-6F07E31706A6}" presName="parentLin" presStyleCnt="0"/>
      <dgm:spPr/>
    </dgm:pt>
    <dgm:pt modelId="{FE803C4F-1128-4F31-98ED-049FFCF2FD89}" type="pres">
      <dgm:prSet presAssocID="{B5288418-59AC-4A8D-BBF6-6F07E31706A6}" presName="parentLeftMargin" presStyleLbl="node1" presStyleIdx="1" presStyleCnt="7"/>
      <dgm:spPr/>
    </dgm:pt>
    <dgm:pt modelId="{F7B95221-64B2-4033-95D7-6D3A5D512173}" type="pres">
      <dgm:prSet presAssocID="{B5288418-59AC-4A8D-BBF6-6F07E31706A6}" presName="parentText" presStyleLbl="node1" presStyleIdx="2" presStyleCnt="7">
        <dgm:presLayoutVars>
          <dgm:chMax val="0"/>
          <dgm:bulletEnabled val="1"/>
        </dgm:presLayoutVars>
      </dgm:prSet>
      <dgm:spPr/>
    </dgm:pt>
    <dgm:pt modelId="{F6F25AA4-34AE-4C5C-9C7E-179BABE2E2BF}" type="pres">
      <dgm:prSet presAssocID="{B5288418-59AC-4A8D-BBF6-6F07E31706A6}" presName="negativeSpace" presStyleCnt="0"/>
      <dgm:spPr/>
    </dgm:pt>
    <dgm:pt modelId="{3DAF13FF-C88D-4D33-8D48-11A57FCFB9A5}" type="pres">
      <dgm:prSet presAssocID="{B5288418-59AC-4A8D-BBF6-6F07E31706A6}" presName="childText" presStyleLbl="conFgAcc1" presStyleIdx="2" presStyleCnt="7">
        <dgm:presLayoutVars>
          <dgm:bulletEnabled val="1"/>
        </dgm:presLayoutVars>
      </dgm:prSet>
      <dgm:spPr/>
    </dgm:pt>
    <dgm:pt modelId="{CB6E89A4-6891-4524-81F7-546C42908362}" type="pres">
      <dgm:prSet presAssocID="{7BA75586-8909-4639-9352-F872587C1872}" presName="spaceBetweenRectangles" presStyleCnt="0"/>
      <dgm:spPr/>
    </dgm:pt>
    <dgm:pt modelId="{CBCA5397-63F3-48A6-B092-1B6C36B6858E}" type="pres">
      <dgm:prSet presAssocID="{A76D9E65-E5D5-4341-AF80-F124782C1B3D}" presName="parentLin" presStyleCnt="0"/>
      <dgm:spPr/>
    </dgm:pt>
    <dgm:pt modelId="{EB3B9984-0ECA-4B0C-8933-AB16FCAE060C}" type="pres">
      <dgm:prSet presAssocID="{A76D9E65-E5D5-4341-AF80-F124782C1B3D}" presName="parentLeftMargin" presStyleLbl="node1" presStyleIdx="2" presStyleCnt="7"/>
      <dgm:spPr/>
    </dgm:pt>
    <dgm:pt modelId="{ECAC764C-ABD8-4942-A23C-6CD5901F2273}" type="pres">
      <dgm:prSet presAssocID="{A76D9E65-E5D5-4341-AF80-F124782C1B3D}" presName="parentText" presStyleLbl="node1" presStyleIdx="3" presStyleCnt="7">
        <dgm:presLayoutVars>
          <dgm:chMax val="0"/>
          <dgm:bulletEnabled val="1"/>
        </dgm:presLayoutVars>
      </dgm:prSet>
      <dgm:spPr/>
    </dgm:pt>
    <dgm:pt modelId="{C858069B-3C5E-4540-9026-63349A919BE8}" type="pres">
      <dgm:prSet presAssocID="{A76D9E65-E5D5-4341-AF80-F124782C1B3D}" presName="negativeSpace" presStyleCnt="0"/>
      <dgm:spPr/>
    </dgm:pt>
    <dgm:pt modelId="{0084C91B-3D66-4BC9-A75F-F403DCF5DD8B}" type="pres">
      <dgm:prSet presAssocID="{A76D9E65-E5D5-4341-AF80-F124782C1B3D}" presName="childText" presStyleLbl="conFgAcc1" presStyleIdx="3" presStyleCnt="7">
        <dgm:presLayoutVars>
          <dgm:bulletEnabled val="1"/>
        </dgm:presLayoutVars>
      </dgm:prSet>
      <dgm:spPr/>
    </dgm:pt>
    <dgm:pt modelId="{34A7C271-8396-4C43-A4A8-29807DB549AB}" type="pres">
      <dgm:prSet presAssocID="{409FABDE-B984-4241-9F1B-81CF0B86A0C3}" presName="spaceBetweenRectangles" presStyleCnt="0"/>
      <dgm:spPr/>
    </dgm:pt>
    <dgm:pt modelId="{BB19700D-7D10-4244-A1D5-DFDDDF3727CE}" type="pres">
      <dgm:prSet presAssocID="{C311C712-95B8-4532-A6CD-59400FAF3F19}" presName="parentLin" presStyleCnt="0"/>
      <dgm:spPr/>
    </dgm:pt>
    <dgm:pt modelId="{2E2580B9-62E9-430B-8275-3FF700276F3C}" type="pres">
      <dgm:prSet presAssocID="{C311C712-95B8-4532-A6CD-59400FAF3F19}" presName="parentLeftMargin" presStyleLbl="node1" presStyleIdx="3" presStyleCnt="7"/>
      <dgm:spPr/>
    </dgm:pt>
    <dgm:pt modelId="{7626E468-6E23-4868-9DC6-28D1DE152358}" type="pres">
      <dgm:prSet presAssocID="{C311C712-95B8-4532-A6CD-59400FAF3F19}" presName="parentText" presStyleLbl="node1" presStyleIdx="4" presStyleCnt="7">
        <dgm:presLayoutVars>
          <dgm:chMax val="0"/>
          <dgm:bulletEnabled val="1"/>
        </dgm:presLayoutVars>
      </dgm:prSet>
      <dgm:spPr/>
    </dgm:pt>
    <dgm:pt modelId="{302136C0-3522-42C7-9C78-8DC7ED458A20}" type="pres">
      <dgm:prSet presAssocID="{C311C712-95B8-4532-A6CD-59400FAF3F19}" presName="negativeSpace" presStyleCnt="0"/>
      <dgm:spPr/>
    </dgm:pt>
    <dgm:pt modelId="{7A224F3E-F4CE-47D7-ADDD-DA17AA85C157}" type="pres">
      <dgm:prSet presAssocID="{C311C712-95B8-4532-A6CD-59400FAF3F19}" presName="childText" presStyleLbl="conFgAcc1" presStyleIdx="4" presStyleCnt="7">
        <dgm:presLayoutVars>
          <dgm:bulletEnabled val="1"/>
        </dgm:presLayoutVars>
      </dgm:prSet>
      <dgm:spPr/>
    </dgm:pt>
    <dgm:pt modelId="{A925CA2A-A59E-4259-823D-CBA92E6D97C1}" type="pres">
      <dgm:prSet presAssocID="{4940CD5C-332B-4572-AE6B-764AED919A47}" presName="spaceBetweenRectangles" presStyleCnt="0"/>
      <dgm:spPr/>
    </dgm:pt>
    <dgm:pt modelId="{A824A96A-29BE-4674-BF42-DCB7C72EC69C}" type="pres">
      <dgm:prSet presAssocID="{BC22220A-7ED9-4B6C-8EA4-C0DC8AF969FC}" presName="parentLin" presStyleCnt="0"/>
      <dgm:spPr/>
    </dgm:pt>
    <dgm:pt modelId="{107DA11A-CC66-484C-8551-B3B85B994298}" type="pres">
      <dgm:prSet presAssocID="{BC22220A-7ED9-4B6C-8EA4-C0DC8AF969FC}" presName="parentLeftMargin" presStyleLbl="node1" presStyleIdx="4" presStyleCnt="7"/>
      <dgm:spPr/>
    </dgm:pt>
    <dgm:pt modelId="{734CDC3B-7ABF-401D-AA4B-0A6FBBA4552D}" type="pres">
      <dgm:prSet presAssocID="{BC22220A-7ED9-4B6C-8EA4-C0DC8AF969FC}" presName="parentText" presStyleLbl="node1" presStyleIdx="5" presStyleCnt="7">
        <dgm:presLayoutVars>
          <dgm:chMax val="0"/>
          <dgm:bulletEnabled val="1"/>
        </dgm:presLayoutVars>
      </dgm:prSet>
      <dgm:spPr/>
    </dgm:pt>
    <dgm:pt modelId="{01614547-3FC4-47C6-BFA9-D1E7F1EC7998}" type="pres">
      <dgm:prSet presAssocID="{BC22220A-7ED9-4B6C-8EA4-C0DC8AF969FC}" presName="negativeSpace" presStyleCnt="0"/>
      <dgm:spPr/>
    </dgm:pt>
    <dgm:pt modelId="{EE656F09-E3C8-47F3-8023-389A6CF7874F}" type="pres">
      <dgm:prSet presAssocID="{BC22220A-7ED9-4B6C-8EA4-C0DC8AF969FC}" presName="childText" presStyleLbl="conFgAcc1" presStyleIdx="5" presStyleCnt="7">
        <dgm:presLayoutVars>
          <dgm:bulletEnabled val="1"/>
        </dgm:presLayoutVars>
      </dgm:prSet>
      <dgm:spPr/>
    </dgm:pt>
    <dgm:pt modelId="{DC2E6312-CA76-4134-8E46-55D964B8A4BD}" type="pres">
      <dgm:prSet presAssocID="{30136EE3-FF54-42FD-9009-B457D442A269}" presName="spaceBetweenRectangles" presStyleCnt="0"/>
      <dgm:spPr/>
    </dgm:pt>
    <dgm:pt modelId="{C839C3F2-7174-488A-8183-9A56DB984D5C}" type="pres">
      <dgm:prSet presAssocID="{4AC95B70-3BB6-43D5-9DE0-C6EE8AFE103D}" presName="parentLin" presStyleCnt="0"/>
      <dgm:spPr/>
    </dgm:pt>
    <dgm:pt modelId="{04A994B1-D0A2-487D-97E7-20708270F1C3}" type="pres">
      <dgm:prSet presAssocID="{4AC95B70-3BB6-43D5-9DE0-C6EE8AFE103D}" presName="parentLeftMargin" presStyleLbl="node1" presStyleIdx="5" presStyleCnt="7"/>
      <dgm:spPr/>
    </dgm:pt>
    <dgm:pt modelId="{C3BEB449-8572-4499-AD64-A55549D29CFE}" type="pres">
      <dgm:prSet presAssocID="{4AC95B70-3BB6-43D5-9DE0-C6EE8AFE103D}" presName="parentText" presStyleLbl="node1" presStyleIdx="6" presStyleCnt="7">
        <dgm:presLayoutVars>
          <dgm:chMax val="0"/>
          <dgm:bulletEnabled val="1"/>
        </dgm:presLayoutVars>
      </dgm:prSet>
      <dgm:spPr/>
    </dgm:pt>
    <dgm:pt modelId="{C558EDEE-0CD0-4E31-AD8F-781052850D03}" type="pres">
      <dgm:prSet presAssocID="{4AC95B70-3BB6-43D5-9DE0-C6EE8AFE103D}" presName="negativeSpace" presStyleCnt="0"/>
      <dgm:spPr/>
    </dgm:pt>
    <dgm:pt modelId="{C6DA7711-1EE1-4379-B65A-7BDB7D7FEC0B}" type="pres">
      <dgm:prSet presAssocID="{4AC95B70-3BB6-43D5-9DE0-C6EE8AFE103D}" presName="childText" presStyleLbl="conFgAcc1" presStyleIdx="6" presStyleCnt="7">
        <dgm:presLayoutVars>
          <dgm:bulletEnabled val="1"/>
        </dgm:presLayoutVars>
      </dgm:prSet>
      <dgm:spPr/>
    </dgm:pt>
  </dgm:ptLst>
  <dgm:cxnLst>
    <dgm:cxn modelId="{D82A1C05-3A78-4A4D-9717-60E204AC09B0}" type="presOf" srcId="{EE71AC07-485A-4A6D-ABE3-9BBF912878F6}" destId="{AF3D4E72-A292-4158-8412-BE8223016FF8}" srcOrd="0" destOrd="0" presId="urn:microsoft.com/office/officeart/2005/8/layout/list1"/>
    <dgm:cxn modelId="{652CDA13-4BC1-4311-B759-12009D104524}" srcId="{B8F85331-3019-4D90-9F78-6821F4969EAC}" destId="{EE71AC07-485A-4A6D-ABE3-9BBF912878F6}" srcOrd="0" destOrd="0" parTransId="{C189960A-D341-4AB7-AA80-A33A7AE3DB26}" sibTransId="{7C6A6463-AFE3-49CB-9C35-1F402927B11B}"/>
    <dgm:cxn modelId="{73F27816-BD5E-4811-B667-EEFF50A40F0C}" type="presOf" srcId="{B8F85331-3019-4D90-9F78-6821F4969EAC}" destId="{572BAE54-0D13-4E8E-9A6A-F5BF411A9BE1}" srcOrd="0" destOrd="0" presId="urn:microsoft.com/office/officeart/2005/8/layout/list1"/>
    <dgm:cxn modelId="{A129D519-2464-4C34-A355-EBCF447D32E0}" type="presOf" srcId="{B5288418-59AC-4A8D-BBF6-6F07E31706A6}" destId="{F7B95221-64B2-4033-95D7-6D3A5D512173}" srcOrd="1" destOrd="0" presId="urn:microsoft.com/office/officeart/2005/8/layout/list1"/>
    <dgm:cxn modelId="{27DDFA1B-438C-4C39-A2AC-7C64F37C04D3}" type="presOf" srcId="{A112CB83-5DD9-4122-94FB-6D156AC6E012}" destId="{A8520DF6-2228-4325-961F-FD620D76DBCC}" srcOrd="0" destOrd="0" presId="urn:microsoft.com/office/officeart/2005/8/layout/list1"/>
    <dgm:cxn modelId="{69F8171F-B6B9-489C-9F79-9C98BFBB9709}" type="presOf" srcId="{C311C712-95B8-4532-A6CD-59400FAF3F19}" destId="{2E2580B9-62E9-430B-8275-3FF700276F3C}" srcOrd="0" destOrd="0" presId="urn:microsoft.com/office/officeart/2005/8/layout/list1"/>
    <dgm:cxn modelId="{C18F5621-0D72-4CD9-BE39-8448D9EC248C}" type="presOf" srcId="{BC22220A-7ED9-4B6C-8EA4-C0DC8AF969FC}" destId="{734CDC3B-7ABF-401D-AA4B-0A6FBBA4552D}" srcOrd="1" destOrd="0" presId="urn:microsoft.com/office/officeart/2005/8/layout/list1"/>
    <dgm:cxn modelId="{2525CE25-8E55-4496-8A2F-92D2B10181B0}" type="presOf" srcId="{A76D9E65-E5D5-4341-AF80-F124782C1B3D}" destId="{ECAC764C-ABD8-4942-A23C-6CD5901F2273}" srcOrd="1" destOrd="0" presId="urn:microsoft.com/office/officeart/2005/8/layout/list1"/>
    <dgm:cxn modelId="{F383742F-D2BF-4BBD-881E-EE1EC6E27F7C}" type="presOf" srcId="{A76D9E65-E5D5-4341-AF80-F124782C1B3D}" destId="{EB3B9984-0ECA-4B0C-8933-AB16FCAE060C}" srcOrd="0" destOrd="0" presId="urn:microsoft.com/office/officeart/2005/8/layout/list1"/>
    <dgm:cxn modelId="{0CD21431-75A5-415B-B50D-C4AE8DCA5AFE}" type="presOf" srcId="{A112CB83-5DD9-4122-94FB-6D156AC6E012}" destId="{957A625E-B083-49E2-918A-F38CC55368B5}" srcOrd="1" destOrd="0" presId="urn:microsoft.com/office/officeart/2005/8/layout/list1"/>
    <dgm:cxn modelId="{179B1D68-1E94-4F22-956A-E75225F8A077}" type="presOf" srcId="{BC22220A-7ED9-4B6C-8EA4-C0DC8AF969FC}" destId="{107DA11A-CC66-484C-8551-B3B85B994298}" srcOrd="0" destOrd="0" presId="urn:microsoft.com/office/officeart/2005/8/layout/list1"/>
    <dgm:cxn modelId="{25875A79-B1D7-4B55-A4C1-0A4C080C2372}" srcId="{B8F85331-3019-4D90-9F78-6821F4969EAC}" destId="{4AC95B70-3BB6-43D5-9DE0-C6EE8AFE103D}" srcOrd="6" destOrd="0" parTransId="{4D9D48EF-3089-480A-9260-D27CA93D4A7B}" sibTransId="{23F0EFF2-A510-4C02-A2BE-ACAD4F0A22D9}"/>
    <dgm:cxn modelId="{A139027D-761D-46E7-B4D4-8BF789CD4C39}" type="presOf" srcId="{C311C712-95B8-4532-A6CD-59400FAF3F19}" destId="{7626E468-6E23-4868-9DC6-28D1DE152358}" srcOrd="1" destOrd="0" presId="urn:microsoft.com/office/officeart/2005/8/layout/list1"/>
    <dgm:cxn modelId="{2053697E-9960-4D14-A718-42553279847C}" srcId="{B8F85331-3019-4D90-9F78-6821F4969EAC}" destId="{C311C712-95B8-4532-A6CD-59400FAF3F19}" srcOrd="4" destOrd="0" parTransId="{F5D6B8D8-CF21-466F-A3C0-177667679626}" sibTransId="{4940CD5C-332B-4572-AE6B-764AED919A47}"/>
    <dgm:cxn modelId="{A574AAC7-ABCB-49CD-B372-D14A2CF45D7A}" type="presOf" srcId="{4AC95B70-3BB6-43D5-9DE0-C6EE8AFE103D}" destId="{C3BEB449-8572-4499-AD64-A55549D29CFE}" srcOrd="1" destOrd="0" presId="urn:microsoft.com/office/officeart/2005/8/layout/list1"/>
    <dgm:cxn modelId="{26FD8CD3-65B0-44AA-AD70-CD7BB08A85FB}" srcId="{B8F85331-3019-4D90-9F78-6821F4969EAC}" destId="{A76D9E65-E5D5-4341-AF80-F124782C1B3D}" srcOrd="3" destOrd="0" parTransId="{E9515911-AD30-4FA4-A2A5-F0A4323F9DF4}" sibTransId="{409FABDE-B984-4241-9F1B-81CF0B86A0C3}"/>
    <dgm:cxn modelId="{8F5D42D6-7444-4DC1-B8EA-E1E707879839}" type="presOf" srcId="{4AC95B70-3BB6-43D5-9DE0-C6EE8AFE103D}" destId="{04A994B1-D0A2-487D-97E7-20708270F1C3}" srcOrd="0" destOrd="0" presId="urn:microsoft.com/office/officeart/2005/8/layout/list1"/>
    <dgm:cxn modelId="{B91BFFD9-0597-47F8-BE70-7F0D7511146E}" srcId="{B8F85331-3019-4D90-9F78-6821F4969EAC}" destId="{B5288418-59AC-4A8D-BBF6-6F07E31706A6}" srcOrd="2" destOrd="0" parTransId="{BEBA63AE-83B4-42FC-8B43-66A6F633DF05}" sibTransId="{7BA75586-8909-4639-9352-F872587C1872}"/>
    <dgm:cxn modelId="{3D351EE6-570E-43DF-B621-E618224D79D7}" srcId="{B8F85331-3019-4D90-9F78-6821F4969EAC}" destId="{A112CB83-5DD9-4122-94FB-6D156AC6E012}" srcOrd="1" destOrd="0" parTransId="{CB24CE9A-962D-4CBD-87D9-60BF6781204A}" sibTransId="{B5222DE3-30A8-4372-9159-3E4B3E1458EB}"/>
    <dgm:cxn modelId="{1B1AFBE6-F23E-4DE3-A9A8-41AD2406824D}" srcId="{B8F85331-3019-4D90-9F78-6821F4969EAC}" destId="{BC22220A-7ED9-4B6C-8EA4-C0DC8AF969FC}" srcOrd="5" destOrd="0" parTransId="{6B9A8E7F-793F-452C-BE74-58B35F9046B0}" sibTransId="{30136EE3-FF54-42FD-9009-B457D442A269}"/>
    <dgm:cxn modelId="{FB7C87EA-C5D9-4A8D-AE51-71DB86F383FC}" type="presOf" srcId="{EE71AC07-485A-4A6D-ABE3-9BBF912878F6}" destId="{BECA0D34-43BD-4587-8FFF-28008A336B97}" srcOrd="1" destOrd="0" presId="urn:microsoft.com/office/officeart/2005/8/layout/list1"/>
    <dgm:cxn modelId="{81B64FFC-2425-4940-8453-0E87A4615E77}" type="presOf" srcId="{B5288418-59AC-4A8D-BBF6-6F07E31706A6}" destId="{FE803C4F-1128-4F31-98ED-049FFCF2FD89}" srcOrd="0" destOrd="0" presId="urn:microsoft.com/office/officeart/2005/8/layout/list1"/>
    <dgm:cxn modelId="{F4263BC7-BB73-40F6-BE4F-CAF92043CE20}" type="presParOf" srcId="{572BAE54-0D13-4E8E-9A6A-F5BF411A9BE1}" destId="{341E69B5-3C32-409E-B737-A4E18F870ACD}" srcOrd="0" destOrd="0" presId="urn:microsoft.com/office/officeart/2005/8/layout/list1"/>
    <dgm:cxn modelId="{FF0B6B1D-0FFF-45B1-93E7-10A38869D70F}" type="presParOf" srcId="{341E69B5-3C32-409E-B737-A4E18F870ACD}" destId="{AF3D4E72-A292-4158-8412-BE8223016FF8}" srcOrd="0" destOrd="0" presId="urn:microsoft.com/office/officeart/2005/8/layout/list1"/>
    <dgm:cxn modelId="{DD830CBA-F44D-4E48-A313-D1D8343E3EE1}" type="presParOf" srcId="{341E69B5-3C32-409E-B737-A4E18F870ACD}" destId="{BECA0D34-43BD-4587-8FFF-28008A336B97}" srcOrd="1" destOrd="0" presId="urn:microsoft.com/office/officeart/2005/8/layout/list1"/>
    <dgm:cxn modelId="{64FF09D4-FDD9-4656-8D4F-6BEDA1180862}" type="presParOf" srcId="{572BAE54-0D13-4E8E-9A6A-F5BF411A9BE1}" destId="{AE655E4E-77F4-4FA4-AD91-E67673406E2C}" srcOrd="1" destOrd="0" presId="urn:microsoft.com/office/officeart/2005/8/layout/list1"/>
    <dgm:cxn modelId="{7D0423C4-B421-4465-9D11-7D958DC0DDD6}" type="presParOf" srcId="{572BAE54-0D13-4E8E-9A6A-F5BF411A9BE1}" destId="{06DF849D-557A-4546-9541-969F9524D49E}" srcOrd="2" destOrd="0" presId="urn:microsoft.com/office/officeart/2005/8/layout/list1"/>
    <dgm:cxn modelId="{AF449EC1-4E08-48CE-BBA1-CE60AF8BE43B}" type="presParOf" srcId="{572BAE54-0D13-4E8E-9A6A-F5BF411A9BE1}" destId="{17D60769-4224-4331-AFB0-AA70C01DE37C}" srcOrd="3" destOrd="0" presId="urn:microsoft.com/office/officeart/2005/8/layout/list1"/>
    <dgm:cxn modelId="{8B01EFBB-C86C-4ACF-A093-E37CF1B8E5C8}" type="presParOf" srcId="{572BAE54-0D13-4E8E-9A6A-F5BF411A9BE1}" destId="{FC39D243-0C7F-4C46-B029-D0551C0A8603}" srcOrd="4" destOrd="0" presId="urn:microsoft.com/office/officeart/2005/8/layout/list1"/>
    <dgm:cxn modelId="{654F3121-B75C-4BD6-960C-4CB98EC37E35}" type="presParOf" srcId="{FC39D243-0C7F-4C46-B029-D0551C0A8603}" destId="{A8520DF6-2228-4325-961F-FD620D76DBCC}" srcOrd="0" destOrd="0" presId="urn:microsoft.com/office/officeart/2005/8/layout/list1"/>
    <dgm:cxn modelId="{B14F757B-C5A6-4D52-8123-8F03A9F297DC}" type="presParOf" srcId="{FC39D243-0C7F-4C46-B029-D0551C0A8603}" destId="{957A625E-B083-49E2-918A-F38CC55368B5}" srcOrd="1" destOrd="0" presId="urn:microsoft.com/office/officeart/2005/8/layout/list1"/>
    <dgm:cxn modelId="{1484FB66-C935-4FFA-B9D5-F1F17AB76A8E}" type="presParOf" srcId="{572BAE54-0D13-4E8E-9A6A-F5BF411A9BE1}" destId="{098FF2BE-D02C-4CFA-832B-76FD4E9C37E7}" srcOrd="5" destOrd="0" presId="urn:microsoft.com/office/officeart/2005/8/layout/list1"/>
    <dgm:cxn modelId="{A1FAF64E-B1F5-40E0-99AF-1E4D4B35BB31}" type="presParOf" srcId="{572BAE54-0D13-4E8E-9A6A-F5BF411A9BE1}" destId="{357986C8-8237-4439-84E1-BBBB9F9629C2}" srcOrd="6" destOrd="0" presId="urn:microsoft.com/office/officeart/2005/8/layout/list1"/>
    <dgm:cxn modelId="{4BAE0259-DDDB-4661-9A2D-C462F770765C}" type="presParOf" srcId="{572BAE54-0D13-4E8E-9A6A-F5BF411A9BE1}" destId="{DA9F9C05-590C-45BD-8ED9-395BEB8DED8D}" srcOrd="7" destOrd="0" presId="urn:microsoft.com/office/officeart/2005/8/layout/list1"/>
    <dgm:cxn modelId="{9AB4FBDF-CB32-4B0A-B879-B03FA43917C5}" type="presParOf" srcId="{572BAE54-0D13-4E8E-9A6A-F5BF411A9BE1}" destId="{5F59AF7D-BB53-4465-957D-D176948E65B7}" srcOrd="8" destOrd="0" presId="urn:microsoft.com/office/officeart/2005/8/layout/list1"/>
    <dgm:cxn modelId="{E53D6250-ABD4-4843-AFAC-277E43530871}" type="presParOf" srcId="{5F59AF7D-BB53-4465-957D-D176948E65B7}" destId="{FE803C4F-1128-4F31-98ED-049FFCF2FD89}" srcOrd="0" destOrd="0" presId="urn:microsoft.com/office/officeart/2005/8/layout/list1"/>
    <dgm:cxn modelId="{C425D859-863F-4DD8-864F-C127874225CF}" type="presParOf" srcId="{5F59AF7D-BB53-4465-957D-D176948E65B7}" destId="{F7B95221-64B2-4033-95D7-6D3A5D512173}" srcOrd="1" destOrd="0" presId="urn:microsoft.com/office/officeart/2005/8/layout/list1"/>
    <dgm:cxn modelId="{6F137E61-7F1F-4A5D-8DE2-CC3299F01DE1}" type="presParOf" srcId="{572BAE54-0D13-4E8E-9A6A-F5BF411A9BE1}" destId="{F6F25AA4-34AE-4C5C-9C7E-179BABE2E2BF}" srcOrd="9" destOrd="0" presId="urn:microsoft.com/office/officeart/2005/8/layout/list1"/>
    <dgm:cxn modelId="{B889C561-08F1-4CD9-981A-2B6A51A61269}" type="presParOf" srcId="{572BAE54-0D13-4E8E-9A6A-F5BF411A9BE1}" destId="{3DAF13FF-C88D-4D33-8D48-11A57FCFB9A5}" srcOrd="10" destOrd="0" presId="urn:microsoft.com/office/officeart/2005/8/layout/list1"/>
    <dgm:cxn modelId="{CC2F2A88-BC12-475F-BEE3-33CF2382620E}" type="presParOf" srcId="{572BAE54-0D13-4E8E-9A6A-F5BF411A9BE1}" destId="{CB6E89A4-6891-4524-81F7-546C42908362}" srcOrd="11" destOrd="0" presId="urn:microsoft.com/office/officeart/2005/8/layout/list1"/>
    <dgm:cxn modelId="{AD0934E1-F8AC-45F3-92B5-33FBFB3B4DDC}" type="presParOf" srcId="{572BAE54-0D13-4E8E-9A6A-F5BF411A9BE1}" destId="{CBCA5397-63F3-48A6-B092-1B6C36B6858E}" srcOrd="12" destOrd="0" presId="urn:microsoft.com/office/officeart/2005/8/layout/list1"/>
    <dgm:cxn modelId="{319582F0-437E-4B0F-A50D-3047F3C90C2D}" type="presParOf" srcId="{CBCA5397-63F3-48A6-B092-1B6C36B6858E}" destId="{EB3B9984-0ECA-4B0C-8933-AB16FCAE060C}" srcOrd="0" destOrd="0" presId="urn:microsoft.com/office/officeart/2005/8/layout/list1"/>
    <dgm:cxn modelId="{C73BB924-6727-442A-A0D9-ECC5FE331863}" type="presParOf" srcId="{CBCA5397-63F3-48A6-B092-1B6C36B6858E}" destId="{ECAC764C-ABD8-4942-A23C-6CD5901F2273}" srcOrd="1" destOrd="0" presId="urn:microsoft.com/office/officeart/2005/8/layout/list1"/>
    <dgm:cxn modelId="{2BBCCD1A-735E-4AC3-B3F3-0BCAF5D1EAF2}" type="presParOf" srcId="{572BAE54-0D13-4E8E-9A6A-F5BF411A9BE1}" destId="{C858069B-3C5E-4540-9026-63349A919BE8}" srcOrd="13" destOrd="0" presId="urn:microsoft.com/office/officeart/2005/8/layout/list1"/>
    <dgm:cxn modelId="{62B5AD9D-37B0-45C5-B90F-256A51202481}" type="presParOf" srcId="{572BAE54-0D13-4E8E-9A6A-F5BF411A9BE1}" destId="{0084C91B-3D66-4BC9-A75F-F403DCF5DD8B}" srcOrd="14" destOrd="0" presId="urn:microsoft.com/office/officeart/2005/8/layout/list1"/>
    <dgm:cxn modelId="{75DE646A-C5D9-4C58-9ADA-91269928C911}" type="presParOf" srcId="{572BAE54-0D13-4E8E-9A6A-F5BF411A9BE1}" destId="{34A7C271-8396-4C43-A4A8-29807DB549AB}" srcOrd="15" destOrd="0" presId="urn:microsoft.com/office/officeart/2005/8/layout/list1"/>
    <dgm:cxn modelId="{EDC8A41D-729B-4226-A7D2-C908BF836AEF}" type="presParOf" srcId="{572BAE54-0D13-4E8E-9A6A-F5BF411A9BE1}" destId="{BB19700D-7D10-4244-A1D5-DFDDDF3727CE}" srcOrd="16" destOrd="0" presId="urn:microsoft.com/office/officeart/2005/8/layout/list1"/>
    <dgm:cxn modelId="{D05BDA64-0CFF-42B9-B628-820E2FB8BC78}" type="presParOf" srcId="{BB19700D-7D10-4244-A1D5-DFDDDF3727CE}" destId="{2E2580B9-62E9-430B-8275-3FF700276F3C}" srcOrd="0" destOrd="0" presId="urn:microsoft.com/office/officeart/2005/8/layout/list1"/>
    <dgm:cxn modelId="{F21BD419-D598-4609-BD06-F27212665C13}" type="presParOf" srcId="{BB19700D-7D10-4244-A1D5-DFDDDF3727CE}" destId="{7626E468-6E23-4868-9DC6-28D1DE152358}" srcOrd="1" destOrd="0" presId="urn:microsoft.com/office/officeart/2005/8/layout/list1"/>
    <dgm:cxn modelId="{FCF9A693-1EA6-4A9D-998F-CAA610DFC6AC}" type="presParOf" srcId="{572BAE54-0D13-4E8E-9A6A-F5BF411A9BE1}" destId="{302136C0-3522-42C7-9C78-8DC7ED458A20}" srcOrd="17" destOrd="0" presId="urn:microsoft.com/office/officeart/2005/8/layout/list1"/>
    <dgm:cxn modelId="{D1748645-400B-489E-A474-9FFEB3E4342A}" type="presParOf" srcId="{572BAE54-0D13-4E8E-9A6A-F5BF411A9BE1}" destId="{7A224F3E-F4CE-47D7-ADDD-DA17AA85C157}" srcOrd="18" destOrd="0" presId="urn:microsoft.com/office/officeart/2005/8/layout/list1"/>
    <dgm:cxn modelId="{57CCBAEC-DB5E-4AA6-B917-9D1B6ADA6879}" type="presParOf" srcId="{572BAE54-0D13-4E8E-9A6A-F5BF411A9BE1}" destId="{A925CA2A-A59E-4259-823D-CBA92E6D97C1}" srcOrd="19" destOrd="0" presId="urn:microsoft.com/office/officeart/2005/8/layout/list1"/>
    <dgm:cxn modelId="{DED1A400-42F4-4E51-BAB4-D2D4BDEE370E}" type="presParOf" srcId="{572BAE54-0D13-4E8E-9A6A-F5BF411A9BE1}" destId="{A824A96A-29BE-4674-BF42-DCB7C72EC69C}" srcOrd="20" destOrd="0" presId="urn:microsoft.com/office/officeart/2005/8/layout/list1"/>
    <dgm:cxn modelId="{C8F3F78C-F4FC-4E5C-980E-F7EF292999BA}" type="presParOf" srcId="{A824A96A-29BE-4674-BF42-DCB7C72EC69C}" destId="{107DA11A-CC66-484C-8551-B3B85B994298}" srcOrd="0" destOrd="0" presId="urn:microsoft.com/office/officeart/2005/8/layout/list1"/>
    <dgm:cxn modelId="{80C7F85E-A3AB-4EA3-AF5A-ED6B92BC5042}" type="presParOf" srcId="{A824A96A-29BE-4674-BF42-DCB7C72EC69C}" destId="{734CDC3B-7ABF-401D-AA4B-0A6FBBA4552D}" srcOrd="1" destOrd="0" presId="urn:microsoft.com/office/officeart/2005/8/layout/list1"/>
    <dgm:cxn modelId="{79C7074D-0EA5-40EB-AD7C-0130BCC68AEA}" type="presParOf" srcId="{572BAE54-0D13-4E8E-9A6A-F5BF411A9BE1}" destId="{01614547-3FC4-47C6-BFA9-D1E7F1EC7998}" srcOrd="21" destOrd="0" presId="urn:microsoft.com/office/officeart/2005/8/layout/list1"/>
    <dgm:cxn modelId="{9EF82EB9-5735-4F66-A8A0-DD5D9E27A544}" type="presParOf" srcId="{572BAE54-0D13-4E8E-9A6A-F5BF411A9BE1}" destId="{EE656F09-E3C8-47F3-8023-389A6CF7874F}" srcOrd="22" destOrd="0" presId="urn:microsoft.com/office/officeart/2005/8/layout/list1"/>
    <dgm:cxn modelId="{13453884-8EC4-4A6B-BF3F-18D6A3EC5875}" type="presParOf" srcId="{572BAE54-0D13-4E8E-9A6A-F5BF411A9BE1}" destId="{DC2E6312-CA76-4134-8E46-55D964B8A4BD}" srcOrd="23" destOrd="0" presId="urn:microsoft.com/office/officeart/2005/8/layout/list1"/>
    <dgm:cxn modelId="{1A979316-6B50-447B-A909-CE73885D2283}" type="presParOf" srcId="{572BAE54-0D13-4E8E-9A6A-F5BF411A9BE1}" destId="{C839C3F2-7174-488A-8183-9A56DB984D5C}" srcOrd="24" destOrd="0" presId="urn:microsoft.com/office/officeart/2005/8/layout/list1"/>
    <dgm:cxn modelId="{CDE00947-3C11-4798-8540-B44B784F8B49}" type="presParOf" srcId="{C839C3F2-7174-488A-8183-9A56DB984D5C}" destId="{04A994B1-D0A2-487D-97E7-20708270F1C3}" srcOrd="0" destOrd="0" presId="urn:microsoft.com/office/officeart/2005/8/layout/list1"/>
    <dgm:cxn modelId="{B6A1A868-9E78-4561-B734-54098A1DD4F3}" type="presParOf" srcId="{C839C3F2-7174-488A-8183-9A56DB984D5C}" destId="{C3BEB449-8572-4499-AD64-A55549D29CFE}" srcOrd="1" destOrd="0" presId="urn:microsoft.com/office/officeart/2005/8/layout/list1"/>
    <dgm:cxn modelId="{E40BD1AC-5824-4888-8DE9-8FEF1A6258DD}" type="presParOf" srcId="{572BAE54-0D13-4E8E-9A6A-F5BF411A9BE1}" destId="{C558EDEE-0CD0-4E31-AD8F-781052850D03}" srcOrd="25" destOrd="0" presId="urn:microsoft.com/office/officeart/2005/8/layout/list1"/>
    <dgm:cxn modelId="{4FDE5F88-3BAA-476C-A19A-7001FC6E7933}" type="presParOf" srcId="{572BAE54-0D13-4E8E-9A6A-F5BF411A9BE1}" destId="{C6DA7711-1EE1-4379-B65A-7BDB7D7FEC0B}" srcOrd="26" destOrd="0" presId="urn:microsoft.com/office/officeart/2005/8/layout/list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3262BC-6E24-4F42-B0B6-309664AAA31A}">
      <dsp:nvSpPr>
        <dsp:cNvPr id="0" name=""/>
        <dsp:cNvSpPr/>
      </dsp:nvSpPr>
      <dsp:spPr>
        <a:xfrm>
          <a:off x="439" y="18813"/>
          <a:ext cx="1712359" cy="102741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err="1"/>
            <a:t>Rendimiento</a:t>
          </a:r>
          <a:endParaRPr lang="en-US" sz="2300" kern="1200" dirty="0"/>
        </a:p>
      </dsp:txBody>
      <dsp:txXfrm>
        <a:off x="439" y="18813"/>
        <a:ext cx="1712359" cy="1027415"/>
      </dsp:txXfrm>
    </dsp:sp>
    <dsp:sp modelId="{81C4C9AC-7496-4FD5-A430-7FEDE57CB96D}">
      <dsp:nvSpPr>
        <dsp:cNvPr id="0" name=""/>
        <dsp:cNvSpPr/>
      </dsp:nvSpPr>
      <dsp:spPr>
        <a:xfrm>
          <a:off x="1884034" y="18813"/>
          <a:ext cx="1712359" cy="1027415"/>
        </a:xfrm>
        <a:prstGeom prst="rect">
          <a:avLst/>
        </a:prstGeom>
        <a:solidFill>
          <a:schemeClr val="accent5">
            <a:hueOff val="-2451115"/>
            <a:satOff val="-3409"/>
            <a:lumOff val="-1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err="1"/>
            <a:t>Costo</a:t>
          </a:r>
          <a:endParaRPr lang="en-US" sz="2300" kern="1200" dirty="0"/>
        </a:p>
      </dsp:txBody>
      <dsp:txXfrm>
        <a:off x="1884034" y="18813"/>
        <a:ext cx="1712359" cy="1027415"/>
      </dsp:txXfrm>
    </dsp:sp>
    <dsp:sp modelId="{AFC8F3B2-F73E-4A80-B0C4-4E7CA1BDD426}">
      <dsp:nvSpPr>
        <dsp:cNvPr id="0" name=""/>
        <dsp:cNvSpPr/>
      </dsp:nvSpPr>
      <dsp:spPr>
        <a:xfrm>
          <a:off x="439" y="1217465"/>
          <a:ext cx="1712359" cy="1027415"/>
        </a:xfrm>
        <a:prstGeom prst="rect">
          <a:avLst/>
        </a:prstGeom>
        <a:solidFill>
          <a:schemeClr val="accent5">
            <a:hueOff val="-4902230"/>
            <a:satOff val="-6819"/>
            <a:lumOff val="-26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err="1"/>
            <a:t>Soporte</a:t>
          </a:r>
          <a:endParaRPr lang="en-US" sz="2300" kern="1200" dirty="0"/>
        </a:p>
      </dsp:txBody>
      <dsp:txXfrm>
        <a:off x="439" y="1217465"/>
        <a:ext cx="1712359" cy="1027415"/>
      </dsp:txXfrm>
    </dsp:sp>
    <dsp:sp modelId="{3A177164-9968-4C48-A1A2-814D5AF8FF0B}">
      <dsp:nvSpPr>
        <dsp:cNvPr id="0" name=""/>
        <dsp:cNvSpPr/>
      </dsp:nvSpPr>
      <dsp:spPr>
        <a:xfrm>
          <a:off x="1884034" y="1217465"/>
          <a:ext cx="1712359" cy="1027415"/>
        </a:xfrm>
        <a:prstGeom prst="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err="1"/>
            <a:t>Calendario</a:t>
          </a:r>
          <a:endParaRPr lang="en-US" sz="2300" kern="1200" dirty="0"/>
        </a:p>
      </dsp:txBody>
      <dsp:txXfrm>
        <a:off x="1884034" y="1217465"/>
        <a:ext cx="1712359" cy="10274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DF849D-557A-4546-9541-969F9524D49E}">
      <dsp:nvSpPr>
        <dsp:cNvPr id="0" name=""/>
        <dsp:cNvSpPr/>
      </dsp:nvSpPr>
      <dsp:spPr>
        <a:xfrm>
          <a:off x="0" y="287993"/>
          <a:ext cx="5157787" cy="2772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ECA0D34-43BD-4587-8FFF-28008A336B97}">
      <dsp:nvSpPr>
        <dsp:cNvPr id="0" name=""/>
        <dsp:cNvSpPr/>
      </dsp:nvSpPr>
      <dsp:spPr>
        <a:xfrm>
          <a:off x="257889" y="125633"/>
          <a:ext cx="3610450" cy="3247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6466" tIns="0" rIns="136466" bIns="0" numCol="1" spcCol="1270" anchor="ctr" anchorCtr="0">
          <a:noAutofit/>
        </a:bodyPr>
        <a:lstStyle/>
        <a:p>
          <a:pPr marL="0" lvl="0" indent="0" algn="l" defTabSz="488950">
            <a:lnSpc>
              <a:spcPct val="90000"/>
            </a:lnSpc>
            <a:spcBef>
              <a:spcPct val="0"/>
            </a:spcBef>
            <a:spcAft>
              <a:spcPct val="35000"/>
            </a:spcAft>
            <a:buNone/>
          </a:pPr>
          <a:r>
            <a:rPr lang="en-US" sz="1100" kern="1200" dirty="0" err="1"/>
            <a:t>Tamaño</a:t>
          </a:r>
          <a:r>
            <a:rPr lang="en-US" sz="1100" kern="1200" dirty="0"/>
            <a:t> del </a:t>
          </a:r>
          <a:r>
            <a:rPr lang="en-US" sz="1100" kern="1200" dirty="0" err="1"/>
            <a:t>producto</a:t>
          </a:r>
          <a:endParaRPr lang="en-US" sz="1100" kern="1200" dirty="0"/>
        </a:p>
      </dsp:txBody>
      <dsp:txXfrm>
        <a:off x="273741" y="141485"/>
        <a:ext cx="3578746" cy="293016"/>
      </dsp:txXfrm>
    </dsp:sp>
    <dsp:sp modelId="{357986C8-8237-4439-84E1-BBBB9F9629C2}">
      <dsp:nvSpPr>
        <dsp:cNvPr id="0" name=""/>
        <dsp:cNvSpPr/>
      </dsp:nvSpPr>
      <dsp:spPr>
        <a:xfrm>
          <a:off x="0" y="786953"/>
          <a:ext cx="5157787" cy="277200"/>
        </a:xfrm>
        <a:prstGeom prst="rect">
          <a:avLst/>
        </a:prstGeom>
        <a:solidFill>
          <a:schemeClr val="lt1">
            <a:alpha val="90000"/>
            <a:hueOff val="0"/>
            <a:satOff val="0"/>
            <a:lumOff val="0"/>
            <a:alphaOff val="0"/>
          </a:schemeClr>
        </a:solidFill>
        <a:ln w="12700" cap="flat" cmpd="sng" algn="ctr">
          <a:solidFill>
            <a:schemeClr val="accent5">
              <a:hueOff val="-1225557"/>
              <a:satOff val="-1705"/>
              <a:lumOff val="-654"/>
              <a:alphaOff val="0"/>
            </a:schemeClr>
          </a:solidFill>
          <a:prstDash val="solid"/>
          <a:miter lim="800000"/>
        </a:ln>
        <a:effectLst/>
      </dsp:spPr>
      <dsp:style>
        <a:lnRef idx="2">
          <a:scrgbClr r="0" g="0" b="0"/>
        </a:lnRef>
        <a:fillRef idx="1">
          <a:scrgbClr r="0" g="0" b="0"/>
        </a:fillRef>
        <a:effectRef idx="0">
          <a:scrgbClr r="0" g="0" b="0"/>
        </a:effectRef>
        <a:fontRef idx="minor"/>
      </dsp:style>
    </dsp:sp>
    <dsp:sp modelId="{957A625E-B083-49E2-918A-F38CC55368B5}">
      <dsp:nvSpPr>
        <dsp:cNvPr id="0" name=""/>
        <dsp:cNvSpPr/>
      </dsp:nvSpPr>
      <dsp:spPr>
        <a:xfrm>
          <a:off x="257889" y="624594"/>
          <a:ext cx="3610450" cy="324720"/>
        </a:xfrm>
        <a:prstGeom prst="roundRect">
          <a:avLst/>
        </a:prstGeom>
        <a:solidFill>
          <a:schemeClr val="accent5">
            <a:hueOff val="-1225557"/>
            <a:satOff val="-1705"/>
            <a:lumOff val="-65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6466" tIns="0" rIns="136466" bIns="0" numCol="1" spcCol="1270" anchor="ctr" anchorCtr="0">
          <a:noAutofit/>
        </a:bodyPr>
        <a:lstStyle/>
        <a:p>
          <a:pPr marL="0" lvl="0" indent="0" algn="l" defTabSz="488950">
            <a:lnSpc>
              <a:spcPct val="90000"/>
            </a:lnSpc>
            <a:spcBef>
              <a:spcPct val="0"/>
            </a:spcBef>
            <a:spcAft>
              <a:spcPct val="35000"/>
            </a:spcAft>
            <a:buNone/>
          </a:pPr>
          <a:r>
            <a:rPr lang="en-US" sz="1100" kern="1200" dirty="0" err="1"/>
            <a:t>Impacto</a:t>
          </a:r>
          <a:r>
            <a:rPr lang="en-US" sz="1100" kern="1200" dirty="0"/>
            <a:t> </a:t>
          </a:r>
          <a:r>
            <a:rPr lang="en-US" sz="1100" kern="1200" dirty="0" err="1"/>
            <a:t>empresarial</a:t>
          </a:r>
          <a:endParaRPr lang="en-US" sz="1100" kern="1200" dirty="0"/>
        </a:p>
      </dsp:txBody>
      <dsp:txXfrm>
        <a:off x="273741" y="640446"/>
        <a:ext cx="3578746" cy="293016"/>
      </dsp:txXfrm>
    </dsp:sp>
    <dsp:sp modelId="{3DAF13FF-C88D-4D33-8D48-11A57FCFB9A5}">
      <dsp:nvSpPr>
        <dsp:cNvPr id="0" name=""/>
        <dsp:cNvSpPr/>
      </dsp:nvSpPr>
      <dsp:spPr>
        <a:xfrm>
          <a:off x="0" y="1285914"/>
          <a:ext cx="5157787" cy="277200"/>
        </a:xfrm>
        <a:prstGeom prst="rect">
          <a:avLst/>
        </a:prstGeom>
        <a:solidFill>
          <a:schemeClr val="lt1">
            <a:alpha val="90000"/>
            <a:hueOff val="0"/>
            <a:satOff val="0"/>
            <a:lumOff val="0"/>
            <a:alphaOff val="0"/>
          </a:schemeClr>
        </a:solidFill>
        <a:ln w="12700" cap="flat" cmpd="sng" algn="ctr">
          <a:solidFill>
            <a:schemeClr val="accent5">
              <a:hueOff val="-2451115"/>
              <a:satOff val="-3409"/>
              <a:lumOff val="-1307"/>
              <a:alphaOff val="0"/>
            </a:schemeClr>
          </a:solidFill>
          <a:prstDash val="solid"/>
          <a:miter lim="800000"/>
        </a:ln>
        <a:effectLst/>
      </dsp:spPr>
      <dsp:style>
        <a:lnRef idx="2">
          <a:scrgbClr r="0" g="0" b="0"/>
        </a:lnRef>
        <a:fillRef idx="1">
          <a:scrgbClr r="0" g="0" b="0"/>
        </a:fillRef>
        <a:effectRef idx="0">
          <a:scrgbClr r="0" g="0" b="0"/>
        </a:effectRef>
        <a:fontRef idx="minor"/>
      </dsp:style>
    </dsp:sp>
    <dsp:sp modelId="{F7B95221-64B2-4033-95D7-6D3A5D512173}">
      <dsp:nvSpPr>
        <dsp:cNvPr id="0" name=""/>
        <dsp:cNvSpPr/>
      </dsp:nvSpPr>
      <dsp:spPr>
        <a:xfrm>
          <a:off x="257889" y="1123554"/>
          <a:ext cx="3610450" cy="324720"/>
        </a:xfrm>
        <a:prstGeom prst="roundRect">
          <a:avLst/>
        </a:prstGeom>
        <a:solidFill>
          <a:schemeClr val="accent5">
            <a:hueOff val="-2451115"/>
            <a:satOff val="-3409"/>
            <a:lumOff val="-1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6466" tIns="0" rIns="136466" bIns="0" numCol="1" spcCol="1270" anchor="ctr" anchorCtr="0">
          <a:noAutofit/>
        </a:bodyPr>
        <a:lstStyle/>
        <a:p>
          <a:pPr marL="0" lvl="0" indent="0" algn="l" defTabSz="488950">
            <a:lnSpc>
              <a:spcPct val="90000"/>
            </a:lnSpc>
            <a:spcBef>
              <a:spcPct val="0"/>
            </a:spcBef>
            <a:spcAft>
              <a:spcPct val="35000"/>
            </a:spcAft>
            <a:buNone/>
          </a:pPr>
          <a:r>
            <a:rPr lang="en-US" sz="1100" kern="1200" dirty="0" err="1"/>
            <a:t>Características</a:t>
          </a:r>
          <a:r>
            <a:rPr lang="en-US" sz="1100" kern="1200" dirty="0"/>
            <a:t> de </a:t>
          </a:r>
          <a:r>
            <a:rPr lang="en-US" sz="1100" kern="1200" dirty="0" err="1"/>
            <a:t>los</a:t>
          </a:r>
          <a:r>
            <a:rPr lang="en-US" sz="1100" kern="1200" dirty="0"/>
            <a:t> </a:t>
          </a:r>
          <a:r>
            <a:rPr lang="en-US" sz="1100" kern="1200" dirty="0" err="1"/>
            <a:t>participantes</a:t>
          </a:r>
          <a:endParaRPr lang="en-US" sz="1100" kern="1200" dirty="0"/>
        </a:p>
      </dsp:txBody>
      <dsp:txXfrm>
        <a:off x="273741" y="1139406"/>
        <a:ext cx="3578746" cy="293016"/>
      </dsp:txXfrm>
    </dsp:sp>
    <dsp:sp modelId="{0084C91B-3D66-4BC9-A75F-F403DCF5DD8B}">
      <dsp:nvSpPr>
        <dsp:cNvPr id="0" name=""/>
        <dsp:cNvSpPr/>
      </dsp:nvSpPr>
      <dsp:spPr>
        <a:xfrm>
          <a:off x="0" y="1784874"/>
          <a:ext cx="5157787" cy="277200"/>
        </a:xfrm>
        <a:prstGeom prst="rect">
          <a:avLst/>
        </a:prstGeom>
        <a:solidFill>
          <a:schemeClr val="lt1">
            <a:alpha val="90000"/>
            <a:hueOff val="0"/>
            <a:satOff val="0"/>
            <a:lumOff val="0"/>
            <a:alphaOff val="0"/>
          </a:schemeClr>
        </a:solidFill>
        <a:ln w="12700" cap="flat" cmpd="sng" algn="ctr">
          <a:solidFill>
            <a:schemeClr val="accent5">
              <a:hueOff val="-3676672"/>
              <a:satOff val="-5114"/>
              <a:lumOff val="-1961"/>
              <a:alphaOff val="0"/>
            </a:schemeClr>
          </a:solidFill>
          <a:prstDash val="solid"/>
          <a:miter lim="800000"/>
        </a:ln>
        <a:effectLst/>
      </dsp:spPr>
      <dsp:style>
        <a:lnRef idx="2">
          <a:scrgbClr r="0" g="0" b="0"/>
        </a:lnRef>
        <a:fillRef idx="1">
          <a:scrgbClr r="0" g="0" b="0"/>
        </a:fillRef>
        <a:effectRef idx="0">
          <a:scrgbClr r="0" g="0" b="0"/>
        </a:effectRef>
        <a:fontRef idx="minor"/>
      </dsp:style>
    </dsp:sp>
    <dsp:sp modelId="{ECAC764C-ABD8-4942-A23C-6CD5901F2273}">
      <dsp:nvSpPr>
        <dsp:cNvPr id="0" name=""/>
        <dsp:cNvSpPr/>
      </dsp:nvSpPr>
      <dsp:spPr>
        <a:xfrm>
          <a:off x="257889" y="1622514"/>
          <a:ext cx="3610450" cy="324720"/>
        </a:xfrm>
        <a:prstGeom prst="roundRect">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6466" tIns="0" rIns="136466" bIns="0" numCol="1" spcCol="1270" anchor="ctr" anchorCtr="0">
          <a:noAutofit/>
        </a:bodyPr>
        <a:lstStyle/>
        <a:p>
          <a:pPr marL="0" lvl="0" indent="0" algn="l" defTabSz="488950">
            <a:lnSpc>
              <a:spcPct val="90000"/>
            </a:lnSpc>
            <a:spcBef>
              <a:spcPct val="0"/>
            </a:spcBef>
            <a:spcAft>
              <a:spcPct val="35000"/>
            </a:spcAft>
            <a:buNone/>
          </a:pPr>
          <a:r>
            <a:rPr lang="en-US" sz="1100" kern="1200" dirty="0" err="1"/>
            <a:t>Definición</a:t>
          </a:r>
          <a:r>
            <a:rPr lang="en-US" sz="1100" kern="1200" dirty="0"/>
            <a:t> del </a:t>
          </a:r>
          <a:r>
            <a:rPr lang="en-US" sz="1100" kern="1200" dirty="0" err="1"/>
            <a:t>proceso</a:t>
          </a:r>
          <a:endParaRPr lang="en-US" sz="1100" kern="1200" dirty="0"/>
        </a:p>
      </dsp:txBody>
      <dsp:txXfrm>
        <a:off x="273741" y="1638366"/>
        <a:ext cx="3578746" cy="293016"/>
      </dsp:txXfrm>
    </dsp:sp>
    <dsp:sp modelId="{7A224F3E-F4CE-47D7-ADDD-DA17AA85C157}">
      <dsp:nvSpPr>
        <dsp:cNvPr id="0" name=""/>
        <dsp:cNvSpPr/>
      </dsp:nvSpPr>
      <dsp:spPr>
        <a:xfrm>
          <a:off x="0" y="2283834"/>
          <a:ext cx="5157787" cy="277200"/>
        </a:xfrm>
        <a:prstGeom prst="rect">
          <a:avLst/>
        </a:prstGeom>
        <a:solidFill>
          <a:schemeClr val="lt1">
            <a:alpha val="90000"/>
            <a:hueOff val="0"/>
            <a:satOff val="0"/>
            <a:lumOff val="0"/>
            <a:alphaOff val="0"/>
          </a:schemeClr>
        </a:solidFill>
        <a:ln w="12700" cap="flat" cmpd="sng" algn="ctr">
          <a:solidFill>
            <a:schemeClr val="accent5">
              <a:hueOff val="-4902230"/>
              <a:satOff val="-6819"/>
              <a:lumOff val="-2615"/>
              <a:alphaOff val="0"/>
            </a:schemeClr>
          </a:solidFill>
          <a:prstDash val="solid"/>
          <a:miter lim="800000"/>
        </a:ln>
        <a:effectLst/>
      </dsp:spPr>
      <dsp:style>
        <a:lnRef idx="2">
          <a:scrgbClr r="0" g="0" b="0"/>
        </a:lnRef>
        <a:fillRef idx="1">
          <a:scrgbClr r="0" g="0" b="0"/>
        </a:fillRef>
        <a:effectRef idx="0">
          <a:scrgbClr r="0" g="0" b="0"/>
        </a:effectRef>
        <a:fontRef idx="minor"/>
      </dsp:style>
    </dsp:sp>
    <dsp:sp modelId="{7626E468-6E23-4868-9DC6-28D1DE152358}">
      <dsp:nvSpPr>
        <dsp:cNvPr id="0" name=""/>
        <dsp:cNvSpPr/>
      </dsp:nvSpPr>
      <dsp:spPr>
        <a:xfrm>
          <a:off x="257889" y="2121474"/>
          <a:ext cx="3610450" cy="324720"/>
        </a:xfrm>
        <a:prstGeom prst="roundRect">
          <a:avLst/>
        </a:prstGeom>
        <a:solidFill>
          <a:schemeClr val="accent5">
            <a:hueOff val="-4902230"/>
            <a:satOff val="-6819"/>
            <a:lumOff val="-26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6466" tIns="0" rIns="136466" bIns="0" numCol="1" spcCol="1270" anchor="ctr" anchorCtr="0">
          <a:noAutofit/>
        </a:bodyPr>
        <a:lstStyle/>
        <a:p>
          <a:pPr marL="0" lvl="0" indent="0" algn="l" defTabSz="488950">
            <a:lnSpc>
              <a:spcPct val="90000"/>
            </a:lnSpc>
            <a:spcBef>
              <a:spcPct val="0"/>
            </a:spcBef>
            <a:spcAft>
              <a:spcPct val="35000"/>
            </a:spcAft>
            <a:buNone/>
          </a:pPr>
          <a:r>
            <a:rPr lang="en-US" sz="1100" kern="1200" dirty="0" err="1"/>
            <a:t>Entorno</a:t>
          </a:r>
          <a:r>
            <a:rPr lang="en-US" sz="1100" kern="1200" dirty="0"/>
            <a:t> de </a:t>
          </a:r>
          <a:r>
            <a:rPr lang="en-US" sz="1100" kern="1200" dirty="0" err="1"/>
            <a:t>desarrollo</a:t>
          </a:r>
          <a:endParaRPr lang="en-US" sz="1100" kern="1200" dirty="0"/>
        </a:p>
      </dsp:txBody>
      <dsp:txXfrm>
        <a:off x="273741" y="2137326"/>
        <a:ext cx="3578746" cy="293016"/>
      </dsp:txXfrm>
    </dsp:sp>
    <dsp:sp modelId="{EE656F09-E3C8-47F3-8023-389A6CF7874F}">
      <dsp:nvSpPr>
        <dsp:cNvPr id="0" name=""/>
        <dsp:cNvSpPr/>
      </dsp:nvSpPr>
      <dsp:spPr>
        <a:xfrm>
          <a:off x="0" y="2782794"/>
          <a:ext cx="5157787" cy="277200"/>
        </a:xfrm>
        <a:prstGeom prst="rect">
          <a:avLst/>
        </a:prstGeom>
        <a:solidFill>
          <a:schemeClr val="lt1">
            <a:alpha val="90000"/>
            <a:hueOff val="0"/>
            <a:satOff val="0"/>
            <a:lumOff val="0"/>
            <a:alphaOff val="0"/>
          </a:schemeClr>
        </a:solidFill>
        <a:ln w="12700" cap="flat" cmpd="sng" algn="ctr">
          <a:solidFill>
            <a:schemeClr val="accent5">
              <a:hueOff val="-6127787"/>
              <a:satOff val="-8523"/>
              <a:lumOff val="-3268"/>
              <a:alphaOff val="0"/>
            </a:schemeClr>
          </a:solidFill>
          <a:prstDash val="solid"/>
          <a:miter lim="800000"/>
        </a:ln>
        <a:effectLst/>
      </dsp:spPr>
      <dsp:style>
        <a:lnRef idx="2">
          <a:scrgbClr r="0" g="0" b="0"/>
        </a:lnRef>
        <a:fillRef idx="1">
          <a:scrgbClr r="0" g="0" b="0"/>
        </a:fillRef>
        <a:effectRef idx="0">
          <a:scrgbClr r="0" g="0" b="0"/>
        </a:effectRef>
        <a:fontRef idx="minor"/>
      </dsp:style>
    </dsp:sp>
    <dsp:sp modelId="{734CDC3B-7ABF-401D-AA4B-0A6FBBA4552D}">
      <dsp:nvSpPr>
        <dsp:cNvPr id="0" name=""/>
        <dsp:cNvSpPr/>
      </dsp:nvSpPr>
      <dsp:spPr>
        <a:xfrm>
          <a:off x="257889" y="2620434"/>
          <a:ext cx="3610450" cy="324720"/>
        </a:xfrm>
        <a:prstGeom prst="roundRect">
          <a:avLst/>
        </a:prstGeom>
        <a:solidFill>
          <a:schemeClr val="accent5">
            <a:hueOff val="-6127787"/>
            <a:satOff val="-8523"/>
            <a:lumOff val="-32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6466" tIns="0" rIns="136466" bIns="0" numCol="1" spcCol="1270" anchor="ctr" anchorCtr="0">
          <a:noAutofit/>
        </a:bodyPr>
        <a:lstStyle/>
        <a:p>
          <a:pPr marL="0" lvl="0" indent="0" algn="l" defTabSz="488950">
            <a:lnSpc>
              <a:spcPct val="90000"/>
            </a:lnSpc>
            <a:spcBef>
              <a:spcPct val="0"/>
            </a:spcBef>
            <a:spcAft>
              <a:spcPct val="35000"/>
            </a:spcAft>
            <a:buNone/>
          </a:pPr>
          <a:r>
            <a:rPr lang="en-US" sz="1100" kern="1200" dirty="0" err="1"/>
            <a:t>Tecnología</a:t>
          </a:r>
          <a:r>
            <a:rPr lang="en-US" sz="1100" kern="1200" dirty="0"/>
            <a:t> </a:t>
          </a:r>
          <a:r>
            <a:rPr lang="en-US" sz="1100" kern="1200" dirty="0" err="1"/>
            <a:t>por</a:t>
          </a:r>
          <a:r>
            <a:rPr lang="en-US" sz="1100" kern="1200" dirty="0"/>
            <a:t> </a:t>
          </a:r>
          <a:r>
            <a:rPr lang="en-US" sz="1100" kern="1200" dirty="0" err="1"/>
            <a:t>construir</a:t>
          </a:r>
          <a:endParaRPr lang="en-US" sz="1100" kern="1200" dirty="0"/>
        </a:p>
      </dsp:txBody>
      <dsp:txXfrm>
        <a:off x="273741" y="2636286"/>
        <a:ext cx="3578746" cy="293016"/>
      </dsp:txXfrm>
    </dsp:sp>
    <dsp:sp modelId="{C6DA7711-1EE1-4379-B65A-7BDB7D7FEC0B}">
      <dsp:nvSpPr>
        <dsp:cNvPr id="0" name=""/>
        <dsp:cNvSpPr/>
      </dsp:nvSpPr>
      <dsp:spPr>
        <a:xfrm>
          <a:off x="0" y="3281753"/>
          <a:ext cx="5157787" cy="277200"/>
        </a:xfrm>
        <a:prstGeom prst="rect">
          <a:avLst/>
        </a:prstGeom>
        <a:solidFill>
          <a:schemeClr val="lt1">
            <a:alpha val="90000"/>
            <a:hueOff val="0"/>
            <a:satOff val="0"/>
            <a:lumOff val="0"/>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 modelId="{C3BEB449-8572-4499-AD64-A55549D29CFE}">
      <dsp:nvSpPr>
        <dsp:cNvPr id="0" name=""/>
        <dsp:cNvSpPr/>
      </dsp:nvSpPr>
      <dsp:spPr>
        <a:xfrm>
          <a:off x="257889" y="3119394"/>
          <a:ext cx="3610450" cy="324720"/>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6466" tIns="0" rIns="136466" bIns="0" numCol="1" spcCol="1270" anchor="ctr" anchorCtr="0">
          <a:noAutofit/>
        </a:bodyPr>
        <a:lstStyle/>
        <a:p>
          <a:pPr marL="0" lvl="0" indent="0" algn="l" defTabSz="488950">
            <a:lnSpc>
              <a:spcPct val="90000"/>
            </a:lnSpc>
            <a:spcBef>
              <a:spcPct val="0"/>
            </a:spcBef>
            <a:spcAft>
              <a:spcPct val="35000"/>
            </a:spcAft>
            <a:buNone/>
          </a:pPr>
          <a:r>
            <a:rPr lang="en-US" sz="1100" kern="1200" dirty="0" err="1"/>
            <a:t>Tamaño</a:t>
          </a:r>
          <a:r>
            <a:rPr lang="en-US" sz="1100" kern="1200" dirty="0"/>
            <a:t> y </a:t>
          </a:r>
          <a:r>
            <a:rPr lang="en-US" sz="1100" kern="1200" dirty="0" err="1"/>
            <a:t>experiencia</a:t>
          </a:r>
          <a:r>
            <a:rPr lang="en-US" sz="1100" kern="1200" dirty="0"/>
            <a:t> del personal</a:t>
          </a:r>
        </a:p>
      </dsp:txBody>
      <dsp:txXfrm>
        <a:off x="273741" y="3135246"/>
        <a:ext cx="3578746" cy="29301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73D825-7B94-43C4-8AD5-CC3B64A34720}" type="datetimeFigureOut">
              <a:rPr lang="es-AR" smtClean="0"/>
              <a:pPr/>
              <a:t>9/10/2017</a:t>
            </a:fld>
            <a:endParaRPr lang="es-A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s-AR"/>
              <a:t>Introducción a la administración de proyectos</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447028E-7B01-4377-88F1-ABCC7AE4E6B6}" type="slidenum">
              <a:rPr lang="es-AR" smtClean="0"/>
              <a:pPr/>
              <a:t>‹#›</a:t>
            </a:fld>
            <a:endParaRPr lang="es-AR"/>
          </a:p>
        </p:txBody>
      </p:sp>
    </p:spTree>
    <p:extLst>
      <p:ext uri="{BB962C8B-B14F-4D97-AF65-F5344CB8AC3E}">
        <p14:creationId xmlns:p14="http://schemas.microsoft.com/office/powerpoint/2010/main" val="3899380162"/>
      </p:ext>
    </p:extLst>
  </p:cSld>
  <p:clrMap bg1="lt1" tx1="dk1" bg2="lt2" tx2="dk2" accent1="accent1" accent2="accent2" accent3="accent3" accent4="accent4" accent5="accent5" accent6="accent6" hlink="hlink" folHlink="folHlink"/>
  <p:hf sldNum="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1C6051-0B76-45D7-9CFB-FE17365946C0}" type="datetimeFigureOut">
              <a:rPr lang="es-AR" smtClean="0"/>
              <a:pPr/>
              <a:t>9/10/2017</a:t>
            </a:fld>
            <a:endParaRPr lang="es-A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s-AR"/>
              <a:t>Introducción a la administración de proyectos</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55070F-1086-4E3B-A03B-9E9100346F93}" type="slidenum">
              <a:rPr lang="es-AR" smtClean="0"/>
              <a:pPr/>
              <a:t>‹#›</a:t>
            </a:fld>
            <a:endParaRPr lang="es-AR"/>
          </a:p>
        </p:txBody>
      </p:sp>
    </p:spTree>
    <p:extLst>
      <p:ext uri="{BB962C8B-B14F-4D97-AF65-F5344CB8AC3E}">
        <p14:creationId xmlns:p14="http://schemas.microsoft.com/office/powerpoint/2010/main" val="4262981546"/>
      </p:ext>
    </p:extLst>
  </p:cSld>
  <p:clrMap bg1="lt1" tx1="dk1" bg2="lt2" tx2="dk2" accent1="accent1" accent2="accent2" accent3="accent3" accent4="accent4" accent5="accent5" accent6="accent6" hlink="hlink" folHlink="folHlink"/>
  <p:hf sldNum="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La tabla de riesgos le proporciona al jefe de desarrollo una sencilla técnica para la proyección del riesgo.</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s-AR" dirty="0"/>
              <a:t>Se comienza listando todos los riesgos identificados, sin importar lo remoto que pueda parecer.</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s-AR" dirty="0"/>
              <a:t>Cada riesgo es categorizado en la segunda columna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Categorías:</a:t>
            </a:r>
          </a:p>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PS: </a:t>
            </a:r>
            <a:r>
              <a:rPr lang="es-AR" dirty="0" err="1"/>
              <a:t>Product</a:t>
            </a:r>
            <a:r>
              <a:rPr lang="es-AR" dirty="0"/>
              <a:t> </a:t>
            </a:r>
            <a:r>
              <a:rPr lang="es-AR" dirty="0" err="1"/>
              <a:t>Size</a:t>
            </a:r>
            <a:r>
              <a:rPr lang="es-AR" dirty="0"/>
              <a:t>. Tamaño del producto.</a:t>
            </a:r>
          </a:p>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BU: Business. Impacto en el negocio.</a:t>
            </a:r>
          </a:p>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CU: ¿Características del cliente? Pérdida de presupuesto entraría dentro de la categoría riesgos de negocio.</a:t>
            </a:r>
          </a:p>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TE: Riesgos tecnológicos</a:t>
            </a:r>
          </a:p>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DE: Riesgos de entorno de desarrollo</a:t>
            </a:r>
          </a:p>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ST: Riesgos asociados con el tamaño de la plantilla del personal y su experiencia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La tabla de riesgos debe ordenarse por probabilidad e impacto. Una vez ordenada, se establece un </a:t>
            </a:r>
            <a:r>
              <a:rPr lang="es-AR" dirty="0" err="1"/>
              <a:t>alínea</a:t>
            </a:r>
            <a:r>
              <a:rPr lang="es-AR" dirty="0"/>
              <a:t> de corte la cual determinará qué riesgos recibirán atención (ningún equipo tiene la capacidad de atender el 100% de los riesgos posibles).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Todos los riesgos que se encuentran por encima de la línea de corte deben tener un plan de mitigación, monitoreo y manejo de riesgo.</a:t>
            </a:r>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extLst>
      <p:ext uri="{BB962C8B-B14F-4D97-AF65-F5344CB8AC3E}">
        <p14:creationId xmlns:p14="http://schemas.microsoft.com/office/powerpoint/2010/main" val="37003502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s-AR" dirty="0"/>
              <a:t>Mitigar: El plan de mitigación busca evitar el riesgo. Por ejemplo ante un riesgo de alta probabilidad e impacto crítico, supongamos rotación de personal, se desarrolla un plan de mitigación que consiste en:</a:t>
            </a:r>
          </a:p>
          <a:p>
            <a:pPr marL="685800" marR="0" lvl="1" indent="-228600" algn="l" defTabSz="914400" rtl="0" eaLnBrk="1" fontAlgn="auto" latinLnBrk="0" hangingPunct="1">
              <a:lnSpc>
                <a:spcPct val="100000"/>
              </a:lnSpc>
              <a:spcBef>
                <a:spcPts val="0"/>
              </a:spcBef>
              <a:spcAft>
                <a:spcPts val="0"/>
              </a:spcAft>
              <a:buClrTx/>
              <a:buSzTx/>
              <a:buFont typeface="+mj-lt"/>
              <a:buAutoNum type="alphaLcPeriod"/>
              <a:tabLst/>
              <a:defRPr/>
            </a:pPr>
            <a:r>
              <a:rPr lang="es-AR" dirty="0"/>
              <a:t>Reunirse con el personal actual para determinar las causas de la rotación</a:t>
            </a:r>
          </a:p>
          <a:p>
            <a:pPr marL="685800" marR="0" lvl="1" indent="-228600" algn="l" defTabSz="914400" rtl="0" eaLnBrk="1" fontAlgn="auto" latinLnBrk="0" hangingPunct="1">
              <a:lnSpc>
                <a:spcPct val="100000"/>
              </a:lnSpc>
              <a:spcBef>
                <a:spcPts val="0"/>
              </a:spcBef>
              <a:spcAft>
                <a:spcPts val="0"/>
              </a:spcAft>
              <a:buClrTx/>
              <a:buSzTx/>
              <a:buFont typeface="+mj-lt"/>
              <a:buAutoNum type="alphaLcPeriod"/>
              <a:tabLst/>
              <a:defRPr/>
            </a:pPr>
            <a:r>
              <a:rPr lang="es-AR" dirty="0"/>
              <a:t>Se mitigan aquellas causas que están bajo su control</a:t>
            </a:r>
          </a:p>
          <a:p>
            <a:pPr marL="685800" marR="0" lvl="1" indent="-228600" algn="l" defTabSz="914400" rtl="0" eaLnBrk="1" fontAlgn="auto" latinLnBrk="0" hangingPunct="1">
              <a:lnSpc>
                <a:spcPct val="100000"/>
              </a:lnSpc>
              <a:spcBef>
                <a:spcPts val="0"/>
              </a:spcBef>
              <a:spcAft>
                <a:spcPts val="0"/>
              </a:spcAft>
              <a:buClrTx/>
              <a:buSzTx/>
              <a:buFont typeface="+mj-lt"/>
              <a:buAutoNum type="alphaLcPeriod"/>
              <a:tabLst/>
              <a:defRPr/>
            </a:pPr>
            <a:r>
              <a:rPr lang="es-AR" dirty="0"/>
              <a:t>Se organizan los equipos para que la información sea compartida y no recaiga en una única persona</a:t>
            </a:r>
          </a:p>
          <a:p>
            <a:pPr marL="685800" marR="0" lvl="1" indent="-228600" algn="l" defTabSz="914400" rtl="0" eaLnBrk="1" fontAlgn="auto" latinLnBrk="0" hangingPunct="1">
              <a:lnSpc>
                <a:spcPct val="100000"/>
              </a:lnSpc>
              <a:spcBef>
                <a:spcPts val="0"/>
              </a:spcBef>
              <a:spcAft>
                <a:spcPts val="0"/>
              </a:spcAft>
              <a:buClrTx/>
              <a:buSzTx/>
              <a:buFont typeface="+mj-lt"/>
              <a:buAutoNum type="alphaLcPeriod"/>
              <a:tabLst/>
              <a:defRPr/>
            </a:pPr>
            <a:r>
              <a:rPr lang="es-AR" dirty="0"/>
              <a:t>Se asigna una persona de respaldo para cada técnico crítico</a:t>
            </a:r>
          </a:p>
          <a:p>
            <a:pPr marL="685800" marR="0" lvl="1" indent="-228600" algn="l" defTabSz="914400" rtl="0" eaLnBrk="1" fontAlgn="auto" latinLnBrk="0" hangingPunct="1">
              <a:lnSpc>
                <a:spcPct val="100000"/>
              </a:lnSpc>
              <a:spcBef>
                <a:spcPts val="0"/>
              </a:spcBef>
              <a:spcAft>
                <a:spcPts val="0"/>
              </a:spcAft>
              <a:buClrTx/>
              <a:buSzTx/>
              <a:buFont typeface="+mj-lt"/>
              <a:buAutoNum type="alphaLcPeriod"/>
              <a:tabLst/>
              <a:defRPr/>
            </a:pPr>
            <a:r>
              <a:rPr lang="es-AR" dirty="0"/>
              <a:t>Se establecen mecanismos para asegurar una buena documentación</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s-AR" dirty="0"/>
              <a:t>Monitorear: Se monitorean factores que pueden proporcionar indicios de si el resto se vuelve mas o menos probable. En el caso de la rotación del personal se monitorean la actitud general de los miembros del equipo, las relaciones interpersonales, disponibilidad de empleo dentro y fuera de la compañía, etc. Dentro del monitoreo, también se debe observar la efectividad de los pasos de mitigación.</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s-AR" dirty="0"/>
              <a:t>Manejo del riesgo y planificación de la contingencia: supone que los esfuerzos de mitigación fracasaron y que el riesgo se convirtió en realidad. Continuando con el ejemplo, el proyecto ya está en marcha y algunas personas anuncian que renunciarán al mismo. Si se siguió la estrategia de mitigación, está disponible el respaldo, la información se documentó y el conocimiento se dispersó a través del equipo. Además, puede cambiar temporalmente el foco de los recursos (y reajustar el calendario del proyecto) hacia aquellas funciones que tengan personal completo, lo que permitirá “ponerse al día” a los recién llegados que deban agregarse al equipo. A los individuos que se retiran se les pide detener todo el trabajo y pasar sus últimas semanas en “modo de transferencia de conocimiento”. Esto puede incluir captura de conocimiento en video, desarrollo de “</a:t>
            </a:r>
            <a:r>
              <a:rPr lang="es-AR"/>
              <a:t>documentos comentados” </a:t>
            </a:r>
            <a:r>
              <a:rPr lang="es-AR" dirty="0"/>
              <a:t>y/o reuniones con otros miembros del equipo que permanecerán en el proyecto. </a:t>
            </a:r>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extLst>
      <p:ext uri="{BB962C8B-B14F-4D97-AF65-F5344CB8AC3E}">
        <p14:creationId xmlns:p14="http://schemas.microsoft.com/office/powerpoint/2010/main" val="21428728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a:t>Resumen sobre los pasos a realizar para llevar a cabo una </a:t>
            </a:r>
            <a:r>
              <a:rPr lang="es-AR"/>
              <a:t>buena planificación.</a:t>
            </a:r>
            <a:endParaRPr lang="es-AR"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228600" indent="-228600">
              <a:buAutoNum type="arabicPeriod"/>
            </a:pPr>
            <a:endParaRPr lang="es-AR"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extLst>
      <p:ext uri="{BB962C8B-B14F-4D97-AF65-F5344CB8AC3E}">
        <p14:creationId xmlns:p14="http://schemas.microsoft.com/office/powerpoint/2010/main" val="1800536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Risk is the possibility of suffering loss“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"Risk in itself is not bad; risk is essential to progress, and failure is often a key part of learning. But we must learn to balance the possible negative consequences of risk against the potential benefits of its associated opportunity</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s-AR" dirty="0" err="1"/>
              <a:t>Opportunity</a:t>
            </a:r>
            <a:r>
              <a:rPr lang="es-AR" dirty="0"/>
              <a:t>, </a:t>
            </a:r>
            <a:r>
              <a:rPr lang="es-AR" dirty="0" err="1"/>
              <a:t>Not</a:t>
            </a:r>
            <a:r>
              <a:rPr lang="es-AR" dirty="0"/>
              <a:t> </a:t>
            </a:r>
            <a:r>
              <a:rPr lang="es-AR" dirty="0" err="1"/>
              <a:t>Problem</a:t>
            </a:r>
            <a:endParaRPr lang="es-AR"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extLst>
      <p:ext uri="{BB962C8B-B14F-4D97-AF65-F5344CB8AC3E}">
        <p14:creationId xmlns:p14="http://schemas.microsoft.com/office/powerpoint/2010/main" val="18641514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s-AR" dirty="0"/>
              <a:t>Tienen relación con el futuro: ¿Qué riesgos pueden hacer que el proyecto de software salga defectuoso?</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s-AR" dirty="0"/>
              <a:t>Implican cambios: ¿Cómo afectan en los cronogramas y en el éxito global los cambios que pueden haber en los requisitos del cliente, en las tecnologías de desarrollo, y en todas las otras entidades conectadas con el proyecto?</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s-AR" dirty="0"/>
              <a:t>Conllevan incertidumbre: El riesgo puede ocurrir o no. Si ocurre trae aparejadas pérdidas. Va a ser muy importante cuantificar el nivel de incertidumbre y el grado de pérdida asociados con cada riesgo.</a:t>
            </a:r>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extLst>
      <p:ext uri="{BB962C8B-B14F-4D97-AF65-F5344CB8AC3E}">
        <p14:creationId xmlns:p14="http://schemas.microsoft.com/office/powerpoint/2010/main" val="18494186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s-AR" dirty="0"/>
              <a:t>Reactivo: El gerente del proyecto toma acciones una vez que el riesgo se convierte en un problema. Como mucho, en una estrategia reactiva, se monitorea el proyecto para evaluar riesgos altamente probables. (Tristemente un gran número de managers se comporta de esa manera)</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s-AR" dirty="0"/>
              <a:t>Proactivo: Una estrategia proactiva comienza mucho antes de comenzar el trabajo técnico. Los riesgos potenciales se identifican, su probabilidad e impacto se valoran y se clasifican por importancia. Luego, el equipo de software establece un plan para gestionar el riesgo. El objetivo principal es evitarlo, pero, dado que no todos los riesgos son evitables, el equipo trabaja para desarrollar un plan de contingencia que le permitirá responder en forma controlada y efectiva.</a:t>
            </a:r>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extLst>
      <p:ext uri="{BB962C8B-B14F-4D97-AF65-F5344CB8AC3E}">
        <p14:creationId xmlns:p14="http://schemas.microsoft.com/office/powerpoint/2010/main" val="2834105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92500" lnSpcReduction="10000"/>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s-AR" dirty="0"/>
              <a:t>Los riesgos del proyecto amenazan al plan del proyecto. Es decir, si los riesgos del proyecto se hacen realidad, es probable que la planificación temporal del proyecto se retrase y que los costos aumenten. Los riesgos del proyecto identifican los problemas potenciales de presupuesto, planificación temporal, personal (asignación y organización), recursos, cliente y requisitos y su impacto en un proyecto de software.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s-AR" dirty="0"/>
              <a:t>Los riesgos técnicos amenazan la calidad y la temporalidad del software que hay que producir. Si un riesgo técnico se convierte en realidad, la implementación puede llegar a ser difícil o imposible. Los riesgos técnicos identifican problemas potenciales de diseño, implementación, de interfaz, verificación y de mantenimiento.</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s-AR" dirty="0"/>
              <a:t>Los riesgos del negocio amenazan la viabilidad del software a construir. Los riesgos del negocio a menudo ponen en peligro el proyecto o el producto. Los candidatos para los cinco principales riesgos del negocio son (1) construir un producto o sistema excelente que no quiere nadie en realidad (riesgo de mercado), (2) construir un producto que no encaja en la estrategia comercial general de la compañía (riesgo estratégico), (3) construir un producto que el departamento de ventas no sabe cómo vender, (4) perder el apoyo de una gestión experta debido a cambios de enfoque o a cambios de personal (riesgo de dirección), y (5) perder presupuesto o personal asignado (riesgos de presupuesto)</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s-AR"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s-AR" dirty="0"/>
              <a:t>Impredecibles: Son muy difíciles de identificar.</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s-AR" dirty="0"/>
              <a:t>Predecibles: Surgen del análisis de proyectos anteriores de similares características.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s-AR" dirty="0"/>
              <a:t>Conocidos: Todos aquellos que se encontraron luego de analizar el proyecto.</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s-AR"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s-AR"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extLst>
      <p:ext uri="{BB962C8B-B14F-4D97-AF65-F5344CB8AC3E}">
        <p14:creationId xmlns:p14="http://schemas.microsoft.com/office/powerpoint/2010/main" val="2261433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s-AR" dirty="0"/>
              <a:t>Identificación: Identificamos todos los riesgos por mas remotos que parezcan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s-AR" dirty="0"/>
              <a:t>Proyección: Hacemos una estimación y análisis de riesgos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s-AR" dirty="0" err="1"/>
              <a:t>Supervición</a:t>
            </a:r>
            <a:r>
              <a:rPr lang="es-AR" dirty="0"/>
              <a:t> / Gestión: Monitoreamos y armamos planes de contingencia para los riesgos</a:t>
            </a:r>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extLst>
      <p:ext uri="{BB962C8B-B14F-4D97-AF65-F5344CB8AC3E}">
        <p14:creationId xmlns:p14="http://schemas.microsoft.com/office/powerpoint/2010/main" val="2612441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77500" lnSpcReduction="20000"/>
          </a:bodyPr>
          <a:lstStyle/>
          <a:p>
            <a:r>
              <a:rPr lang="es-AR" dirty="0"/>
              <a:t>Intento sistemático por especificar amenazas al plan de proyecto (estimaciones, calendario, carga de recursos, etc.)</a:t>
            </a:r>
          </a:p>
          <a:p>
            <a:r>
              <a:rPr lang="es-AR" dirty="0"/>
              <a:t>Se identifican riesgos conocidos y predecibles</a:t>
            </a:r>
          </a:p>
          <a:p>
            <a:r>
              <a:rPr lang="es-AR" dirty="0"/>
              <a:t>Se utiliza una lista de comprobación de elementos de riesgo</a:t>
            </a:r>
          </a:p>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s-AR" dirty="0"/>
              <a:t>Tamaño del producto: riesgos asociados con el tamaño global del software que se va a construir o a modificar.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s-AR" dirty="0"/>
              <a:t>Impacto empresarial: riesgos asociados con restricciones impuestas por la administración o por el mercado.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s-AR" dirty="0"/>
              <a:t>Características de los participantes: riesgos asociados con la sofisticación de los participantes y con la habilidad de los desarrolladores para comunicarse con los participantes en forma oportuna.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s-AR" dirty="0"/>
              <a:t>Definición del proceso: riesgos asociados con el grado en el que se definió el proceso de software y la manera como se sigue por parte de la organización desarrolladora.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s-AR" dirty="0"/>
              <a:t>Entorno de desarrollo: riesgos asociados con la disponibilidad y calidad de las herramientas por usar para construir el producto.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s-AR" dirty="0"/>
              <a:t>Tecnología por construir: riesgos asociados con la complejidad del sistema que se va a construir y con lo “novedoso” de la tecnología que se incluye en el sistema.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s-AR" dirty="0"/>
              <a:t>Tamaño y experiencia del personal: riesgos asociados con la experiencia técnica y de proyecto global de los ingenieros de software que harán el trabajo.</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s-AR" dirty="0"/>
          </a:p>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Componentes de riesgo</a:t>
            </a:r>
          </a:p>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Aquellos que se ven afectados por los riesgos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Riesgo de rendimiento: grado de incertidumbre de que el producto satisfará sus requisitos y se ajustará al uso pretendido. </a:t>
            </a:r>
          </a:p>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Riesgo de costo: grado de incertidumbre de que el presupuesto del proyecto se mantendrá. </a:t>
            </a:r>
          </a:p>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Riesgo de soporte: grado de incertidumbre de que el software resultante será fácil de corregir, adaptar y mejorar. </a:t>
            </a:r>
          </a:p>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Riesgo de calendario: grado de incertidumbre de que el calendario del proyecto se mantendrá y de que el producto se entregará a tiempo.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extLst>
      <p:ext uri="{BB962C8B-B14F-4D97-AF65-F5344CB8AC3E}">
        <p14:creationId xmlns:p14="http://schemas.microsoft.com/office/powerpoint/2010/main" val="21634637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La proyección del riesgo, también llamada estimación del riesgo, intenta calificar cada riesgo en dos formas: 1) La posibilidad o probabilidad de que el riesgo sea real y 2) las consecuencias de los problemas asociados con el riesgo, en caso de que ocurra.</a:t>
            </a:r>
          </a:p>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Los pasos son:</a:t>
            </a:r>
          </a:p>
          <a:p>
            <a:pPr marL="514350" indent="-514350">
              <a:buFont typeface="+mj-lt"/>
              <a:buAutoNum type="arabicPeriod"/>
            </a:pPr>
            <a:r>
              <a:rPr lang="es-AR" dirty="0"/>
              <a:t>Establecer una escala que refleje la probabilidad percibida</a:t>
            </a:r>
          </a:p>
          <a:p>
            <a:pPr marL="514350" indent="-514350">
              <a:buFont typeface="+mj-lt"/>
              <a:buAutoNum type="arabicPeriod"/>
            </a:pPr>
            <a:r>
              <a:rPr lang="es-AR" dirty="0"/>
              <a:t>Determinar las consecuencias</a:t>
            </a:r>
          </a:p>
          <a:p>
            <a:pPr marL="514350" indent="-514350">
              <a:buFont typeface="+mj-lt"/>
              <a:buAutoNum type="arabicPeriod"/>
            </a:pPr>
            <a:r>
              <a:rPr lang="es-AR" dirty="0"/>
              <a:t>Estimar el impacto sobre el proyecto y el producto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La intención de estos pasos es considerar los riesgos de manera que conduzcan a una priorización. Ningún equipo de software tiene los recursos para abordar todo riesgo posible con el mismo grado de rigor. Al priorizar los riesgos es posible asignar recursos donde tendrán mas impacto.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extLst>
      <p:ext uri="{BB962C8B-B14F-4D97-AF65-F5344CB8AC3E}">
        <p14:creationId xmlns:p14="http://schemas.microsoft.com/office/powerpoint/2010/main" val="3356901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AR"/>
          </a:p>
        </p:txBody>
      </p:sp>
      <p:sp>
        <p:nvSpPr>
          <p:cNvPr id="4" name="Date Placeholder 3"/>
          <p:cNvSpPr>
            <a:spLocks noGrp="1"/>
          </p:cNvSpPr>
          <p:nvPr>
            <p:ph type="dt" sz="half" idx="10"/>
          </p:nvPr>
        </p:nvSpPr>
        <p:spPr/>
        <p:txBody>
          <a:bodyPr/>
          <a:lstStyle/>
          <a:p>
            <a:fld id="{91CC691D-5BCA-4095-8C3C-C31AC50BBC4A}" type="datetime1">
              <a:rPr lang="es-AR" smtClean="0"/>
              <a:pPr/>
              <a:t>9/10/2017</a:t>
            </a:fld>
            <a:endParaRPr lang="es-AR"/>
          </a:p>
        </p:txBody>
      </p:sp>
      <p:sp>
        <p:nvSpPr>
          <p:cNvPr id="5" name="Footer Placeholder 4"/>
          <p:cNvSpPr>
            <a:spLocks noGrp="1"/>
          </p:cNvSpPr>
          <p:nvPr>
            <p:ph type="ftr" sz="quarter" idx="11"/>
          </p:nvPr>
        </p:nvSpPr>
        <p:spPr/>
        <p:txBody>
          <a:bodyPr/>
          <a:lstStyle/>
          <a:p>
            <a:r>
              <a:rPr lang="es-AR"/>
              <a:t>Introducción a la administración de proyectos4</a:t>
            </a:r>
          </a:p>
        </p:txBody>
      </p:sp>
      <p:sp>
        <p:nvSpPr>
          <p:cNvPr id="6" name="Slide Number Placeholder 5"/>
          <p:cNvSpPr>
            <a:spLocks noGrp="1"/>
          </p:cNvSpPr>
          <p:nvPr>
            <p:ph type="sldNum" sz="quarter" idx="12"/>
          </p:nvPr>
        </p:nvSpPr>
        <p:spPr/>
        <p:txBody>
          <a:bodyPr/>
          <a:lstStyle/>
          <a:p>
            <a:fld id="{2B105A78-6E7D-42DA-9927-77A721F93450}" type="slidenum">
              <a:rPr lang="es-AR" smtClean="0"/>
              <a:pPr/>
              <a:t>‹#›</a:t>
            </a:fld>
            <a:endParaRPr lang="es-AR"/>
          </a:p>
        </p:txBody>
      </p:sp>
    </p:spTree>
    <p:extLst>
      <p:ext uri="{BB962C8B-B14F-4D97-AF65-F5344CB8AC3E}">
        <p14:creationId xmlns:p14="http://schemas.microsoft.com/office/powerpoint/2010/main" val="2339250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Date Placeholder 3"/>
          <p:cNvSpPr>
            <a:spLocks noGrp="1"/>
          </p:cNvSpPr>
          <p:nvPr>
            <p:ph type="dt" sz="half" idx="10"/>
          </p:nvPr>
        </p:nvSpPr>
        <p:spPr/>
        <p:txBody>
          <a:bodyPr/>
          <a:lstStyle/>
          <a:p>
            <a:fld id="{29BD149E-21B1-44CC-982B-0D172D30E3A2}" type="datetime1">
              <a:rPr lang="es-AR" smtClean="0"/>
              <a:pPr/>
              <a:t>9/10/2017</a:t>
            </a:fld>
            <a:endParaRPr lang="es-AR"/>
          </a:p>
        </p:txBody>
      </p:sp>
      <p:sp>
        <p:nvSpPr>
          <p:cNvPr id="5" name="Footer Placeholder 4"/>
          <p:cNvSpPr>
            <a:spLocks noGrp="1"/>
          </p:cNvSpPr>
          <p:nvPr>
            <p:ph type="ftr" sz="quarter" idx="11"/>
          </p:nvPr>
        </p:nvSpPr>
        <p:spPr/>
        <p:txBody>
          <a:bodyPr/>
          <a:lstStyle/>
          <a:p>
            <a:r>
              <a:rPr lang="es-AR"/>
              <a:t>Introducción a la administración de proyectos4</a:t>
            </a:r>
          </a:p>
        </p:txBody>
      </p:sp>
      <p:sp>
        <p:nvSpPr>
          <p:cNvPr id="6" name="Slide Number Placeholder 5"/>
          <p:cNvSpPr>
            <a:spLocks noGrp="1"/>
          </p:cNvSpPr>
          <p:nvPr>
            <p:ph type="sldNum" sz="quarter" idx="12"/>
          </p:nvPr>
        </p:nvSpPr>
        <p:spPr/>
        <p:txBody>
          <a:bodyPr/>
          <a:lstStyle/>
          <a:p>
            <a:fld id="{2B105A78-6E7D-42DA-9927-77A721F93450}" type="slidenum">
              <a:rPr lang="es-AR" smtClean="0"/>
              <a:pPr/>
              <a:t>‹#›</a:t>
            </a:fld>
            <a:endParaRPr lang="es-AR"/>
          </a:p>
        </p:txBody>
      </p:sp>
    </p:spTree>
    <p:extLst>
      <p:ext uri="{BB962C8B-B14F-4D97-AF65-F5344CB8AC3E}">
        <p14:creationId xmlns:p14="http://schemas.microsoft.com/office/powerpoint/2010/main" val="2916366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s-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Date Placeholder 3"/>
          <p:cNvSpPr>
            <a:spLocks noGrp="1"/>
          </p:cNvSpPr>
          <p:nvPr>
            <p:ph type="dt" sz="half" idx="10"/>
          </p:nvPr>
        </p:nvSpPr>
        <p:spPr/>
        <p:txBody>
          <a:bodyPr/>
          <a:lstStyle/>
          <a:p>
            <a:fld id="{3196E561-B3ED-4278-B8E6-8CE9EA0EFBDA}" type="datetime1">
              <a:rPr lang="es-AR" smtClean="0"/>
              <a:pPr/>
              <a:t>9/10/2017</a:t>
            </a:fld>
            <a:endParaRPr lang="es-AR"/>
          </a:p>
        </p:txBody>
      </p:sp>
      <p:sp>
        <p:nvSpPr>
          <p:cNvPr id="5" name="Footer Placeholder 4"/>
          <p:cNvSpPr>
            <a:spLocks noGrp="1"/>
          </p:cNvSpPr>
          <p:nvPr>
            <p:ph type="ftr" sz="quarter" idx="11"/>
          </p:nvPr>
        </p:nvSpPr>
        <p:spPr/>
        <p:txBody>
          <a:bodyPr/>
          <a:lstStyle/>
          <a:p>
            <a:r>
              <a:rPr lang="es-AR"/>
              <a:t>Introducción a la administración de proyectos4</a:t>
            </a:r>
          </a:p>
        </p:txBody>
      </p:sp>
      <p:sp>
        <p:nvSpPr>
          <p:cNvPr id="6" name="Slide Number Placeholder 5"/>
          <p:cNvSpPr>
            <a:spLocks noGrp="1"/>
          </p:cNvSpPr>
          <p:nvPr>
            <p:ph type="sldNum" sz="quarter" idx="12"/>
          </p:nvPr>
        </p:nvSpPr>
        <p:spPr/>
        <p:txBody>
          <a:bodyPr/>
          <a:lstStyle/>
          <a:p>
            <a:fld id="{2B105A78-6E7D-42DA-9927-77A721F93450}" type="slidenum">
              <a:rPr lang="es-AR" smtClean="0"/>
              <a:pPr/>
              <a:t>‹#›</a:t>
            </a:fld>
            <a:endParaRPr lang="es-AR"/>
          </a:p>
        </p:txBody>
      </p:sp>
    </p:spTree>
    <p:extLst>
      <p:ext uri="{BB962C8B-B14F-4D97-AF65-F5344CB8AC3E}">
        <p14:creationId xmlns:p14="http://schemas.microsoft.com/office/powerpoint/2010/main" val="212736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Date Placeholder 3"/>
          <p:cNvSpPr>
            <a:spLocks noGrp="1"/>
          </p:cNvSpPr>
          <p:nvPr>
            <p:ph type="dt" sz="half" idx="10"/>
          </p:nvPr>
        </p:nvSpPr>
        <p:spPr/>
        <p:txBody>
          <a:bodyPr/>
          <a:lstStyle/>
          <a:p>
            <a:fld id="{87D49E7E-3C64-4997-8C62-25A66B2A5077}" type="datetime1">
              <a:rPr lang="es-AR" smtClean="0"/>
              <a:pPr/>
              <a:t>9/10/2017</a:t>
            </a:fld>
            <a:endParaRPr lang="es-AR"/>
          </a:p>
        </p:txBody>
      </p:sp>
      <p:sp>
        <p:nvSpPr>
          <p:cNvPr id="5" name="Footer Placeholder 4"/>
          <p:cNvSpPr>
            <a:spLocks noGrp="1"/>
          </p:cNvSpPr>
          <p:nvPr>
            <p:ph type="ftr" sz="quarter" idx="11"/>
          </p:nvPr>
        </p:nvSpPr>
        <p:spPr/>
        <p:txBody>
          <a:bodyPr/>
          <a:lstStyle/>
          <a:p>
            <a:r>
              <a:rPr lang="es-AR"/>
              <a:t>Introducción a la administración de proyectos4</a:t>
            </a:r>
          </a:p>
        </p:txBody>
      </p:sp>
      <p:sp>
        <p:nvSpPr>
          <p:cNvPr id="6" name="Slide Number Placeholder 5"/>
          <p:cNvSpPr>
            <a:spLocks noGrp="1"/>
          </p:cNvSpPr>
          <p:nvPr>
            <p:ph type="sldNum" sz="quarter" idx="12"/>
          </p:nvPr>
        </p:nvSpPr>
        <p:spPr/>
        <p:txBody>
          <a:bodyPr/>
          <a:lstStyle/>
          <a:p>
            <a:fld id="{2B105A78-6E7D-42DA-9927-77A721F93450}" type="slidenum">
              <a:rPr lang="es-AR" smtClean="0"/>
              <a:pPr/>
              <a:t>‹#›</a:t>
            </a:fld>
            <a:endParaRPr lang="es-AR"/>
          </a:p>
        </p:txBody>
      </p:sp>
    </p:spTree>
    <p:extLst>
      <p:ext uri="{BB962C8B-B14F-4D97-AF65-F5344CB8AC3E}">
        <p14:creationId xmlns:p14="http://schemas.microsoft.com/office/powerpoint/2010/main" val="3629271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33EAD83-3818-41BD-AA1A-475980B48FEE}" type="datetime1">
              <a:rPr lang="es-AR" smtClean="0"/>
              <a:pPr/>
              <a:t>9/10/2017</a:t>
            </a:fld>
            <a:endParaRPr lang="es-AR"/>
          </a:p>
        </p:txBody>
      </p:sp>
      <p:sp>
        <p:nvSpPr>
          <p:cNvPr id="5" name="Footer Placeholder 4"/>
          <p:cNvSpPr>
            <a:spLocks noGrp="1"/>
          </p:cNvSpPr>
          <p:nvPr>
            <p:ph type="ftr" sz="quarter" idx="11"/>
          </p:nvPr>
        </p:nvSpPr>
        <p:spPr/>
        <p:txBody>
          <a:bodyPr/>
          <a:lstStyle/>
          <a:p>
            <a:r>
              <a:rPr lang="es-AR"/>
              <a:t>Introducción a la administración de proyectos4</a:t>
            </a:r>
          </a:p>
        </p:txBody>
      </p:sp>
      <p:sp>
        <p:nvSpPr>
          <p:cNvPr id="6" name="Slide Number Placeholder 5"/>
          <p:cNvSpPr>
            <a:spLocks noGrp="1"/>
          </p:cNvSpPr>
          <p:nvPr>
            <p:ph type="sldNum" sz="quarter" idx="12"/>
          </p:nvPr>
        </p:nvSpPr>
        <p:spPr/>
        <p:txBody>
          <a:bodyPr/>
          <a:lstStyle/>
          <a:p>
            <a:fld id="{2B105A78-6E7D-42DA-9927-77A721F93450}" type="slidenum">
              <a:rPr lang="es-AR" smtClean="0"/>
              <a:pPr/>
              <a:t>‹#›</a:t>
            </a:fld>
            <a:endParaRPr lang="es-AR"/>
          </a:p>
        </p:txBody>
      </p:sp>
    </p:spTree>
    <p:extLst>
      <p:ext uri="{BB962C8B-B14F-4D97-AF65-F5344CB8AC3E}">
        <p14:creationId xmlns:p14="http://schemas.microsoft.com/office/powerpoint/2010/main" val="3215450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5" name="Date Placeholder 4"/>
          <p:cNvSpPr>
            <a:spLocks noGrp="1"/>
          </p:cNvSpPr>
          <p:nvPr>
            <p:ph type="dt" sz="half" idx="10"/>
          </p:nvPr>
        </p:nvSpPr>
        <p:spPr/>
        <p:txBody>
          <a:bodyPr/>
          <a:lstStyle/>
          <a:p>
            <a:fld id="{46AB1F43-CAAE-475D-A303-2F3B92E70E7F}" type="datetime1">
              <a:rPr lang="es-AR" smtClean="0"/>
              <a:pPr/>
              <a:t>9/10/2017</a:t>
            </a:fld>
            <a:endParaRPr lang="es-AR"/>
          </a:p>
        </p:txBody>
      </p:sp>
      <p:sp>
        <p:nvSpPr>
          <p:cNvPr id="6" name="Footer Placeholder 5"/>
          <p:cNvSpPr>
            <a:spLocks noGrp="1"/>
          </p:cNvSpPr>
          <p:nvPr>
            <p:ph type="ftr" sz="quarter" idx="11"/>
          </p:nvPr>
        </p:nvSpPr>
        <p:spPr/>
        <p:txBody>
          <a:bodyPr/>
          <a:lstStyle/>
          <a:p>
            <a:r>
              <a:rPr lang="es-AR"/>
              <a:t>Introducción a la administración de proyectos4</a:t>
            </a:r>
          </a:p>
        </p:txBody>
      </p:sp>
      <p:sp>
        <p:nvSpPr>
          <p:cNvPr id="7" name="Slide Number Placeholder 6"/>
          <p:cNvSpPr>
            <a:spLocks noGrp="1"/>
          </p:cNvSpPr>
          <p:nvPr>
            <p:ph type="sldNum" sz="quarter" idx="12"/>
          </p:nvPr>
        </p:nvSpPr>
        <p:spPr/>
        <p:txBody>
          <a:bodyPr/>
          <a:lstStyle/>
          <a:p>
            <a:fld id="{2B105A78-6E7D-42DA-9927-77A721F93450}" type="slidenum">
              <a:rPr lang="es-AR" smtClean="0"/>
              <a:pPr/>
              <a:t>‹#›</a:t>
            </a:fld>
            <a:endParaRPr lang="es-AR"/>
          </a:p>
        </p:txBody>
      </p:sp>
    </p:spTree>
    <p:extLst>
      <p:ext uri="{BB962C8B-B14F-4D97-AF65-F5344CB8AC3E}">
        <p14:creationId xmlns:p14="http://schemas.microsoft.com/office/powerpoint/2010/main" val="1532049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s-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7" name="Date Placeholder 6"/>
          <p:cNvSpPr>
            <a:spLocks noGrp="1"/>
          </p:cNvSpPr>
          <p:nvPr>
            <p:ph type="dt" sz="half" idx="10"/>
          </p:nvPr>
        </p:nvSpPr>
        <p:spPr/>
        <p:txBody>
          <a:bodyPr/>
          <a:lstStyle/>
          <a:p>
            <a:fld id="{15DD9FF3-E561-4662-B473-E1E246537D2E}" type="datetime1">
              <a:rPr lang="es-AR" smtClean="0"/>
              <a:pPr/>
              <a:t>9/10/2017</a:t>
            </a:fld>
            <a:endParaRPr lang="es-AR"/>
          </a:p>
        </p:txBody>
      </p:sp>
      <p:sp>
        <p:nvSpPr>
          <p:cNvPr id="8" name="Footer Placeholder 7"/>
          <p:cNvSpPr>
            <a:spLocks noGrp="1"/>
          </p:cNvSpPr>
          <p:nvPr>
            <p:ph type="ftr" sz="quarter" idx="11"/>
          </p:nvPr>
        </p:nvSpPr>
        <p:spPr/>
        <p:txBody>
          <a:bodyPr/>
          <a:lstStyle/>
          <a:p>
            <a:r>
              <a:rPr lang="es-AR"/>
              <a:t>Introducción a la administración de proyectos4</a:t>
            </a:r>
          </a:p>
        </p:txBody>
      </p:sp>
      <p:sp>
        <p:nvSpPr>
          <p:cNvPr id="9" name="Slide Number Placeholder 8"/>
          <p:cNvSpPr>
            <a:spLocks noGrp="1"/>
          </p:cNvSpPr>
          <p:nvPr>
            <p:ph type="sldNum" sz="quarter" idx="12"/>
          </p:nvPr>
        </p:nvSpPr>
        <p:spPr/>
        <p:txBody>
          <a:bodyPr/>
          <a:lstStyle/>
          <a:p>
            <a:fld id="{2B105A78-6E7D-42DA-9927-77A721F93450}" type="slidenum">
              <a:rPr lang="es-AR" smtClean="0"/>
              <a:pPr/>
              <a:t>‹#›</a:t>
            </a:fld>
            <a:endParaRPr lang="es-AR"/>
          </a:p>
        </p:txBody>
      </p:sp>
    </p:spTree>
    <p:extLst>
      <p:ext uri="{BB962C8B-B14F-4D97-AF65-F5344CB8AC3E}">
        <p14:creationId xmlns:p14="http://schemas.microsoft.com/office/powerpoint/2010/main" val="3258993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AR"/>
          </a:p>
        </p:txBody>
      </p:sp>
      <p:sp>
        <p:nvSpPr>
          <p:cNvPr id="3" name="Date Placeholder 2"/>
          <p:cNvSpPr>
            <a:spLocks noGrp="1"/>
          </p:cNvSpPr>
          <p:nvPr>
            <p:ph type="dt" sz="half" idx="10"/>
          </p:nvPr>
        </p:nvSpPr>
        <p:spPr/>
        <p:txBody>
          <a:bodyPr/>
          <a:lstStyle/>
          <a:p>
            <a:fld id="{A50B6C23-56EB-4C6F-80B2-C71C8999D782}" type="datetime1">
              <a:rPr lang="es-AR" smtClean="0"/>
              <a:pPr/>
              <a:t>9/10/2017</a:t>
            </a:fld>
            <a:endParaRPr lang="es-AR"/>
          </a:p>
        </p:txBody>
      </p:sp>
      <p:sp>
        <p:nvSpPr>
          <p:cNvPr id="4" name="Footer Placeholder 3"/>
          <p:cNvSpPr>
            <a:spLocks noGrp="1"/>
          </p:cNvSpPr>
          <p:nvPr>
            <p:ph type="ftr" sz="quarter" idx="11"/>
          </p:nvPr>
        </p:nvSpPr>
        <p:spPr/>
        <p:txBody>
          <a:bodyPr/>
          <a:lstStyle/>
          <a:p>
            <a:r>
              <a:rPr lang="es-AR"/>
              <a:t>Introducción a la administración de proyectos4</a:t>
            </a:r>
          </a:p>
        </p:txBody>
      </p:sp>
      <p:sp>
        <p:nvSpPr>
          <p:cNvPr id="5" name="Slide Number Placeholder 4"/>
          <p:cNvSpPr>
            <a:spLocks noGrp="1"/>
          </p:cNvSpPr>
          <p:nvPr>
            <p:ph type="sldNum" sz="quarter" idx="12"/>
          </p:nvPr>
        </p:nvSpPr>
        <p:spPr/>
        <p:txBody>
          <a:bodyPr/>
          <a:lstStyle/>
          <a:p>
            <a:fld id="{2B105A78-6E7D-42DA-9927-77A721F93450}" type="slidenum">
              <a:rPr lang="es-AR" smtClean="0"/>
              <a:pPr/>
              <a:t>‹#›</a:t>
            </a:fld>
            <a:endParaRPr lang="es-AR"/>
          </a:p>
        </p:txBody>
      </p:sp>
    </p:spTree>
    <p:extLst>
      <p:ext uri="{BB962C8B-B14F-4D97-AF65-F5344CB8AC3E}">
        <p14:creationId xmlns:p14="http://schemas.microsoft.com/office/powerpoint/2010/main" val="1473761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67785E-CEDA-4320-948A-242F7FDA82C7}" type="datetime1">
              <a:rPr lang="es-AR" smtClean="0"/>
              <a:pPr/>
              <a:t>9/10/2017</a:t>
            </a:fld>
            <a:endParaRPr lang="es-AR"/>
          </a:p>
        </p:txBody>
      </p:sp>
      <p:sp>
        <p:nvSpPr>
          <p:cNvPr id="3" name="Footer Placeholder 2"/>
          <p:cNvSpPr>
            <a:spLocks noGrp="1"/>
          </p:cNvSpPr>
          <p:nvPr>
            <p:ph type="ftr" sz="quarter" idx="11"/>
          </p:nvPr>
        </p:nvSpPr>
        <p:spPr/>
        <p:txBody>
          <a:bodyPr/>
          <a:lstStyle/>
          <a:p>
            <a:r>
              <a:rPr lang="es-AR"/>
              <a:t>Introducción a la administración de proyectos4</a:t>
            </a:r>
          </a:p>
        </p:txBody>
      </p:sp>
      <p:sp>
        <p:nvSpPr>
          <p:cNvPr id="4" name="Slide Number Placeholder 3"/>
          <p:cNvSpPr>
            <a:spLocks noGrp="1"/>
          </p:cNvSpPr>
          <p:nvPr>
            <p:ph type="sldNum" sz="quarter" idx="12"/>
          </p:nvPr>
        </p:nvSpPr>
        <p:spPr/>
        <p:txBody>
          <a:bodyPr/>
          <a:lstStyle/>
          <a:p>
            <a:fld id="{2B105A78-6E7D-42DA-9927-77A721F93450}" type="slidenum">
              <a:rPr lang="es-AR" smtClean="0"/>
              <a:pPr/>
              <a:t>‹#›</a:t>
            </a:fld>
            <a:endParaRPr lang="es-AR"/>
          </a:p>
        </p:txBody>
      </p:sp>
    </p:spTree>
    <p:extLst>
      <p:ext uri="{BB962C8B-B14F-4D97-AF65-F5344CB8AC3E}">
        <p14:creationId xmlns:p14="http://schemas.microsoft.com/office/powerpoint/2010/main" val="1870550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9311A26-7726-44E6-8531-3FDC370F7BDB}" type="datetime1">
              <a:rPr lang="es-AR" smtClean="0"/>
              <a:pPr/>
              <a:t>9/10/2017</a:t>
            </a:fld>
            <a:endParaRPr lang="es-AR"/>
          </a:p>
        </p:txBody>
      </p:sp>
      <p:sp>
        <p:nvSpPr>
          <p:cNvPr id="6" name="Footer Placeholder 5"/>
          <p:cNvSpPr>
            <a:spLocks noGrp="1"/>
          </p:cNvSpPr>
          <p:nvPr>
            <p:ph type="ftr" sz="quarter" idx="11"/>
          </p:nvPr>
        </p:nvSpPr>
        <p:spPr/>
        <p:txBody>
          <a:bodyPr/>
          <a:lstStyle/>
          <a:p>
            <a:r>
              <a:rPr lang="es-AR"/>
              <a:t>Introducción a la administración de proyectos4</a:t>
            </a:r>
          </a:p>
        </p:txBody>
      </p:sp>
      <p:sp>
        <p:nvSpPr>
          <p:cNvPr id="7" name="Slide Number Placeholder 6"/>
          <p:cNvSpPr>
            <a:spLocks noGrp="1"/>
          </p:cNvSpPr>
          <p:nvPr>
            <p:ph type="sldNum" sz="quarter" idx="12"/>
          </p:nvPr>
        </p:nvSpPr>
        <p:spPr/>
        <p:txBody>
          <a:bodyPr/>
          <a:lstStyle/>
          <a:p>
            <a:fld id="{2B105A78-6E7D-42DA-9927-77A721F93450}" type="slidenum">
              <a:rPr lang="es-AR" smtClean="0"/>
              <a:pPr/>
              <a:t>‹#›</a:t>
            </a:fld>
            <a:endParaRPr lang="es-AR"/>
          </a:p>
        </p:txBody>
      </p:sp>
    </p:spTree>
    <p:extLst>
      <p:ext uri="{BB962C8B-B14F-4D97-AF65-F5344CB8AC3E}">
        <p14:creationId xmlns:p14="http://schemas.microsoft.com/office/powerpoint/2010/main" val="118663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EE099D3-EC62-4CAC-B335-BB32C8FEE109}" type="datetime1">
              <a:rPr lang="es-AR" smtClean="0"/>
              <a:pPr/>
              <a:t>9/10/2017</a:t>
            </a:fld>
            <a:endParaRPr lang="es-AR"/>
          </a:p>
        </p:txBody>
      </p:sp>
      <p:sp>
        <p:nvSpPr>
          <p:cNvPr id="6" name="Footer Placeholder 5"/>
          <p:cNvSpPr>
            <a:spLocks noGrp="1"/>
          </p:cNvSpPr>
          <p:nvPr>
            <p:ph type="ftr" sz="quarter" idx="11"/>
          </p:nvPr>
        </p:nvSpPr>
        <p:spPr/>
        <p:txBody>
          <a:bodyPr/>
          <a:lstStyle/>
          <a:p>
            <a:r>
              <a:rPr lang="es-AR"/>
              <a:t>Introducción a la administración de proyectos4</a:t>
            </a:r>
          </a:p>
        </p:txBody>
      </p:sp>
      <p:sp>
        <p:nvSpPr>
          <p:cNvPr id="7" name="Slide Number Placeholder 6"/>
          <p:cNvSpPr>
            <a:spLocks noGrp="1"/>
          </p:cNvSpPr>
          <p:nvPr>
            <p:ph type="sldNum" sz="quarter" idx="12"/>
          </p:nvPr>
        </p:nvSpPr>
        <p:spPr/>
        <p:txBody>
          <a:bodyPr/>
          <a:lstStyle/>
          <a:p>
            <a:fld id="{2B105A78-6E7D-42DA-9927-77A721F93450}" type="slidenum">
              <a:rPr lang="es-AR" smtClean="0"/>
              <a:pPr/>
              <a:t>‹#›</a:t>
            </a:fld>
            <a:endParaRPr lang="es-AR"/>
          </a:p>
        </p:txBody>
      </p:sp>
    </p:spTree>
    <p:extLst>
      <p:ext uri="{BB962C8B-B14F-4D97-AF65-F5344CB8AC3E}">
        <p14:creationId xmlns:p14="http://schemas.microsoft.com/office/powerpoint/2010/main" val="2982869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E449AA-B36C-467B-BBAD-88C6D61D3957}" type="datetime1">
              <a:rPr lang="es-AR" smtClean="0"/>
              <a:pPr/>
              <a:t>9/10/2017</a:t>
            </a:fld>
            <a:endParaRPr lang="es-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AR"/>
              <a:t>Introducción a la administración de proyectos4</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105A78-6E7D-42DA-9927-77A721F93450}" type="slidenum">
              <a:rPr lang="es-AR" smtClean="0"/>
              <a:pPr/>
              <a:t>‹#›</a:t>
            </a:fld>
            <a:endParaRPr lang="es-AR"/>
          </a:p>
        </p:txBody>
      </p:sp>
    </p:spTree>
    <p:extLst>
      <p:ext uri="{BB962C8B-B14F-4D97-AF65-F5344CB8AC3E}">
        <p14:creationId xmlns:p14="http://schemas.microsoft.com/office/powerpoint/2010/main" val="880823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hyperlink" Target="http://donetraining.wordpress.com/2013/07/24/359/" TargetMode="External"/><Relationship Id="rId5" Type="http://schemas.openxmlformats.org/officeDocument/2006/relationships/image" Target="../media/image4.jpg&amp;ehk=IQhSXEHf7Ts8p7Ri8ocbwA&amp;r=0&amp;pid=OfficeInsert"/><Relationship Id="rId4" Type="http://schemas.openxmlformats.org/officeDocument/2006/relationships/image" Target="../media/image3.png&amp;ehk=PQKq3QJSFnFADGGmrDdmhg&amp;r=0&amp;pid=OfficeInsert"/></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3" Type="http://schemas.openxmlformats.org/officeDocument/2006/relationships/image" Target="../media/image1.png"/><Relationship Id="rId7" Type="http://schemas.openxmlformats.org/officeDocument/2006/relationships/diagramColors" Target="../diagrams/colors1.xml"/><Relationship Id="rId12" Type="http://schemas.openxmlformats.org/officeDocument/2006/relationships/diagramColors" Target="../diagrams/colors2.xml"/><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08492" y="2556423"/>
            <a:ext cx="8595360" cy="1394688"/>
          </a:xfrm>
        </p:spPr>
        <p:txBody>
          <a:bodyPr>
            <a:normAutofit/>
          </a:bodyPr>
          <a:lstStyle/>
          <a:p>
            <a:r>
              <a:rPr lang="es-AR" dirty="0"/>
              <a:t>Riesgos</a:t>
            </a:r>
          </a:p>
        </p:txBody>
      </p:sp>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027289"/>
          </a:xfrm>
          <a:prstGeom prst="rect">
            <a:avLst/>
          </a:prstGeom>
        </p:spPr>
      </p:pic>
    </p:spTree>
    <p:extLst>
      <p:ext uri="{BB962C8B-B14F-4D97-AF65-F5344CB8AC3E}">
        <p14:creationId xmlns:p14="http://schemas.microsoft.com/office/powerpoint/2010/main" val="1967228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331D84-6F16-4F93-BF36-7AEC09005A57}"/>
              </a:ext>
            </a:extLst>
          </p:cNvPr>
          <p:cNvSpPr>
            <a:spLocks noGrp="1"/>
          </p:cNvSpPr>
          <p:nvPr>
            <p:ph type="title"/>
          </p:nvPr>
        </p:nvSpPr>
        <p:spPr/>
        <p:txBody>
          <a:bodyPr/>
          <a:lstStyle/>
          <a:p>
            <a:br>
              <a:rPr lang="es-AR" dirty="0"/>
            </a:br>
            <a:r>
              <a:rPr lang="es-AR" dirty="0"/>
              <a:t>2. Proyección o estimación de riesgos</a:t>
            </a:r>
          </a:p>
        </p:txBody>
      </p:sp>
      <p:sp>
        <p:nvSpPr>
          <p:cNvPr id="2" name="Text Placeholder 1">
            <a:extLst>
              <a:ext uri="{FF2B5EF4-FFF2-40B4-BE49-F238E27FC236}">
                <a16:creationId xmlns:a16="http://schemas.microsoft.com/office/drawing/2014/main" id="{EFD6F302-167D-4675-B5BE-865C71E08B51}"/>
              </a:ext>
            </a:extLst>
          </p:cNvPr>
          <p:cNvSpPr>
            <a:spLocks noGrp="1"/>
          </p:cNvSpPr>
          <p:nvPr>
            <p:ph type="body" idx="1"/>
          </p:nvPr>
        </p:nvSpPr>
        <p:spPr/>
        <p:txBody>
          <a:bodyPr/>
          <a:lstStyle/>
          <a:p>
            <a:r>
              <a:rPr lang="es-AR" dirty="0"/>
              <a:t>Tabla de riesgos</a:t>
            </a:r>
          </a:p>
        </p:txBody>
      </p:sp>
      <p:sp>
        <p:nvSpPr>
          <p:cNvPr id="6" name="Text Placeholder 5">
            <a:extLst>
              <a:ext uri="{FF2B5EF4-FFF2-40B4-BE49-F238E27FC236}">
                <a16:creationId xmlns:a16="http://schemas.microsoft.com/office/drawing/2014/main" id="{D79741B6-5233-4622-BAC1-140D133AEAEC}"/>
              </a:ext>
            </a:extLst>
          </p:cNvPr>
          <p:cNvSpPr>
            <a:spLocks noGrp="1"/>
          </p:cNvSpPr>
          <p:nvPr>
            <p:ph type="body" sz="quarter" idx="3"/>
          </p:nvPr>
        </p:nvSpPr>
        <p:spPr/>
        <p:txBody>
          <a:bodyPr/>
          <a:lstStyle/>
          <a:p>
            <a:r>
              <a:rPr lang="es-AR" dirty="0"/>
              <a:t>Valoración de impacto</a:t>
            </a:r>
          </a:p>
        </p:txBody>
      </p:sp>
      <p:pic>
        <p:nvPicPr>
          <p:cNvPr id="10" name="Content Placeholder 9">
            <a:extLst>
              <a:ext uri="{FF2B5EF4-FFF2-40B4-BE49-F238E27FC236}">
                <a16:creationId xmlns:a16="http://schemas.microsoft.com/office/drawing/2014/main" id="{AE06D043-26F0-4D92-B3BF-90FFFFBC86A5}"/>
              </a:ext>
            </a:extLst>
          </p:cNvPr>
          <p:cNvPicPr>
            <a:picLocks noGrp="1" noChangeAspect="1"/>
          </p:cNvPicPr>
          <p:nvPr>
            <p:ph sz="quarter" idx="4"/>
          </p:nvPr>
        </p:nvPicPr>
        <p:blipFill rotWithShape="1">
          <a:blip r:embed="rId3"/>
          <a:srcRect l="39897" t="38447" r="26778" b="5478"/>
          <a:stretch/>
        </p:blipFill>
        <p:spPr>
          <a:xfrm>
            <a:off x="6348249" y="2618140"/>
            <a:ext cx="4141075" cy="3738209"/>
          </a:xfrm>
          <a:prstGeom prst="rect">
            <a:avLst/>
          </a:prstGeom>
        </p:spPr>
      </p:pic>
      <p:sp>
        <p:nvSpPr>
          <p:cNvPr id="4" name="Footer Placeholder 3"/>
          <p:cNvSpPr>
            <a:spLocks noGrp="1"/>
          </p:cNvSpPr>
          <p:nvPr>
            <p:ph type="ftr" sz="quarter" idx="11"/>
          </p:nvPr>
        </p:nvSpPr>
        <p:spPr/>
        <p:txBody>
          <a:bodyPr/>
          <a:lstStyle/>
          <a:p>
            <a:r>
              <a:rPr lang="es-AR" sz="1600" b="1"/>
              <a:t>Introducción a la administración de proyectos</a:t>
            </a:r>
            <a:endParaRPr lang="es-AR" sz="1600" b="1" dirty="0"/>
          </a:p>
        </p:txBody>
      </p:sp>
      <p:pic>
        <p:nvPicPr>
          <p:cNvPr id="5" name="Picture 4"/>
          <p:cNvPicPr>
            <a:picLocks noChangeAspect="1"/>
          </p:cNvPicPr>
          <p:nvPr/>
        </p:nvPicPr>
        <p:blipFill>
          <a:blip r:embed="rId4" cstate="print"/>
          <a:stretch>
            <a:fillRect/>
          </a:stretch>
        </p:blipFill>
        <p:spPr>
          <a:xfrm>
            <a:off x="0" y="0"/>
            <a:ext cx="12192000" cy="1027289"/>
          </a:xfrm>
          <a:prstGeom prst="rect">
            <a:avLst/>
          </a:prstGeom>
        </p:spPr>
      </p:pic>
      <p:pic>
        <p:nvPicPr>
          <p:cNvPr id="11" name="Content Placeholder 10">
            <a:extLst>
              <a:ext uri="{FF2B5EF4-FFF2-40B4-BE49-F238E27FC236}">
                <a16:creationId xmlns:a16="http://schemas.microsoft.com/office/drawing/2014/main" id="{897C12D3-1079-41DA-AAE9-ED0CD74F0CCD}"/>
              </a:ext>
            </a:extLst>
          </p:cNvPr>
          <p:cNvPicPr>
            <a:picLocks noGrp="1" noChangeAspect="1"/>
          </p:cNvPicPr>
          <p:nvPr>
            <p:ph sz="half" idx="2"/>
          </p:nvPr>
        </p:nvPicPr>
        <p:blipFill rotWithShape="1">
          <a:blip r:embed="rId5"/>
          <a:srcRect l="31198" t="44064" r="29474" b="19470"/>
          <a:stretch/>
        </p:blipFill>
        <p:spPr>
          <a:xfrm>
            <a:off x="499934" y="2871514"/>
            <a:ext cx="5672266" cy="2821437"/>
          </a:xfrm>
          <a:prstGeom prst="rect">
            <a:avLst/>
          </a:prstGeom>
        </p:spPr>
      </p:pic>
    </p:spTree>
    <p:extLst>
      <p:ext uri="{BB962C8B-B14F-4D97-AF65-F5344CB8AC3E}">
        <p14:creationId xmlns:p14="http://schemas.microsoft.com/office/powerpoint/2010/main" val="2958377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331D84-6F16-4F93-BF36-7AEC09005A57}"/>
              </a:ext>
            </a:extLst>
          </p:cNvPr>
          <p:cNvSpPr>
            <a:spLocks noGrp="1"/>
          </p:cNvSpPr>
          <p:nvPr>
            <p:ph type="title"/>
          </p:nvPr>
        </p:nvSpPr>
        <p:spPr/>
        <p:txBody>
          <a:bodyPr/>
          <a:lstStyle/>
          <a:p>
            <a:br>
              <a:rPr lang="es-AR" dirty="0"/>
            </a:br>
            <a:r>
              <a:rPr lang="es-AR" dirty="0"/>
              <a:t>3. Supervisión</a:t>
            </a:r>
          </a:p>
        </p:txBody>
      </p:sp>
      <p:sp>
        <p:nvSpPr>
          <p:cNvPr id="2" name="Text Placeholder 1">
            <a:extLst>
              <a:ext uri="{FF2B5EF4-FFF2-40B4-BE49-F238E27FC236}">
                <a16:creationId xmlns:a16="http://schemas.microsoft.com/office/drawing/2014/main" id="{EFD6F302-167D-4675-B5BE-865C71E08B51}"/>
              </a:ext>
            </a:extLst>
          </p:cNvPr>
          <p:cNvSpPr>
            <a:spLocks noGrp="1"/>
          </p:cNvSpPr>
          <p:nvPr>
            <p:ph type="body" idx="1"/>
          </p:nvPr>
        </p:nvSpPr>
        <p:spPr/>
        <p:txBody>
          <a:bodyPr/>
          <a:lstStyle/>
          <a:p>
            <a:r>
              <a:rPr lang="es-AR" dirty="0"/>
              <a:t>Estrategia para:</a:t>
            </a:r>
          </a:p>
        </p:txBody>
      </p:sp>
      <p:sp>
        <p:nvSpPr>
          <p:cNvPr id="13" name="Content Placeholder 12">
            <a:extLst>
              <a:ext uri="{FF2B5EF4-FFF2-40B4-BE49-F238E27FC236}">
                <a16:creationId xmlns:a16="http://schemas.microsoft.com/office/drawing/2014/main" id="{D8055E85-D8D9-4B27-A3BF-21694F994290}"/>
              </a:ext>
            </a:extLst>
          </p:cNvPr>
          <p:cNvSpPr>
            <a:spLocks noGrp="1"/>
          </p:cNvSpPr>
          <p:nvPr>
            <p:ph sz="half" idx="2"/>
          </p:nvPr>
        </p:nvSpPr>
        <p:spPr/>
        <p:txBody>
          <a:bodyPr>
            <a:normAutofit/>
          </a:bodyPr>
          <a:lstStyle/>
          <a:p>
            <a:pPr marL="514350" indent="-514350">
              <a:buFont typeface="+mj-lt"/>
              <a:buAutoNum type="arabicPeriod"/>
            </a:pPr>
            <a:r>
              <a:rPr lang="es-AR" dirty="0"/>
              <a:t>Mitigar </a:t>
            </a:r>
          </a:p>
          <a:p>
            <a:pPr marL="514350" indent="-514350">
              <a:buFont typeface="+mj-lt"/>
              <a:buAutoNum type="arabicPeriod"/>
            </a:pPr>
            <a:r>
              <a:rPr lang="es-AR" dirty="0"/>
              <a:t>Monitorear</a:t>
            </a:r>
          </a:p>
          <a:p>
            <a:pPr marL="514350" indent="-514350">
              <a:buFont typeface="+mj-lt"/>
              <a:buAutoNum type="arabicPeriod"/>
            </a:pPr>
            <a:r>
              <a:rPr lang="es-AR" dirty="0"/>
              <a:t>Gestionar el riesgo y planificar la contingencia</a:t>
            </a:r>
          </a:p>
        </p:txBody>
      </p:sp>
      <p:sp>
        <p:nvSpPr>
          <p:cNvPr id="6" name="Text Placeholder 5">
            <a:extLst>
              <a:ext uri="{FF2B5EF4-FFF2-40B4-BE49-F238E27FC236}">
                <a16:creationId xmlns:a16="http://schemas.microsoft.com/office/drawing/2014/main" id="{D79741B6-5233-4622-BAC1-140D133AEAEC}"/>
              </a:ext>
            </a:extLst>
          </p:cNvPr>
          <p:cNvSpPr>
            <a:spLocks noGrp="1"/>
          </p:cNvSpPr>
          <p:nvPr>
            <p:ph type="body" sz="quarter" idx="3"/>
          </p:nvPr>
        </p:nvSpPr>
        <p:spPr/>
        <p:txBody>
          <a:bodyPr/>
          <a:lstStyle/>
          <a:p>
            <a:r>
              <a:rPr lang="es-AR" dirty="0"/>
              <a:t>Pasos</a:t>
            </a:r>
          </a:p>
        </p:txBody>
      </p:sp>
      <p:sp>
        <p:nvSpPr>
          <p:cNvPr id="7" name="Content Placeholder 6">
            <a:extLst>
              <a:ext uri="{FF2B5EF4-FFF2-40B4-BE49-F238E27FC236}">
                <a16:creationId xmlns:a16="http://schemas.microsoft.com/office/drawing/2014/main" id="{2F43D995-4708-440A-A7B2-7E9146A3C3FF}"/>
              </a:ext>
            </a:extLst>
          </p:cNvPr>
          <p:cNvSpPr>
            <a:spLocks noGrp="1"/>
          </p:cNvSpPr>
          <p:nvPr>
            <p:ph sz="quarter" idx="4"/>
          </p:nvPr>
        </p:nvSpPr>
        <p:spPr/>
        <p:txBody>
          <a:bodyPr/>
          <a:lstStyle/>
          <a:p>
            <a:pPr marL="514350" indent="-514350">
              <a:buFont typeface="+mj-lt"/>
              <a:buAutoNum type="arabicPeriod"/>
            </a:pPr>
            <a:r>
              <a:rPr lang="es-AR" dirty="0"/>
              <a:t>Establecer una escala que refleje la probabilidad percibida</a:t>
            </a:r>
          </a:p>
          <a:p>
            <a:pPr marL="514350" indent="-514350">
              <a:buFont typeface="+mj-lt"/>
              <a:buAutoNum type="arabicPeriod"/>
            </a:pPr>
            <a:r>
              <a:rPr lang="es-AR" dirty="0"/>
              <a:t>Determinar las consecuencias</a:t>
            </a:r>
          </a:p>
          <a:p>
            <a:pPr marL="514350" indent="-514350">
              <a:buFont typeface="+mj-lt"/>
              <a:buAutoNum type="arabicPeriod"/>
            </a:pPr>
            <a:r>
              <a:rPr lang="es-AR" dirty="0"/>
              <a:t>Estimar el impacto sobre el proyecto y el producto</a:t>
            </a:r>
          </a:p>
        </p:txBody>
      </p:sp>
      <p:sp>
        <p:nvSpPr>
          <p:cNvPr id="4" name="Footer Placeholder 3"/>
          <p:cNvSpPr>
            <a:spLocks noGrp="1"/>
          </p:cNvSpPr>
          <p:nvPr>
            <p:ph type="ftr" sz="quarter" idx="11"/>
          </p:nvPr>
        </p:nvSpPr>
        <p:spPr/>
        <p:txBody>
          <a:bodyPr/>
          <a:lstStyle/>
          <a:p>
            <a:r>
              <a:rPr lang="es-AR" sz="1600" b="1"/>
              <a:t>Introducción a la administración de proyectos</a:t>
            </a:r>
            <a:endParaRPr lang="es-AR" sz="1600" b="1" dirty="0"/>
          </a:p>
        </p:txBody>
      </p:sp>
      <p:pic>
        <p:nvPicPr>
          <p:cNvPr id="5" name="Picture 4"/>
          <p:cNvPicPr>
            <a:picLocks noChangeAspect="1"/>
          </p:cNvPicPr>
          <p:nvPr/>
        </p:nvPicPr>
        <p:blipFill>
          <a:blip r:embed="rId3" cstate="print"/>
          <a:stretch>
            <a:fillRect/>
          </a:stretch>
        </p:blipFill>
        <p:spPr>
          <a:xfrm>
            <a:off x="0" y="0"/>
            <a:ext cx="12192000" cy="1027289"/>
          </a:xfrm>
          <a:prstGeom prst="rect">
            <a:avLst/>
          </a:prstGeom>
        </p:spPr>
      </p:pic>
    </p:spTree>
    <p:extLst>
      <p:ext uri="{BB962C8B-B14F-4D97-AF65-F5344CB8AC3E}">
        <p14:creationId xmlns:p14="http://schemas.microsoft.com/office/powerpoint/2010/main" val="2266429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2937" y="1506556"/>
            <a:ext cx="8595360" cy="531632"/>
          </a:xfrm>
        </p:spPr>
        <p:txBody>
          <a:bodyPr>
            <a:normAutofit fontScale="90000"/>
          </a:bodyPr>
          <a:lstStyle/>
          <a:p>
            <a:r>
              <a:rPr lang="es-AR" dirty="0"/>
              <a:t>Resumen</a:t>
            </a:r>
          </a:p>
        </p:txBody>
      </p:sp>
      <p:sp>
        <p:nvSpPr>
          <p:cNvPr id="3" name="Subtitle 2"/>
          <p:cNvSpPr>
            <a:spLocks noGrp="1"/>
          </p:cNvSpPr>
          <p:nvPr>
            <p:ph type="subTitle" idx="1"/>
          </p:nvPr>
        </p:nvSpPr>
        <p:spPr>
          <a:xfrm>
            <a:off x="2220686" y="2447108"/>
            <a:ext cx="8647611" cy="3483429"/>
          </a:xfrm>
        </p:spPr>
        <p:txBody>
          <a:bodyPr>
            <a:normAutofit fontScale="92500" lnSpcReduction="20000"/>
          </a:bodyPr>
          <a:lstStyle/>
          <a:p>
            <a:pPr marL="457200" indent="-457200">
              <a:buFont typeface="+mj-lt"/>
              <a:buAutoNum type="arabicPeriod"/>
            </a:pPr>
            <a:r>
              <a:rPr lang="es-AR" sz="3000" dirty="0"/>
              <a:t>Establecer el ámbito del proyecto</a:t>
            </a:r>
          </a:p>
          <a:p>
            <a:pPr marL="457200" indent="-457200">
              <a:buFont typeface="+mj-lt"/>
              <a:buAutoNum type="arabicPeriod"/>
            </a:pPr>
            <a:r>
              <a:rPr lang="es-AR" sz="3000" dirty="0"/>
              <a:t>Determinar la factibilidad</a:t>
            </a:r>
          </a:p>
          <a:p>
            <a:pPr marL="457200" indent="-457200">
              <a:buFont typeface="+mj-lt"/>
              <a:buAutoNum type="arabicPeriod"/>
            </a:pPr>
            <a:r>
              <a:rPr lang="es-AR" sz="3000" dirty="0"/>
              <a:t>Analizar los riesgos</a:t>
            </a:r>
          </a:p>
          <a:p>
            <a:pPr marL="457200" indent="-457200">
              <a:buFont typeface="+mj-lt"/>
              <a:buAutoNum type="arabicPeriod"/>
            </a:pPr>
            <a:r>
              <a:rPr lang="es-AR" sz="3000" dirty="0"/>
              <a:t>Definir recursos requeridos</a:t>
            </a:r>
          </a:p>
          <a:p>
            <a:pPr marL="457200" indent="-457200">
              <a:buFont typeface="+mj-lt"/>
              <a:buAutoNum type="arabicPeriod"/>
            </a:pPr>
            <a:r>
              <a:rPr lang="es-AR" sz="3000" dirty="0"/>
              <a:t>Estimar costo y esfuerzo</a:t>
            </a:r>
          </a:p>
          <a:p>
            <a:pPr marL="457200" indent="-457200">
              <a:buFont typeface="+mj-lt"/>
              <a:buAutoNum type="arabicPeriod"/>
            </a:pPr>
            <a:r>
              <a:rPr lang="es-AR" sz="3000" dirty="0"/>
              <a:t>Definir actividades</a:t>
            </a:r>
          </a:p>
          <a:p>
            <a:pPr marL="457200" indent="-457200">
              <a:buFont typeface="+mj-lt"/>
              <a:buAutoNum type="arabicPeriod"/>
            </a:pPr>
            <a:r>
              <a:rPr lang="es-AR" sz="3000" dirty="0"/>
              <a:t>Secuenciar las actividades</a:t>
            </a:r>
          </a:p>
          <a:p>
            <a:pPr marL="457200" indent="-457200">
              <a:buFont typeface="+mj-lt"/>
              <a:buAutoNum type="arabicPeriod"/>
            </a:pPr>
            <a:r>
              <a:rPr lang="es-AR" sz="3000" dirty="0"/>
              <a:t>Desarrollar un calendario</a:t>
            </a:r>
            <a:endParaRPr lang="es-AR" dirty="0"/>
          </a:p>
          <a:p>
            <a:endParaRPr lang="es-AR" dirty="0"/>
          </a:p>
        </p:txBody>
      </p:sp>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190625"/>
          </a:xfrm>
          <a:prstGeom prst="rect">
            <a:avLst/>
          </a:prstGeom>
        </p:spPr>
      </p:pic>
    </p:spTree>
    <p:extLst>
      <p:ext uri="{BB962C8B-B14F-4D97-AF65-F5344CB8AC3E}">
        <p14:creationId xmlns:p14="http://schemas.microsoft.com/office/powerpoint/2010/main" val="1967228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190625"/>
          </a:xfrm>
          <a:prstGeom prst="rect">
            <a:avLst/>
          </a:prstGeom>
        </p:spPr>
      </p:pic>
      <p:pic>
        <p:nvPicPr>
          <p:cNvPr id="52226" name="Picture 2" descr="Resultado de imagen para preguntas png"/>
          <p:cNvPicPr>
            <a:picLocks noChangeAspect="1" noChangeArrowheads="1"/>
          </p:cNvPicPr>
          <p:nvPr/>
        </p:nvPicPr>
        <p:blipFill>
          <a:blip r:embed="rId4" cstate="print"/>
          <a:srcRect/>
          <a:stretch>
            <a:fillRect/>
          </a:stretch>
        </p:blipFill>
        <p:spPr bwMode="auto">
          <a:xfrm>
            <a:off x="3707475" y="1321319"/>
            <a:ext cx="4987637" cy="4987638"/>
          </a:xfrm>
          <a:prstGeom prst="rect">
            <a:avLst/>
          </a:prstGeom>
          <a:noFill/>
        </p:spPr>
      </p:pic>
    </p:spTree>
    <p:extLst>
      <p:ext uri="{BB962C8B-B14F-4D97-AF65-F5344CB8AC3E}">
        <p14:creationId xmlns:p14="http://schemas.microsoft.com/office/powerpoint/2010/main" val="1967228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331D84-6F16-4F93-BF36-7AEC09005A57}"/>
              </a:ext>
            </a:extLst>
          </p:cNvPr>
          <p:cNvSpPr>
            <a:spLocks noGrp="1"/>
          </p:cNvSpPr>
          <p:nvPr>
            <p:ph type="title"/>
          </p:nvPr>
        </p:nvSpPr>
        <p:spPr/>
        <p:txBody>
          <a:bodyPr/>
          <a:lstStyle/>
          <a:p>
            <a:br>
              <a:rPr lang="es-AR" dirty="0"/>
            </a:br>
            <a:r>
              <a:rPr lang="es-AR" dirty="0"/>
              <a:t>Introducción – Repaso IEEE 1074</a:t>
            </a:r>
          </a:p>
        </p:txBody>
      </p:sp>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027289"/>
          </a:xfrm>
          <a:prstGeom prst="rect">
            <a:avLst/>
          </a:prstGeom>
        </p:spPr>
      </p:pic>
      <p:pic>
        <p:nvPicPr>
          <p:cNvPr id="6" name="Content Placeholder 5">
            <a:extLst>
              <a:ext uri="{FF2B5EF4-FFF2-40B4-BE49-F238E27FC236}">
                <a16:creationId xmlns:a16="http://schemas.microsoft.com/office/drawing/2014/main" id="{79639E03-7C68-4B96-944A-F0219B931FA0}"/>
              </a:ext>
            </a:extLst>
          </p:cNvPr>
          <p:cNvPicPr>
            <a:picLocks noGrp="1" noChangeAspect="1"/>
          </p:cNvPicPr>
          <p:nvPr>
            <p:ph idx="1"/>
          </p:nvPr>
        </p:nvPicPr>
        <p:blipFill rotWithShape="1">
          <a:blip r:embed="rId4"/>
          <a:srcRect l="24635" t="20782" r="24635" b="11124"/>
          <a:stretch/>
        </p:blipFill>
        <p:spPr>
          <a:xfrm>
            <a:off x="2544416" y="1654009"/>
            <a:ext cx="6530263" cy="4702341"/>
          </a:xfrm>
          <a:prstGeom prst="rect">
            <a:avLst/>
          </a:prstGeom>
        </p:spPr>
      </p:pic>
      <p:sp>
        <p:nvSpPr>
          <p:cNvPr id="7" name="Rectangle 6">
            <a:extLst>
              <a:ext uri="{FF2B5EF4-FFF2-40B4-BE49-F238E27FC236}">
                <a16:creationId xmlns:a16="http://schemas.microsoft.com/office/drawing/2014/main" id="{B0E93CB2-8D6F-4A6F-89C3-3720CF8ADF81}"/>
              </a:ext>
            </a:extLst>
          </p:cNvPr>
          <p:cNvSpPr/>
          <p:nvPr/>
        </p:nvSpPr>
        <p:spPr>
          <a:xfrm>
            <a:off x="2709333" y="3273778"/>
            <a:ext cx="1467556" cy="2020711"/>
          </a:xfrm>
          <a:prstGeom prst="rect">
            <a:avLst/>
          </a:prstGeom>
          <a:noFill/>
          <a:ln w="762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a:p>
        </p:txBody>
      </p:sp>
    </p:spTree>
    <p:extLst>
      <p:ext uri="{BB962C8B-B14F-4D97-AF65-F5344CB8AC3E}">
        <p14:creationId xmlns:p14="http://schemas.microsoft.com/office/powerpoint/2010/main" val="4287641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331D84-6F16-4F93-BF36-7AEC09005A57}"/>
              </a:ext>
            </a:extLst>
          </p:cNvPr>
          <p:cNvSpPr>
            <a:spLocks noGrp="1"/>
          </p:cNvSpPr>
          <p:nvPr>
            <p:ph type="title"/>
          </p:nvPr>
        </p:nvSpPr>
        <p:spPr>
          <a:xfrm>
            <a:off x="838200" y="365125"/>
            <a:ext cx="10515600" cy="1325563"/>
          </a:xfrm>
        </p:spPr>
        <p:txBody>
          <a:bodyPr/>
          <a:lstStyle/>
          <a:p>
            <a:br>
              <a:rPr lang="es-AR" dirty="0"/>
            </a:br>
            <a:r>
              <a:rPr lang="es-AR" dirty="0"/>
              <a:t>Introducción</a:t>
            </a:r>
          </a:p>
        </p:txBody>
      </p:sp>
      <p:sp>
        <p:nvSpPr>
          <p:cNvPr id="13" name="Content Placeholder 12">
            <a:extLst>
              <a:ext uri="{FF2B5EF4-FFF2-40B4-BE49-F238E27FC236}">
                <a16:creationId xmlns:a16="http://schemas.microsoft.com/office/drawing/2014/main" id="{D8055E85-D8D9-4B27-A3BF-21694F994290}"/>
              </a:ext>
            </a:extLst>
          </p:cNvPr>
          <p:cNvSpPr>
            <a:spLocks noGrp="1"/>
          </p:cNvSpPr>
          <p:nvPr>
            <p:ph sz="half" idx="2"/>
          </p:nvPr>
        </p:nvSpPr>
        <p:spPr>
          <a:xfrm>
            <a:off x="838200" y="1828799"/>
            <a:ext cx="10515600" cy="4348163"/>
          </a:xfrm>
        </p:spPr>
        <p:txBody>
          <a:bodyPr/>
          <a:lstStyle/>
          <a:p>
            <a:endParaRPr lang="es-AR" dirty="0"/>
          </a:p>
          <a:p>
            <a:endParaRPr lang="es-AR" dirty="0"/>
          </a:p>
          <a:p>
            <a:r>
              <a:rPr lang="es-AR" dirty="0"/>
              <a:t>¿Qué son los riesgos?</a:t>
            </a:r>
          </a:p>
          <a:p>
            <a:r>
              <a:rPr lang="es-AR" dirty="0"/>
              <a:t>¿Son los riesgos un problema?</a:t>
            </a:r>
          </a:p>
          <a:p>
            <a:endParaRPr lang="es-AR" dirty="0"/>
          </a:p>
        </p:txBody>
      </p:sp>
      <p:sp>
        <p:nvSpPr>
          <p:cNvPr id="4" name="Footer Placeholder 3"/>
          <p:cNvSpPr>
            <a:spLocks noGrp="1"/>
          </p:cNvSpPr>
          <p:nvPr>
            <p:ph type="ftr" sz="quarter" idx="11"/>
          </p:nvPr>
        </p:nvSpPr>
        <p:spPr>
          <a:xfrm>
            <a:off x="4038600" y="6356350"/>
            <a:ext cx="4114800" cy="365125"/>
          </a:xfrm>
        </p:spPr>
        <p:txBody>
          <a:bodyPr/>
          <a:lstStyle/>
          <a:p>
            <a:r>
              <a:rPr lang="es-AR" sz="1600" b="1"/>
              <a:t>Introducción a la administración de proyectos</a:t>
            </a:r>
            <a:endParaRPr lang="es-AR" sz="1600" b="1" dirty="0"/>
          </a:p>
        </p:txBody>
      </p:sp>
      <p:pic>
        <p:nvPicPr>
          <p:cNvPr id="5" name="Picture 4"/>
          <p:cNvPicPr>
            <a:picLocks noChangeAspect="1"/>
          </p:cNvPicPr>
          <p:nvPr/>
        </p:nvPicPr>
        <p:blipFill>
          <a:blip r:embed="rId3" cstate="print"/>
          <a:stretch>
            <a:fillRect/>
          </a:stretch>
        </p:blipFill>
        <p:spPr>
          <a:xfrm>
            <a:off x="0" y="0"/>
            <a:ext cx="12192000" cy="1027289"/>
          </a:xfrm>
          <a:prstGeom prst="rect">
            <a:avLst/>
          </a:prstGeom>
        </p:spPr>
      </p:pic>
    </p:spTree>
    <p:extLst>
      <p:ext uri="{BB962C8B-B14F-4D97-AF65-F5344CB8AC3E}">
        <p14:creationId xmlns:p14="http://schemas.microsoft.com/office/powerpoint/2010/main" val="4061324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331D84-6F16-4F93-BF36-7AEC09005A57}"/>
              </a:ext>
            </a:extLst>
          </p:cNvPr>
          <p:cNvSpPr>
            <a:spLocks noGrp="1"/>
          </p:cNvSpPr>
          <p:nvPr>
            <p:ph type="title"/>
          </p:nvPr>
        </p:nvSpPr>
        <p:spPr>
          <a:xfrm>
            <a:off x="838200" y="365125"/>
            <a:ext cx="10515600" cy="1325563"/>
          </a:xfrm>
        </p:spPr>
        <p:txBody>
          <a:bodyPr/>
          <a:lstStyle/>
          <a:p>
            <a:br>
              <a:rPr lang="es-AR" dirty="0"/>
            </a:br>
            <a:r>
              <a:rPr lang="es-AR" dirty="0"/>
              <a:t>Riesgos</a:t>
            </a:r>
          </a:p>
        </p:txBody>
      </p:sp>
      <p:sp>
        <p:nvSpPr>
          <p:cNvPr id="13" name="Content Placeholder 12">
            <a:extLst>
              <a:ext uri="{FF2B5EF4-FFF2-40B4-BE49-F238E27FC236}">
                <a16:creationId xmlns:a16="http://schemas.microsoft.com/office/drawing/2014/main" id="{D8055E85-D8D9-4B27-A3BF-21694F994290}"/>
              </a:ext>
            </a:extLst>
          </p:cNvPr>
          <p:cNvSpPr>
            <a:spLocks noGrp="1"/>
          </p:cNvSpPr>
          <p:nvPr>
            <p:ph sz="half" idx="2"/>
          </p:nvPr>
        </p:nvSpPr>
        <p:spPr>
          <a:xfrm>
            <a:off x="838200" y="1828799"/>
            <a:ext cx="10515600" cy="4348163"/>
          </a:xfrm>
        </p:spPr>
        <p:txBody>
          <a:bodyPr/>
          <a:lstStyle/>
          <a:p>
            <a:endParaRPr lang="es-AR" dirty="0"/>
          </a:p>
          <a:p>
            <a:endParaRPr lang="es-AR" dirty="0"/>
          </a:p>
          <a:p>
            <a:r>
              <a:rPr lang="es-AR" dirty="0"/>
              <a:t>Tienen relación con el futuro</a:t>
            </a:r>
          </a:p>
          <a:p>
            <a:r>
              <a:rPr lang="es-AR" dirty="0"/>
              <a:t>Implican cambios</a:t>
            </a:r>
          </a:p>
          <a:p>
            <a:r>
              <a:rPr lang="es-AR" dirty="0"/>
              <a:t>Conllevan incertidumbre</a:t>
            </a:r>
          </a:p>
          <a:p>
            <a:endParaRPr lang="es-AR" dirty="0"/>
          </a:p>
        </p:txBody>
      </p:sp>
      <p:sp>
        <p:nvSpPr>
          <p:cNvPr id="4" name="Footer Placeholder 3"/>
          <p:cNvSpPr>
            <a:spLocks noGrp="1"/>
          </p:cNvSpPr>
          <p:nvPr>
            <p:ph type="ftr" sz="quarter" idx="11"/>
          </p:nvPr>
        </p:nvSpPr>
        <p:spPr>
          <a:xfrm>
            <a:off x="4038600" y="6356350"/>
            <a:ext cx="4114800" cy="365125"/>
          </a:xfrm>
        </p:spPr>
        <p:txBody>
          <a:bodyPr/>
          <a:lstStyle/>
          <a:p>
            <a:r>
              <a:rPr lang="es-AR" sz="1600" b="1"/>
              <a:t>Introducción a la administración de proyectos</a:t>
            </a:r>
            <a:endParaRPr lang="es-AR" sz="1600" b="1" dirty="0"/>
          </a:p>
        </p:txBody>
      </p:sp>
      <p:pic>
        <p:nvPicPr>
          <p:cNvPr id="5" name="Picture 4"/>
          <p:cNvPicPr>
            <a:picLocks noChangeAspect="1"/>
          </p:cNvPicPr>
          <p:nvPr/>
        </p:nvPicPr>
        <p:blipFill>
          <a:blip r:embed="rId3" cstate="print"/>
          <a:stretch>
            <a:fillRect/>
          </a:stretch>
        </p:blipFill>
        <p:spPr>
          <a:xfrm>
            <a:off x="0" y="0"/>
            <a:ext cx="12192000" cy="1027289"/>
          </a:xfrm>
          <a:prstGeom prst="rect">
            <a:avLst/>
          </a:prstGeom>
        </p:spPr>
      </p:pic>
    </p:spTree>
    <p:extLst>
      <p:ext uri="{BB962C8B-B14F-4D97-AF65-F5344CB8AC3E}">
        <p14:creationId xmlns:p14="http://schemas.microsoft.com/office/powerpoint/2010/main" val="3175199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331D84-6F16-4F93-BF36-7AEC09005A57}"/>
              </a:ext>
            </a:extLst>
          </p:cNvPr>
          <p:cNvSpPr>
            <a:spLocks noGrp="1"/>
          </p:cNvSpPr>
          <p:nvPr>
            <p:ph type="title"/>
          </p:nvPr>
        </p:nvSpPr>
        <p:spPr>
          <a:xfrm>
            <a:off x="838200" y="365125"/>
            <a:ext cx="10515600" cy="1325563"/>
          </a:xfrm>
        </p:spPr>
        <p:txBody>
          <a:bodyPr/>
          <a:lstStyle/>
          <a:p>
            <a:br>
              <a:rPr lang="es-AR" dirty="0"/>
            </a:br>
            <a:r>
              <a:rPr lang="es-AR" dirty="0"/>
              <a:t>Estrategias</a:t>
            </a:r>
          </a:p>
        </p:txBody>
      </p:sp>
      <p:sp>
        <p:nvSpPr>
          <p:cNvPr id="4" name="Footer Placeholder 3"/>
          <p:cNvSpPr>
            <a:spLocks noGrp="1"/>
          </p:cNvSpPr>
          <p:nvPr>
            <p:ph type="ftr" sz="quarter" idx="11"/>
          </p:nvPr>
        </p:nvSpPr>
        <p:spPr>
          <a:xfrm>
            <a:off x="4038600" y="6356350"/>
            <a:ext cx="4114800" cy="365125"/>
          </a:xfrm>
        </p:spPr>
        <p:txBody>
          <a:bodyPr/>
          <a:lstStyle/>
          <a:p>
            <a:r>
              <a:rPr lang="es-AR" sz="1600" b="1"/>
              <a:t>Introducción a la administración de proyectos</a:t>
            </a:r>
            <a:endParaRPr lang="es-AR" sz="1600" b="1" dirty="0"/>
          </a:p>
        </p:txBody>
      </p:sp>
      <p:pic>
        <p:nvPicPr>
          <p:cNvPr id="5" name="Picture 4"/>
          <p:cNvPicPr>
            <a:picLocks noChangeAspect="1"/>
          </p:cNvPicPr>
          <p:nvPr/>
        </p:nvPicPr>
        <p:blipFill>
          <a:blip r:embed="rId3" cstate="print"/>
          <a:stretch>
            <a:fillRect/>
          </a:stretch>
        </p:blipFill>
        <p:spPr>
          <a:xfrm>
            <a:off x="0" y="0"/>
            <a:ext cx="12192000" cy="1027289"/>
          </a:xfrm>
          <a:prstGeom prst="rect">
            <a:avLst/>
          </a:prstGeom>
        </p:spPr>
      </p:pic>
      <p:sp>
        <p:nvSpPr>
          <p:cNvPr id="7" name="TextBox 6">
            <a:extLst>
              <a:ext uri="{FF2B5EF4-FFF2-40B4-BE49-F238E27FC236}">
                <a16:creationId xmlns:a16="http://schemas.microsoft.com/office/drawing/2014/main" id="{43B6219E-813C-46FD-9501-7C2F74471928}"/>
              </a:ext>
            </a:extLst>
          </p:cNvPr>
          <p:cNvSpPr txBox="1"/>
          <p:nvPr/>
        </p:nvSpPr>
        <p:spPr>
          <a:xfrm>
            <a:off x="959556" y="2116414"/>
            <a:ext cx="4560711" cy="584775"/>
          </a:xfrm>
          <a:prstGeom prst="rect">
            <a:avLst/>
          </a:prstGeom>
          <a:noFill/>
        </p:spPr>
        <p:txBody>
          <a:bodyPr wrap="square" rtlCol="0">
            <a:spAutoFit/>
          </a:bodyPr>
          <a:lstStyle/>
          <a:p>
            <a:r>
              <a:rPr lang="es-AR" sz="3200" dirty="0"/>
              <a:t>Reactiva</a:t>
            </a:r>
          </a:p>
        </p:txBody>
      </p:sp>
      <p:sp>
        <p:nvSpPr>
          <p:cNvPr id="15" name="TextBox 14">
            <a:extLst>
              <a:ext uri="{FF2B5EF4-FFF2-40B4-BE49-F238E27FC236}">
                <a16:creationId xmlns:a16="http://schemas.microsoft.com/office/drawing/2014/main" id="{DBBB8995-078E-445A-842D-AEA4A3B7FD22}"/>
              </a:ext>
            </a:extLst>
          </p:cNvPr>
          <p:cNvSpPr txBox="1"/>
          <p:nvPr/>
        </p:nvSpPr>
        <p:spPr>
          <a:xfrm>
            <a:off x="6875215" y="2133188"/>
            <a:ext cx="4560711" cy="584775"/>
          </a:xfrm>
          <a:prstGeom prst="rect">
            <a:avLst/>
          </a:prstGeom>
          <a:noFill/>
        </p:spPr>
        <p:txBody>
          <a:bodyPr wrap="square" rtlCol="0">
            <a:spAutoFit/>
          </a:bodyPr>
          <a:lstStyle/>
          <a:p>
            <a:r>
              <a:rPr lang="es-AR" sz="3200" dirty="0"/>
              <a:t>Proactiva</a:t>
            </a:r>
          </a:p>
        </p:txBody>
      </p:sp>
      <p:pic>
        <p:nvPicPr>
          <p:cNvPr id="13" name="Content Placeholder 12" descr="A picture containing toy&#10;&#10;Description generated with high confidence">
            <a:extLst>
              <a:ext uri="{FF2B5EF4-FFF2-40B4-BE49-F238E27FC236}">
                <a16:creationId xmlns:a16="http://schemas.microsoft.com/office/drawing/2014/main" id="{5FE8F6F1-4F46-487D-8C51-45D409ECD7B2}"/>
              </a:ext>
            </a:extLst>
          </p:cNvPr>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1944546" y="2952465"/>
            <a:ext cx="2595645" cy="3167567"/>
          </a:xfrm>
          <a:prstGeom prst="rect">
            <a:avLst/>
          </a:prstGeom>
        </p:spPr>
      </p:pic>
      <p:pic>
        <p:nvPicPr>
          <p:cNvPr id="22" name="Content Placeholder 21">
            <a:extLst>
              <a:ext uri="{FF2B5EF4-FFF2-40B4-BE49-F238E27FC236}">
                <a16:creationId xmlns:a16="http://schemas.microsoft.com/office/drawing/2014/main" id="{B67926E9-D2A2-4F20-909F-9DC6B27F3C4A}"/>
              </a:ext>
            </a:extLst>
          </p:cNvPr>
          <p:cNvPicPr>
            <a:picLocks noGrp="1" noChangeAspect="1"/>
          </p:cNvPicPr>
          <p:nvPr>
            <p:ph sz="half" idx="2"/>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6745459" y="2929731"/>
            <a:ext cx="3089104" cy="3089104"/>
          </a:xfrm>
          <a:prstGeom prst="rect">
            <a:avLst/>
          </a:prstGeom>
        </p:spPr>
      </p:pic>
    </p:spTree>
    <p:extLst>
      <p:ext uri="{BB962C8B-B14F-4D97-AF65-F5344CB8AC3E}">
        <p14:creationId xmlns:p14="http://schemas.microsoft.com/office/powerpoint/2010/main" val="2911014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331D84-6F16-4F93-BF36-7AEC09005A57}"/>
              </a:ext>
            </a:extLst>
          </p:cNvPr>
          <p:cNvSpPr>
            <a:spLocks noGrp="1"/>
          </p:cNvSpPr>
          <p:nvPr>
            <p:ph type="title"/>
          </p:nvPr>
        </p:nvSpPr>
        <p:spPr/>
        <p:txBody>
          <a:bodyPr/>
          <a:lstStyle/>
          <a:p>
            <a:br>
              <a:rPr lang="es-AR" dirty="0"/>
            </a:br>
            <a:r>
              <a:rPr lang="es-AR" dirty="0"/>
              <a:t>Tipos de riesgos</a:t>
            </a:r>
          </a:p>
        </p:txBody>
      </p:sp>
      <p:sp>
        <p:nvSpPr>
          <p:cNvPr id="13" name="Content Placeholder 12">
            <a:extLst>
              <a:ext uri="{FF2B5EF4-FFF2-40B4-BE49-F238E27FC236}">
                <a16:creationId xmlns:a16="http://schemas.microsoft.com/office/drawing/2014/main" id="{D8055E85-D8D9-4B27-A3BF-21694F994290}"/>
              </a:ext>
            </a:extLst>
          </p:cNvPr>
          <p:cNvSpPr>
            <a:spLocks noGrp="1"/>
          </p:cNvSpPr>
          <p:nvPr>
            <p:ph sz="half" idx="1"/>
          </p:nvPr>
        </p:nvSpPr>
        <p:spPr/>
        <p:txBody>
          <a:bodyPr>
            <a:normAutofit/>
          </a:bodyPr>
          <a:lstStyle/>
          <a:p>
            <a:r>
              <a:rPr lang="es-AR" dirty="0"/>
              <a:t>Riesgos del proyecto</a:t>
            </a:r>
          </a:p>
          <a:p>
            <a:r>
              <a:rPr lang="es-AR" dirty="0"/>
              <a:t>Riesgos técnicos</a:t>
            </a:r>
          </a:p>
          <a:p>
            <a:r>
              <a:rPr lang="es-AR" dirty="0"/>
              <a:t>Riesgos del negocio</a:t>
            </a:r>
          </a:p>
        </p:txBody>
      </p:sp>
      <p:sp>
        <p:nvSpPr>
          <p:cNvPr id="2" name="Content Placeholder 1">
            <a:extLst>
              <a:ext uri="{FF2B5EF4-FFF2-40B4-BE49-F238E27FC236}">
                <a16:creationId xmlns:a16="http://schemas.microsoft.com/office/drawing/2014/main" id="{9458E484-5DFF-4ECA-BED7-62F772C2D8B7}"/>
              </a:ext>
            </a:extLst>
          </p:cNvPr>
          <p:cNvSpPr>
            <a:spLocks noGrp="1"/>
          </p:cNvSpPr>
          <p:nvPr>
            <p:ph sz="half" idx="2"/>
          </p:nvPr>
        </p:nvSpPr>
        <p:spPr/>
        <p:txBody>
          <a:bodyPr>
            <a:normAutofit/>
          </a:bodyPr>
          <a:lstStyle/>
          <a:p>
            <a:r>
              <a:rPr lang="es-AR" dirty="0"/>
              <a:t>Impredecibles</a:t>
            </a:r>
          </a:p>
          <a:p>
            <a:r>
              <a:rPr lang="es-AR" dirty="0"/>
              <a:t>Predecibles</a:t>
            </a:r>
          </a:p>
          <a:p>
            <a:r>
              <a:rPr lang="es-AR" dirty="0"/>
              <a:t>Conocidos</a:t>
            </a:r>
          </a:p>
          <a:p>
            <a:endParaRPr lang="es-AR" dirty="0"/>
          </a:p>
        </p:txBody>
      </p:sp>
      <p:sp>
        <p:nvSpPr>
          <p:cNvPr id="4" name="Footer Placeholder 3"/>
          <p:cNvSpPr>
            <a:spLocks noGrp="1"/>
          </p:cNvSpPr>
          <p:nvPr>
            <p:ph type="ftr" sz="quarter" idx="11"/>
          </p:nvPr>
        </p:nvSpPr>
        <p:spPr/>
        <p:txBody>
          <a:bodyPr/>
          <a:lstStyle/>
          <a:p>
            <a:r>
              <a:rPr lang="es-AR" sz="1600" b="1"/>
              <a:t>Introducción a la administración de proyectos</a:t>
            </a:r>
            <a:endParaRPr lang="es-AR" sz="1600" b="1" dirty="0"/>
          </a:p>
        </p:txBody>
      </p:sp>
      <p:pic>
        <p:nvPicPr>
          <p:cNvPr id="5" name="Picture 4"/>
          <p:cNvPicPr>
            <a:picLocks noChangeAspect="1"/>
          </p:cNvPicPr>
          <p:nvPr/>
        </p:nvPicPr>
        <p:blipFill>
          <a:blip r:embed="rId3" cstate="print"/>
          <a:stretch>
            <a:fillRect/>
          </a:stretch>
        </p:blipFill>
        <p:spPr>
          <a:xfrm>
            <a:off x="0" y="0"/>
            <a:ext cx="12192000" cy="1027289"/>
          </a:xfrm>
          <a:prstGeom prst="rect">
            <a:avLst/>
          </a:prstGeom>
        </p:spPr>
      </p:pic>
    </p:spTree>
    <p:extLst>
      <p:ext uri="{BB962C8B-B14F-4D97-AF65-F5344CB8AC3E}">
        <p14:creationId xmlns:p14="http://schemas.microsoft.com/office/powerpoint/2010/main" val="175351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331D84-6F16-4F93-BF36-7AEC09005A57}"/>
              </a:ext>
            </a:extLst>
          </p:cNvPr>
          <p:cNvSpPr>
            <a:spLocks noGrp="1"/>
          </p:cNvSpPr>
          <p:nvPr>
            <p:ph type="title"/>
          </p:nvPr>
        </p:nvSpPr>
        <p:spPr/>
        <p:txBody>
          <a:bodyPr/>
          <a:lstStyle/>
          <a:p>
            <a:br>
              <a:rPr lang="es-AR" dirty="0"/>
            </a:br>
            <a:r>
              <a:rPr lang="es-AR" dirty="0"/>
              <a:t>Actividades</a:t>
            </a:r>
          </a:p>
        </p:txBody>
      </p:sp>
      <p:sp>
        <p:nvSpPr>
          <p:cNvPr id="13" name="Content Placeholder 12">
            <a:extLst>
              <a:ext uri="{FF2B5EF4-FFF2-40B4-BE49-F238E27FC236}">
                <a16:creationId xmlns:a16="http://schemas.microsoft.com/office/drawing/2014/main" id="{D8055E85-D8D9-4B27-A3BF-21694F994290}"/>
              </a:ext>
            </a:extLst>
          </p:cNvPr>
          <p:cNvSpPr>
            <a:spLocks noGrp="1"/>
          </p:cNvSpPr>
          <p:nvPr>
            <p:ph idx="1"/>
          </p:nvPr>
        </p:nvSpPr>
        <p:spPr/>
        <p:txBody>
          <a:bodyPr>
            <a:normAutofit/>
          </a:bodyPr>
          <a:lstStyle/>
          <a:p>
            <a:pPr marL="514350" indent="-514350">
              <a:buFont typeface="+mj-lt"/>
              <a:buAutoNum type="arabicPeriod"/>
            </a:pPr>
            <a:r>
              <a:rPr lang="es-AR" dirty="0"/>
              <a:t>Identificación</a:t>
            </a:r>
          </a:p>
          <a:p>
            <a:pPr marL="514350" indent="-514350">
              <a:buFont typeface="+mj-lt"/>
              <a:buAutoNum type="arabicPeriod"/>
            </a:pPr>
            <a:r>
              <a:rPr lang="es-AR" dirty="0"/>
              <a:t>Proyección</a:t>
            </a:r>
          </a:p>
          <a:p>
            <a:pPr marL="514350" indent="-514350">
              <a:buFont typeface="+mj-lt"/>
              <a:buAutoNum type="arabicPeriod"/>
            </a:pPr>
            <a:r>
              <a:rPr lang="es-AR" dirty="0"/>
              <a:t>Supervisión</a:t>
            </a:r>
          </a:p>
        </p:txBody>
      </p:sp>
      <p:sp>
        <p:nvSpPr>
          <p:cNvPr id="4" name="Footer Placeholder 3"/>
          <p:cNvSpPr>
            <a:spLocks noGrp="1"/>
          </p:cNvSpPr>
          <p:nvPr>
            <p:ph type="ftr" sz="quarter" idx="11"/>
          </p:nvPr>
        </p:nvSpPr>
        <p:spPr/>
        <p:txBody>
          <a:bodyPr/>
          <a:lstStyle/>
          <a:p>
            <a:r>
              <a:rPr lang="es-AR" sz="1600" b="1"/>
              <a:t>Introducción a la administración de proyectos</a:t>
            </a:r>
            <a:endParaRPr lang="es-AR" sz="1600" b="1" dirty="0"/>
          </a:p>
        </p:txBody>
      </p:sp>
      <p:pic>
        <p:nvPicPr>
          <p:cNvPr id="5" name="Picture 4"/>
          <p:cNvPicPr>
            <a:picLocks noChangeAspect="1"/>
          </p:cNvPicPr>
          <p:nvPr/>
        </p:nvPicPr>
        <p:blipFill>
          <a:blip r:embed="rId3" cstate="print"/>
          <a:stretch>
            <a:fillRect/>
          </a:stretch>
        </p:blipFill>
        <p:spPr>
          <a:xfrm>
            <a:off x="0" y="0"/>
            <a:ext cx="12192000" cy="1027289"/>
          </a:xfrm>
          <a:prstGeom prst="rect">
            <a:avLst/>
          </a:prstGeom>
        </p:spPr>
      </p:pic>
    </p:spTree>
    <p:extLst>
      <p:ext uri="{BB962C8B-B14F-4D97-AF65-F5344CB8AC3E}">
        <p14:creationId xmlns:p14="http://schemas.microsoft.com/office/powerpoint/2010/main" val="1783480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331D84-6F16-4F93-BF36-7AEC09005A57}"/>
              </a:ext>
            </a:extLst>
          </p:cNvPr>
          <p:cNvSpPr>
            <a:spLocks noGrp="1"/>
          </p:cNvSpPr>
          <p:nvPr>
            <p:ph type="title"/>
          </p:nvPr>
        </p:nvSpPr>
        <p:spPr/>
        <p:txBody>
          <a:bodyPr/>
          <a:lstStyle/>
          <a:p>
            <a:br>
              <a:rPr lang="es-AR" dirty="0"/>
            </a:br>
            <a:r>
              <a:rPr lang="es-AR" dirty="0"/>
              <a:t>1. Identificación de riesgos</a:t>
            </a:r>
          </a:p>
        </p:txBody>
      </p:sp>
      <p:sp>
        <p:nvSpPr>
          <p:cNvPr id="6" name="Text Placeholder 5">
            <a:extLst>
              <a:ext uri="{FF2B5EF4-FFF2-40B4-BE49-F238E27FC236}">
                <a16:creationId xmlns:a16="http://schemas.microsoft.com/office/drawing/2014/main" id="{3425CEBD-5238-4312-BF1C-5CF899C902E8}"/>
              </a:ext>
            </a:extLst>
          </p:cNvPr>
          <p:cNvSpPr>
            <a:spLocks noGrp="1"/>
          </p:cNvSpPr>
          <p:nvPr>
            <p:ph type="body" idx="1"/>
          </p:nvPr>
        </p:nvSpPr>
        <p:spPr/>
        <p:txBody>
          <a:bodyPr/>
          <a:lstStyle/>
          <a:p>
            <a:pPr algn="ctr"/>
            <a:r>
              <a:rPr lang="es-AR" dirty="0"/>
              <a:t>Lista de comprobación de elementos de riesgo</a:t>
            </a:r>
          </a:p>
        </p:txBody>
      </p:sp>
      <p:sp>
        <p:nvSpPr>
          <p:cNvPr id="7" name="Text Placeholder 6">
            <a:extLst>
              <a:ext uri="{FF2B5EF4-FFF2-40B4-BE49-F238E27FC236}">
                <a16:creationId xmlns:a16="http://schemas.microsoft.com/office/drawing/2014/main" id="{D14B0B37-E723-46F1-8418-39F30C0CD526}"/>
              </a:ext>
            </a:extLst>
          </p:cNvPr>
          <p:cNvSpPr>
            <a:spLocks noGrp="1"/>
          </p:cNvSpPr>
          <p:nvPr>
            <p:ph type="body" sz="quarter" idx="3"/>
          </p:nvPr>
        </p:nvSpPr>
        <p:spPr/>
        <p:txBody>
          <a:bodyPr/>
          <a:lstStyle/>
          <a:p>
            <a:pPr algn="ctr"/>
            <a:r>
              <a:rPr lang="es-AR" dirty="0"/>
              <a:t>Componentes de riesgo</a:t>
            </a:r>
          </a:p>
        </p:txBody>
      </p:sp>
      <p:sp>
        <p:nvSpPr>
          <p:cNvPr id="4" name="Footer Placeholder 3"/>
          <p:cNvSpPr>
            <a:spLocks noGrp="1"/>
          </p:cNvSpPr>
          <p:nvPr>
            <p:ph type="ftr" sz="quarter" idx="11"/>
          </p:nvPr>
        </p:nvSpPr>
        <p:spPr/>
        <p:txBody>
          <a:bodyPr/>
          <a:lstStyle/>
          <a:p>
            <a:r>
              <a:rPr lang="es-AR" sz="1600" b="1"/>
              <a:t>Introducción a la administración de proyectos</a:t>
            </a:r>
            <a:endParaRPr lang="es-AR" sz="1600" b="1" dirty="0"/>
          </a:p>
        </p:txBody>
      </p:sp>
      <p:pic>
        <p:nvPicPr>
          <p:cNvPr id="5" name="Picture 4"/>
          <p:cNvPicPr>
            <a:picLocks noChangeAspect="1"/>
          </p:cNvPicPr>
          <p:nvPr/>
        </p:nvPicPr>
        <p:blipFill>
          <a:blip r:embed="rId3" cstate="print"/>
          <a:stretch>
            <a:fillRect/>
          </a:stretch>
        </p:blipFill>
        <p:spPr>
          <a:xfrm>
            <a:off x="0" y="0"/>
            <a:ext cx="12192000" cy="1027289"/>
          </a:xfrm>
          <a:prstGeom prst="rect">
            <a:avLst/>
          </a:prstGeom>
        </p:spPr>
      </p:pic>
      <p:graphicFrame>
        <p:nvGraphicFramePr>
          <p:cNvPr id="9" name="Content Placeholder 8">
            <a:extLst>
              <a:ext uri="{FF2B5EF4-FFF2-40B4-BE49-F238E27FC236}">
                <a16:creationId xmlns:a16="http://schemas.microsoft.com/office/drawing/2014/main" id="{0D1A15A6-2458-4026-89DA-23C53E257A44}"/>
              </a:ext>
            </a:extLst>
          </p:cNvPr>
          <p:cNvGraphicFramePr>
            <a:graphicFrameLocks noGrp="1"/>
          </p:cNvGraphicFramePr>
          <p:nvPr>
            <p:ph sz="quarter" idx="4"/>
            <p:extLst>
              <p:ext uri="{D42A27DB-BD31-4B8C-83A1-F6EECF244321}">
                <p14:modId xmlns:p14="http://schemas.microsoft.com/office/powerpoint/2010/main" val="4270785724"/>
              </p:ext>
            </p:extLst>
          </p:nvPr>
        </p:nvGraphicFramePr>
        <p:xfrm>
          <a:off x="7109749" y="3158949"/>
          <a:ext cx="3596833" cy="226369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0" name="Content Placeholder 7">
            <a:extLst>
              <a:ext uri="{FF2B5EF4-FFF2-40B4-BE49-F238E27FC236}">
                <a16:creationId xmlns:a16="http://schemas.microsoft.com/office/drawing/2014/main" id="{F631CDF9-28A0-4736-A20C-38B64DEB6930}"/>
              </a:ext>
            </a:extLst>
          </p:cNvPr>
          <p:cNvGraphicFramePr>
            <a:graphicFrameLocks noGrp="1"/>
          </p:cNvGraphicFramePr>
          <p:nvPr>
            <p:ph sz="half" idx="2"/>
            <p:extLst>
              <p:ext uri="{D42A27DB-BD31-4B8C-83A1-F6EECF244321}">
                <p14:modId xmlns:p14="http://schemas.microsoft.com/office/powerpoint/2010/main" val="2848060327"/>
              </p:ext>
            </p:extLst>
          </p:nvPr>
        </p:nvGraphicFramePr>
        <p:xfrm>
          <a:off x="839788" y="2505075"/>
          <a:ext cx="5157787" cy="3684588"/>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858726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331D84-6F16-4F93-BF36-7AEC09005A57}"/>
              </a:ext>
            </a:extLst>
          </p:cNvPr>
          <p:cNvSpPr>
            <a:spLocks noGrp="1"/>
          </p:cNvSpPr>
          <p:nvPr>
            <p:ph type="title"/>
          </p:nvPr>
        </p:nvSpPr>
        <p:spPr/>
        <p:txBody>
          <a:bodyPr/>
          <a:lstStyle/>
          <a:p>
            <a:br>
              <a:rPr lang="es-AR" dirty="0"/>
            </a:br>
            <a:r>
              <a:rPr lang="es-AR" dirty="0"/>
              <a:t>2. Proyección o estimación de riesgos</a:t>
            </a:r>
          </a:p>
        </p:txBody>
      </p:sp>
      <p:sp>
        <p:nvSpPr>
          <p:cNvPr id="2" name="Text Placeholder 1">
            <a:extLst>
              <a:ext uri="{FF2B5EF4-FFF2-40B4-BE49-F238E27FC236}">
                <a16:creationId xmlns:a16="http://schemas.microsoft.com/office/drawing/2014/main" id="{EFD6F302-167D-4675-B5BE-865C71E08B51}"/>
              </a:ext>
            </a:extLst>
          </p:cNvPr>
          <p:cNvSpPr>
            <a:spLocks noGrp="1"/>
          </p:cNvSpPr>
          <p:nvPr>
            <p:ph type="body" idx="1"/>
          </p:nvPr>
        </p:nvSpPr>
        <p:spPr/>
        <p:txBody>
          <a:bodyPr/>
          <a:lstStyle/>
          <a:p>
            <a:r>
              <a:rPr lang="es-AR" dirty="0"/>
              <a:t>Calificar el riesgo</a:t>
            </a:r>
          </a:p>
        </p:txBody>
      </p:sp>
      <p:sp>
        <p:nvSpPr>
          <p:cNvPr id="13" name="Content Placeholder 12">
            <a:extLst>
              <a:ext uri="{FF2B5EF4-FFF2-40B4-BE49-F238E27FC236}">
                <a16:creationId xmlns:a16="http://schemas.microsoft.com/office/drawing/2014/main" id="{D8055E85-D8D9-4B27-A3BF-21694F994290}"/>
              </a:ext>
            </a:extLst>
          </p:cNvPr>
          <p:cNvSpPr>
            <a:spLocks noGrp="1"/>
          </p:cNvSpPr>
          <p:nvPr>
            <p:ph sz="half" idx="2"/>
          </p:nvPr>
        </p:nvSpPr>
        <p:spPr/>
        <p:txBody>
          <a:bodyPr>
            <a:normAutofit/>
          </a:bodyPr>
          <a:lstStyle/>
          <a:p>
            <a:pPr marL="514350" indent="-514350">
              <a:buFont typeface="+mj-lt"/>
              <a:buAutoNum type="arabicPeriod"/>
            </a:pPr>
            <a:r>
              <a:rPr lang="es-AR" dirty="0"/>
              <a:t>Probabilidad</a:t>
            </a:r>
          </a:p>
          <a:p>
            <a:pPr marL="514350" indent="-514350">
              <a:buFont typeface="+mj-lt"/>
              <a:buAutoNum type="arabicPeriod"/>
            </a:pPr>
            <a:r>
              <a:rPr lang="es-AR" dirty="0"/>
              <a:t>Impacto</a:t>
            </a:r>
          </a:p>
        </p:txBody>
      </p:sp>
      <p:sp>
        <p:nvSpPr>
          <p:cNvPr id="6" name="Text Placeholder 5">
            <a:extLst>
              <a:ext uri="{FF2B5EF4-FFF2-40B4-BE49-F238E27FC236}">
                <a16:creationId xmlns:a16="http://schemas.microsoft.com/office/drawing/2014/main" id="{D79741B6-5233-4622-BAC1-140D133AEAEC}"/>
              </a:ext>
            </a:extLst>
          </p:cNvPr>
          <p:cNvSpPr>
            <a:spLocks noGrp="1"/>
          </p:cNvSpPr>
          <p:nvPr>
            <p:ph type="body" sz="quarter" idx="3"/>
          </p:nvPr>
        </p:nvSpPr>
        <p:spPr/>
        <p:txBody>
          <a:bodyPr/>
          <a:lstStyle/>
          <a:p>
            <a:r>
              <a:rPr lang="es-AR" dirty="0"/>
              <a:t>Pasos</a:t>
            </a:r>
          </a:p>
        </p:txBody>
      </p:sp>
      <p:sp>
        <p:nvSpPr>
          <p:cNvPr id="7" name="Content Placeholder 6">
            <a:extLst>
              <a:ext uri="{FF2B5EF4-FFF2-40B4-BE49-F238E27FC236}">
                <a16:creationId xmlns:a16="http://schemas.microsoft.com/office/drawing/2014/main" id="{2F43D995-4708-440A-A7B2-7E9146A3C3FF}"/>
              </a:ext>
            </a:extLst>
          </p:cNvPr>
          <p:cNvSpPr>
            <a:spLocks noGrp="1"/>
          </p:cNvSpPr>
          <p:nvPr>
            <p:ph sz="quarter" idx="4"/>
          </p:nvPr>
        </p:nvSpPr>
        <p:spPr/>
        <p:txBody>
          <a:bodyPr/>
          <a:lstStyle/>
          <a:p>
            <a:pPr marL="514350" indent="-514350">
              <a:buFont typeface="+mj-lt"/>
              <a:buAutoNum type="arabicPeriod"/>
            </a:pPr>
            <a:r>
              <a:rPr lang="es-AR" dirty="0"/>
              <a:t>Establecer una escala que refleje la probabilidad percibida</a:t>
            </a:r>
          </a:p>
          <a:p>
            <a:pPr marL="514350" indent="-514350">
              <a:buFont typeface="+mj-lt"/>
              <a:buAutoNum type="arabicPeriod"/>
            </a:pPr>
            <a:r>
              <a:rPr lang="es-AR" dirty="0"/>
              <a:t>Determinar las consecuencias</a:t>
            </a:r>
          </a:p>
          <a:p>
            <a:pPr marL="514350" indent="-514350">
              <a:buFont typeface="+mj-lt"/>
              <a:buAutoNum type="arabicPeriod"/>
            </a:pPr>
            <a:r>
              <a:rPr lang="es-AR" dirty="0"/>
              <a:t>Estimar el impacto sobre el proyecto y el producto</a:t>
            </a:r>
          </a:p>
        </p:txBody>
      </p:sp>
      <p:sp>
        <p:nvSpPr>
          <p:cNvPr id="4" name="Footer Placeholder 3"/>
          <p:cNvSpPr>
            <a:spLocks noGrp="1"/>
          </p:cNvSpPr>
          <p:nvPr>
            <p:ph type="ftr" sz="quarter" idx="11"/>
          </p:nvPr>
        </p:nvSpPr>
        <p:spPr/>
        <p:txBody>
          <a:bodyPr/>
          <a:lstStyle/>
          <a:p>
            <a:r>
              <a:rPr lang="es-AR" sz="1600" b="1"/>
              <a:t>Introducción a la administración de proyectos</a:t>
            </a:r>
            <a:endParaRPr lang="es-AR" sz="1600" b="1" dirty="0"/>
          </a:p>
        </p:txBody>
      </p:sp>
      <p:pic>
        <p:nvPicPr>
          <p:cNvPr id="5" name="Picture 4"/>
          <p:cNvPicPr>
            <a:picLocks noChangeAspect="1"/>
          </p:cNvPicPr>
          <p:nvPr/>
        </p:nvPicPr>
        <p:blipFill>
          <a:blip r:embed="rId3" cstate="print"/>
          <a:stretch>
            <a:fillRect/>
          </a:stretch>
        </p:blipFill>
        <p:spPr>
          <a:xfrm>
            <a:off x="0" y="0"/>
            <a:ext cx="12192000" cy="1027289"/>
          </a:xfrm>
          <a:prstGeom prst="rect">
            <a:avLst/>
          </a:prstGeom>
        </p:spPr>
      </p:pic>
    </p:spTree>
    <p:extLst>
      <p:ext uri="{BB962C8B-B14F-4D97-AF65-F5344CB8AC3E}">
        <p14:creationId xmlns:p14="http://schemas.microsoft.com/office/powerpoint/2010/main" val="31916689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4942</TotalTime>
  <Words>1893</Words>
  <Application>Microsoft Office PowerPoint</Application>
  <PresentationFormat>Widescreen</PresentationFormat>
  <Paragraphs>165</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Riesgos</vt:lpstr>
      <vt:lpstr> Introducción – Repaso IEEE 1074</vt:lpstr>
      <vt:lpstr> Introducción</vt:lpstr>
      <vt:lpstr> Riesgos</vt:lpstr>
      <vt:lpstr> Estrategias</vt:lpstr>
      <vt:lpstr> Tipos de riesgos</vt:lpstr>
      <vt:lpstr> Actividades</vt:lpstr>
      <vt:lpstr> 1. Identificación de riesgos</vt:lpstr>
      <vt:lpstr> 2. Proyección o estimación de riesgos</vt:lpstr>
      <vt:lpstr> 2. Proyección o estimación de riesgos</vt:lpstr>
      <vt:lpstr> 3. Supervisión</vt:lpstr>
      <vt:lpstr>Resumen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Florencia Soledad Lucente</dc:creator>
  <cp:lastModifiedBy>JUAN MONTEAGUDO</cp:lastModifiedBy>
  <cp:revision>89</cp:revision>
  <cp:lastPrinted>2017-09-05T20:17:20Z</cp:lastPrinted>
  <dcterms:created xsi:type="dcterms:W3CDTF">2017-05-23T00:05:08Z</dcterms:created>
  <dcterms:modified xsi:type="dcterms:W3CDTF">2017-10-10T10:31:53Z</dcterms:modified>
</cp:coreProperties>
</file>