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72" r:id="rId2"/>
    <p:sldId id="277" r:id="rId3"/>
    <p:sldId id="279" r:id="rId4"/>
    <p:sldId id="281" r:id="rId5"/>
    <p:sldId id="280" r:id="rId6"/>
    <p:sldId id="283" r:id="rId7"/>
    <p:sldId id="284" r:id="rId8"/>
    <p:sldId id="286" r:id="rId9"/>
    <p:sldId id="288" r:id="rId10"/>
    <p:sldId id="287" r:id="rId11"/>
    <p:sldId id="289" r:id="rId12"/>
    <p:sldId id="290" r:id="rId13"/>
    <p:sldId id="291" r:id="rId14"/>
    <p:sldId id="292" r:id="rId15"/>
    <p:sldId id="293" r:id="rId16"/>
    <p:sldId id="294" r:id="rId17"/>
    <p:sldId id="295" r:id="rId18"/>
    <p:sldId id="296"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0858" autoAdjust="0"/>
  </p:normalViewPr>
  <p:slideViewPr>
    <p:cSldViewPr snapToGrid="0">
      <p:cViewPr>
        <p:scale>
          <a:sx n="66" d="100"/>
          <a:sy n="66" d="100"/>
        </p:scale>
        <p:origin x="48" y="3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9B8F3E-0E65-4488-A40A-A8A63BF57121}" type="doc">
      <dgm:prSet loTypeId="urn:microsoft.com/office/officeart/2005/8/layout/chevron2" loCatId="list" qsTypeId="urn:microsoft.com/office/officeart/2005/8/quickstyle/simple3" qsCatId="simple" csTypeId="urn:microsoft.com/office/officeart/2005/8/colors/accent6_2" csCatId="accent6" phldr="1"/>
      <dgm:spPr/>
      <dgm:t>
        <a:bodyPr/>
        <a:lstStyle/>
        <a:p>
          <a:endParaRPr lang="es-AR"/>
        </a:p>
      </dgm:t>
    </dgm:pt>
    <dgm:pt modelId="{713B3B4B-31A5-44E8-8FF5-E5A385739626}">
      <dgm:prSet phldrT="[Texto]"/>
      <dgm:spPr/>
      <dgm:t>
        <a:bodyPr/>
        <a:lstStyle/>
        <a:p>
          <a:r>
            <a:rPr lang="es-AR" dirty="0"/>
            <a:t>Medición</a:t>
          </a:r>
        </a:p>
      </dgm:t>
    </dgm:pt>
    <dgm:pt modelId="{978DEA94-431B-4F06-827B-72D24B5916C4}" type="parTrans" cxnId="{D5EC8E12-9392-4E45-8D00-689C386B8C1D}">
      <dgm:prSet/>
      <dgm:spPr/>
      <dgm:t>
        <a:bodyPr/>
        <a:lstStyle/>
        <a:p>
          <a:endParaRPr lang="es-AR"/>
        </a:p>
      </dgm:t>
    </dgm:pt>
    <dgm:pt modelId="{9FFE4568-B2C2-469C-BE3F-BBA07129A9A6}" type="sibTrans" cxnId="{D5EC8E12-9392-4E45-8D00-689C386B8C1D}">
      <dgm:prSet/>
      <dgm:spPr/>
      <dgm:t>
        <a:bodyPr/>
        <a:lstStyle/>
        <a:p>
          <a:endParaRPr lang="es-AR"/>
        </a:p>
      </dgm:t>
    </dgm:pt>
    <dgm:pt modelId="{55045836-A075-412A-8461-3323F9091D38}">
      <dgm:prSet phldrT="[Texto]"/>
      <dgm:spPr/>
      <dgm:t>
        <a:bodyPr/>
        <a:lstStyle/>
        <a:p>
          <a:r>
            <a:rPr lang="es-AR" dirty="0"/>
            <a:t>Acción o acto</a:t>
          </a:r>
        </a:p>
      </dgm:t>
    </dgm:pt>
    <dgm:pt modelId="{9E1BC1E9-E45C-49B4-A369-9F2CEB33BAB7}" type="parTrans" cxnId="{0595A3C6-491C-4C8A-8E10-01C70D4AEC15}">
      <dgm:prSet/>
      <dgm:spPr/>
      <dgm:t>
        <a:bodyPr/>
        <a:lstStyle/>
        <a:p>
          <a:endParaRPr lang="es-AR"/>
        </a:p>
      </dgm:t>
    </dgm:pt>
    <dgm:pt modelId="{0638985F-F5AE-4673-AF43-0345D3D18B1B}" type="sibTrans" cxnId="{0595A3C6-491C-4C8A-8E10-01C70D4AEC15}">
      <dgm:prSet/>
      <dgm:spPr/>
      <dgm:t>
        <a:bodyPr/>
        <a:lstStyle/>
        <a:p>
          <a:endParaRPr lang="es-AR"/>
        </a:p>
      </dgm:t>
    </dgm:pt>
    <dgm:pt modelId="{57BC0E07-9F30-4760-B8D8-6CFED1540E31}">
      <dgm:prSet phldrT="[Texto]"/>
      <dgm:spPr/>
      <dgm:t>
        <a:bodyPr/>
        <a:lstStyle/>
        <a:p>
          <a:r>
            <a:rPr lang="es-AR" dirty="0"/>
            <a:t>Proceso mediante el cual se asignan número o símbolos a los atributos de las entidades del mundo real</a:t>
          </a:r>
        </a:p>
      </dgm:t>
    </dgm:pt>
    <dgm:pt modelId="{7CF813AA-65AB-4695-A1B5-7F2A754247A0}" type="parTrans" cxnId="{33B1F4D5-1589-4384-852D-837311B045CF}">
      <dgm:prSet/>
      <dgm:spPr/>
      <dgm:t>
        <a:bodyPr/>
        <a:lstStyle/>
        <a:p>
          <a:endParaRPr lang="es-AR"/>
        </a:p>
      </dgm:t>
    </dgm:pt>
    <dgm:pt modelId="{7FE8C330-223F-4160-A291-B2801BA91658}" type="sibTrans" cxnId="{33B1F4D5-1589-4384-852D-837311B045CF}">
      <dgm:prSet/>
      <dgm:spPr/>
      <dgm:t>
        <a:bodyPr/>
        <a:lstStyle/>
        <a:p>
          <a:endParaRPr lang="es-AR"/>
        </a:p>
      </dgm:t>
    </dgm:pt>
    <dgm:pt modelId="{6DBF92B2-FA6A-4228-85D2-1F4481FCCDED}">
      <dgm:prSet phldrT="[Texto]"/>
      <dgm:spPr/>
      <dgm:t>
        <a:bodyPr/>
        <a:lstStyle/>
        <a:p>
          <a:r>
            <a:rPr lang="es-AR" dirty="0"/>
            <a:t>Medida</a:t>
          </a:r>
        </a:p>
      </dgm:t>
    </dgm:pt>
    <dgm:pt modelId="{97EF07A7-B115-4568-A677-7564229CCD20}" type="parTrans" cxnId="{71DBCC2F-D879-48CE-B4E8-0C3F3BCA1E4A}">
      <dgm:prSet/>
      <dgm:spPr/>
      <dgm:t>
        <a:bodyPr/>
        <a:lstStyle/>
        <a:p>
          <a:endParaRPr lang="es-AR"/>
        </a:p>
      </dgm:t>
    </dgm:pt>
    <dgm:pt modelId="{66FCDB68-96FB-49DE-9877-3616EB6F10F6}" type="sibTrans" cxnId="{71DBCC2F-D879-48CE-B4E8-0C3F3BCA1E4A}">
      <dgm:prSet/>
      <dgm:spPr/>
      <dgm:t>
        <a:bodyPr/>
        <a:lstStyle/>
        <a:p>
          <a:endParaRPr lang="es-AR"/>
        </a:p>
      </dgm:t>
    </dgm:pt>
    <dgm:pt modelId="{A5FB6F5D-684A-4BC2-8E9F-44D7DD2E2400}">
      <dgm:prSet phldrT="[Texto]"/>
      <dgm:spPr/>
      <dgm:t>
        <a:bodyPr/>
        <a:lstStyle/>
        <a:p>
          <a:r>
            <a:rPr lang="es-AR" dirty="0"/>
            <a:t>Proporciona un indicio cuantitativo de la extensión, cantidad, dimensión, capacidad o tamaño de algún atributo de un producto o proceso</a:t>
          </a:r>
        </a:p>
      </dgm:t>
    </dgm:pt>
    <dgm:pt modelId="{E51A0CAD-5FCB-44DF-94E6-96A73454E40B}" type="parTrans" cxnId="{1658FDD9-88D0-4025-8417-46ECB7826D9E}">
      <dgm:prSet/>
      <dgm:spPr/>
      <dgm:t>
        <a:bodyPr/>
        <a:lstStyle/>
        <a:p>
          <a:endParaRPr lang="es-AR"/>
        </a:p>
      </dgm:t>
    </dgm:pt>
    <dgm:pt modelId="{63BF0782-6141-44E5-92B0-F273737FC03B}" type="sibTrans" cxnId="{1658FDD9-88D0-4025-8417-46ECB7826D9E}">
      <dgm:prSet/>
      <dgm:spPr/>
      <dgm:t>
        <a:bodyPr/>
        <a:lstStyle/>
        <a:p>
          <a:endParaRPr lang="es-AR"/>
        </a:p>
      </dgm:t>
    </dgm:pt>
    <dgm:pt modelId="{C9B3FD6D-D1D9-45E9-9B46-1CEA97E5B57A}">
      <dgm:prSet phldrT="[Texto]"/>
      <dgm:spPr/>
      <dgm:t>
        <a:bodyPr/>
        <a:lstStyle/>
        <a:p>
          <a:r>
            <a:rPr lang="es-AR" dirty="0"/>
            <a:t>Métrica</a:t>
          </a:r>
        </a:p>
      </dgm:t>
    </dgm:pt>
    <dgm:pt modelId="{5D1B5FA8-D9A5-4D1D-ACA3-284565975BAD}" type="parTrans" cxnId="{7C17ABBE-8C63-4729-BD2B-5F89D606CB95}">
      <dgm:prSet/>
      <dgm:spPr/>
      <dgm:t>
        <a:bodyPr/>
        <a:lstStyle/>
        <a:p>
          <a:endParaRPr lang="es-AR"/>
        </a:p>
      </dgm:t>
    </dgm:pt>
    <dgm:pt modelId="{5AFDFAAB-05CE-46A2-926E-31C05C3EE790}" type="sibTrans" cxnId="{7C17ABBE-8C63-4729-BD2B-5F89D606CB95}">
      <dgm:prSet/>
      <dgm:spPr/>
      <dgm:t>
        <a:bodyPr/>
        <a:lstStyle/>
        <a:p>
          <a:endParaRPr lang="es-AR"/>
        </a:p>
      </dgm:t>
    </dgm:pt>
    <dgm:pt modelId="{C2817358-0E5D-4B4C-9B6E-DB9E4B3030BA}">
      <dgm:prSet phldrT="[Texto]"/>
      <dgm:spPr/>
      <dgm:t>
        <a:bodyPr/>
        <a:lstStyle/>
        <a:p>
          <a:r>
            <a:rPr lang="es-AR" dirty="0"/>
            <a:t>Medida cuantitativa del grado en el que un sistema, componente o proceso posee un atributo determinado</a:t>
          </a:r>
        </a:p>
      </dgm:t>
    </dgm:pt>
    <dgm:pt modelId="{7FFD30F5-F043-49F0-9096-C4782B817C3B}" type="parTrans" cxnId="{29F58444-E0C4-42B7-8B69-23D907450D68}">
      <dgm:prSet/>
      <dgm:spPr/>
      <dgm:t>
        <a:bodyPr/>
        <a:lstStyle/>
        <a:p>
          <a:endParaRPr lang="es-AR"/>
        </a:p>
      </dgm:t>
    </dgm:pt>
    <dgm:pt modelId="{12EE6778-ACB9-4C1C-B304-25CBF54E0FA2}" type="sibTrans" cxnId="{29F58444-E0C4-42B7-8B69-23D907450D68}">
      <dgm:prSet/>
      <dgm:spPr/>
      <dgm:t>
        <a:bodyPr/>
        <a:lstStyle/>
        <a:p>
          <a:endParaRPr lang="es-AR"/>
        </a:p>
      </dgm:t>
    </dgm:pt>
    <dgm:pt modelId="{EC3429C3-A7F3-4584-A48A-75F91622831A}">
      <dgm:prSet phldrT="[Texto]"/>
      <dgm:spPr/>
      <dgm:t>
        <a:bodyPr/>
        <a:lstStyle/>
        <a:p>
          <a:r>
            <a:rPr lang="es-AR" dirty="0"/>
            <a:t>Indicador</a:t>
          </a:r>
        </a:p>
      </dgm:t>
    </dgm:pt>
    <dgm:pt modelId="{6470F49B-0A15-4C44-9C2C-BD7263AD5C01}" type="parTrans" cxnId="{C695C183-A40D-47E8-A22F-F2632C1F188A}">
      <dgm:prSet/>
      <dgm:spPr/>
      <dgm:t>
        <a:bodyPr/>
        <a:lstStyle/>
        <a:p>
          <a:endParaRPr lang="es-AR"/>
        </a:p>
      </dgm:t>
    </dgm:pt>
    <dgm:pt modelId="{011167CE-C2B0-461A-B0ED-3155021DC06B}" type="sibTrans" cxnId="{C695C183-A40D-47E8-A22F-F2632C1F188A}">
      <dgm:prSet/>
      <dgm:spPr/>
      <dgm:t>
        <a:bodyPr/>
        <a:lstStyle/>
        <a:p>
          <a:endParaRPr lang="es-AR"/>
        </a:p>
      </dgm:t>
    </dgm:pt>
    <dgm:pt modelId="{6549D471-4649-4F5B-ACC8-4A80AF3DB7FF}">
      <dgm:prSet phldrT="[Texto]"/>
      <dgm:spPr/>
      <dgm:t>
        <a:bodyPr/>
        <a:lstStyle/>
        <a:p>
          <a:r>
            <a:rPr lang="es-AR" dirty="0"/>
            <a:t>Conjunto de métricas que proporcionan comprensión acerca del proceso, proyecto o producto software</a:t>
          </a:r>
        </a:p>
      </dgm:t>
    </dgm:pt>
    <dgm:pt modelId="{3E86DD45-3DF8-4308-BBFC-2B56F28FDA7E}" type="parTrans" cxnId="{449ABDFC-A535-46F6-951B-D3BCD6C4876E}">
      <dgm:prSet/>
      <dgm:spPr/>
      <dgm:t>
        <a:bodyPr/>
        <a:lstStyle/>
        <a:p>
          <a:endParaRPr lang="es-AR"/>
        </a:p>
      </dgm:t>
    </dgm:pt>
    <dgm:pt modelId="{F0406AD0-0789-4338-8F0A-BD6241DA96A9}" type="sibTrans" cxnId="{449ABDFC-A535-46F6-951B-D3BCD6C4876E}">
      <dgm:prSet/>
      <dgm:spPr/>
      <dgm:t>
        <a:bodyPr/>
        <a:lstStyle/>
        <a:p>
          <a:endParaRPr lang="es-AR"/>
        </a:p>
      </dgm:t>
    </dgm:pt>
    <dgm:pt modelId="{24486DAF-F6DA-4366-AB75-77963437BBE6}">
      <dgm:prSet phldrT="[Texto]"/>
      <dgm:spPr/>
      <dgm:t>
        <a:bodyPr/>
        <a:lstStyle/>
        <a:p>
          <a:r>
            <a:rPr lang="es-AR" dirty="0"/>
            <a:t>Relaciona de alguna forma las medidas individuales</a:t>
          </a:r>
        </a:p>
      </dgm:t>
    </dgm:pt>
    <dgm:pt modelId="{184A64BD-031E-4402-8234-2F9FA8BD6F27}" type="parTrans" cxnId="{253A07EB-BB8F-4E8C-8A94-5FAA84D81306}">
      <dgm:prSet/>
      <dgm:spPr/>
    </dgm:pt>
    <dgm:pt modelId="{F04CE01D-3B56-4014-83C1-15557B38B50F}" type="sibTrans" cxnId="{253A07EB-BB8F-4E8C-8A94-5FAA84D81306}">
      <dgm:prSet/>
      <dgm:spPr/>
    </dgm:pt>
    <dgm:pt modelId="{2304F326-C47D-4ED7-8E58-7B4A3269D6DE}">
      <dgm:prSet phldrT="[Texto]"/>
      <dgm:spPr/>
      <dgm:t>
        <a:bodyPr/>
        <a:lstStyle/>
        <a:p>
          <a:r>
            <a:rPr lang="es-AR" dirty="0"/>
            <a:t>Permite a los gerentes de proyectos  aplicar ajustes para hacer las cosas mejor</a:t>
          </a:r>
        </a:p>
      </dgm:t>
    </dgm:pt>
    <dgm:pt modelId="{856CBC43-C9FA-4301-9148-13C1231947C6}" type="parTrans" cxnId="{34A1E82E-B7EA-44AC-8991-7C8E0C743EEC}">
      <dgm:prSet/>
      <dgm:spPr/>
    </dgm:pt>
    <dgm:pt modelId="{79D8BAF3-2F41-476F-9B70-14B1C8EC90C8}" type="sibTrans" cxnId="{34A1E82E-B7EA-44AC-8991-7C8E0C743EEC}">
      <dgm:prSet/>
      <dgm:spPr/>
    </dgm:pt>
    <dgm:pt modelId="{3DAEE094-148C-494A-97FE-3F187246C2F1}" type="pres">
      <dgm:prSet presAssocID="{C49B8F3E-0E65-4488-A40A-A8A63BF57121}" presName="linearFlow" presStyleCnt="0">
        <dgm:presLayoutVars>
          <dgm:dir/>
          <dgm:animLvl val="lvl"/>
          <dgm:resizeHandles val="exact"/>
        </dgm:presLayoutVars>
      </dgm:prSet>
      <dgm:spPr/>
    </dgm:pt>
    <dgm:pt modelId="{ED85875D-5898-428F-A55C-B07DE87A4056}" type="pres">
      <dgm:prSet presAssocID="{713B3B4B-31A5-44E8-8FF5-E5A385739626}" presName="composite" presStyleCnt="0"/>
      <dgm:spPr/>
    </dgm:pt>
    <dgm:pt modelId="{C2C25084-9FA2-490D-959A-CA7D024F98CA}" type="pres">
      <dgm:prSet presAssocID="{713B3B4B-31A5-44E8-8FF5-E5A385739626}" presName="parentText" presStyleLbl="alignNode1" presStyleIdx="0" presStyleCnt="4">
        <dgm:presLayoutVars>
          <dgm:chMax val="1"/>
          <dgm:bulletEnabled val="1"/>
        </dgm:presLayoutVars>
      </dgm:prSet>
      <dgm:spPr/>
    </dgm:pt>
    <dgm:pt modelId="{9B8F5C9A-181D-4C60-80E5-3E260A369D3A}" type="pres">
      <dgm:prSet presAssocID="{713B3B4B-31A5-44E8-8FF5-E5A385739626}" presName="descendantText" presStyleLbl="alignAcc1" presStyleIdx="0" presStyleCnt="4">
        <dgm:presLayoutVars>
          <dgm:bulletEnabled val="1"/>
        </dgm:presLayoutVars>
      </dgm:prSet>
      <dgm:spPr/>
    </dgm:pt>
    <dgm:pt modelId="{18FFAFB8-790E-48BE-B217-17EBA7A90186}" type="pres">
      <dgm:prSet presAssocID="{9FFE4568-B2C2-469C-BE3F-BBA07129A9A6}" presName="sp" presStyleCnt="0"/>
      <dgm:spPr/>
    </dgm:pt>
    <dgm:pt modelId="{CB857D5E-4160-4E79-90F1-11EDED5CE700}" type="pres">
      <dgm:prSet presAssocID="{6DBF92B2-FA6A-4228-85D2-1F4481FCCDED}" presName="composite" presStyleCnt="0"/>
      <dgm:spPr/>
    </dgm:pt>
    <dgm:pt modelId="{47F19039-C35B-4290-81FD-B122AFC02605}" type="pres">
      <dgm:prSet presAssocID="{6DBF92B2-FA6A-4228-85D2-1F4481FCCDED}" presName="parentText" presStyleLbl="alignNode1" presStyleIdx="1" presStyleCnt="4">
        <dgm:presLayoutVars>
          <dgm:chMax val="1"/>
          <dgm:bulletEnabled val="1"/>
        </dgm:presLayoutVars>
      </dgm:prSet>
      <dgm:spPr/>
    </dgm:pt>
    <dgm:pt modelId="{C677D566-37D2-4582-9ECE-9BC6FF6C5041}" type="pres">
      <dgm:prSet presAssocID="{6DBF92B2-FA6A-4228-85D2-1F4481FCCDED}" presName="descendantText" presStyleLbl="alignAcc1" presStyleIdx="1" presStyleCnt="4">
        <dgm:presLayoutVars>
          <dgm:bulletEnabled val="1"/>
        </dgm:presLayoutVars>
      </dgm:prSet>
      <dgm:spPr/>
    </dgm:pt>
    <dgm:pt modelId="{12F68214-9811-4993-B3C9-14D003FD3F7A}" type="pres">
      <dgm:prSet presAssocID="{66FCDB68-96FB-49DE-9877-3616EB6F10F6}" presName="sp" presStyleCnt="0"/>
      <dgm:spPr/>
    </dgm:pt>
    <dgm:pt modelId="{D95B841F-227C-42F1-81BE-0668A587667A}" type="pres">
      <dgm:prSet presAssocID="{C9B3FD6D-D1D9-45E9-9B46-1CEA97E5B57A}" presName="composite" presStyleCnt="0"/>
      <dgm:spPr/>
    </dgm:pt>
    <dgm:pt modelId="{B6362309-3721-42AF-AA3C-E10BB246502A}" type="pres">
      <dgm:prSet presAssocID="{C9B3FD6D-D1D9-45E9-9B46-1CEA97E5B57A}" presName="parentText" presStyleLbl="alignNode1" presStyleIdx="2" presStyleCnt="4">
        <dgm:presLayoutVars>
          <dgm:chMax val="1"/>
          <dgm:bulletEnabled val="1"/>
        </dgm:presLayoutVars>
      </dgm:prSet>
      <dgm:spPr/>
    </dgm:pt>
    <dgm:pt modelId="{F2AD1A33-6E32-4F95-B1E0-91DBAF730687}" type="pres">
      <dgm:prSet presAssocID="{C9B3FD6D-D1D9-45E9-9B46-1CEA97E5B57A}" presName="descendantText" presStyleLbl="alignAcc1" presStyleIdx="2" presStyleCnt="4">
        <dgm:presLayoutVars>
          <dgm:bulletEnabled val="1"/>
        </dgm:presLayoutVars>
      </dgm:prSet>
      <dgm:spPr/>
    </dgm:pt>
    <dgm:pt modelId="{6E26AD2C-6B91-49D6-8C2E-AD79882566AD}" type="pres">
      <dgm:prSet presAssocID="{5AFDFAAB-05CE-46A2-926E-31C05C3EE790}" presName="sp" presStyleCnt="0"/>
      <dgm:spPr/>
    </dgm:pt>
    <dgm:pt modelId="{B7ACE7D3-3916-4635-B3E9-9618296F3E80}" type="pres">
      <dgm:prSet presAssocID="{EC3429C3-A7F3-4584-A48A-75F91622831A}" presName="composite" presStyleCnt="0"/>
      <dgm:spPr/>
    </dgm:pt>
    <dgm:pt modelId="{F967256C-C686-49A0-A75C-964CC413A53C}" type="pres">
      <dgm:prSet presAssocID="{EC3429C3-A7F3-4584-A48A-75F91622831A}" presName="parentText" presStyleLbl="alignNode1" presStyleIdx="3" presStyleCnt="4">
        <dgm:presLayoutVars>
          <dgm:chMax val="1"/>
          <dgm:bulletEnabled val="1"/>
        </dgm:presLayoutVars>
      </dgm:prSet>
      <dgm:spPr/>
    </dgm:pt>
    <dgm:pt modelId="{7CB99AA5-7BF0-46BB-88FE-8104A23B6986}" type="pres">
      <dgm:prSet presAssocID="{EC3429C3-A7F3-4584-A48A-75F91622831A}" presName="descendantText" presStyleLbl="alignAcc1" presStyleIdx="3" presStyleCnt="4">
        <dgm:presLayoutVars>
          <dgm:bulletEnabled val="1"/>
        </dgm:presLayoutVars>
      </dgm:prSet>
      <dgm:spPr/>
    </dgm:pt>
  </dgm:ptLst>
  <dgm:cxnLst>
    <dgm:cxn modelId="{59948906-4B82-40C2-9B20-9277C6E11B3E}" type="presOf" srcId="{C9B3FD6D-D1D9-45E9-9B46-1CEA97E5B57A}" destId="{B6362309-3721-42AF-AA3C-E10BB246502A}" srcOrd="0" destOrd="0" presId="urn:microsoft.com/office/officeart/2005/8/layout/chevron2"/>
    <dgm:cxn modelId="{D5EC8E12-9392-4E45-8D00-689C386B8C1D}" srcId="{C49B8F3E-0E65-4488-A40A-A8A63BF57121}" destId="{713B3B4B-31A5-44E8-8FF5-E5A385739626}" srcOrd="0" destOrd="0" parTransId="{978DEA94-431B-4F06-827B-72D24B5916C4}" sibTransId="{9FFE4568-B2C2-469C-BE3F-BBA07129A9A6}"/>
    <dgm:cxn modelId="{E165D014-8EA3-4636-A2D7-22A55CFBE4E8}" type="presOf" srcId="{C49B8F3E-0E65-4488-A40A-A8A63BF57121}" destId="{3DAEE094-148C-494A-97FE-3F187246C2F1}" srcOrd="0" destOrd="0" presId="urn:microsoft.com/office/officeart/2005/8/layout/chevron2"/>
    <dgm:cxn modelId="{638A512E-C41F-4724-B38B-25C77081887A}" type="presOf" srcId="{55045836-A075-412A-8461-3323F9091D38}" destId="{9B8F5C9A-181D-4C60-80E5-3E260A369D3A}" srcOrd="0" destOrd="0" presId="urn:microsoft.com/office/officeart/2005/8/layout/chevron2"/>
    <dgm:cxn modelId="{34A1E82E-B7EA-44AC-8991-7C8E0C743EEC}" srcId="{EC3429C3-A7F3-4584-A48A-75F91622831A}" destId="{2304F326-C47D-4ED7-8E58-7B4A3269D6DE}" srcOrd="1" destOrd="0" parTransId="{856CBC43-C9FA-4301-9148-13C1231947C6}" sibTransId="{79D8BAF3-2F41-476F-9B70-14B1C8EC90C8}"/>
    <dgm:cxn modelId="{71DBCC2F-D879-48CE-B4E8-0C3F3BCA1E4A}" srcId="{C49B8F3E-0E65-4488-A40A-A8A63BF57121}" destId="{6DBF92B2-FA6A-4228-85D2-1F4481FCCDED}" srcOrd="1" destOrd="0" parTransId="{97EF07A7-B115-4568-A677-7564229CCD20}" sibTransId="{66FCDB68-96FB-49DE-9877-3616EB6F10F6}"/>
    <dgm:cxn modelId="{45B54E3B-9856-419F-81BE-6E98BC032A2E}" type="presOf" srcId="{2304F326-C47D-4ED7-8E58-7B4A3269D6DE}" destId="{7CB99AA5-7BF0-46BB-88FE-8104A23B6986}" srcOrd="0" destOrd="1" presId="urn:microsoft.com/office/officeart/2005/8/layout/chevron2"/>
    <dgm:cxn modelId="{EE14DD40-A7EA-4031-BE24-41BD15B33C42}" type="presOf" srcId="{57BC0E07-9F30-4760-B8D8-6CFED1540E31}" destId="{9B8F5C9A-181D-4C60-80E5-3E260A369D3A}" srcOrd="0" destOrd="1" presId="urn:microsoft.com/office/officeart/2005/8/layout/chevron2"/>
    <dgm:cxn modelId="{56F8895D-92D1-45BE-BDD0-5FFF48F76B49}" type="presOf" srcId="{6DBF92B2-FA6A-4228-85D2-1F4481FCCDED}" destId="{47F19039-C35B-4290-81FD-B122AFC02605}" srcOrd="0" destOrd="0" presId="urn:microsoft.com/office/officeart/2005/8/layout/chevron2"/>
    <dgm:cxn modelId="{29F58444-E0C4-42B7-8B69-23D907450D68}" srcId="{C9B3FD6D-D1D9-45E9-9B46-1CEA97E5B57A}" destId="{C2817358-0E5D-4B4C-9B6E-DB9E4B3030BA}" srcOrd="0" destOrd="0" parTransId="{7FFD30F5-F043-49F0-9096-C4782B817C3B}" sibTransId="{12EE6778-ACB9-4C1C-B304-25CBF54E0FA2}"/>
    <dgm:cxn modelId="{5CBFEF6F-B7FA-4C07-BF96-1FCC6C56B2B4}" type="presOf" srcId="{A5FB6F5D-684A-4BC2-8E9F-44D7DD2E2400}" destId="{C677D566-37D2-4582-9ECE-9BC6FF6C5041}" srcOrd="0" destOrd="0" presId="urn:microsoft.com/office/officeart/2005/8/layout/chevron2"/>
    <dgm:cxn modelId="{17AB2459-4F56-4A52-986B-08C1C90F3E93}" type="presOf" srcId="{24486DAF-F6DA-4366-AB75-77963437BBE6}" destId="{F2AD1A33-6E32-4F95-B1E0-91DBAF730687}" srcOrd="0" destOrd="1" presId="urn:microsoft.com/office/officeart/2005/8/layout/chevron2"/>
    <dgm:cxn modelId="{C695C183-A40D-47E8-A22F-F2632C1F188A}" srcId="{C49B8F3E-0E65-4488-A40A-A8A63BF57121}" destId="{EC3429C3-A7F3-4584-A48A-75F91622831A}" srcOrd="3" destOrd="0" parTransId="{6470F49B-0A15-4C44-9C2C-BD7263AD5C01}" sibTransId="{011167CE-C2B0-461A-B0ED-3155021DC06B}"/>
    <dgm:cxn modelId="{06522D91-005B-4588-9276-26B4FD3FC4AC}" type="presOf" srcId="{C2817358-0E5D-4B4C-9B6E-DB9E4B3030BA}" destId="{F2AD1A33-6E32-4F95-B1E0-91DBAF730687}" srcOrd="0" destOrd="0" presId="urn:microsoft.com/office/officeart/2005/8/layout/chevron2"/>
    <dgm:cxn modelId="{2FCC7E9B-BC00-4497-893C-3ADBFDE87497}" type="presOf" srcId="{EC3429C3-A7F3-4584-A48A-75F91622831A}" destId="{F967256C-C686-49A0-A75C-964CC413A53C}" srcOrd="0" destOrd="0" presId="urn:microsoft.com/office/officeart/2005/8/layout/chevron2"/>
    <dgm:cxn modelId="{2EDF81A5-D485-43CF-A8E7-3361F5D4C0ED}" type="presOf" srcId="{713B3B4B-31A5-44E8-8FF5-E5A385739626}" destId="{C2C25084-9FA2-490D-959A-CA7D024F98CA}" srcOrd="0" destOrd="0" presId="urn:microsoft.com/office/officeart/2005/8/layout/chevron2"/>
    <dgm:cxn modelId="{7C17ABBE-8C63-4729-BD2B-5F89D606CB95}" srcId="{C49B8F3E-0E65-4488-A40A-A8A63BF57121}" destId="{C9B3FD6D-D1D9-45E9-9B46-1CEA97E5B57A}" srcOrd="2" destOrd="0" parTransId="{5D1B5FA8-D9A5-4D1D-ACA3-284565975BAD}" sibTransId="{5AFDFAAB-05CE-46A2-926E-31C05C3EE790}"/>
    <dgm:cxn modelId="{0595A3C6-491C-4C8A-8E10-01C70D4AEC15}" srcId="{713B3B4B-31A5-44E8-8FF5-E5A385739626}" destId="{55045836-A075-412A-8461-3323F9091D38}" srcOrd="0" destOrd="0" parTransId="{9E1BC1E9-E45C-49B4-A369-9F2CEB33BAB7}" sibTransId="{0638985F-F5AE-4673-AF43-0345D3D18B1B}"/>
    <dgm:cxn modelId="{33B1F4D5-1589-4384-852D-837311B045CF}" srcId="{713B3B4B-31A5-44E8-8FF5-E5A385739626}" destId="{57BC0E07-9F30-4760-B8D8-6CFED1540E31}" srcOrd="1" destOrd="0" parTransId="{7CF813AA-65AB-4695-A1B5-7F2A754247A0}" sibTransId="{7FE8C330-223F-4160-A291-B2801BA91658}"/>
    <dgm:cxn modelId="{1658FDD9-88D0-4025-8417-46ECB7826D9E}" srcId="{6DBF92B2-FA6A-4228-85D2-1F4481FCCDED}" destId="{A5FB6F5D-684A-4BC2-8E9F-44D7DD2E2400}" srcOrd="0" destOrd="0" parTransId="{E51A0CAD-5FCB-44DF-94E6-96A73454E40B}" sibTransId="{63BF0782-6141-44E5-92B0-F273737FC03B}"/>
    <dgm:cxn modelId="{E21A74E6-7B07-4AEC-B53E-23DF430F7161}" type="presOf" srcId="{6549D471-4649-4F5B-ACC8-4A80AF3DB7FF}" destId="{7CB99AA5-7BF0-46BB-88FE-8104A23B6986}" srcOrd="0" destOrd="0" presId="urn:microsoft.com/office/officeart/2005/8/layout/chevron2"/>
    <dgm:cxn modelId="{253A07EB-BB8F-4E8C-8A94-5FAA84D81306}" srcId="{C9B3FD6D-D1D9-45E9-9B46-1CEA97E5B57A}" destId="{24486DAF-F6DA-4366-AB75-77963437BBE6}" srcOrd="1" destOrd="0" parTransId="{184A64BD-031E-4402-8234-2F9FA8BD6F27}" sibTransId="{F04CE01D-3B56-4014-83C1-15557B38B50F}"/>
    <dgm:cxn modelId="{449ABDFC-A535-46F6-951B-D3BCD6C4876E}" srcId="{EC3429C3-A7F3-4584-A48A-75F91622831A}" destId="{6549D471-4649-4F5B-ACC8-4A80AF3DB7FF}" srcOrd="0" destOrd="0" parTransId="{3E86DD45-3DF8-4308-BBFC-2B56F28FDA7E}" sibTransId="{F0406AD0-0789-4338-8F0A-BD6241DA96A9}"/>
    <dgm:cxn modelId="{0FA95EBA-A8C2-4C78-818B-E541D1EF9AA5}" type="presParOf" srcId="{3DAEE094-148C-494A-97FE-3F187246C2F1}" destId="{ED85875D-5898-428F-A55C-B07DE87A4056}" srcOrd="0" destOrd="0" presId="urn:microsoft.com/office/officeart/2005/8/layout/chevron2"/>
    <dgm:cxn modelId="{08F2289A-B433-4B6A-ACDE-23AF1058B3A8}" type="presParOf" srcId="{ED85875D-5898-428F-A55C-B07DE87A4056}" destId="{C2C25084-9FA2-490D-959A-CA7D024F98CA}" srcOrd="0" destOrd="0" presId="urn:microsoft.com/office/officeart/2005/8/layout/chevron2"/>
    <dgm:cxn modelId="{735C5B7D-CA58-4BC3-853E-FF787262FDCA}" type="presParOf" srcId="{ED85875D-5898-428F-A55C-B07DE87A4056}" destId="{9B8F5C9A-181D-4C60-80E5-3E260A369D3A}" srcOrd="1" destOrd="0" presId="urn:microsoft.com/office/officeart/2005/8/layout/chevron2"/>
    <dgm:cxn modelId="{A7202BA4-933F-47F2-A0E5-BC694D6830B4}" type="presParOf" srcId="{3DAEE094-148C-494A-97FE-3F187246C2F1}" destId="{18FFAFB8-790E-48BE-B217-17EBA7A90186}" srcOrd="1" destOrd="0" presId="urn:microsoft.com/office/officeart/2005/8/layout/chevron2"/>
    <dgm:cxn modelId="{AD7F7824-7E53-4C53-8A0C-4C29708EDDC7}" type="presParOf" srcId="{3DAEE094-148C-494A-97FE-3F187246C2F1}" destId="{CB857D5E-4160-4E79-90F1-11EDED5CE700}" srcOrd="2" destOrd="0" presId="urn:microsoft.com/office/officeart/2005/8/layout/chevron2"/>
    <dgm:cxn modelId="{70E03108-D0E4-4B0E-B43C-EB0787474B87}" type="presParOf" srcId="{CB857D5E-4160-4E79-90F1-11EDED5CE700}" destId="{47F19039-C35B-4290-81FD-B122AFC02605}" srcOrd="0" destOrd="0" presId="urn:microsoft.com/office/officeart/2005/8/layout/chevron2"/>
    <dgm:cxn modelId="{7A0C837D-D1AC-46AD-840D-2996EFBC15BA}" type="presParOf" srcId="{CB857D5E-4160-4E79-90F1-11EDED5CE700}" destId="{C677D566-37D2-4582-9ECE-9BC6FF6C5041}" srcOrd="1" destOrd="0" presId="urn:microsoft.com/office/officeart/2005/8/layout/chevron2"/>
    <dgm:cxn modelId="{B5FA874D-02E1-4222-852D-F44D52B4305B}" type="presParOf" srcId="{3DAEE094-148C-494A-97FE-3F187246C2F1}" destId="{12F68214-9811-4993-B3C9-14D003FD3F7A}" srcOrd="3" destOrd="0" presId="urn:microsoft.com/office/officeart/2005/8/layout/chevron2"/>
    <dgm:cxn modelId="{2B88F3D8-53C8-4E7E-80C9-929DA8F7A353}" type="presParOf" srcId="{3DAEE094-148C-494A-97FE-3F187246C2F1}" destId="{D95B841F-227C-42F1-81BE-0668A587667A}" srcOrd="4" destOrd="0" presId="urn:microsoft.com/office/officeart/2005/8/layout/chevron2"/>
    <dgm:cxn modelId="{D339A3CC-1F92-4AB7-9EBF-DD71F51CF049}" type="presParOf" srcId="{D95B841F-227C-42F1-81BE-0668A587667A}" destId="{B6362309-3721-42AF-AA3C-E10BB246502A}" srcOrd="0" destOrd="0" presId="urn:microsoft.com/office/officeart/2005/8/layout/chevron2"/>
    <dgm:cxn modelId="{C93B577E-C4AF-4E7F-85BD-C2E1A336BF71}" type="presParOf" srcId="{D95B841F-227C-42F1-81BE-0668A587667A}" destId="{F2AD1A33-6E32-4F95-B1E0-91DBAF730687}" srcOrd="1" destOrd="0" presId="urn:microsoft.com/office/officeart/2005/8/layout/chevron2"/>
    <dgm:cxn modelId="{A2ED8B72-C7AC-4023-897B-B103463BD0A4}" type="presParOf" srcId="{3DAEE094-148C-494A-97FE-3F187246C2F1}" destId="{6E26AD2C-6B91-49D6-8C2E-AD79882566AD}" srcOrd="5" destOrd="0" presId="urn:microsoft.com/office/officeart/2005/8/layout/chevron2"/>
    <dgm:cxn modelId="{50A71B9C-7A29-4A6E-AD3F-0FD68C58DB29}" type="presParOf" srcId="{3DAEE094-148C-494A-97FE-3F187246C2F1}" destId="{B7ACE7D3-3916-4635-B3E9-9618296F3E80}" srcOrd="6" destOrd="0" presId="urn:microsoft.com/office/officeart/2005/8/layout/chevron2"/>
    <dgm:cxn modelId="{369BA2BA-77EA-45FC-90B7-005BF5C3C386}" type="presParOf" srcId="{B7ACE7D3-3916-4635-B3E9-9618296F3E80}" destId="{F967256C-C686-49A0-A75C-964CC413A53C}" srcOrd="0" destOrd="0" presId="urn:microsoft.com/office/officeart/2005/8/layout/chevron2"/>
    <dgm:cxn modelId="{96F9DFCC-E51C-4D53-B128-5F35CC893027}" type="presParOf" srcId="{B7ACE7D3-3916-4635-B3E9-9618296F3E80}" destId="{7CB99AA5-7BF0-46BB-88FE-8104A23B6986}"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224169-C35A-400C-BB72-69D276A79D0D}" type="doc">
      <dgm:prSet loTypeId="urn:microsoft.com/office/officeart/2005/8/layout/venn1" loCatId="relationship" qsTypeId="urn:microsoft.com/office/officeart/2005/8/quickstyle/simple1" qsCatId="simple" csTypeId="urn:microsoft.com/office/officeart/2005/8/colors/accent6_2" csCatId="accent6"/>
      <dgm:spPr/>
      <dgm:t>
        <a:bodyPr/>
        <a:lstStyle/>
        <a:p>
          <a:endParaRPr lang="es-AR"/>
        </a:p>
      </dgm:t>
    </dgm:pt>
    <dgm:pt modelId="{B4B812DE-6D8E-4F7A-94AC-6459824C4ABF}">
      <dgm:prSet/>
      <dgm:spPr/>
      <dgm:t>
        <a:bodyPr/>
        <a:lstStyle/>
        <a:p>
          <a:pPr rtl="0"/>
          <a:r>
            <a:rPr lang="es-AR" dirty="0"/>
            <a:t>De producto</a:t>
          </a:r>
        </a:p>
      </dgm:t>
    </dgm:pt>
    <dgm:pt modelId="{CA3F0EC4-9BCD-4386-9B98-3B15454BB852}" type="parTrans" cxnId="{7D7C5F99-7E0A-42AD-889B-6B6F2308E396}">
      <dgm:prSet/>
      <dgm:spPr/>
      <dgm:t>
        <a:bodyPr/>
        <a:lstStyle/>
        <a:p>
          <a:endParaRPr lang="es-AR"/>
        </a:p>
      </dgm:t>
    </dgm:pt>
    <dgm:pt modelId="{193765B9-48A7-4A92-9DDB-5BC0200C7BAA}" type="sibTrans" cxnId="{7D7C5F99-7E0A-42AD-889B-6B6F2308E396}">
      <dgm:prSet/>
      <dgm:spPr/>
      <dgm:t>
        <a:bodyPr/>
        <a:lstStyle/>
        <a:p>
          <a:endParaRPr lang="es-AR"/>
        </a:p>
      </dgm:t>
    </dgm:pt>
    <dgm:pt modelId="{35A86E46-9D2D-44A9-AA02-BC6AC7B86B0E}">
      <dgm:prSet/>
      <dgm:spPr/>
      <dgm:t>
        <a:bodyPr/>
        <a:lstStyle/>
        <a:p>
          <a:pPr rtl="0"/>
          <a:r>
            <a:rPr lang="es-AR" dirty="0"/>
            <a:t>De proyecto</a:t>
          </a:r>
        </a:p>
      </dgm:t>
    </dgm:pt>
    <dgm:pt modelId="{E136C337-A305-417E-8E75-DB2A87599AFD}" type="parTrans" cxnId="{8EB3092B-0A10-478A-97E9-C9C5AC32F632}">
      <dgm:prSet/>
      <dgm:spPr/>
      <dgm:t>
        <a:bodyPr/>
        <a:lstStyle/>
        <a:p>
          <a:endParaRPr lang="es-AR"/>
        </a:p>
      </dgm:t>
    </dgm:pt>
    <dgm:pt modelId="{932E9A12-AC00-44DD-A2B5-79E6A7D6BB5C}" type="sibTrans" cxnId="{8EB3092B-0A10-478A-97E9-C9C5AC32F632}">
      <dgm:prSet/>
      <dgm:spPr/>
      <dgm:t>
        <a:bodyPr/>
        <a:lstStyle/>
        <a:p>
          <a:endParaRPr lang="es-AR"/>
        </a:p>
      </dgm:t>
    </dgm:pt>
    <dgm:pt modelId="{F100A353-80A5-42E5-BC34-43BE8C23357D}">
      <dgm:prSet/>
      <dgm:spPr/>
      <dgm:t>
        <a:bodyPr/>
        <a:lstStyle/>
        <a:p>
          <a:pPr rtl="0"/>
          <a:r>
            <a:rPr lang="es-AR" dirty="0"/>
            <a:t>De proceso</a:t>
          </a:r>
        </a:p>
      </dgm:t>
    </dgm:pt>
    <dgm:pt modelId="{9D52B8A2-2B5B-4C84-8139-DFCCABEA66AB}" type="parTrans" cxnId="{D9DADBE8-D462-49BE-B325-D034ED2739FF}">
      <dgm:prSet/>
      <dgm:spPr/>
      <dgm:t>
        <a:bodyPr/>
        <a:lstStyle/>
        <a:p>
          <a:endParaRPr lang="es-AR"/>
        </a:p>
      </dgm:t>
    </dgm:pt>
    <dgm:pt modelId="{69B024C8-A835-4BA9-980D-FF9CCA3E931F}" type="sibTrans" cxnId="{D9DADBE8-D462-49BE-B325-D034ED2739FF}">
      <dgm:prSet/>
      <dgm:spPr/>
      <dgm:t>
        <a:bodyPr/>
        <a:lstStyle/>
        <a:p>
          <a:endParaRPr lang="es-AR"/>
        </a:p>
      </dgm:t>
    </dgm:pt>
    <dgm:pt modelId="{9EAC3942-07E0-42F4-A536-83EB17EEE1A5}" type="pres">
      <dgm:prSet presAssocID="{D6224169-C35A-400C-BB72-69D276A79D0D}" presName="compositeShape" presStyleCnt="0">
        <dgm:presLayoutVars>
          <dgm:chMax val="7"/>
          <dgm:dir/>
          <dgm:resizeHandles val="exact"/>
        </dgm:presLayoutVars>
      </dgm:prSet>
      <dgm:spPr/>
    </dgm:pt>
    <dgm:pt modelId="{75B786CD-2671-47F4-964C-3BE6D43C9EA2}" type="pres">
      <dgm:prSet presAssocID="{B4B812DE-6D8E-4F7A-94AC-6459824C4ABF}" presName="circ1" presStyleLbl="vennNode1" presStyleIdx="0" presStyleCnt="3"/>
      <dgm:spPr/>
    </dgm:pt>
    <dgm:pt modelId="{64C6760C-C15A-4D66-ABB1-31EF51E021C6}" type="pres">
      <dgm:prSet presAssocID="{B4B812DE-6D8E-4F7A-94AC-6459824C4ABF}" presName="circ1Tx" presStyleLbl="revTx" presStyleIdx="0" presStyleCnt="0">
        <dgm:presLayoutVars>
          <dgm:chMax val="0"/>
          <dgm:chPref val="0"/>
          <dgm:bulletEnabled val="1"/>
        </dgm:presLayoutVars>
      </dgm:prSet>
      <dgm:spPr/>
    </dgm:pt>
    <dgm:pt modelId="{A8292B69-140D-404A-9388-896267C06B59}" type="pres">
      <dgm:prSet presAssocID="{35A86E46-9D2D-44A9-AA02-BC6AC7B86B0E}" presName="circ2" presStyleLbl="vennNode1" presStyleIdx="1" presStyleCnt="3"/>
      <dgm:spPr/>
    </dgm:pt>
    <dgm:pt modelId="{06A5E1D9-F67D-417E-B4A2-5AFD8B15977D}" type="pres">
      <dgm:prSet presAssocID="{35A86E46-9D2D-44A9-AA02-BC6AC7B86B0E}" presName="circ2Tx" presStyleLbl="revTx" presStyleIdx="0" presStyleCnt="0">
        <dgm:presLayoutVars>
          <dgm:chMax val="0"/>
          <dgm:chPref val="0"/>
          <dgm:bulletEnabled val="1"/>
        </dgm:presLayoutVars>
      </dgm:prSet>
      <dgm:spPr/>
    </dgm:pt>
    <dgm:pt modelId="{38A7DC60-98B3-4CF9-BADA-9C81A7C39D0D}" type="pres">
      <dgm:prSet presAssocID="{F100A353-80A5-42E5-BC34-43BE8C23357D}" presName="circ3" presStyleLbl="vennNode1" presStyleIdx="2" presStyleCnt="3"/>
      <dgm:spPr/>
    </dgm:pt>
    <dgm:pt modelId="{2612FC6B-6D5F-4663-8713-7F1B18F1A715}" type="pres">
      <dgm:prSet presAssocID="{F100A353-80A5-42E5-BC34-43BE8C23357D}" presName="circ3Tx" presStyleLbl="revTx" presStyleIdx="0" presStyleCnt="0">
        <dgm:presLayoutVars>
          <dgm:chMax val="0"/>
          <dgm:chPref val="0"/>
          <dgm:bulletEnabled val="1"/>
        </dgm:presLayoutVars>
      </dgm:prSet>
      <dgm:spPr/>
    </dgm:pt>
  </dgm:ptLst>
  <dgm:cxnLst>
    <dgm:cxn modelId="{8EB3092B-0A10-478A-97E9-C9C5AC32F632}" srcId="{D6224169-C35A-400C-BB72-69D276A79D0D}" destId="{35A86E46-9D2D-44A9-AA02-BC6AC7B86B0E}" srcOrd="1" destOrd="0" parTransId="{E136C337-A305-417E-8E75-DB2A87599AFD}" sibTransId="{932E9A12-AC00-44DD-A2B5-79E6A7D6BB5C}"/>
    <dgm:cxn modelId="{99B3F565-A5A6-4162-AD7D-D856BF296296}" type="presOf" srcId="{F100A353-80A5-42E5-BC34-43BE8C23357D}" destId="{2612FC6B-6D5F-4663-8713-7F1B18F1A715}" srcOrd="1" destOrd="0" presId="urn:microsoft.com/office/officeart/2005/8/layout/venn1"/>
    <dgm:cxn modelId="{0E9F3C6F-38A8-4962-B712-F76F01E15D6E}" type="presOf" srcId="{F100A353-80A5-42E5-BC34-43BE8C23357D}" destId="{38A7DC60-98B3-4CF9-BADA-9C81A7C39D0D}" srcOrd="0" destOrd="0" presId="urn:microsoft.com/office/officeart/2005/8/layout/venn1"/>
    <dgm:cxn modelId="{92373278-1320-429C-9F09-51172CD59E87}" type="presOf" srcId="{B4B812DE-6D8E-4F7A-94AC-6459824C4ABF}" destId="{64C6760C-C15A-4D66-ABB1-31EF51E021C6}" srcOrd="1" destOrd="0" presId="urn:microsoft.com/office/officeart/2005/8/layout/venn1"/>
    <dgm:cxn modelId="{7D7C5F99-7E0A-42AD-889B-6B6F2308E396}" srcId="{D6224169-C35A-400C-BB72-69D276A79D0D}" destId="{B4B812DE-6D8E-4F7A-94AC-6459824C4ABF}" srcOrd="0" destOrd="0" parTransId="{CA3F0EC4-9BCD-4386-9B98-3B15454BB852}" sibTransId="{193765B9-48A7-4A92-9DDB-5BC0200C7BAA}"/>
    <dgm:cxn modelId="{3B249DB3-FB4C-4344-87E7-71F4FCE67143}" type="presOf" srcId="{B4B812DE-6D8E-4F7A-94AC-6459824C4ABF}" destId="{75B786CD-2671-47F4-964C-3BE6D43C9EA2}" srcOrd="0" destOrd="0" presId="urn:microsoft.com/office/officeart/2005/8/layout/venn1"/>
    <dgm:cxn modelId="{4BF542BD-9380-4400-868E-9FA8549F4B46}" type="presOf" srcId="{D6224169-C35A-400C-BB72-69D276A79D0D}" destId="{9EAC3942-07E0-42F4-A536-83EB17EEE1A5}" srcOrd="0" destOrd="0" presId="urn:microsoft.com/office/officeart/2005/8/layout/venn1"/>
    <dgm:cxn modelId="{CD8C9CC7-8489-4151-8A9E-F7D0CEE421FC}" type="presOf" srcId="{35A86E46-9D2D-44A9-AA02-BC6AC7B86B0E}" destId="{A8292B69-140D-404A-9388-896267C06B59}" srcOrd="0" destOrd="0" presId="urn:microsoft.com/office/officeart/2005/8/layout/venn1"/>
    <dgm:cxn modelId="{D9DADBE8-D462-49BE-B325-D034ED2739FF}" srcId="{D6224169-C35A-400C-BB72-69D276A79D0D}" destId="{F100A353-80A5-42E5-BC34-43BE8C23357D}" srcOrd="2" destOrd="0" parTransId="{9D52B8A2-2B5B-4C84-8139-DFCCABEA66AB}" sibTransId="{69B024C8-A835-4BA9-980D-FF9CCA3E931F}"/>
    <dgm:cxn modelId="{52703DFA-E38F-42CE-BF4C-580505F75F12}" type="presOf" srcId="{35A86E46-9D2D-44A9-AA02-BC6AC7B86B0E}" destId="{06A5E1D9-F67D-417E-B4A2-5AFD8B15977D}" srcOrd="1" destOrd="0" presId="urn:microsoft.com/office/officeart/2005/8/layout/venn1"/>
    <dgm:cxn modelId="{D5E52608-2C40-44BD-942E-F5051CAF26A3}" type="presParOf" srcId="{9EAC3942-07E0-42F4-A536-83EB17EEE1A5}" destId="{75B786CD-2671-47F4-964C-3BE6D43C9EA2}" srcOrd="0" destOrd="0" presId="urn:microsoft.com/office/officeart/2005/8/layout/venn1"/>
    <dgm:cxn modelId="{8E8A91A1-6C5E-4032-8891-6040D040F0AB}" type="presParOf" srcId="{9EAC3942-07E0-42F4-A536-83EB17EEE1A5}" destId="{64C6760C-C15A-4D66-ABB1-31EF51E021C6}" srcOrd="1" destOrd="0" presId="urn:microsoft.com/office/officeart/2005/8/layout/venn1"/>
    <dgm:cxn modelId="{FA98E52F-31DB-4124-B48F-2A28866BEB80}" type="presParOf" srcId="{9EAC3942-07E0-42F4-A536-83EB17EEE1A5}" destId="{A8292B69-140D-404A-9388-896267C06B59}" srcOrd="2" destOrd="0" presId="urn:microsoft.com/office/officeart/2005/8/layout/venn1"/>
    <dgm:cxn modelId="{6603ADDA-D122-4166-A00D-AB8D746F7D9D}" type="presParOf" srcId="{9EAC3942-07E0-42F4-A536-83EB17EEE1A5}" destId="{06A5E1D9-F67D-417E-B4A2-5AFD8B15977D}" srcOrd="3" destOrd="0" presId="urn:microsoft.com/office/officeart/2005/8/layout/venn1"/>
    <dgm:cxn modelId="{B01F7E68-2994-4195-BDBD-96A5228A4FA1}" type="presParOf" srcId="{9EAC3942-07E0-42F4-A536-83EB17EEE1A5}" destId="{38A7DC60-98B3-4CF9-BADA-9C81A7C39D0D}" srcOrd="4" destOrd="0" presId="urn:microsoft.com/office/officeart/2005/8/layout/venn1"/>
    <dgm:cxn modelId="{171DBF3D-D312-40C7-BD67-42917B5EBDE4}" type="presParOf" srcId="{9EAC3942-07E0-42F4-A536-83EB17EEE1A5}" destId="{2612FC6B-6D5F-4663-8713-7F1B18F1A715}"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224169-C35A-400C-BB72-69D276A79D0D}" type="doc">
      <dgm:prSet loTypeId="urn:microsoft.com/office/officeart/2005/8/layout/cycle2" loCatId="cycle" qsTypeId="urn:microsoft.com/office/officeart/2005/8/quickstyle/simple1" qsCatId="simple" csTypeId="urn:microsoft.com/office/officeart/2005/8/colors/accent6_2" csCatId="accent6" phldr="1"/>
      <dgm:spPr/>
      <dgm:t>
        <a:bodyPr/>
        <a:lstStyle/>
        <a:p>
          <a:endParaRPr lang="es-AR"/>
        </a:p>
      </dgm:t>
    </dgm:pt>
    <dgm:pt modelId="{B4B812DE-6D8E-4F7A-94AC-6459824C4ABF}">
      <dgm:prSet/>
      <dgm:spPr/>
      <dgm:t>
        <a:bodyPr/>
        <a:lstStyle/>
        <a:p>
          <a:pPr rtl="0"/>
          <a:r>
            <a:rPr lang="es-AR" dirty="0"/>
            <a:t>Caracterizar</a:t>
          </a:r>
        </a:p>
      </dgm:t>
    </dgm:pt>
    <dgm:pt modelId="{CA3F0EC4-9BCD-4386-9B98-3B15454BB852}" type="parTrans" cxnId="{7D7C5F99-7E0A-42AD-889B-6B6F2308E396}">
      <dgm:prSet/>
      <dgm:spPr/>
      <dgm:t>
        <a:bodyPr/>
        <a:lstStyle/>
        <a:p>
          <a:endParaRPr lang="es-AR"/>
        </a:p>
      </dgm:t>
    </dgm:pt>
    <dgm:pt modelId="{193765B9-48A7-4A92-9DDB-5BC0200C7BAA}" type="sibTrans" cxnId="{7D7C5F99-7E0A-42AD-889B-6B6F2308E396}">
      <dgm:prSet/>
      <dgm:spPr/>
      <dgm:t>
        <a:bodyPr/>
        <a:lstStyle/>
        <a:p>
          <a:endParaRPr lang="es-AR"/>
        </a:p>
      </dgm:t>
    </dgm:pt>
    <dgm:pt modelId="{35A86E46-9D2D-44A9-AA02-BC6AC7B86B0E}">
      <dgm:prSet/>
      <dgm:spPr/>
      <dgm:t>
        <a:bodyPr/>
        <a:lstStyle/>
        <a:p>
          <a:pPr rtl="0"/>
          <a:r>
            <a:rPr lang="es-AR" dirty="0"/>
            <a:t>Evaluar</a:t>
          </a:r>
        </a:p>
      </dgm:t>
    </dgm:pt>
    <dgm:pt modelId="{E136C337-A305-417E-8E75-DB2A87599AFD}" type="parTrans" cxnId="{8EB3092B-0A10-478A-97E9-C9C5AC32F632}">
      <dgm:prSet/>
      <dgm:spPr/>
      <dgm:t>
        <a:bodyPr/>
        <a:lstStyle/>
        <a:p>
          <a:endParaRPr lang="es-AR"/>
        </a:p>
      </dgm:t>
    </dgm:pt>
    <dgm:pt modelId="{932E9A12-AC00-44DD-A2B5-79E6A7D6BB5C}" type="sibTrans" cxnId="{8EB3092B-0A10-478A-97E9-C9C5AC32F632}">
      <dgm:prSet/>
      <dgm:spPr/>
      <dgm:t>
        <a:bodyPr/>
        <a:lstStyle/>
        <a:p>
          <a:endParaRPr lang="es-AR"/>
        </a:p>
      </dgm:t>
    </dgm:pt>
    <dgm:pt modelId="{F100A353-80A5-42E5-BC34-43BE8C23357D}">
      <dgm:prSet/>
      <dgm:spPr/>
      <dgm:t>
        <a:bodyPr/>
        <a:lstStyle/>
        <a:p>
          <a:pPr rtl="0"/>
          <a:r>
            <a:rPr lang="es-AR" dirty="0"/>
            <a:t>Predecir</a:t>
          </a:r>
        </a:p>
      </dgm:t>
    </dgm:pt>
    <dgm:pt modelId="{9D52B8A2-2B5B-4C84-8139-DFCCABEA66AB}" type="parTrans" cxnId="{D9DADBE8-D462-49BE-B325-D034ED2739FF}">
      <dgm:prSet/>
      <dgm:spPr/>
      <dgm:t>
        <a:bodyPr/>
        <a:lstStyle/>
        <a:p>
          <a:endParaRPr lang="es-AR"/>
        </a:p>
      </dgm:t>
    </dgm:pt>
    <dgm:pt modelId="{69B024C8-A835-4BA9-980D-FF9CCA3E931F}" type="sibTrans" cxnId="{D9DADBE8-D462-49BE-B325-D034ED2739FF}">
      <dgm:prSet/>
      <dgm:spPr/>
      <dgm:t>
        <a:bodyPr/>
        <a:lstStyle/>
        <a:p>
          <a:endParaRPr lang="es-AR"/>
        </a:p>
      </dgm:t>
    </dgm:pt>
    <dgm:pt modelId="{4A5B9D83-FFFA-493A-80F7-2D86AEEBBDFF}">
      <dgm:prSet/>
      <dgm:spPr/>
      <dgm:t>
        <a:bodyPr/>
        <a:lstStyle/>
        <a:p>
          <a:pPr rtl="0"/>
          <a:r>
            <a:rPr lang="es-AR" dirty="0"/>
            <a:t>Mejorar</a:t>
          </a:r>
        </a:p>
      </dgm:t>
    </dgm:pt>
    <dgm:pt modelId="{66217986-0C3D-45C9-AD1D-D71C41FEADDA}" type="parTrans" cxnId="{0D131D73-0A1B-4E2E-BA08-AD550C79F646}">
      <dgm:prSet/>
      <dgm:spPr/>
      <dgm:t>
        <a:bodyPr/>
        <a:lstStyle/>
        <a:p>
          <a:endParaRPr lang="es-AR"/>
        </a:p>
      </dgm:t>
    </dgm:pt>
    <dgm:pt modelId="{65C17B2C-3F21-4F8B-81CC-2399B74818E3}" type="sibTrans" cxnId="{0D131D73-0A1B-4E2E-BA08-AD550C79F646}">
      <dgm:prSet/>
      <dgm:spPr/>
      <dgm:t>
        <a:bodyPr/>
        <a:lstStyle/>
        <a:p>
          <a:endParaRPr lang="es-AR"/>
        </a:p>
      </dgm:t>
    </dgm:pt>
    <dgm:pt modelId="{16448C1C-0C5F-4CA4-86FA-31F2DC284C51}" type="pres">
      <dgm:prSet presAssocID="{D6224169-C35A-400C-BB72-69D276A79D0D}" presName="cycle" presStyleCnt="0">
        <dgm:presLayoutVars>
          <dgm:dir/>
          <dgm:resizeHandles val="exact"/>
        </dgm:presLayoutVars>
      </dgm:prSet>
      <dgm:spPr/>
    </dgm:pt>
    <dgm:pt modelId="{4C6FC9BC-89D8-42AE-9D7C-4E53F27CEC8F}" type="pres">
      <dgm:prSet presAssocID="{B4B812DE-6D8E-4F7A-94AC-6459824C4ABF}" presName="node" presStyleLbl="node1" presStyleIdx="0" presStyleCnt="4">
        <dgm:presLayoutVars>
          <dgm:bulletEnabled val="1"/>
        </dgm:presLayoutVars>
      </dgm:prSet>
      <dgm:spPr/>
    </dgm:pt>
    <dgm:pt modelId="{3E5CC79C-37A3-4AED-A4E3-FCD0077A6ACE}" type="pres">
      <dgm:prSet presAssocID="{193765B9-48A7-4A92-9DDB-5BC0200C7BAA}" presName="sibTrans" presStyleLbl="sibTrans2D1" presStyleIdx="0" presStyleCnt="4"/>
      <dgm:spPr/>
    </dgm:pt>
    <dgm:pt modelId="{A77BE05A-9692-4A1D-BA5A-2F2543B952DE}" type="pres">
      <dgm:prSet presAssocID="{193765B9-48A7-4A92-9DDB-5BC0200C7BAA}" presName="connectorText" presStyleLbl="sibTrans2D1" presStyleIdx="0" presStyleCnt="4"/>
      <dgm:spPr/>
    </dgm:pt>
    <dgm:pt modelId="{E4DBE840-56B6-43AD-850D-DE765933800D}" type="pres">
      <dgm:prSet presAssocID="{35A86E46-9D2D-44A9-AA02-BC6AC7B86B0E}" presName="node" presStyleLbl="node1" presStyleIdx="1" presStyleCnt="4">
        <dgm:presLayoutVars>
          <dgm:bulletEnabled val="1"/>
        </dgm:presLayoutVars>
      </dgm:prSet>
      <dgm:spPr/>
    </dgm:pt>
    <dgm:pt modelId="{EE88F10D-8702-44FC-AF27-FE83CFE07C71}" type="pres">
      <dgm:prSet presAssocID="{932E9A12-AC00-44DD-A2B5-79E6A7D6BB5C}" presName="sibTrans" presStyleLbl="sibTrans2D1" presStyleIdx="1" presStyleCnt="4"/>
      <dgm:spPr/>
    </dgm:pt>
    <dgm:pt modelId="{449105FE-E05E-47A5-A344-2E9905555666}" type="pres">
      <dgm:prSet presAssocID="{932E9A12-AC00-44DD-A2B5-79E6A7D6BB5C}" presName="connectorText" presStyleLbl="sibTrans2D1" presStyleIdx="1" presStyleCnt="4"/>
      <dgm:spPr/>
    </dgm:pt>
    <dgm:pt modelId="{9CB35472-E56C-469F-B974-80D19A977A0C}" type="pres">
      <dgm:prSet presAssocID="{F100A353-80A5-42E5-BC34-43BE8C23357D}" presName="node" presStyleLbl="node1" presStyleIdx="2" presStyleCnt="4">
        <dgm:presLayoutVars>
          <dgm:bulletEnabled val="1"/>
        </dgm:presLayoutVars>
      </dgm:prSet>
      <dgm:spPr/>
    </dgm:pt>
    <dgm:pt modelId="{DE19C5CD-297A-44D2-8F8E-10E74FE56516}" type="pres">
      <dgm:prSet presAssocID="{69B024C8-A835-4BA9-980D-FF9CCA3E931F}" presName="sibTrans" presStyleLbl="sibTrans2D1" presStyleIdx="2" presStyleCnt="4"/>
      <dgm:spPr/>
    </dgm:pt>
    <dgm:pt modelId="{0F338CBF-320C-496A-BCF1-B95EA6A21978}" type="pres">
      <dgm:prSet presAssocID="{69B024C8-A835-4BA9-980D-FF9CCA3E931F}" presName="connectorText" presStyleLbl="sibTrans2D1" presStyleIdx="2" presStyleCnt="4"/>
      <dgm:spPr/>
    </dgm:pt>
    <dgm:pt modelId="{745DC06A-A07A-4BE0-8D78-6DCB31E1666E}" type="pres">
      <dgm:prSet presAssocID="{4A5B9D83-FFFA-493A-80F7-2D86AEEBBDFF}" presName="node" presStyleLbl="node1" presStyleIdx="3" presStyleCnt="4">
        <dgm:presLayoutVars>
          <dgm:bulletEnabled val="1"/>
        </dgm:presLayoutVars>
      </dgm:prSet>
      <dgm:spPr/>
    </dgm:pt>
    <dgm:pt modelId="{4B00B4E2-6F22-4C40-9E6C-BB73EE85C7D0}" type="pres">
      <dgm:prSet presAssocID="{65C17B2C-3F21-4F8B-81CC-2399B74818E3}" presName="sibTrans" presStyleLbl="sibTrans2D1" presStyleIdx="3" presStyleCnt="4"/>
      <dgm:spPr/>
    </dgm:pt>
    <dgm:pt modelId="{EA12EB5A-07C9-49B0-B97A-5C2448A08A8E}" type="pres">
      <dgm:prSet presAssocID="{65C17B2C-3F21-4F8B-81CC-2399B74818E3}" presName="connectorText" presStyleLbl="sibTrans2D1" presStyleIdx="3" presStyleCnt="4"/>
      <dgm:spPr/>
    </dgm:pt>
  </dgm:ptLst>
  <dgm:cxnLst>
    <dgm:cxn modelId="{9B53BD08-FF79-415B-AB8A-9F3A5B6A2F59}" type="presOf" srcId="{69B024C8-A835-4BA9-980D-FF9CCA3E931F}" destId="{DE19C5CD-297A-44D2-8F8E-10E74FE56516}" srcOrd="0" destOrd="0" presId="urn:microsoft.com/office/officeart/2005/8/layout/cycle2"/>
    <dgm:cxn modelId="{FB49960E-0368-4C6D-B65C-C2E0C62EF739}" type="presOf" srcId="{193765B9-48A7-4A92-9DDB-5BC0200C7BAA}" destId="{A77BE05A-9692-4A1D-BA5A-2F2543B952DE}" srcOrd="1" destOrd="0" presId="urn:microsoft.com/office/officeart/2005/8/layout/cycle2"/>
    <dgm:cxn modelId="{48649015-096E-4F89-9EC3-D7654CB85947}" type="presOf" srcId="{193765B9-48A7-4A92-9DDB-5BC0200C7BAA}" destId="{3E5CC79C-37A3-4AED-A4E3-FCD0077A6ACE}" srcOrd="0" destOrd="0" presId="urn:microsoft.com/office/officeart/2005/8/layout/cycle2"/>
    <dgm:cxn modelId="{935D5826-8AE9-4458-A39B-6884CD4FCD9D}" type="presOf" srcId="{69B024C8-A835-4BA9-980D-FF9CCA3E931F}" destId="{0F338CBF-320C-496A-BCF1-B95EA6A21978}" srcOrd="1" destOrd="0" presId="urn:microsoft.com/office/officeart/2005/8/layout/cycle2"/>
    <dgm:cxn modelId="{8EB3092B-0A10-478A-97E9-C9C5AC32F632}" srcId="{D6224169-C35A-400C-BB72-69D276A79D0D}" destId="{35A86E46-9D2D-44A9-AA02-BC6AC7B86B0E}" srcOrd="1" destOrd="0" parTransId="{E136C337-A305-417E-8E75-DB2A87599AFD}" sibTransId="{932E9A12-AC00-44DD-A2B5-79E6A7D6BB5C}"/>
    <dgm:cxn modelId="{15C7BB2C-A967-42A4-B36D-5C50CDB90EFE}" type="presOf" srcId="{932E9A12-AC00-44DD-A2B5-79E6A7D6BB5C}" destId="{449105FE-E05E-47A5-A344-2E9905555666}" srcOrd="1" destOrd="0" presId="urn:microsoft.com/office/officeart/2005/8/layout/cycle2"/>
    <dgm:cxn modelId="{B4145F30-4149-43B7-B57C-5E2691E7DE32}" type="presOf" srcId="{F100A353-80A5-42E5-BC34-43BE8C23357D}" destId="{9CB35472-E56C-469F-B974-80D19A977A0C}" srcOrd="0" destOrd="0" presId="urn:microsoft.com/office/officeart/2005/8/layout/cycle2"/>
    <dgm:cxn modelId="{ECA4153B-2D84-4E1A-B5B9-AC30696C56E4}" type="presOf" srcId="{65C17B2C-3F21-4F8B-81CC-2399B74818E3}" destId="{4B00B4E2-6F22-4C40-9E6C-BB73EE85C7D0}" srcOrd="0" destOrd="0" presId="urn:microsoft.com/office/officeart/2005/8/layout/cycle2"/>
    <dgm:cxn modelId="{F5824444-462C-42A9-AE8D-73195A2EE971}" type="presOf" srcId="{65C17B2C-3F21-4F8B-81CC-2399B74818E3}" destId="{EA12EB5A-07C9-49B0-B97A-5C2448A08A8E}" srcOrd="1" destOrd="0" presId="urn:microsoft.com/office/officeart/2005/8/layout/cycle2"/>
    <dgm:cxn modelId="{984B0768-A9D6-4FA9-A6BF-1B56B18B9B06}" type="presOf" srcId="{D6224169-C35A-400C-BB72-69D276A79D0D}" destId="{16448C1C-0C5F-4CA4-86FA-31F2DC284C51}" srcOrd="0" destOrd="0" presId="urn:microsoft.com/office/officeart/2005/8/layout/cycle2"/>
    <dgm:cxn modelId="{0D131D73-0A1B-4E2E-BA08-AD550C79F646}" srcId="{D6224169-C35A-400C-BB72-69D276A79D0D}" destId="{4A5B9D83-FFFA-493A-80F7-2D86AEEBBDFF}" srcOrd="3" destOrd="0" parTransId="{66217986-0C3D-45C9-AD1D-D71C41FEADDA}" sibTransId="{65C17B2C-3F21-4F8B-81CC-2399B74818E3}"/>
    <dgm:cxn modelId="{7D7C5F99-7E0A-42AD-889B-6B6F2308E396}" srcId="{D6224169-C35A-400C-BB72-69D276A79D0D}" destId="{B4B812DE-6D8E-4F7A-94AC-6459824C4ABF}" srcOrd="0" destOrd="0" parTransId="{CA3F0EC4-9BCD-4386-9B98-3B15454BB852}" sibTransId="{193765B9-48A7-4A92-9DDB-5BC0200C7BAA}"/>
    <dgm:cxn modelId="{A2FB5AA8-4CA8-46EF-8430-C67B4B253F73}" type="presOf" srcId="{B4B812DE-6D8E-4F7A-94AC-6459824C4ABF}" destId="{4C6FC9BC-89D8-42AE-9D7C-4E53F27CEC8F}" srcOrd="0" destOrd="0" presId="urn:microsoft.com/office/officeart/2005/8/layout/cycle2"/>
    <dgm:cxn modelId="{C985FEBA-D7D1-4C3C-B792-5FF202D67A01}" type="presOf" srcId="{932E9A12-AC00-44DD-A2B5-79E6A7D6BB5C}" destId="{EE88F10D-8702-44FC-AF27-FE83CFE07C71}" srcOrd="0" destOrd="0" presId="urn:microsoft.com/office/officeart/2005/8/layout/cycle2"/>
    <dgm:cxn modelId="{09D300C9-DB31-463A-B00B-7DD4FE06C6BA}" type="presOf" srcId="{4A5B9D83-FFFA-493A-80F7-2D86AEEBBDFF}" destId="{745DC06A-A07A-4BE0-8D78-6DCB31E1666E}" srcOrd="0" destOrd="0" presId="urn:microsoft.com/office/officeart/2005/8/layout/cycle2"/>
    <dgm:cxn modelId="{828625E5-44C9-4668-B46C-D1E7E1A4F0CC}" type="presOf" srcId="{35A86E46-9D2D-44A9-AA02-BC6AC7B86B0E}" destId="{E4DBE840-56B6-43AD-850D-DE765933800D}" srcOrd="0" destOrd="0" presId="urn:microsoft.com/office/officeart/2005/8/layout/cycle2"/>
    <dgm:cxn modelId="{D9DADBE8-D462-49BE-B325-D034ED2739FF}" srcId="{D6224169-C35A-400C-BB72-69D276A79D0D}" destId="{F100A353-80A5-42E5-BC34-43BE8C23357D}" srcOrd="2" destOrd="0" parTransId="{9D52B8A2-2B5B-4C84-8139-DFCCABEA66AB}" sibTransId="{69B024C8-A835-4BA9-980D-FF9CCA3E931F}"/>
    <dgm:cxn modelId="{0C6BAF8D-C281-49FE-8346-608201855DD1}" type="presParOf" srcId="{16448C1C-0C5F-4CA4-86FA-31F2DC284C51}" destId="{4C6FC9BC-89D8-42AE-9D7C-4E53F27CEC8F}" srcOrd="0" destOrd="0" presId="urn:microsoft.com/office/officeart/2005/8/layout/cycle2"/>
    <dgm:cxn modelId="{CE534056-23DC-400E-9505-55AE01DBEA7E}" type="presParOf" srcId="{16448C1C-0C5F-4CA4-86FA-31F2DC284C51}" destId="{3E5CC79C-37A3-4AED-A4E3-FCD0077A6ACE}" srcOrd="1" destOrd="0" presId="urn:microsoft.com/office/officeart/2005/8/layout/cycle2"/>
    <dgm:cxn modelId="{0DF43D3A-AA1C-4C3A-96A4-A4C51314B38E}" type="presParOf" srcId="{3E5CC79C-37A3-4AED-A4E3-FCD0077A6ACE}" destId="{A77BE05A-9692-4A1D-BA5A-2F2543B952DE}" srcOrd="0" destOrd="0" presId="urn:microsoft.com/office/officeart/2005/8/layout/cycle2"/>
    <dgm:cxn modelId="{1B31C4C1-40E9-45BA-9BEA-BE128069C944}" type="presParOf" srcId="{16448C1C-0C5F-4CA4-86FA-31F2DC284C51}" destId="{E4DBE840-56B6-43AD-850D-DE765933800D}" srcOrd="2" destOrd="0" presId="urn:microsoft.com/office/officeart/2005/8/layout/cycle2"/>
    <dgm:cxn modelId="{6AC5FA4B-3D22-48E5-81C1-CE5CEDA6F0E1}" type="presParOf" srcId="{16448C1C-0C5F-4CA4-86FA-31F2DC284C51}" destId="{EE88F10D-8702-44FC-AF27-FE83CFE07C71}" srcOrd="3" destOrd="0" presId="urn:microsoft.com/office/officeart/2005/8/layout/cycle2"/>
    <dgm:cxn modelId="{CE3B2FF4-3493-4F1A-9B78-93B8B5A6AFC5}" type="presParOf" srcId="{EE88F10D-8702-44FC-AF27-FE83CFE07C71}" destId="{449105FE-E05E-47A5-A344-2E9905555666}" srcOrd="0" destOrd="0" presId="urn:microsoft.com/office/officeart/2005/8/layout/cycle2"/>
    <dgm:cxn modelId="{F3B71F7A-989B-4755-90CA-C64D5FC33A42}" type="presParOf" srcId="{16448C1C-0C5F-4CA4-86FA-31F2DC284C51}" destId="{9CB35472-E56C-469F-B974-80D19A977A0C}" srcOrd="4" destOrd="0" presId="urn:microsoft.com/office/officeart/2005/8/layout/cycle2"/>
    <dgm:cxn modelId="{0AC3E5AA-F7B1-4333-98F0-ADB1B863145C}" type="presParOf" srcId="{16448C1C-0C5F-4CA4-86FA-31F2DC284C51}" destId="{DE19C5CD-297A-44D2-8F8E-10E74FE56516}" srcOrd="5" destOrd="0" presId="urn:microsoft.com/office/officeart/2005/8/layout/cycle2"/>
    <dgm:cxn modelId="{AF7A3A65-730F-42DA-A781-1C4B29D6AE31}" type="presParOf" srcId="{DE19C5CD-297A-44D2-8F8E-10E74FE56516}" destId="{0F338CBF-320C-496A-BCF1-B95EA6A21978}" srcOrd="0" destOrd="0" presId="urn:microsoft.com/office/officeart/2005/8/layout/cycle2"/>
    <dgm:cxn modelId="{F0E7A6BC-C1A1-4296-B4FA-390D564FBD57}" type="presParOf" srcId="{16448C1C-0C5F-4CA4-86FA-31F2DC284C51}" destId="{745DC06A-A07A-4BE0-8D78-6DCB31E1666E}" srcOrd="6" destOrd="0" presId="urn:microsoft.com/office/officeart/2005/8/layout/cycle2"/>
    <dgm:cxn modelId="{8B85F5DA-415D-4AAA-BE98-D70C8DE408A0}" type="presParOf" srcId="{16448C1C-0C5F-4CA4-86FA-31F2DC284C51}" destId="{4B00B4E2-6F22-4C40-9E6C-BB73EE85C7D0}" srcOrd="7" destOrd="0" presId="urn:microsoft.com/office/officeart/2005/8/layout/cycle2"/>
    <dgm:cxn modelId="{AC033893-3A98-416D-8269-7B01D55C0A3B}" type="presParOf" srcId="{4B00B4E2-6F22-4C40-9E6C-BB73EE85C7D0}" destId="{EA12EB5A-07C9-49B0-B97A-5C2448A08A8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224169-C35A-400C-BB72-69D276A79D0D}" type="doc">
      <dgm:prSet loTypeId="urn:microsoft.com/office/officeart/2005/8/layout/hierarchy3" loCatId="relationship" qsTypeId="urn:microsoft.com/office/officeart/2005/8/quickstyle/simple1" qsCatId="simple" csTypeId="urn:microsoft.com/office/officeart/2005/8/colors/accent6_2" csCatId="accent6" phldr="1"/>
      <dgm:spPr/>
      <dgm:t>
        <a:bodyPr/>
        <a:lstStyle/>
        <a:p>
          <a:endParaRPr lang="es-AR"/>
        </a:p>
      </dgm:t>
    </dgm:pt>
    <dgm:pt modelId="{35A86E46-9D2D-44A9-AA02-BC6AC7B86B0E}">
      <dgm:prSet/>
      <dgm:spPr/>
      <dgm:t>
        <a:bodyPr/>
        <a:lstStyle/>
        <a:p>
          <a:pPr rtl="0"/>
          <a:r>
            <a:rPr lang="es-AR" dirty="0"/>
            <a:t>De proyecto</a:t>
          </a:r>
        </a:p>
      </dgm:t>
    </dgm:pt>
    <dgm:pt modelId="{E136C337-A305-417E-8E75-DB2A87599AFD}" type="parTrans" cxnId="{8EB3092B-0A10-478A-97E9-C9C5AC32F632}">
      <dgm:prSet/>
      <dgm:spPr/>
      <dgm:t>
        <a:bodyPr/>
        <a:lstStyle/>
        <a:p>
          <a:endParaRPr lang="es-AR"/>
        </a:p>
      </dgm:t>
    </dgm:pt>
    <dgm:pt modelId="{932E9A12-AC00-44DD-A2B5-79E6A7D6BB5C}" type="sibTrans" cxnId="{8EB3092B-0A10-478A-97E9-C9C5AC32F632}">
      <dgm:prSet/>
      <dgm:spPr/>
      <dgm:t>
        <a:bodyPr/>
        <a:lstStyle/>
        <a:p>
          <a:endParaRPr lang="es-AR"/>
        </a:p>
      </dgm:t>
    </dgm:pt>
    <dgm:pt modelId="{F100A353-80A5-42E5-BC34-43BE8C23357D}">
      <dgm:prSet/>
      <dgm:spPr/>
      <dgm:t>
        <a:bodyPr/>
        <a:lstStyle/>
        <a:p>
          <a:pPr rtl="0"/>
          <a:r>
            <a:rPr lang="es-AR" dirty="0"/>
            <a:t>De proceso</a:t>
          </a:r>
        </a:p>
      </dgm:t>
    </dgm:pt>
    <dgm:pt modelId="{9D52B8A2-2B5B-4C84-8139-DFCCABEA66AB}" type="parTrans" cxnId="{D9DADBE8-D462-49BE-B325-D034ED2739FF}">
      <dgm:prSet/>
      <dgm:spPr/>
      <dgm:t>
        <a:bodyPr/>
        <a:lstStyle/>
        <a:p>
          <a:endParaRPr lang="es-AR"/>
        </a:p>
      </dgm:t>
    </dgm:pt>
    <dgm:pt modelId="{69B024C8-A835-4BA9-980D-FF9CCA3E931F}" type="sibTrans" cxnId="{D9DADBE8-D462-49BE-B325-D034ED2739FF}">
      <dgm:prSet/>
      <dgm:spPr/>
      <dgm:t>
        <a:bodyPr/>
        <a:lstStyle/>
        <a:p>
          <a:endParaRPr lang="es-AR"/>
        </a:p>
      </dgm:t>
    </dgm:pt>
    <dgm:pt modelId="{F7FE9AB4-D1F8-417B-901C-5F3D3B8067C0}">
      <dgm:prSet/>
      <dgm:spPr/>
      <dgm:t>
        <a:bodyPr/>
        <a:lstStyle/>
        <a:p>
          <a:pPr rtl="0"/>
          <a:r>
            <a:rPr lang="es-AR" dirty="0"/>
            <a:t>Tácticas</a:t>
          </a:r>
        </a:p>
      </dgm:t>
    </dgm:pt>
    <dgm:pt modelId="{D4ED21ED-1B95-4543-A245-82AFC7FE10AB}" type="parTrans" cxnId="{7345EA18-BB35-4489-860C-1FFC96D7D0BB}">
      <dgm:prSet/>
      <dgm:spPr/>
      <dgm:t>
        <a:bodyPr/>
        <a:lstStyle/>
        <a:p>
          <a:endParaRPr lang="es-AR"/>
        </a:p>
      </dgm:t>
    </dgm:pt>
    <dgm:pt modelId="{6F879260-7497-421E-8FE5-6CD952415D39}" type="sibTrans" cxnId="{7345EA18-BB35-4489-860C-1FFC96D7D0BB}">
      <dgm:prSet/>
      <dgm:spPr/>
      <dgm:t>
        <a:bodyPr/>
        <a:lstStyle/>
        <a:p>
          <a:endParaRPr lang="es-AR"/>
        </a:p>
      </dgm:t>
    </dgm:pt>
    <dgm:pt modelId="{F3A0E294-94FD-4B2E-B19A-8A7A047525B4}">
      <dgm:prSet/>
      <dgm:spPr/>
      <dgm:t>
        <a:bodyPr/>
        <a:lstStyle/>
        <a:p>
          <a:pPr rtl="0"/>
          <a:r>
            <a:rPr lang="es-AR" dirty="0"/>
            <a:t>Estratégicas</a:t>
          </a:r>
        </a:p>
      </dgm:t>
    </dgm:pt>
    <dgm:pt modelId="{55B6860B-0427-4757-8DC9-6E8287FF3CF5}" type="parTrans" cxnId="{D211B142-DE26-4B72-9F58-34EEBB37D667}">
      <dgm:prSet/>
      <dgm:spPr/>
      <dgm:t>
        <a:bodyPr/>
        <a:lstStyle/>
        <a:p>
          <a:endParaRPr lang="es-AR"/>
        </a:p>
      </dgm:t>
    </dgm:pt>
    <dgm:pt modelId="{731C35EA-0553-4BA4-B23E-417F035FC9A6}" type="sibTrans" cxnId="{D211B142-DE26-4B72-9F58-34EEBB37D667}">
      <dgm:prSet/>
      <dgm:spPr/>
      <dgm:t>
        <a:bodyPr/>
        <a:lstStyle/>
        <a:p>
          <a:endParaRPr lang="es-AR"/>
        </a:p>
      </dgm:t>
    </dgm:pt>
    <dgm:pt modelId="{64932A01-8939-48AD-999E-F340848A1240}">
      <dgm:prSet/>
      <dgm:spPr/>
      <dgm:t>
        <a:bodyPr/>
        <a:lstStyle/>
        <a:p>
          <a:pPr rtl="0"/>
          <a:r>
            <a:rPr lang="es-AR" dirty="0"/>
            <a:t>Medidas directas</a:t>
          </a:r>
        </a:p>
      </dgm:t>
    </dgm:pt>
    <dgm:pt modelId="{310321AF-A563-4B44-A084-D34DCB772E76}" type="parTrans" cxnId="{EFF3D960-1DA1-4D64-A609-DBF265D5FCDB}">
      <dgm:prSet/>
      <dgm:spPr/>
      <dgm:t>
        <a:bodyPr/>
        <a:lstStyle/>
        <a:p>
          <a:endParaRPr lang="es-AR"/>
        </a:p>
      </dgm:t>
    </dgm:pt>
    <dgm:pt modelId="{A9528A10-C26E-4579-8647-DEA580E3F0B1}" type="sibTrans" cxnId="{EFF3D960-1DA1-4D64-A609-DBF265D5FCDB}">
      <dgm:prSet/>
      <dgm:spPr/>
      <dgm:t>
        <a:bodyPr/>
        <a:lstStyle/>
        <a:p>
          <a:endParaRPr lang="es-AR"/>
        </a:p>
      </dgm:t>
    </dgm:pt>
    <dgm:pt modelId="{466DA34E-C56C-4D0E-A724-7CE7A65CD943}">
      <dgm:prSet/>
      <dgm:spPr/>
      <dgm:t>
        <a:bodyPr/>
        <a:lstStyle/>
        <a:p>
          <a:pPr rtl="0"/>
          <a:r>
            <a:rPr lang="es-AR" dirty="0"/>
            <a:t>Medidas indirectas</a:t>
          </a:r>
        </a:p>
      </dgm:t>
    </dgm:pt>
    <dgm:pt modelId="{46DF7E42-BC90-4492-B5CC-B14C150B0D55}" type="parTrans" cxnId="{0D298EE4-6C07-4DD9-A232-7A94701E4CAF}">
      <dgm:prSet/>
      <dgm:spPr/>
      <dgm:t>
        <a:bodyPr/>
        <a:lstStyle/>
        <a:p>
          <a:endParaRPr lang="es-AR"/>
        </a:p>
      </dgm:t>
    </dgm:pt>
    <dgm:pt modelId="{C8D7076C-4F60-47CC-A16C-7858472A339C}" type="sibTrans" cxnId="{0D298EE4-6C07-4DD9-A232-7A94701E4CAF}">
      <dgm:prSet/>
      <dgm:spPr/>
      <dgm:t>
        <a:bodyPr/>
        <a:lstStyle/>
        <a:p>
          <a:endParaRPr lang="es-AR"/>
        </a:p>
      </dgm:t>
    </dgm:pt>
    <dgm:pt modelId="{599AE89F-94F7-45B4-98CA-68A1AA8CB458}">
      <dgm:prSet/>
      <dgm:spPr/>
      <dgm:t>
        <a:bodyPr/>
        <a:lstStyle/>
        <a:p>
          <a:pPr rtl="0"/>
          <a:r>
            <a:rPr lang="es-AR" dirty="0"/>
            <a:t>Métricas privadas</a:t>
          </a:r>
        </a:p>
      </dgm:t>
    </dgm:pt>
    <dgm:pt modelId="{B589B22D-99CC-4F89-A622-D6D98E0EB400}" type="parTrans" cxnId="{AC21FF39-F30C-4AC9-96C2-A86871EA8635}">
      <dgm:prSet/>
      <dgm:spPr/>
      <dgm:t>
        <a:bodyPr/>
        <a:lstStyle/>
        <a:p>
          <a:endParaRPr lang="es-AR"/>
        </a:p>
      </dgm:t>
    </dgm:pt>
    <dgm:pt modelId="{8A019CE1-A020-4D60-8B7D-9FA15BC8EB79}" type="sibTrans" cxnId="{AC21FF39-F30C-4AC9-96C2-A86871EA8635}">
      <dgm:prSet/>
      <dgm:spPr/>
      <dgm:t>
        <a:bodyPr/>
        <a:lstStyle/>
        <a:p>
          <a:endParaRPr lang="es-AR"/>
        </a:p>
      </dgm:t>
    </dgm:pt>
    <dgm:pt modelId="{28A1E7AF-C5A6-4564-9747-96CD13C77C8C}">
      <dgm:prSet/>
      <dgm:spPr/>
      <dgm:t>
        <a:bodyPr/>
        <a:lstStyle/>
        <a:p>
          <a:pPr rtl="0"/>
          <a:r>
            <a:rPr lang="es-AR" dirty="0"/>
            <a:t>Métricas públicas</a:t>
          </a:r>
        </a:p>
      </dgm:t>
    </dgm:pt>
    <dgm:pt modelId="{C6473B96-54A6-4ED2-BBA7-90422616FBB3}" type="parTrans" cxnId="{1F97E1A1-86E4-4C2C-8B79-EDB504528DA6}">
      <dgm:prSet/>
      <dgm:spPr/>
      <dgm:t>
        <a:bodyPr/>
        <a:lstStyle/>
        <a:p>
          <a:endParaRPr lang="es-AR"/>
        </a:p>
      </dgm:t>
    </dgm:pt>
    <dgm:pt modelId="{FC8D12D0-167C-4E9B-A1C0-525AB2FF4DBB}" type="sibTrans" cxnId="{1F97E1A1-86E4-4C2C-8B79-EDB504528DA6}">
      <dgm:prSet/>
      <dgm:spPr/>
      <dgm:t>
        <a:bodyPr/>
        <a:lstStyle/>
        <a:p>
          <a:endParaRPr lang="es-AR"/>
        </a:p>
      </dgm:t>
    </dgm:pt>
    <dgm:pt modelId="{3F58CD5E-6EC9-4E94-BB01-D0B3F0F6E8D5}">
      <dgm:prSet/>
      <dgm:spPr/>
      <dgm:t>
        <a:bodyPr/>
        <a:lstStyle/>
        <a:p>
          <a:pPr rtl="0"/>
          <a:r>
            <a:rPr lang="es-AR" dirty="0"/>
            <a:t>Estimación de tiempo y esfuerzo</a:t>
          </a:r>
        </a:p>
      </dgm:t>
    </dgm:pt>
    <dgm:pt modelId="{968E43BC-91AD-4EEB-B58E-C59791C00977}" type="parTrans" cxnId="{F97BA009-9926-4262-A803-657202249D9F}">
      <dgm:prSet/>
      <dgm:spPr/>
      <dgm:t>
        <a:bodyPr/>
        <a:lstStyle/>
        <a:p>
          <a:endParaRPr lang="es-AR"/>
        </a:p>
      </dgm:t>
    </dgm:pt>
    <dgm:pt modelId="{50A4DCE0-D867-41FE-BBCF-77DE1B1F09D5}" type="sibTrans" cxnId="{F97BA009-9926-4262-A803-657202249D9F}">
      <dgm:prSet/>
      <dgm:spPr/>
      <dgm:t>
        <a:bodyPr/>
        <a:lstStyle/>
        <a:p>
          <a:endParaRPr lang="es-AR"/>
        </a:p>
      </dgm:t>
    </dgm:pt>
    <dgm:pt modelId="{E2CC0C31-044F-47E2-A5FD-3649C8E611E8}">
      <dgm:prSet/>
      <dgm:spPr/>
      <dgm:t>
        <a:bodyPr/>
        <a:lstStyle/>
        <a:p>
          <a:pPr rtl="0"/>
          <a:r>
            <a:rPr lang="es-AR" dirty="0"/>
            <a:t>Tasas de producción</a:t>
          </a:r>
        </a:p>
      </dgm:t>
    </dgm:pt>
    <dgm:pt modelId="{20E89B0B-CF55-45F3-8556-B50B7EFE5522}" type="parTrans" cxnId="{39167E73-A05C-4AAD-BEFB-316570FE769E}">
      <dgm:prSet/>
      <dgm:spPr/>
      <dgm:t>
        <a:bodyPr/>
        <a:lstStyle/>
        <a:p>
          <a:endParaRPr lang="es-AR"/>
        </a:p>
      </dgm:t>
    </dgm:pt>
    <dgm:pt modelId="{A73B22BD-41E1-4442-9E4C-46637885DA92}" type="sibTrans" cxnId="{39167E73-A05C-4AAD-BEFB-316570FE769E}">
      <dgm:prSet/>
      <dgm:spPr/>
      <dgm:t>
        <a:bodyPr/>
        <a:lstStyle/>
        <a:p>
          <a:endParaRPr lang="es-AR"/>
        </a:p>
      </dgm:t>
    </dgm:pt>
    <dgm:pt modelId="{46D13149-C882-4452-9D1E-BA582DD4DE6D}">
      <dgm:prSet/>
      <dgm:spPr/>
      <dgm:t>
        <a:bodyPr/>
        <a:lstStyle/>
        <a:p>
          <a:pPr rtl="0"/>
          <a:r>
            <a:rPr lang="es-AR" dirty="0"/>
            <a:t>Minimizar calendario</a:t>
          </a:r>
        </a:p>
      </dgm:t>
    </dgm:pt>
    <dgm:pt modelId="{112D9A81-9F09-4647-B674-3B5E87C50812}" type="parTrans" cxnId="{D37BC1A7-BFA1-434B-8A7B-C702DAE0B7B0}">
      <dgm:prSet/>
      <dgm:spPr/>
      <dgm:t>
        <a:bodyPr/>
        <a:lstStyle/>
        <a:p>
          <a:endParaRPr lang="es-AR"/>
        </a:p>
      </dgm:t>
    </dgm:pt>
    <dgm:pt modelId="{87530C2B-41C3-4856-86E7-3DECA72026E5}" type="sibTrans" cxnId="{D37BC1A7-BFA1-434B-8A7B-C702DAE0B7B0}">
      <dgm:prSet/>
      <dgm:spPr/>
      <dgm:t>
        <a:bodyPr/>
        <a:lstStyle/>
        <a:p>
          <a:endParaRPr lang="es-AR"/>
        </a:p>
      </dgm:t>
    </dgm:pt>
    <dgm:pt modelId="{F8DBD051-8202-43E1-B93A-3BDBFCFBE958}">
      <dgm:prSet/>
      <dgm:spPr/>
      <dgm:t>
        <a:bodyPr/>
        <a:lstStyle/>
        <a:p>
          <a:pPr rtl="0"/>
          <a:r>
            <a:rPr lang="es-AR"/>
            <a:t>Valorar </a:t>
          </a:r>
          <a:r>
            <a:rPr lang="es-AR" dirty="0"/>
            <a:t>la calidad del producto</a:t>
          </a:r>
        </a:p>
      </dgm:t>
    </dgm:pt>
    <dgm:pt modelId="{2828F57C-B2E2-4051-AD4E-A5ABEB68A212}" type="parTrans" cxnId="{0DBF5CA2-C896-4E35-9544-F3CFFFB81587}">
      <dgm:prSet/>
      <dgm:spPr/>
      <dgm:t>
        <a:bodyPr/>
        <a:lstStyle/>
        <a:p>
          <a:endParaRPr lang="es-AR"/>
        </a:p>
      </dgm:t>
    </dgm:pt>
    <dgm:pt modelId="{94209426-7940-4E16-B555-394FB72ED6A3}" type="sibTrans" cxnId="{0DBF5CA2-C896-4E35-9544-F3CFFFB81587}">
      <dgm:prSet/>
      <dgm:spPr/>
      <dgm:t>
        <a:bodyPr/>
        <a:lstStyle/>
        <a:p>
          <a:endParaRPr lang="es-AR"/>
        </a:p>
      </dgm:t>
    </dgm:pt>
    <dgm:pt modelId="{439D2397-2ACE-4F0A-AE4B-658DDD4707A5}" type="pres">
      <dgm:prSet presAssocID="{D6224169-C35A-400C-BB72-69D276A79D0D}" presName="diagram" presStyleCnt="0">
        <dgm:presLayoutVars>
          <dgm:chPref val="1"/>
          <dgm:dir/>
          <dgm:animOne val="branch"/>
          <dgm:animLvl val="lvl"/>
          <dgm:resizeHandles/>
        </dgm:presLayoutVars>
      </dgm:prSet>
      <dgm:spPr/>
    </dgm:pt>
    <dgm:pt modelId="{8B9C225F-DC12-4D05-8AA1-3DB85C894616}" type="pres">
      <dgm:prSet presAssocID="{35A86E46-9D2D-44A9-AA02-BC6AC7B86B0E}" presName="root" presStyleCnt="0"/>
      <dgm:spPr/>
    </dgm:pt>
    <dgm:pt modelId="{DD52DD44-9DEF-4F44-9909-BC957CA9111B}" type="pres">
      <dgm:prSet presAssocID="{35A86E46-9D2D-44A9-AA02-BC6AC7B86B0E}" presName="rootComposite" presStyleCnt="0"/>
      <dgm:spPr/>
    </dgm:pt>
    <dgm:pt modelId="{4665D345-8B1E-4EFE-BAA3-51ECE2C24636}" type="pres">
      <dgm:prSet presAssocID="{35A86E46-9D2D-44A9-AA02-BC6AC7B86B0E}" presName="rootText" presStyleLbl="node1" presStyleIdx="0" presStyleCnt="2"/>
      <dgm:spPr/>
    </dgm:pt>
    <dgm:pt modelId="{60E7D550-C3B1-4685-941F-00FB89680636}" type="pres">
      <dgm:prSet presAssocID="{35A86E46-9D2D-44A9-AA02-BC6AC7B86B0E}" presName="rootConnector" presStyleLbl="node1" presStyleIdx="0" presStyleCnt="2"/>
      <dgm:spPr/>
    </dgm:pt>
    <dgm:pt modelId="{D39591AB-B4B3-4F19-8E61-4BDF05E57B48}" type="pres">
      <dgm:prSet presAssocID="{35A86E46-9D2D-44A9-AA02-BC6AC7B86B0E}" presName="childShape" presStyleCnt="0"/>
      <dgm:spPr/>
    </dgm:pt>
    <dgm:pt modelId="{7D9AEF07-627A-4896-87EA-15D0CF97F65D}" type="pres">
      <dgm:prSet presAssocID="{D4ED21ED-1B95-4543-A245-82AFC7FE10AB}" presName="Name13" presStyleLbl="parChTrans1D2" presStyleIdx="0" presStyleCnt="10"/>
      <dgm:spPr/>
    </dgm:pt>
    <dgm:pt modelId="{3386C06A-5D5A-42E8-A39C-9663663EA26E}" type="pres">
      <dgm:prSet presAssocID="{F7FE9AB4-D1F8-417B-901C-5F3D3B8067C0}" presName="childText" presStyleLbl="bgAcc1" presStyleIdx="0" presStyleCnt="10">
        <dgm:presLayoutVars>
          <dgm:bulletEnabled val="1"/>
        </dgm:presLayoutVars>
      </dgm:prSet>
      <dgm:spPr/>
    </dgm:pt>
    <dgm:pt modelId="{7107BAEF-9F50-4259-B93A-E39D88591AF7}" type="pres">
      <dgm:prSet presAssocID="{968E43BC-91AD-4EEB-B58E-C59791C00977}" presName="Name13" presStyleLbl="parChTrans1D2" presStyleIdx="1" presStyleCnt="10"/>
      <dgm:spPr/>
    </dgm:pt>
    <dgm:pt modelId="{405CE4A9-302D-4E26-B87E-871F1F059687}" type="pres">
      <dgm:prSet presAssocID="{3F58CD5E-6EC9-4E94-BB01-D0B3F0F6E8D5}" presName="childText" presStyleLbl="bgAcc1" presStyleIdx="1" presStyleCnt="10">
        <dgm:presLayoutVars>
          <dgm:bulletEnabled val="1"/>
        </dgm:presLayoutVars>
      </dgm:prSet>
      <dgm:spPr/>
    </dgm:pt>
    <dgm:pt modelId="{3589938F-DB59-4C27-A346-85AA301EB185}" type="pres">
      <dgm:prSet presAssocID="{20E89B0B-CF55-45F3-8556-B50B7EFE5522}" presName="Name13" presStyleLbl="parChTrans1D2" presStyleIdx="2" presStyleCnt="10"/>
      <dgm:spPr/>
    </dgm:pt>
    <dgm:pt modelId="{DA57EE71-0682-4255-B02D-77B479AFDA9F}" type="pres">
      <dgm:prSet presAssocID="{E2CC0C31-044F-47E2-A5FD-3649C8E611E8}" presName="childText" presStyleLbl="bgAcc1" presStyleIdx="2" presStyleCnt="10">
        <dgm:presLayoutVars>
          <dgm:bulletEnabled val="1"/>
        </dgm:presLayoutVars>
      </dgm:prSet>
      <dgm:spPr/>
    </dgm:pt>
    <dgm:pt modelId="{B37A9712-BA8B-4393-8D6B-EA9A27556C66}" type="pres">
      <dgm:prSet presAssocID="{112D9A81-9F09-4647-B674-3B5E87C50812}" presName="Name13" presStyleLbl="parChTrans1D2" presStyleIdx="3" presStyleCnt="10"/>
      <dgm:spPr/>
    </dgm:pt>
    <dgm:pt modelId="{EF7F28A3-7103-4BE1-8221-5BB8631CBEFB}" type="pres">
      <dgm:prSet presAssocID="{46D13149-C882-4452-9D1E-BA582DD4DE6D}" presName="childText" presStyleLbl="bgAcc1" presStyleIdx="3" presStyleCnt="10">
        <dgm:presLayoutVars>
          <dgm:bulletEnabled val="1"/>
        </dgm:presLayoutVars>
      </dgm:prSet>
      <dgm:spPr/>
    </dgm:pt>
    <dgm:pt modelId="{DE44A850-0BE2-4742-9993-CFCD3EC89F0D}" type="pres">
      <dgm:prSet presAssocID="{2828F57C-B2E2-4051-AD4E-A5ABEB68A212}" presName="Name13" presStyleLbl="parChTrans1D2" presStyleIdx="4" presStyleCnt="10"/>
      <dgm:spPr/>
    </dgm:pt>
    <dgm:pt modelId="{BADD3B30-DC8D-4B06-9C25-263D3CECB95B}" type="pres">
      <dgm:prSet presAssocID="{F8DBD051-8202-43E1-B93A-3BDBFCFBE958}" presName="childText" presStyleLbl="bgAcc1" presStyleIdx="4" presStyleCnt="10">
        <dgm:presLayoutVars>
          <dgm:bulletEnabled val="1"/>
        </dgm:presLayoutVars>
      </dgm:prSet>
      <dgm:spPr/>
    </dgm:pt>
    <dgm:pt modelId="{E645F9BC-9B9C-40FA-B795-BB8C91EBB240}" type="pres">
      <dgm:prSet presAssocID="{F100A353-80A5-42E5-BC34-43BE8C23357D}" presName="root" presStyleCnt="0"/>
      <dgm:spPr/>
    </dgm:pt>
    <dgm:pt modelId="{CD796DEF-A240-4BF8-B586-63F66B519164}" type="pres">
      <dgm:prSet presAssocID="{F100A353-80A5-42E5-BC34-43BE8C23357D}" presName="rootComposite" presStyleCnt="0"/>
      <dgm:spPr/>
    </dgm:pt>
    <dgm:pt modelId="{D468F026-223C-400D-90F4-047B69B9FF9C}" type="pres">
      <dgm:prSet presAssocID="{F100A353-80A5-42E5-BC34-43BE8C23357D}" presName="rootText" presStyleLbl="node1" presStyleIdx="1" presStyleCnt="2"/>
      <dgm:spPr/>
    </dgm:pt>
    <dgm:pt modelId="{E9ED3B31-F4ED-4346-A605-49C34F23344B}" type="pres">
      <dgm:prSet presAssocID="{F100A353-80A5-42E5-BC34-43BE8C23357D}" presName="rootConnector" presStyleLbl="node1" presStyleIdx="1" presStyleCnt="2"/>
      <dgm:spPr/>
    </dgm:pt>
    <dgm:pt modelId="{74375B26-5F94-4EAE-B4DA-A7189D48A9B9}" type="pres">
      <dgm:prSet presAssocID="{F100A353-80A5-42E5-BC34-43BE8C23357D}" presName="childShape" presStyleCnt="0"/>
      <dgm:spPr/>
    </dgm:pt>
    <dgm:pt modelId="{468F5F9B-F6DC-4DB3-8833-BA170419BAC0}" type="pres">
      <dgm:prSet presAssocID="{55B6860B-0427-4757-8DC9-6E8287FF3CF5}" presName="Name13" presStyleLbl="parChTrans1D2" presStyleIdx="5" presStyleCnt="10"/>
      <dgm:spPr/>
    </dgm:pt>
    <dgm:pt modelId="{694310EA-678B-4733-B439-1D3FFD4EABCF}" type="pres">
      <dgm:prSet presAssocID="{F3A0E294-94FD-4B2E-B19A-8A7A047525B4}" presName="childText" presStyleLbl="bgAcc1" presStyleIdx="5" presStyleCnt="10">
        <dgm:presLayoutVars>
          <dgm:bulletEnabled val="1"/>
        </dgm:presLayoutVars>
      </dgm:prSet>
      <dgm:spPr/>
    </dgm:pt>
    <dgm:pt modelId="{1DC415F0-0146-4C79-92A7-CB2FA4438FA0}" type="pres">
      <dgm:prSet presAssocID="{310321AF-A563-4B44-A084-D34DCB772E76}" presName="Name13" presStyleLbl="parChTrans1D2" presStyleIdx="6" presStyleCnt="10"/>
      <dgm:spPr/>
    </dgm:pt>
    <dgm:pt modelId="{71FEBD26-EAFD-4F40-AE66-49F5D217A825}" type="pres">
      <dgm:prSet presAssocID="{64932A01-8939-48AD-999E-F340848A1240}" presName="childText" presStyleLbl="bgAcc1" presStyleIdx="6" presStyleCnt="10">
        <dgm:presLayoutVars>
          <dgm:bulletEnabled val="1"/>
        </dgm:presLayoutVars>
      </dgm:prSet>
      <dgm:spPr/>
    </dgm:pt>
    <dgm:pt modelId="{0F8AD4FC-1CC2-4D7C-B929-B50EBD47107B}" type="pres">
      <dgm:prSet presAssocID="{46DF7E42-BC90-4492-B5CC-B14C150B0D55}" presName="Name13" presStyleLbl="parChTrans1D2" presStyleIdx="7" presStyleCnt="10"/>
      <dgm:spPr/>
    </dgm:pt>
    <dgm:pt modelId="{9A2AEC61-40E6-4C64-A64D-1E14E4EF1569}" type="pres">
      <dgm:prSet presAssocID="{466DA34E-C56C-4D0E-A724-7CE7A65CD943}" presName="childText" presStyleLbl="bgAcc1" presStyleIdx="7" presStyleCnt="10">
        <dgm:presLayoutVars>
          <dgm:bulletEnabled val="1"/>
        </dgm:presLayoutVars>
      </dgm:prSet>
      <dgm:spPr/>
    </dgm:pt>
    <dgm:pt modelId="{A023C95F-C1C2-4FDF-A5EE-489F7C7AC5C7}" type="pres">
      <dgm:prSet presAssocID="{B589B22D-99CC-4F89-A622-D6D98E0EB400}" presName="Name13" presStyleLbl="parChTrans1D2" presStyleIdx="8" presStyleCnt="10"/>
      <dgm:spPr/>
    </dgm:pt>
    <dgm:pt modelId="{696DBB86-087C-4890-B59D-CFC81EC86CFA}" type="pres">
      <dgm:prSet presAssocID="{599AE89F-94F7-45B4-98CA-68A1AA8CB458}" presName="childText" presStyleLbl="bgAcc1" presStyleIdx="8" presStyleCnt="10">
        <dgm:presLayoutVars>
          <dgm:bulletEnabled val="1"/>
        </dgm:presLayoutVars>
      </dgm:prSet>
      <dgm:spPr/>
    </dgm:pt>
    <dgm:pt modelId="{8749FD03-1024-4278-8CAB-E278959B29D4}" type="pres">
      <dgm:prSet presAssocID="{C6473B96-54A6-4ED2-BBA7-90422616FBB3}" presName="Name13" presStyleLbl="parChTrans1D2" presStyleIdx="9" presStyleCnt="10"/>
      <dgm:spPr/>
    </dgm:pt>
    <dgm:pt modelId="{3F3BFF82-D37B-4115-B838-2549F3890CDB}" type="pres">
      <dgm:prSet presAssocID="{28A1E7AF-C5A6-4564-9747-96CD13C77C8C}" presName="childText" presStyleLbl="bgAcc1" presStyleIdx="9" presStyleCnt="10">
        <dgm:presLayoutVars>
          <dgm:bulletEnabled val="1"/>
        </dgm:presLayoutVars>
      </dgm:prSet>
      <dgm:spPr/>
    </dgm:pt>
  </dgm:ptLst>
  <dgm:cxnLst>
    <dgm:cxn modelId="{3688FD04-CA9B-4670-958B-714F391EF1AE}" type="presOf" srcId="{D4ED21ED-1B95-4543-A245-82AFC7FE10AB}" destId="{7D9AEF07-627A-4896-87EA-15D0CF97F65D}" srcOrd="0" destOrd="0" presId="urn:microsoft.com/office/officeart/2005/8/layout/hierarchy3"/>
    <dgm:cxn modelId="{F97BA009-9926-4262-A803-657202249D9F}" srcId="{35A86E46-9D2D-44A9-AA02-BC6AC7B86B0E}" destId="{3F58CD5E-6EC9-4E94-BB01-D0B3F0F6E8D5}" srcOrd="1" destOrd="0" parTransId="{968E43BC-91AD-4EEB-B58E-C59791C00977}" sibTransId="{50A4DCE0-D867-41FE-BBCF-77DE1B1F09D5}"/>
    <dgm:cxn modelId="{7345EA18-BB35-4489-860C-1FFC96D7D0BB}" srcId="{35A86E46-9D2D-44A9-AA02-BC6AC7B86B0E}" destId="{F7FE9AB4-D1F8-417B-901C-5F3D3B8067C0}" srcOrd="0" destOrd="0" parTransId="{D4ED21ED-1B95-4543-A245-82AFC7FE10AB}" sibTransId="{6F879260-7497-421E-8FE5-6CD952415D39}"/>
    <dgm:cxn modelId="{A4AF411D-FD07-451E-A109-FF6D61D90382}" type="presOf" srcId="{2828F57C-B2E2-4051-AD4E-A5ABEB68A212}" destId="{DE44A850-0BE2-4742-9993-CFCD3EC89F0D}" srcOrd="0" destOrd="0" presId="urn:microsoft.com/office/officeart/2005/8/layout/hierarchy3"/>
    <dgm:cxn modelId="{65586327-86AB-460F-BBEA-A7AECD11B4F1}" type="presOf" srcId="{F100A353-80A5-42E5-BC34-43BE8C23357D}" destId="{D468F026-223C-400D-90F4-047B69B9FF9C}" srcOrd="0" destOrd="0" presId="urn:microsoft.com/office/officeart/2005/8/layout/hierarchy3"/>
    <dgm:cxn modelId="{AA93F228-28EE-44B6-A79B-5230C4EDFD11}" type="presOf" srcId="{310321AF-A563-4B44-A084-D34DCB772E76}" destId="{1DC415F0-0146-4C79-92A7-CB2FA4438FA0}" srcOrd="0" destOrd="0" presId="urn:microsoft.com/office/officeart/2005/8/layout/hierarchy3"/>
    <dgm:cxn modelId="{8EB3092B-0A10-478A-97E9-C9C5AC32F632}" srcId="{D6224169-C35A-400C-BB72-69D276A79D0D}" destId="{35A86E46-9D2D-44A9-AA02-BC6AC7B86B0E}" srcOrd="0" destOrd="0" parTransId="{E136C337-A305-417E-8E75-DB2A87599AFD}" sibTransId="{932E9A12-AC00-44DD-A2B5-79E6A7D6BB5C}"/>
    <dgm:cxn modelId="{579E7F35-DE55-4CCF-AC2D-CC9D05ED9041}" type="presOf" srcId="{466DA34E-C56C-4D0E-A724-7CE7A65CD943}" destId="{9A2AEC61-40E6-4C64-A64D-1E14E4EF1569}" srcOrd="0" destOrd="0" presId="urn:microsoft.com/office/officeart/2005/8/layout/hierarchy3"/>
    <dgm:cxn modelId="{AC21FF39-F30C-4AC9-96C2-A86871EA8635}" srcId="{F100A353-80A5-42E5-BC34-43BE8C23357D}" destId="{599AE89F-94F7-45B4-98CA-68A1AA8CB458}" srcOrd="3" destOrd="0" parTransId="{B589B22D-99CC-4F89-A622-D6D98E0EB400}" sibTransId="{8A019CE1-A020-4D60-8B7D-9FA15BC8EB79}"/>
    <dgm:cxn modelId="{A542AC3C-02E6-4B69-9C4E-A29A0B983AF3}" type="presOf" srcId="{3F58CD5E-6EC9-4E94-BB01-D0B3F0F6E8D5}" destId="{405CE4A9-302D-4E26-B87E-871F1F059687}" srcOrd="0" destOrd="0" presId="urn:microsoft.com/office/officeart/2005/8/layout/hierarchy3"/>
    <dgm:cxn modelId="{CE4D483F-F131-4BE2-9352-7895DCB25D7B}" type="presOf" srcId="{64932A01-8939-48AD-999E-F340848A1240}" destId="{71FEBD26-EAFD-4F40-AE66-49F5D217A825}" srcOrd="0" destOrd="0" presId="urn:microsoft.com/office/officeart/2005/8/layout/hierarchy3"/>
    <dgm:cxn modelId="{EFF3D960-1DA1-4D64-A609-DBF265D5FCDB}" srcId="{F100A353-80A5-42E5-BC34-43BE8C23357D}" destId="{64932A01-8939-48AD-999E-F340848A1240}" srcOrd="1" destOrd="0" parTransId="{310321AF-A563-4B44-A084-D34DCB772E76}" sibTransId="{A9528A10-C26E-4579-8647-DEA580E3F0B1}"/>
    <dgm:cxn modelId="{F3E27F42-D42B-4FEF-91B8-B5EB8825EB89}" type="presOf" srcId="{35A86E46-9D2D-44A9-AA02-BC6AC7B86B0E}" destId="{60E7D550-C3B1-4685-941F-00FB89680636}" srcOrd="1" destOrd="0" presId="urn:microsoft.com/office/officeart/2005/8/layout/hierarchy3"/>
    <dgm:cxn modelId="{D211B142-DE26-4B72-9F58-34EEBB37D667}" srcId="{F100A353-80A5-42E5-BC34-43BE8C23357D}" destId="{F3A0E294-94FD-4B2E-B19A-8A7A047525B4}" srcOrd="0" destOrd="0" parTransId="{55B6860B-0427-4757-8DC9-6E8287FF3CF5}" sibTransId="{731C35EA-0553-4BA4-B23E-417F035FC9A6}"/>
    <dgm:cxn modelId="{B6522F45-5968-4750-B97C-18E3777B05C9}" type="presOf" srcId="{46D13149-C882-4452-9D1E-BA582DD4DE6D}" destId="{EF7F28A3-7103-4BE1-8221-5BB8631CBEFB}" srcOrd="0" destOrd="0" presId="urn:microsoft.com/office/officeart/2005/8/layout/hierarchy3"/>
    <dgm:cxn modelId="{1D814272-5576-4F69-9144-3ABAB3024091}" type="presOf" srcId="{B589B22D-99CC-4F89-A622-D6D98E0EB400}" destId="{A023C95F-C1C2-4FDF-A5EE-489F7C7AC5C7}" srcOrd="0" destOrd="0" presId="urn:microsoft.com/office/officeart/2005/8/layout/hierarchy3"/>
    <dgm:cxn modelId="{39167E73-A05C-4AAD-BEFB-316570FE769E}" srcId="{35A86E46-9D2D-44A9-AA02-BC6AC7B86B0E}" destId="{E2CC0C31-044F-47E2-A5FD-3649C8E611E8}" srcOrd="2" destOrd="0" parTransId="{20E89B0B-CF55-45F3-8556-B50B7EFE5522}" sibTransId="{A73B22BD-41E1-4442-9E4C-46637885DA92}"/>
    <dgm:cxn modelId="{7C957478-C6DC-4066-A038-F952F436A63D}" type="presOf" srcId="{F7FE9AB4-D1F8-417B-901C-5F3D3B8067C0}" destId="{3386C06A-5D5A-42E8-A39C-9663663EA26E}" srcOrd="0" destOrd="0" presId="urn:microsoft.com/office/officeart/2005/8/layout/hierarchy3"/>
    <dgm:cxn modelId="{97D99E80-B6E1-407C-9DE2-7DCA475EE90E}" type="presOf" srcId="{C6473B96-54A6-4ED2-BBA7-90422616FBB3}" destId="{8749FD03-1024-4278-8CAB-E278959B29D4}" srcOrd="0" destOrd="0" presId="urn:microsoft.com/office/officeart/2005/8/layout/hierarchy3"/>
    <dgm:cxn modelId="{A5EECA81-182E-48F8-9047-C16C29D47F93}" type="presOf" srcId="{112D9A81-9F09-4647-B674-3B5E87C50812}" destId="{B37A9712-BA8B-4393-8D6B-EA9A27556C66}" srcOrd="0" destOrd="0" presId="urn:microsoft.com/office/officeart/2005/8/layout/hierarchy3"/>
    <dgm:cxn modelId="{21C6D68A-FADE-476E-B0B0-5B1C7A9EFF79}" type="presOf" srcId="{46DF7E42-BC90-4492-B5CC-B14C150B0D55}" destId="{0F8AD4FC-1CC2-4D7C-B929-B50EBD47107B}" srcOrd="0" destOrd="0" presId="urn:microsoft.com/office/officeart/2005/8/layout/hierarchy3"/>
    <dgm:cxn modelId="{93469197-6DC8-45ED-A003-6E5C94D7074C}" type="presOf" srcId="{55B6860B-0427-4757-8DC9-6E8287FF3CF5}" destId="{468F5F9B-F6DC-4DB3-8833-BA170419BAC0}" srcOrd="0" destOrd="0" presId="urn:microsoft.com/office/officeart/2005/8/layout/hierarchy3"/>
    <dgm:cxn modelId="{639DA498-5BE7-4751-A477-87A824512434}" type="presOf" srcId="{F100A353-80A5-42E5-BC34-43BE8C23357D}" destId="{E9ED3B31-F4ED-4346-A605-49C34F23344B}" srcOrd="1" destOrd="0" presId="urn:microsoft.com/office/officeart/2005/8/layout/hierarchy3"/>
    <dgm:cxn modelId="{F10C6D99-78B6-4938-9044-6FBFEE203673}" type="presOf" srcId="{F8DBD051-8202-43E1-B93A-3BDBFCFBE958}" destId="{BADD3B30-DC8D-4B06-9C25-263D3CECB95B}" srcOrd="0" destOrd="0" presId="urn:microsoft.com/office/officeart/2005/8/layout/hierarchy3"/>
    <dgm:cxn modelId="{AEF9F89D-4010-4BCD-B56E-9B6425A4E136}" type="presOf" srcId="{E2CC0C31-044F-47E2-A5FD-3649C8E611E8}" destId="{DA57EE71-0682-4255-B02D-77B479AFDA9F}" srcOrd="0" destOrd="0" presId="urn:microsoft.com/office/officeart/2005/8/layout/hierarchy3"/>
    <dgm:cxn modelId="{1F97E1A1-86E4-4C2C-8B79-EDB504528DA6}" srcId="{F100A353-80A5-42E5-BC34-43BE8C23357D}" destId="{28A1E7AF-C5A6-4564-9747-96CD13C77C8C}" srcOrd="4" destOrd="0" parTransId="{C6473B96-54A6-4ED2-BBA7-90422616FBB3}" sibTransId="{FC8D12D0-167C-4E9B-A1C0-525AB2FF4DBB}"/>
    <dgm:cxn modelId="{0DBF5CA2-C896-4E35-9544-F3CFFFB81587}" srcId="{35A86E46-9D2D-44A9-AA02-BC6AC7B86B0E}" destId="{F8DBD051-8202-43E1-B93A-3BDBFCFBE958}" srcOrd="4" destOrd="0" parTransId="{2828F57C-B2E2-4051-AD4E-A5ABEB68A212}" sibTransId="{94209426-7940-4E16-B555-394FB72ED6A3}"/>
    <dgm:cxn modelId="{D37BC1A7-BFA1-434B-8A7B-C702DAE0B7B0}" srcId="{35A86E46-9D2D-44A9-AA02-BC6AC7B86B0E}" destId="{46D13149-C882-4452-9D1E-BA582DD4DE6D}" srcOrd="3" destOrd="0" parTransId="{112D9A81-9F09-4647-B674-3B5E87C50812}" sibTransId="{87530C2B-41C3-4856-86E7-3DECA72026E5}"/>
    <dgm:cxn modelId="{496AF0B2-11D6-4712-A7D2-4F647E74C9FF}" type="presOf" srcId="{D6224169-C35A-400C-BB72-69D276A79D0D}" destId="{439D2397-2ACE-4F0A-AE4B-658DDD4707A5}" srcOrd="0" destOrd="0" presId="urn:microsoft.com/office/officeart/2005/8/layout/hierarchy3"/>
    <dgm:cxn modelId="{9DD84BBB-B57E-4665-B902-EAB7BFD5B39E}" type="presOf" srcId="{20E89B0B-CF55-45F3-8556-B50B7EFE5522}" destId="{3589938F-DB59-4C27-A346-85AA301EB185}" srcOrd="0" destOrd="0" presId="urn:microsoft.com/office/officeart/2005/8/layout/hierarchy3"/>
    <dgm:cxn modelId="{8D3A2EBE-8D28-4F52-9EC9-3E75CB215E70}" type="presOf" srcId="{35A86E46-9D2D-44A9-AA02-BC6AC7B86B0E}" destId="{4665D345-8B1E-4EFE-BAA3-51ECE2C24636}" srcOrd="0" destOrd="0" presId="urn:microsoft.com/office/officeart/2005/8/layout/hierarchy3"/>
    <dgm:cxn modelId="{A5B71CD6-79A9-4820-838F-B3C90B20CC51}" type="presOf" srcId="{F3A0E294-94FD-4B2E-B19A-8A7A047525B4}" destId="{694310EA-678B-4733-B439-1D3FFD4EABCF}" srcOrd="0" destOrd="0" presId="urn:microsoft.com/office/officeart/2005/8/layout/hierarchy3"/>
    <dgm:cxn modelId="{0D298EE4-6C07-4DD9-A232-7A94701E4CAF}" srcId="{F100A353-80A5-42E5-BC34-43BE8C23357D}" destId="{466DA34E-C56C-4D0E-A724-7CE7A65CD943}" srcOrd="2" destOrd="0" parTransId="{46DF7E42-BC90-4492-B5CC-B14C150B0D55}" sibTransId="{C8D7076C-4F60-47CC-A16C-7858472A339C}"/>
    <dgm:cxn modelId="{D2986AE7-EEF8-4022-97D9-47FD36C2705F}" type="presOf" srcId="{599AE89F-94F7-45B4-98CA-68A1AA8CB458}" destId="{696DBB86-087C-4890-B59D-CFC81EC86CFA}" srcOrd="0" destOrd="0" presId="urn:microsoft.com/office/officeart/2005/8/layout/hierarchy3"/>
    <dgm:cxn modelId="{D9DADBE8-D462-49BE-B325-D034ED2739FF}" srcId="{D6224169-C35A-400C-BB72-69D276A79D0D}" destId="{F100A353-80A5-42E5-BC34-43BE8C23357D}" srcOrd="1" destOrd="0" parTransId="{9D52B8A2-2B5B-4C84-8139-DFCCABEA66AB}" sibTransId="{69B024C8-A835-4BA9-980D-FF9CCA3E931F}"/>
    <dgm:cxn modelId="{8E673DEC-61D0-4A98-A8A9-55830B9A4E80}" type="presOf" srcId="{28A1E7AF-C5A6-4564-9747-96CD13C77C8C}" destId="{3F3BFF82-D37B-4115-B838-2549F3890CDB}" srcOrd="0" destOrd="0" presId="urn:microsoft.com/office/officeart/2005/8/layout/hierarchy3"/>
    <dgm:cxn modelId="{C91690F6-6EB7-48B5-9F46-5D4C49EE7AB0}" type="presOf" srcId="{968E43BC-91AD-4EEB-B58E-C59791C00977}" destId="{7107BAEF-9F50-4259-B93A-E39D88591AF7}" srcOrd="0" destOrd="0" presId="urn:microsoft.com/office/officeart/2005/8/layout/hierarchy3"/>
    <dgm:cxn modelId="{9A705F5C-0319-4799-9666-2AD56DA829F0}" type="presParOf" srcId="{439D2397-2ACE-4F0A-AE4B-658DDD4707A5}" destId="{8B9C225F-DC12-4D05-8AA1-3DB85C894616}" srcOrd="0" destOrd="0" presId="urn:microsoft.com/office/officeart/2005/8/layout/hierarchy3"/>
    <dgm:cxn modelId="{6ACB5A7D-4FA8-4331-87FA-458FDDAD5FF0}" type="presParOf" srcId="{8B9C225F-DC12-4D05-8AA1-3DB85C894616}" destId="{DD52DD44-9DEF-4F44-9909-BC957CA9111B}" srcOrd="0" destOrd="0" presId="urn:microsoft.com/office/officeart/2005/8/layout/hierarchy3"/>
    <dgm:cxn modelId="{28661B2D-7513-4892-ABA2-83B8391D2E34}" type="presParOf" srcId="{DD52DD44-9DEF-4F44-9909-BC957CA9111B}" destId="{4665D345-8B1E-4EFE-BAA3-51ECE2C24636}" srcOrd="0" destOrd="0" presId="urn:microsoft.com/office/officeart/2005/8/layout/hierarchy3"/>
    <dgm:cxn modelId="{92DCB0F2-B2BF-4B92-BE89-9E68D4451617}" type="presParOf" srcId="{DD52DD44-9DEF-4F44-9909-BC957CA9111B}" destId="{60E7D550-C3B1-4685-941F-00FB89680636}" srcOrd="1" destOrd="0" presId="urn:microsoft.com/office/officeart/2005/8/layout/hierarchy3"/>
    <dgm:cxn modelId="{4CA7FDF4-E913-4E87-B98D-6085001E168B}" type="presParOf" srcId="{8B9C225F-DC12-4D05-8AA1-3DB85C894616}" destId="{D39591AB-B4B3-4F19-8E61-4BDF05E57B48}" srcOrd="1" destOrd="0" presId="urn:microsoft.com/office/officeart/2005/8/layout/hierarchy3"/>
    <dgm:cxn modelId="{C9074F0D-91C3-4B87-83A2-0442CC0E0ACB}" type="presParOf" srcId="{D39591AB-B4B3-4F19-8E61-4BDF05E57B48}" destId="{7D9AEF07-627A-4896-87EA-15D0CF97F65D}" srcOrd="0" destOrd="0" presId="urn:microsoft.com/office/officeart/2005/8/layout/hierarchy3"/>
    <dgm:cxn modelId="{675C8675-A959-401A-8D99-C4E11F6FAB67}" type="presParOf" srcId="{D39591AB-B4B3-4F19-8E61-4BDF05E57B48}" destId="{3386C06A-5D5A-42E8-A39C-9663663EA26E}" srcOrd="1" destOrd="0" presId="urn:microsoft.com/office/officeart/2005/8/layout/hierarchy3"/>
    <dgm:cxn modelId="{D1D27C42-D9FB-4CF6-A094-DBE767E048B4}" type="presParOf" srcId="{D39591AB-B4B3-4F19-8E61-4BDF05E57B48}" destId="{7107BAEF-9F50-4259-B93A-E39D88591AF7}" srcOrd="2" destOrd="0" presId="urn:microsoft.com/office/officeart/2005/8/layout/hierarchy3"/>
    <dgm:cxn modelId="{C85BD4E7-798B-47DD-9296-EB9F26F7FBC7}" type="presParOf" srcId="{D39591AB-B4B3-4F19-8E61-4BDF05E57B48}" destId="{405CE4A9-302D-4E26-B87E-871F1F059687}" srcOrd="3" destOrd="0" presId="urn:microsoft.com/office/officeart/2005/8/layout/hierarchy3"/>
    <dgm:cxn modelId="{351F6690-DD5A-4AFA-B683-F103B69647A9}" type="presParOf" srcId="{D39591AB-B4B3-4F19-8E61-4BDF05E57B48}" destId="{3589938F-DB59-4C27-A346-85AA301EB185}" srcOrd="4" destOrd="0" presId="urn:microsoft.com/office/officeart/2005/8/layout/hierarchy3"/>
    <dgm:cxn modelId="{AC919DA5-BF51-43DC-9ACD-F8F6331C23CA}" type="presParOf" srcId="{D39591AB-B4B3-4F19-8E61-4BDF05E57B48}" destId="{DA57EE71-0682-4255-B02D-77B479AFDA9F}" srcOrd="5" destOrd="0" presId="urn:microsoft.com/office/officeart/2005/8/layout/hierarchy3"/>
    <dgm:cxn modelId="{2931DB48-CB30-4528-A82A-5D09E8AAF70F}" type="presParOf" srcId="{D39591AB-B4B3-4F19-8E61-4BDF05E57B48}" destId="{B37A9712-BA8B-4393-8D6B-EA9A27556C66}" srcOrd="6" destOrd="0" presId="urn:microsoft.com/office/officeart/2005/8/layout/hierarchy3"/>
    <dgm:cxn modelId="{9B49BCC8-1CA7-48D7-95F7-8FDB6146682E}" type="presParOf" srcId="{D39591AB-B4B3-4F19-8E61-4BDF05E57B48}" destId="{EF7F28A3-7103-4BE1-8221-5BB8631CBEFB}" srcOrd="7" destOrd="0" presId="urn:microsoft.com/office/officeart/2005/8/layout/hierarchy3"/>
    <dgm:cxn modelId="{1B44C154-982B-4893-A238-263E9DE20C35}" type="presParOf" srcId="{D39591AB-B4B3-4F19-8E61-4BDF05E57B48}" destId="{DE44A850-0BE2-4742-9993-CFCD3EC89F0D}" srcOrd="8" destOrd="0" presId="urn:microsoft.com/office/officeart/2005/8/layout/hierarchy3"/>
    <dgm:cxn modelId="{0FCAE89C-DA68-4D61-ADD1-01B6D8308F20}" type="presParOf" srcId="{D39591AB-B4B3-4F19-8E61-4BDF05E57B48}" destId="{BADD3B30-DC8D-4B06-9C25-263D3CECB95B}" srcOrd="9" destOrd="0" presId="urn:microsoft.com/office/officeart/2005/8/layout/hierarchy3"/>
    <dgm:cxn modelId="{2371937E-96C2-4F7A-A1B0-3F03BD53FD44}" type="presParOf" srcId="{439D2397-2ACE-4F0A-AE4B-658DDD4707A5}" destId="{E645F9BC-9B9C-40FA-B795-BB8C91EBB240}" srcOrd="1" destOrd="0" presId="urn:microsoft.com/office/officeart/2005/8/layout/hierarchy3"/>
    <dgm:cxn modelId="{D96BF440-87AA-495D-8248-14001765C94D}" type="presParOf" srcId="{E645F9BC-9B9C-40FA-B795-BB8C91EBB240}" destId="{CD796DEF-A240-4BF8-B586-63F66B519164}" srcOrd="0" destOrd="0" presId="urn:microsoft.com/office/officeart/2005/8/layout/hierarchy3"/>
    <dgm:cxn modelId="{92768627-37BB-4992-99FE-D4FFFF623E08}" type="presParOf" srcId="{CD796DEF-A240-4BF8-B586-63F66B519164}" destId="{D468F026-223C-400D-90F4-047B69B9FF9C}" srcOrd="0" destOrd="0" presId="urn:microsoft.com/office/officeart/2005/8/layout/hierarchy3"/>
    <dgm:cxn modelId="{2499A965-A013-4C1A-ADF4-3A1EDB081632}" type="presParOf" srcId="{CD796DEF-A240-4BF8-B586-63F66B519164}" destId="{E9ED3B31-F4ED-4346-A605-49C34F23344B}" srcOrd="1" destOrd="0" presId="urn:microsoft.com/office/officeart/2005/8/layout/hierarchy3"/>
    <dgm:cxn modelId="{4C8927A8-736A-48F4-84E3-A8DF5D2CF58C}" type="presParOf" srcId="{E645F9BC-9B9C-40FA-B795-BB8C91EBB240}" destId="{74375B26-5F94-4EAE-B4DA-A7189D48A9B9}" srcOrd="1" destOrd="0" presId="urn:microsoft.com/office/officeart/2005/8/layout/hierarchy3"/>
    <dgm:cxn modelId="{AE580DDC-BBDB-4DA3-91B3-D2EE20EDDBBF}" type="presParOf" srcId="{74375B26-5F94-4EAE-B4DA-A7189D48A9B9}" destId="{468F5F9B-F6DC-4DB3-8833-BA170419BAC0}" srcOrd="0" destOrd="0" presId="urn:microsoft.com/office/officeart/2005/8/layout/hierarchy3"/>
    <dgm:cxn modelId="{7B2975B4-96E2-4826-9F69-490F853585DA}" type="presParOf" srcId="{74375B26-5F94-4EAE-B4DA-A7189D48A9B9}" destId="{694310EA-678B-4733-B439-1D3FFD4EABCF}" srcOrd="1" destOrd="0" presId="urn:microsoft.com/office/officeart/2005/8/layout/hierarchy3"/>
    <dgm:cxn modelId="{6FD7FE19-B955-4D86-B97F-20433EC7FFD8}" type="presParOf" srcId="{74375B26-5F94-4EAE-B4DA-A7189D48A9B9}" destId="{1DC415F0-0146-4C79-92A7-CB2FA4438FA0}" srcOrd="2" destOrd="0" presId="urn:microsoft.com/office/officeart/2005/8/layout/hierarchy3"/>
    <dgm:cxn modelId="{2DEE8CAA-899B-4205-A80C-4462276BF3D0}" type="presParOf" srcId="{74375B26-5F94-4EAE-B4DA-A7189D48A9B9}" destId="{71FEBD26-EAFD-4F40-AE66-49F5D217A825}" srcOrd="3" destOrd="0" presId="urn:microsoft.com/office/officeart/2005/8/layout/hierarchy3"/>
    <dgm:cxn modelId="{1AB32765-7A63-4F4C-A74D-50636A41FAA3}" type="presParOf" srcId="{74375B26-5F94-4EAE-B4DA-A7189D48A9B9}" destId="{0F8AD4FC-1CC2-4D7C-B929-B50EBD47107B}" srcOrd="4" destOrd="0" presId="urn:microsoft.com/office/officeart/2005/8/layout/hierarchy3"/>
    <dgm:cxn modelId="{0579926E-FC26-47BA-BAD4-3BBC841C396A}" type="presParOf" srcId="{74375B26-5F94-4EAE-B4DA-A7189D48A9B9}" destId="{9A2AEC61-40E6-4C64-A64D-1E14E4EF1569}" srcOrd="5" destOrd="0" presId="urn:microsoft.com/office/officeart/2005/8/layout/hierarchy3"/>
    <dgm:cxn modelId="{028D2158-0B35-454F-B772-569042B1EEB7}" type="presParOf" srcId="{74375B26-5F94-4EAE-B4DA-A7189D48A9B9}" destId="{A023C95F-C1C2-4FDF-A5EE-489F7C7AC5C7}" srcOrd="6" destOrd="0" presId="urn:microsoft.com/office/officeart/2005/8/layout/hierarchy3"/>
    <dgm:cxn modelId="{2CF8A3DE-1149-4AA5-BEC3-1161656C8F0B}" type="presParOf" srcId="{74375B26-5F94-4EAE-B4DA-A7189D48A9B9}" destId="{696DBB86-087C-4890-B59D-CFC81EC86CFA}" srcOrd="7" destOrd="0" presId="urn:microsoft.com/office/officeart/2005/8/layout/hierarchy3"/>
    <dgm:cxn modelId="{ECD96883-2B24-4C70-8A44-9572C7A6E434}" type="presParOf" srcId="{74375B26-5F94-4EAE-B4DA-A7189D48A9B9}" destId="{8749FD03-1024-4278-8CAB-E278959B29D4}" srcOrd="8" destOrd="0" presId="urn:microsoft.com/office/officeart/2005/8/layout/hierarchy3"/>
    <dgm:cxn modelId="{0029415B-5895-4D94-BE1F-E24A60C7D3C0}" type="presParOf" srcId="{74375B26-5F94-4EAE-B4DA-A7189D48A9B9}" destId="{3F3BFF82-D37B-4115-B838-2549F3890CDB}" srcOrd="9"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0F2B1EE-B571-4C80-91C6-1142330C78A0}" type="doc">
      <dgm:prSet loTypeId="urn:microsoft.com/office/officeart/2005/8/layout/process4" loCatId="list" qsTypeId="urn:microsoft.com/office/officeart/2005/8/quickstyle/simple1" qsCatId="simple" csTypeId="urn:microsoft.com/office/officeart/2005/8/colors/accent6_2" csCatId="accent6" phldr="1"/>
      <dgm:spPr/>
      <dgm:t>
        <a:bodyPr/>
        <a:lstStyle/>
        <a:p>
          <a:endParaRPr lang="es-AR"/>
        </a:p>
      </dgm:t>
    </dgm:pt>
    <dgm:pt modelId="{A17F168B-2C44-44C7-A0BF-C5D2E1D053FA}">
      <dgm:prSet phldrT="[Texto]"/>
      <dgm:spPr/>
      <dgm:t>
        <a:bodyPr/>
        <a:lstStyle/>
        <a:p>
          <a:r>
            <a:rPr lang="es-AR" dirty="0"/>
            <a:t>Métricas de Producto</a:t>
          </a:r>
        </a:p>
      </dgm:t>
    </dgm:pt>
    <dgm:pt modelId="{F7412697-1E0D-4E9A-8B41-FA52E0110FDA}" type="parTrans" cxnId="{62462614-02AD-4C34-AAE7-073F32CB09F4}">
      <dgm:prSet/>
      <dgm:spPr/>
      <dgm:t>
        <a:bodyPr/>
        <a:lstStyle/>
        <a:p>
          <a:endParaRPr lang="es-AR"/>
        </a:p>
      </dgm:t>
    </dgm:pt>
    <dgm:pt modelId="{208AAAB0-295C-49A5-A3A5-5C1BAFF0E2BE}" type="sibTrans" cxnId="{62462614-02AD-4C34-AAE7-073F32CB09F4}">
      <dgm:prSet/>
      <dgm:spPr/>
      <dgm:t>
        <a:bodyPr/>
        <a:lstStyle/>
        <a:p>
          <a:endParaRPr lang="es-AR"/>
        </a:p>
      </dgm:t>
    </dgm:pt>
    <dgm:pt modelId="{07304E10-23C2-491D-A0D5-7D190A9C9A4C}">
      <dgm:prSet phldrT="[Texto]"/>
      <dgm:spPr/>
      <dgm:t>
        <a:bodyPr/>
        <a:lstStyle/>
        <a:p>
          <a:r>
            <a:rPr lang="es-AR" dirty="0"/>
            <a:t>Privadas para un individuo</a:t>
          </a:r>
        </a:p>
      </dgm:t>
    </dgm:pt>
    <dgm:pt modelId="{E8C4DF23-426A-482B-864B-39CF2032FD94}" type="parTrans" cxnId="{E7A29D73-5C7A-436A-8F16-9CFE33EEE0C7}">
      <dgm:prSet/>
      <dgm:spPr/>
      <dgm:t>
        <a:bodyPr/>
        <a:lstStyle/>
        <a:p>
          <a:endParaRPr lang="es-AR"/>
        </a:p>
      </dgm:t>
    </dgm:pt>
    <dgm:pt modelId="{79F227C9-0F2D-42B4-B53B-97C05B7809AE}" type="sibTrans" cxnId="{E7A29D73-5C7A-436A-8F16-9CFE33EEE0C7}">
      <dgm:prSet/>
      <dgm:spPr/>
      <dgm:t>
        <a:bodyPr/>
        <a:lstStyle/>
        <a:p>
          <a:endParaRPr lang="es-AR"/>
        </a:p>
      </dgm:t>
    </dgm:pt>
    <dgm:pt modelId="{F2F30867-F004-4D04-9784-AA909E9168D9}">
      <dgm:prSet phldrT="[Texto]"/>
      <dgm:spPr/>
      <dgm:t>
        <a:bodyPr/>
        <a:lstStyle/>
        <a:p>
          <a:r>
            <a:rPr lang="es-AR" dirty="0"/>
            <a:t>Directas: LOC, defectos reportados; Indirectas: Funcionalidad</a:t>
          </a:r>
        </a:p>
      </dgm:t>
    </dgm:pt>
    <dgm:pt modelId="{DA587040-1458-405E-B147-1C1E70430298}" type="parTrans" cxnId="{7A6CAF3C-8365-4EA8-B469-DF7FD5A98467}">
      <dgm:prSet/>
      <dgm:spPr/>
      <dgm:t>
        <a:bodyPr/>
        <a:lstStyle/>
        <a:p>
          <a:endParaRPr lang="es-AR"/>
        </a:p>
      </dgm:t>
    </dgm:pt>
    <dgm:pt modelId="{8C42F04E-5538-4D51-BB7E-B2A8669BE1F9}" type="sibTrans" cxnId="{7A6CAF3C-8365-4EA8-B469-DF7FD5A98467}">
      <dgm:prSet/>
      <dgm:spPr/>
      <dgm:t>
        <a:bodyPr/>
        <a:lstStyle/>
        <a:p>
          <a:endParaRPr lang="es-AR"/>
        </a:p>
      </dgm:t>
    </dgm:pt>
    <dgm:pt modelId="{C29817C9-3695-4D34-BB0B-C0A5D0606481}">
      <dgm:prSet phldrT="[Texto]"/>
      <dgm:spPr/>
      <dgm:t>
        <a:bodyPr/>
        <a:lstStyle/>
        <a:p>
          <a:r>
            <a:rPr lang="es-AR" dirty="0"/>
            <a:t>Métricas de Proyecto</a:t>
          </a:r>
        </a:p>
      </dgm:t>
    </dgm:pt>
    <dgm:pt modelId="{0E8793FF-6A22-4D72-8322-517C7203FD0E}" type="parTrans" cxnId="{64842C43-5ECB-4D2B-B95B-893593700AD9}">
      <dgm:prSet/>
      <dgm:spPr/>
      <dgm:t>
        <a:bodyPr/>
        <a:lstStyle/>
        <a:p>
          <a:endParaRPr lang="es-AR"/>
        </a:p>
      </dgm:t>
    </dgm:pt>
    <dgm:pt modelId="{10719C7A-1640-4EA9-8A86-D019A0D56000}" type="sibTrans" cxnId="{64842C43-5ECB-4D2B-B95B-893593700AD9}">
      <dgm:prSet/>
      <dgm:spPr/>
      <dgm:t>
        <a:bodyPr/>
        <a:lstStyle/>
        <a:p>
          <a:endParaRPr lang="es-AR"/>
        </a:p>
      </dgm:t>
    </dgm:pt>
    <dgm:pt modelId="{E940B363-690B-4967-AA78-EA7E1C6AD410}">
      <dgm:prSet phldrT="[Texto]"/>
      <dgm:spPr/>
      <dgm:t>
        <a:bodyPr/>
        <a:lstStyle/>
        <a:p>
          <a:r>
            <a:rPr lang="es-AR" dirty="0"/>
            <a:t>Públicas para un equipo</a:t>
          </a:r>
        </a:p>
      </dgm:t>
    </dgm:pt>
    <dgm:pt modelId="{853CAF19-8EA9-4D2A-AB85-D4E0772ECC5A}" type="parTrans" cxnId="{23318232-4413-4719-886D-5D9017C17560}">
      <dgm:prSet/>
      <dgm:spPr/>
      <dgm:t>
        <a:bodyPr/>
        <a:lstStyle/>
        <a:p>
          <a:endParaRPr lang="es-AR"/>
        </a:p>
      </dgm:t>
    </dgm:pt>
    <dgm:pt modelId="{E847CDAC-E559-41AD-9CAE-735374BB85A6}" type="sibTrans" cxnId="{23318232-4413-4719-886D-5D9017C17560}">
      <dgm:prSet/>
      <dgm:spPr/>
      <dgm:t>
        <a:bodyPr/>
        <a:lstStyle/>
        <a:p>
          <a:endParaRPr lang="es-AR"/>
        </a:p>
      </dgm:t>
    </dgm:pt>
    <dgm:pt modelId="{583280AC-9D85-4100-B8CC-14F464007987}">
      <dgm:prSet phldrT="[Texto]"/>
      <dgm:spPr/>
      <dgm:t>
        <a:bodyPr/>
        <a:lstStyle/>
        <a:p>
          <a:r>
            <a:rPr lang="es-AR" dirty="0"/>
            <a:t>Tasa de producción</a:t>
          </a:r>
        </a:p>
      </dgm:t>
    </dgm:pt>
    <dgm:pt modelId="{9A1DC036-D918-4F00-A324-D4E909017F2B}" type="parTrans" cxnId="{094ACB15-D995-4BFF-A551-946E0E80156C}">
      <dgm:prSet/>
      <dgm:spPr/>
      <dgm:t>
        <a:bodyPr/>
        <a:lstStyle/>
        <a:p>
          <a:endParaRPr lang="es-AR"/>
        </a:p>
      </dgm:t>
    </dgm:pt>
    <dgm:pt modelId="{4734DEDB-7C97-4E60-9EFE-F4E168C5CB36}" type="sibTrans" cxnId="{094ACB15-D995-4BFF-A551-946E0E80156C}">
      <dgm:prSet/>
      <dgm:spPr/>
      <dgm:t>
        <a:bodyPr/>
        <a:lstStyle/>
        <a:p>
          <a:endParaRPr lang="es-AR"/>
        </a:p>
      </dgm:t>
    </dgm:pt>
    <dgm:pt modelId="{E8F82258-2D86-4F80-928E-D75EA290A3A3}">
      <dgm:prSet phldrT="[Texto]"/>
      <dgm:spPr/>
      <dgm:t>
        <a:bodyPr/>
        <a:lstStyle/>
        <a:p>
          <a:r>
            <a:rPr lang="es-AR" dirty="0"/>
            <a:t>Métricas de Proceso</a:t>
          </a:r>
        </a:p>
      </dgm:t>
    </dgm:pt>
    <dgm:pt modelId="{5BA555F5-041E-4A50-BC45-77FBC6A657FB}" type="parTrans" cxnId="{4BFFAC4A-870F-47EE-9287-C6F5889E1179}">
      <dgm:prSet/>
      <dgm:spPr/>
      <dgm:t>
        <a:bodyPr/>
        <a:lstStyle/>
        <a:p>
          <a:endParaRPr lang="es-AR"/>
        </a:p>
      </dgm:t>
    </dgm:pt>
    <dgm:pt modelId="{479C0301-D9F2-4F48-B74B-4FF8BBDD2C04}" type="sibTrans" cxnId="{4BFFAC4A-870F-47EE-9287-C6F5889E1179}">
      <dgm:prSet/>
      <dgm:spPr/>
      <dgm:t>
        <a:bodyPr/>
        <a:lstStyle/>
        <a:p>
          <a:endParaRPr lang="es-AR"/>
        </a:p>
      </dgm:t>
    </dgm:pt>
    <dgm:pt modelId="{DD460110-1877-4D24-90FF-4B6159E8DB31}">
      <dgm:prSet phldrT="[Texto]"/>
      <dgm:spPr/>
      <dgm:t>
        <a:bodyPr/>
        <a:lstStyle/>
        <a:p>
          <a:r>
            <a:rPr lang="es-AR" dirty="0"/>
            <a:t>Públicas para la organización</a:t>
          </a:r>
        </a:p>
      </dgm:t>
    </dgm:pt>
    <dgm:pt modelId="{F1B085C9-219A-4E9E-B629-3EAE365311A0}" type="parTrans" cxnId="{D76EBEA3-9102-4AAA-B8E7-01734C5D3E56}">
      <dgm:prSet/>
      <dgm:spPr/>
      <dgm:t>
        <a:bodyPr/>
        <a:lstStyle/>
        <a:p>
          <a:endParaRPr lang="es-AR"/>
        </a:p>
      </dgm:t>
    </dgm:pt>
    <dgm:pt modelId="{3BD1BD49-9B6A-4C5D-B15F-5FB462B3FE37}" type="sibTrans" cxnId="{D76EBEA3-9102-4AAA-B8E7-01734C5D3E56}">
      <dgm:prSet/>
      <dgm:spPr/>
      <dgm:t>
        <a:bodyPr/>
        <a:lstStyle/>
        <a:p>
          <a:endParaRPr lang="es-AR"/>
        </a:p>
      </dgm:t>
    </dgm:pt>
    <dgm:pt modelId="{05717119-5234-49BC-9155-864DD5435D90}">
      <dgm:prSet phldrT="[Texto]"/>
      <dgm:spPr/>
      <dgm:t>
        <a:bodyPr/>
        <a:lstStyle/>
        <a:p>
          <a:r>
            <a:rPr lang="es-AR" dirty="0"/>
            <a:t>Consolida métricas de varios proyectos</a:t>
          </a:r>
        </a:p>
      </dgm:t>
    </dgm:pt>
    <dgm:pt modelId="{E7195416-0568-4882-8C59-4B3625B09FEE}" type="parTrans" cxnId="{4521E232-0931-42BB-8D51-170C32B66F9F}">
      <dgm:prSet/>
      <dgm:spPr/>
      <dgm:t>
        <a:bodyPr/>
        <a:lstStyle/>
        <a:p>
          <a:endParaRPr lang="es-AR"/>
        </a:p>
      </dgm:t>
    </dgm:pt>
    <dgm:pt modelId="{3BFE4A4B-3328-488A-9115-5AD296E69705}" type="sibTrans" cxnId="{4521E232-0931-42BB-8D51-170C32B66F9F}">
      <dgm:prSet/>
      <dgm:spPr/>
      <dgm:t>
        <a:bodyPr/>
        <a:lstStyle/>
        <a:p>
          <a:endParaRPr lang="es-AR"/>
        </a:p>
      </dgm:t>
    </dgm:pt>
    <dgm:pt modelId="{8FC99759-050F-4841-A7EB-E4D5DB2E5E18}" type="pres">
      <dgm:prSet presAssocID="{60F2B1EE-B571-4C80-91C6-1142330C78A0}" presName="Name0" presStyleCnt="0">
        <dgm:presLayoutVars>
          <dgm:dir/>
          <dgm:animLvl val="lvl"/>
          <dgm:resizeHandles val="exact"/>
        </dgm:presLayoutVars>
      </dgm:prSet>
      <dgm:spPr/>
    </dgm:pt>
    <dgm:pt modelId="{3311C97A-D30D-404F-AB74-071321DD3DF3}" type="pres">
      <dgm:prSet presAssocID="{E8F82258-2D86-4F80-928E-D75EA290A3A3}" presName="boxAndChildren" presStyleCnt="0"/>
      <dgm:spPr/>
    </dgm:pt>
    <dgm:pt modelId="{BBD95252-B48F-4B54-AB14-B0037C395EB2}" type="pres">
      <dgm:prSet presAssocID="{E8F82258-2D86-4F80-928E-D75EA290A3A3}" presName="parentTextBox" presStyleLbl="node1" presStyleIdx="0" presStyleCnt="3"/>
      <dgm:spPr/>
    </dgm:pt>
    <dgm:pt modelId="{A3DB7BFE-9035-4134-91D8-8FE854343E2D}" type="pres">
      <dgm:prSet presAssocID="{E8F82258-2D86-4F80-928E-D75EA290A3A3}" presName="entireBox" presStyleLbl="node1" presStyleIdx="0" presStyleCnt="3"/>
      <dgm:spPr/>
    </dgm:pt>
    <dgm:pt modelId="{604242E5-3A38-4B6D-B874-F65163F5E26B}" type="pres">
      <dgm:prSet presAssocID="{E8F82258-2D86-4F80-928E-D75EA290A3A3}" presName="descendantBox" presStyleCnt="0"/>
      <dgm:spPr/>
    </dgm:pt>
    <dgm:pt modelId="{63E79D6F-3BD6-4B1E-AF07-925ECD63B2F1}" type="pres">
      <dgm:prSet presAssocID="{DD460110-1877-4D24-90FF-4B6159E8DB31}" presName="childTextBox" presStyleLbl="fgAccFollowNode1" presStyleIdx="0" presStyleCnt="6">
        <dgm:presLayoutVars>
          <dgm:bulletEnabled val="1"/>
        </dgm:presLayoutVars>
      </dgm:prSet>
      <dgm:spPr/>
    </dgm:pt>
    <dgm:pt modelId="{B3D9D793-9603-4BAD-AEA6-B62464EE359B}" type="pres">
      <dgm:prSet presAssocID="{05717119-5234-49BC-9155-864DD5435D90}" presName="childTextBox" presStyleLbl="fgAccFollowNode1" presStyleIdx="1" presStyleCnt="6">
        <dgm:presLayoutVars>
          <dgm:bulletEnabled val="1"/>
        </dgm:presLayoutVars>
      </dgm:prSet>
      <dgm:spPr/>
    </dgm:pt>
    <dgm:pt modelId="{70CD9EE6-BB1B-4DDA-B0DC-859BB843AD5C}" type="pres">
      <dgm:prSet presAssocID="{10719C7A-1640-4EA9-8A86-D019A0D56000}" presName="sp" presStyleCnt="0"/>
      <dgm:spPr/>
    </dgm:pt>
    <dgm:pt modelId="{DF7B76D5-73CB-4E97-8CA9-F5E9BE49D065}" type="pres">
      <dgm:prSet presAssocID="{C29817C9-3695-4D34-BB0B-C0A5D0606481}" presName="arrowAndChildren" presStyleCnt="0"/>
      <dgm:spPr/>
    </dgm:pt>
    <dgm:pt modelId="{784FD5A7-2F6D-4812-9529-C9F0F631A411}" type="pres">
      <dgm:prSet presAssocID="{C29817C9-3695-4D34-BB0B-C0A5D0606481}" presName="parentTextArrow" presStyleLbl="node1" presStyleIdx="0" presStyleCnt="3"/>
      <dgm:spPr/>
    </dgm:pt>
    <dgm:pt modelId="{23F1F4CA-9845-484E-90E1-02579A328CA8}" type="pres">
      <dgm:prSet presAssocID="{C29817C9-3695-4D34-BB0B-C0A5D0606481}" presName="arrow" presStyleLbl="node1" presStyleIdx="1" presStyleCnt="3"/>
      <dgm:spPr/>
    </dgm:pt>
    <dgm:pt modelId="{1A6E11C9-D7C3-498E-AABA-770F4709F3CE}" type="pres">
      <dgm:prSet presAssocID="{C29817C9-3695-4D34-BB0B-C0A5D0606481}" presName="descendantArrow" presStyleCnt="0"/>
      <dgm:spPr/>
    </dgm:pt>
    <dgm:pt modelId="{9E14AEEA-C96A-45D7-909B-3A1541292011}" type="pres">
      <dgm:prSet presAssocID="{E940B363-690B-4967-AA78-EA7E1C6AD410}" presName="childTextArrow" presStyleLbl="fgAccFollowNode1" presStyleIdx="2" presStyleCnt="6">
        <dgm:presLayoutVars>
          <dgm:bulletEnabled val="1"/>
        </dgm:presLayoutVars>
      </dgm:prSet>
      <dgm:spPr/>
    </dgm:pt>
    <dgm:pt modelId="{41C67A1F-1247-4C34-BBB7-F28362A2B3A8}" type="pres">
      <dgm:prSet presAssocID="{583280AC-9D85-4100-B8CC-14F464007987}" presName="childTextArrow" presStyleLbl="fgAccFollowNode1" presStyleIdx="3" presStyleCnt="6">
        <dgm:presLayoutVars>
          <dgm:bulletEnabled val="1"/>
        </dgm:presLayoutVars>
      </dgm:prSet>
      <dgm:spPr/>
    </dgm:pt>
    <dgm:pt modelId="{8B26801B-ED38-46B4-8DA3-5201EC482DEA}" type="pres">
      <dgm:prSet presAssocID="{208AAAB0-295C-49A5-A3A5-5C1BAFF0E2BE}" presName="sp" presStyleCnt="0"/>
      <dgm:spPr/>
    </dgm:pt>
    <dgm:pt modelId="{453DB68C-3C14-46DC-A59F-72E7F16417C8}" type="pres">
      <dgm:prSet presAssocID="{A17F168B-2C44-44C7-A0BF-C5D2E1D053FA}" presName="arrowAndChildren" presStyleCnt="0"/>
      <dgm:spPr/>
    </dgm:pt>
    <dgm:pt modelId="{E2508AE1-B720-4413-8255-6A6B4DA919B3}" type="pres">
      <dgm:prSet presAssocID="{A17F168B-2C44-44C7-A0BF-C5D2E1D053FA}" presName="parentTextArrow" presStyleLbl="node1" presStyleIdx="1" presStyleCnt="3"/>
      <dgm:spPr/>
    </dgm:pt>
    <dgm:pt modelId="{AE86B885-A9A4-4319-84CE-E004DBCBBA67}" type="pres">
      <dgm:prSet presAssocID="{A17F168B-2C44-44C7-A0BF-C5D2E1D053FA}" presName="arrow" presStyleLbl="node1" presStyleIdx="2" presStyleCnt="3"/>
      <dgm:spPr/>
    </dgm:pt>
    <dgm:pt modelId="{D18572E2-1136-4647-8A98-BC66982CAF95}" type="pres">
      <dgm:prSet presAssocID="{A17F168B-2C44-44C7-A0BF-C5D2E1D053FA}" presName="descendantArrow" presStyleCnt="0"/>
      <dgm:spPr/>
    </dgm:pt>
    <dgm:pt modelId="{90572177-B7B2-4EAF-BDC2-9183E844440B}" type="pres">
      <dgm:prSet presAssocID="{07304E10-23C2-491D-A0D5-7D190A9C9A4C}" presName="childTextArrow" presStyleLbl="fgAccFollowNode1" presStyleIdx="4" presStyleCnt="6">
        <dgm:presLayoutVars>
          <dgm:bulletEnabled val="1"/>
        </dgm:presLayoutVars>
      </dgm:prSet>
      <dgm:spPr/>
    </dgm:pt>
    <dgm:pt modelId="{F13D0802-7A71-4C6C-8618-35E92BFFA0A2}" type="pres">
      <dgm:prSet presAssocID="{F2F30867-F004-4D04-9784-AA909E9168D9}" presName="childTextArrow" presStyleLbl="fgAccFollowNode1" presStyleIdx="5" presStyleCnt="6">
        <dgm:presLayoutVars>
          <dgm:bulletEnabled val="1"/>
        </dgm:presLayoutVars>
      </dgm:prSet>
      <dgm:spPr/>
    </dgm:pt>
  </dgm:ptLst>
  <dgm:cxnLst>
    <dgm:cxn modelId="{C8F1430F-EFC3-4FDC-8806-647258163666}" type="presOf" srcId="{A17F168B-2C44-44C7-A0BF-C5D2E1D053FA}" destId="{AE86B885-A9A4-4319-84CE-E004DBCBBA67}" srcOrd="1" destOrd="0" presId="urn:microsoft.com/office/officeart/2005/8/layout/process4"/>
    <dgm:cxn modelId="{62462614-02AD-4C34-AAE7-073F32CB09F4}" srcId="{60F2B1EE-B571-4C80-91C6-1142330C78A0}" destId="{A17F168B-2C44-44C7-A0BF-C5D2E1D053FA}" srcOrd="0" destOrd="0" parTransId="{F7412697-1E0D-4E9A-8B41-FA52E0110FDA}" sibTransId="{208AAAB0-295C-49A5-A3A5-5C1BAFF0E2BE}"/>
    <dgm:cxn modelId="{094ACB15-D995-4BFF-A551-946E0E80156C}" srcId="{C29817C9-3695-4D34-BB0B-C0A5D0606481}" destId="{583280AC-9D85-4100-B8CC-14F464007987}" srcOrd="1" destOrd="0" parTransId="{9A1DC036-D918-4F00-A324-D4E909017F2B}" sibTransId="{4734DEDB-7C97-4E60-9EFE-F4E168C5CB36}"/>
    <dgm:cxn modelId="{748C5F21-C518-4368-9A2A-2E081E49B011}" type="presOf" srcId="{A17F168B-2C44-44C7-A0BF-C5D2E1D053FA}" destId="{E2508AE1-B720-4413-8255-6A6B4DA919B3}" srcOrd="0" destOrd="0" presId="urn:microsoft.com/office/officeart/2005/8/layout/process4"/>
    <dgm:cxn modelId="{69E56F21-2E05-4DA7-87A3-F48D81FEE300}" type="presOf" srcId="{583280AC-9D85-4100-B8CC-14F464007987}" destId="{41C67A1F-1247-4C34-BBB7-F28362A2B3A8}" srcOrd="0" destOrd="0" presId="urn:microsoft.com/office/officeart/2005/8/layout/process4"/>
    <dgm:cxn modelId="{5674A526-79AC-4A46-AFB4-A5A1B1E83B39}" type="presOf" srcId="{07304E10-23C2-491D-A0D5-7D190A9C9A4C}" destId="{90572177-B7B2-4EAF-BDC2-9183E844440B}" srcOrd="0" destOrd="0" presId="urn:microsoft.com/office/officeart/2005/8/layout/process4"/>
    <dgm:cxn modelId="{A8735F2F-5BE2-4972-BD76-D115B7AF28D1}" type="presOf" srcId="{C29817C9-3695-4D34-BB0B-C0A5D0606481}" destId="{23F1F4CA-9845-484E-90E1-02579A328CA8}" srcOrd="1" destOrd="0" presId="urn:microsoft.com/office/officeart/2005/8/layout/process4"/>
    <dgm:cxn modelId="{23318232-4413-4719-886D-5D9017C17560}" srcId="{C29817C9-3695-4D34-BB0B-C0A5D0606481}" destId="{E940B363-690B-4967-AA78-EA7E1C6AD410}" srcOrd="0" destOrd="0" parTransId="{853CAF19-8EA9-4D2A-AB85-D4E0772ECC5A}" sibTransId="{E847CDAC-E559-41AD-9CAE-735374BB85A6}"/>
    <dgm:cxn modelId="{82CBDF32-841C-48E5-8B1F-F67F00FE9394}" type="presOf" srcId="{60F2B1EE-B571-4C80-91C6-1142330C78A0}" destId="{8FC99759-050F-4841-A7EB-E4D5DB2E5E18}" srcOrd="0" destOrd="0" presId="urn:microsoft.com/office/officeart/2005/8/layout/process4"/>
    <dgm:cxn modelId="{4521E232-0931-42BB-8D51-170C32B66F9F}" srcId="{E8F82258-2D86-4F80-928E-D75EA290A3A3}" destId="{05717119-5234-49BC-9155-864DD5435D90}" srcOrd="1" destOrd="0" parTransId="{E7195416-0568-4882-8C59-4B3625B09FEE}" sibTransId="{3BFE4A4B-3328-488A-9115-5AD296E69705}"/>
    <dgm:cxn modelId="{7A6CAF3C-8365-4EA8-B469-DF7FD5A98467}" srcId="{A17F168B-2C44-44C7-A0BF-C5D2E1D053FA}" destId="{F2F30867-F004-4D04-9784-AA909E9168D9}" srcOrd="1" destOrd="0" parTransId="{DA587040-1458-405E-B147-1C1E70430298}" sibTransId="{8C42F04E-5538-4D51-BB7E-B2A8669BE1F9}"/>
    <dgm:cxn modelId="{8CA35A5C-BD41-4F8E-858E-F1230B8DC9BF}" type="presOf" srcId="{E8F82258-2D86-4F80-928E-D75EA290A3A3}" destId="{A3DB7BFE-9035-4134-91D8-8FE854343E2D}" srcOrd="1" destOrd="0" presId="urn:microsoft.com/office/officeart/2005/8/layout/process4"/>
    <dgm:cxn modelId="{64842C43-5ECB-4D2B-B95B-893593700AD9}" srcId="{60F2B1EE-B571-4C80-91C6-1142330C78A0}" destId="{C29817C9-3695-4D34-BB0B-C0A5D0606481}" srcOrd="1" destOrd="0" parTransId="{0E8793FF-6A22-4D72-8322-517C7203FD0E}" sibTransId="{10719C7A-1640-4EA9-8A86-D019A0D56000}"/>
    <dgm:cxn modelId="{4BFFAC4A-870F-47EE-9287-C6F5889E1179}" srcId="{60F2B1EE-B571-4C80-91C6-1142330C78A0}" destId="{E8F82258-2D86-4F80-928E-D75EA290A3A3}" srcOrd="2" destOrd="0" parTransId="{5BA555F5-041E-4A50-BC45-77FBC6A657FB}" sibTransId="{479C0301-D9F2-4F48-B74B-4FF8BBDD2C04}"/>
    <dgm:cxn modelId="{2D3FBA72-9BEC-4CCD-BB00-C91E859F2DEC}" type="presOf" srcId="{DD460110-1877-4D24-90FF-4B6159E8DB31}" destId="{63E79D6F-3BD6-4B1E-AF07-925ECD63B2F1}" srcOrd="0" destOrd="0" presId="urn:microsoft.com/office/officeart/2005/8/layout/process4"/>
    <dgm:cxn modelId="{E7A29D73-5C7A-436A-8F16-9CFE33EEE0C7}" srcId="{A17F168B-2C44-44C7-A0BF-C5D2E1D053FA}" destId="{07304E10-23C2-491D-A0D5-7D190A9C9A4C}" srcOrd="0" destOrd="0" parTransId="{E8C4DF23-426A-482B-864B-39CF2032FD94}" sibTransId="{79F227C9-0F2D-42B4-B53B-97C05B7809AE}"/>
    <dgm:cxn modelId="{2DB4DB85-ACB1-4AF5-917D-F36803DDC693}" type="presOf" srcId="{E8F82258-2D86-4F80-928E-D75EA290A3A3}" destId="{BBD95252-B48F-4B54-AB14-B0037C395EB2}" srcOrd="0" destOrd="0" presId="urn:microsoft.com/office/officeart/2005/8/layout/process4"/>
    <dgm:cxn modelId="{D76EBEA3-9102-4AAA-B8E7-01734C5D3E56}" srcId="{E8F82258-2D86-4F80-928E-D75EA290A3A3}" destId="{DD460110-1877-4D24-90FF-4B6159E8DB31}" srcOrd="0" destOrd="0" parTransId="{F1B085C9-219A-4E9E-B629-3EAE365311A0}" sibTransId="{3BD1BD49-9B6A-4C5D-B15F-5FB462B3FE37}"/>
    <dgm:cxn modelId="{7CC13EBE-7488-45D0-B2B5-3C825B78561C}" type="presOf" srcId="{05717119-5234-49BC-9155-864DD5435D90}" destId="{B3D9D793-9603-4BAD-AEA6-B62464EE359B}" srcOrd="0" destOrd="0" presId="urn:microsoft.com/office/officeart/2005/8/layout/process4"/>
    <dgm:cxn modelId="{090F6CC8-A859-4DD8-A034-96FF70E515D0}" type="presOf" srcId="{F2F30867-F004-4D04-9784-AA909E9168D9}" destId="{F13D0802-7A71-4C6C-8618-35E92BFFA0A2}" srcOrd="0" destOrd="0" presId="urn:microsoft.com/office/officeart/2005/8/layout/process4"/>
    <dgm:cxn modelId="{ADC7F4DF-848F-4B74-81F0-A79FD4E2DE95}" type="presOf" srcId="{E940B363-690B-4967-AA78-EA7E1C6AD410}" destId="{9E14AEEA-C96A-45D7-909B-3A1541292011}" srcOrd="0" destOrd="0" presId="urn:microsoft.com/office/officeart/2005/8/layout/process4"/>
    <dgm:cxn modelId="{C14BC9F0-F7EE-47B6-AC9D-84250B51AD96}" type="presOf" srcId="{C29817C9-3695-4D34-BB0B-C0A5D0606481}" destId="{784FD5A7-2F6D-4812-9529-C9F0F631A411}" srcOrd="0" destOrd="0" presId="urn:microsoft.com/office/officeart/2005/8/layout/process4"/>
    <dgm:cxn modelId="{40431C86-4B1C-4DBA-9654-CE40ACEA3247}" type="presParOf" srcId="{8FC99759-050F-4841-A7EB-E4D5DB2E5E18}" destId="{3311C97A-D30D-404F-AB74-071321DD3DF3}" srcOrd="0" destOrd="0" presId="urn:microsoft.com/office/officeart/2005/8/layout/process4"/>
    <dgm:cxn modelId="{C8E2D994-ADD8-4BAD-8F9C-C2AB9ADC9DE9}" type="presParOf" srcId="{3311C97A-D30D-404F-AB74-071321DD3DF3}" destId="{BBD95252-B48F-4B54-AB14-B0037C395EB2}" srcOrd="0" destOrd="0" presId="urn:microsoft.com/office/officeart/2005/8/layout/process4"/>
    <dgm:cxn modelId="{6E8102C5-2035-46F9-A4D0-C1FDA197F572}" type="presParOf" srcId="{3311C97A-D30D-404F-AB74-071321DD3DF3}" destId="{A3DB7BFE-9035-4134-91D8-8FE854343E2D}" srcOrd="1" destOrd="0" presId="urn:microsoft.com/office/officeart/2005/8/layout/process4"/>
    <dgm:cxn modelId="{E01CEFE6-738D-4C2D-8C8B-9B30874D28DD}" type="presParOf" srcId="{3311C97A-D30D-404F-AB74-071321DD3DF3}" destId="{604242E5-3A38-4B6D-B874-F65163F5E26B}" srcOrd="2" destOrd="0" presId="urn:microsoft.com/office/officeart/2005/8/layout/process4"/>
    <dgm:cxn modelId="{7CAD3737-A96A-40C4-BD75-F06D5ACEE155}" type="presParOf" srcId="{604242E5-3A38-4B6D-B874-F65163F5E26B}" destId="{63E79D6F-3BD6-4B1E-AF07-925ECD63B2F1}" srcOrd="0" destOrd="0" presId="urn:microsoft.com/office/officeart/2005/8/layout/process4"/>
    <dgm:cxn modelId="{F16BF682-ED67-4CAB-906A-D950B6AA7E3E}" type="presParOf" srcId="{604242E5-3A38-4B6D-B874-F65163F5E26B}" destId="{B3D9D793-9603-4BAD-AEA6-B62464EE359B}" srcOrd="1" destOrd="0" presId="urn:microsoft.com/office/officeart/2005/8/layout/process4"/>
    <dgm:cxn modelId="{803012A1-C96C-4C98-8612-1F33A7F0D1B5}" type="presParOf" srcId="{8FC99759-050F-4841-A7EB-E4D5DB2E5E18}" destId="{70CD9EE6-BB1B-4DDA-B0DC-859BB843AD5C}" srcOrd="1" destOrd="0" presId="urn:microsoft.com/office/officeart/2005/8/layout/process4"/>
    <dgm:cxn modelId="{DB79BECB-ABD9-4351-9AC4-7950B5230D5E}" type="presParOf" srcId="{8FC99759-050F-4841-A7EB-E4D5DB2E5E18}" destId="{DF7B76D5-73CB-4E97-8CA9-F5E9BE49D065}" srcOrd="2" destOrd="0" presId="urn:microsoft.com/office/officeart/2005/8/layout/process4"/>
    <dgm:cxn modelId="{BC23533D-AE15-401F-AD99-4206DFD673EE}" type="presParOf" srcId="{DF7B76D5-73CB-4E97-8CA9-F5E9BE49D065}" destId="{784FD5A7-2F6D-4812-9529-C9F0F631A411}" srcOrd="0" destOrd="0" presId="urn:microsoft.com/office/officeart/2005/8/layout/process4"/>
    <dgm:cxn modelId="{9B76FB8E-3D07-499E-BC8C-BA958717E969}" type="presParOf" srcId="{DF7B76D5-73CB-4E97-8CA9-F5E9BE49D065}" destId="{23F1F4CA-9845-484E-90E1-02579A328CA8}" srcOrd="1" destOrd="0" presId="urn:microsoft.com/office/officeart/2005/8/layout/process4"/>
    <dgm:cxn modelId="{0F3D4778-1765-48C7-B427-8398C5109124}" type="presParOf" srcId="{DF7B76D5-73CB-4E97-8CA9-F5E9BE49D065}" destId="{1A6E11C9-D7C3-498E-AABA-770F4709F3CE}" srcOrd="2" destOrd="0" presId="urn:microsoft.com/office/officeart/2005/8/layout/process4"/>
    <dgm:cxn modelId="{96BC3910-788E-4AD2-9D09-2BE36F9FE617}" type="presParOf" srcId="{1A6E11C9-D7C3-498E-AABA-770F4709F3CE}" destId="{9E14AEEA-C96A-45D7-909B-3A1541292011}" srcOrd="0" destOrd="0" presId="urn:microsoft.com/office/officeart/2005/8/layout/process4"/>
    <dgm:cxn modelId="{34A46C41-6BAC-448A-AD2E-90C926D52004}" type="presParOf" srcId="{1A6E11C9-D7C3-498E-AABA-770F4709F3CE}" destId="{41C67A1F-1247-4C34-BBB7-F28362A2B3A8}" srcOrd="1" destOrd="0" presId="urn:microsoft.com/office/officeart/2005/8/layout/process4"/>
    <dgm:cxn modelId="{3338EABD-DEF5-4175-96FD-1E57F37640BA}" type="presParOf" srcId="{8FC99759-050F-4841-A7EB-E4D5DB2E5E18}" destId="{8B26801B-ED38-46B4-8DA3-5201EC482DEA}" srcOrd="3" destOrd="0" presId="urn:microsoft.com/office/officeart/2005/8/layout/process4"/>
    <dgm:cxn modelId="{19550D13-0698-48CD-A753-730C8FEDB794}" type="presParOf" srcId="{8FC99759-050F-4841-A7EB-E4D5DB2E5E18}" destId="{453DB68C-3C14-46DC-A59F-72E7F16417C8}" srcOrd="4" destOrd="0" presId="urn:microsoft.com/office/officeart/2005/8/layout/process4"/>
    <dgm:cxn modelId="{2C722C73-D1A9-4DFF-95FF-E40F78B0CDF5}" type="presParOf" srcId="{453DB68C-3C14-46DC-A59F-72E7F16417C8}" destId="{E2508AE1-B720-4413-8255-6A6B4DA919B3}" srcOrd="0" destOrd="0" presId="urn:microsoft.com/office/officeart/2005/8/layout/process4"/>
    <dgm:cxn modelId="{EEA9BBFF-F178-4F5D-B444-61753D292A3C}" type="presParOf" srcId="{453DB68C-3C14-46DC-A59F-72E7F16417C8}" destId="{AE86B885-A9A4-4319-84CE-E004DBCBBA67}" srcOrd="1" destOrd="0" presId="urn:microsoft.com/office/officeart/2005/8/layout/process4"/>
    <dgm:cxn modelId="{D8CBF9FD-BB56-400E-A822-3C68C291BEAF}" type="presParOf" srcId="{453DB68C-3C14-46DC-A59F-72E7F16417C8}" destId="{D18572E2-1136-4647-8A98-BC66982CAF95}" srcOrd="2" destOrd="0" presId="urn:microsoft.com/office/officeart/2005/8/layout/process4"/>
    <dgm:cxn modelId="{937E583E-FFF2-4489-8BED-F7295734AD68}" type="presParOf" srcId="{D18572E2-1136-4647-8A98-BC66982CAF95}" destId="{90572177-B7B2-4EAF-BDC2-9183E844440B}" srcOrd="0" destOrd="0" presId="urn:microsoft.com/office/officeart/2005/8/layout/process4"/>
    <dgm:cxn modelId="{2719389C-8D52-41A8-8B5F-CFD492CF10A6}" type="presParOf" srcId="{D18572E2-1136-4647-8A98-BC66982CAF95}" destId="{F13D0802-7A71-4C6C-8618-35E92BFFA0A2}" srcOrd="1"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CB99D8A-8979-47BC-A1CA-299041E102EB}" type="doc">
      <dgm:prSet loTypeId="urn:microsoft.com/office/officeart/2005/8/layout/hList1" loCatId="list" qsTypeId="urn:microsoft.com/office/officeart/2005/8/quickstyle/simple1" qsCatId="simple" csTypeId="urn:microsoft.com/office/officeart/2005/8/colors/accent6_5" csCatId="accent6" phldr="1"/>
      <dgm:spPr/>
      <dgm:t>
        <a:bodyPr/>
        <a:lstStyle/>
        <a:p>
          <a:endParaRPr lang="es-AR"/>
        </a:p>
      </dgm:t>
    </dgm:pt>
    <dgm:pt modelId="{086D376F-0D60-474E-BBD8-C82EE5272DEC}">
      <dgm:prSet/>
      <dgm:spPr/>
      <dgm:t>
        <a:bodyPr/>
        <a:lstStyle/>
        <a:p>
          <a:pPr rtl="0"/>
          <a:r>
            <a:rPr lang="es-AR" b="0" i="0" baseline="0" dirty="0"/>
            <a:t>Medición</a:t>
          </a:r>
          <a:endParaRPr lang="es-AR" dirty="0"/>
        </a:p>
      </dgm:t>
    </dgm:pt>
    <dgm:pt modelId="{F3DA416A-C33B-4D3C-9E91-FAAA380DA730}" type="parTrans" cxnId="{AC96CEBF-760C-4B44-B0FF-9293918F2CE5}">
      <dgm:prSet/>
      <dgm:spPr/>
      <dgm:t>
        <a:bodyPr/>
        <a:lstStyle/>
        <a:p>
          <a:endParaRPr lang="es-AR"/>
        </a:p>
      </dgm:t>
    </dgm:pt>
    <dgm:pt modelId="{9898ABE2-B5BA-401B-9F74-CCB8E0182731}" type="sibTrans" cxnId="{AC96CEBF-760C-4B44-B0FF-9293918F2CE5}">
      <dgm:prSet/>
      <dgm:spPr/>
      <dgm:t>
        <a:bodyPr/>
        <a:lstStyle/>
        <a:p>
          <a:endParaRPr lang="es-AR"/>
        </a:p>
      </dgm:t>
    </dgm:pt>
    <dgm:pt modelId="{1964B1AA-800D-4A4F-9368-4027EEBEA356}">
      <dgm:prSet/>
      <dgm:spPr/>
      <dgm:t>
        <a:bodyPr/>
        <a:lstStyle/>
        <a:p>
          <a:pPr rtl="0"/>
          <a:r>
            <a:rPr lang="es-AR" b="0" i="0" baseline="0" dirty="0"/>
            <a:t>Medidas</a:t>
          </a:r>
          <a:endParaRPr lang="es-AR" dirty="0"/>
        </a:p>
      </dgm:t>
    </dgm:pt>
    <dgm:pt modelId="{5A895659-98F7-4170-98C9-7EC657552011}" type="parTrans" cxnId="{BC8C2A5A-3160-4CB5-8192-FF5C65B6A55A}">
      <dgm:prSet/>
      <dgm:spPr/>
      <dgm:t>
        <a:bodyPr/>
        <a:lstStyle/>
        <a:p>
          <a:endParaRPr lang="es-AR"/>
        </a:p>
      </dgm:t>
    </dgm:pt>
    <dgm:pt modelId="{B075C02A-3C1B-487A-AEE4-693F201047AF}" type="sibTrans" cxnId="{BC8C2A5A-3160-4CB5-8192-FF5C65B6A55A}">
      <dgm:prSet/>
      <dgm:spPr/>
      <dgm:t>
        <a:bodyPr/>
        <a:lstStyle/>
        <a:p>
          <a:endParaRPr lang="es-AR"/>
        </a:p>
      </dgm:t>
    </dgm:pt>
    <dgm:pt modelId="{71F52CA4-95C4-4A9D-81E8-9058EF784CA2}">
      <dgm:prSet/>
      <dgm:spPr/>
      <dgm:t>
        <a:bodyPr/>
        <a:lstStyle/>
        <a:p>
          <a:pPr rtl="0"/>
          <a:r>
            <a:rPr lang="es-AR" b="0" i="0" baseline="0" dirty="0"/>
            <a:t>Métricas</a:t>
          </a:r>
          <a:endParaRPr lang="es-AR" dirty="0"/>
        </a:p>
      </dgm:t>
    </dgm:pt>
    <dgm:pt modelId="{22CA58D5-76D7-4691-A8EF-4617BD16F5BC}" type="parTrans" cxnId="{25A07790-F828-417F-8BB2-7EAEBF3615F2}">
      <dgm:prSet/>
      <dgm:spPr/>
      <dgm:t>
        <a:bodyPr/>
        <a:lstStyle/>
        <a:p>
          <a:endParaRPr lang="es-AR"/>
        </a:p>
      </dgm:t>
    </dgm:pt>
    <dgm:pt modelId="{F4F4A4A7-37A0-485F-88FE-BA712C624516}" type="sibTrans" cxnId="{25A07790-F828-417F-8BB2-7EAEBF3615F2}">
      <dgm:prSet/>
      <dgm:spPr/>
      <dgm:t>
        <a:bodyPr/>
        <a:lstStyle/>
        <a:p>
          <a:endParaRPr lang="es-AR"/>
        </a:p>
      </dgm:t>
    </dgm:pt>
    <dgm:pt modelId="{5F843CA4-8511-4093-A8ED-5355E7F868DF}">
      <dgm:prSet/>
      <dgm:spPr/>
      <dgm:t>
        <a:bodyPr/>
        <a:lstStyle/>
        <a:p>
          <a:pPr rtl="0"/>
          <a:r>
            <a:rPr lang="es-AR" b="0" i="0" baseline="0" dirty="0"/>
            <a:t>Indicadores</a:t>
          </a:r>
          <a:endParaRPr lang="es-AR" dirty="0"/>
        </a:p>
      </dgm:t>
    </dgm:pt>
    <dgm:pt modelId="{E8063078-5F82-4590-A6A6-062F38312174}" type="parTrans" cxnId="{4747007B-BCE2-4301-B185-1C22DDDEF013}">
      <dgm:prSet/>
      <dgm:spPr/>
      <dgm:t>
        <a:bodyPr/>
        <a:lstStyle/>
        <a:p>
          <a:endParaRPr lang="es-AR"/>
        </a:p>
      </dgm:t>
    </dgm:pt>
    <dgm:pt modelId="{6030398F-4A3C-4CC6-91A8-70833DE173D1}" type="sibTrans" cxnId="{4747007B-BCE2-4301-B185-1C22DDDEF013}">
      <dgm:prSet/>
      <dgm:spPr/>
      <dgm:t>
        <a:bodyPr/>
        <a:lstStyle/>
        <a:p>
          <a:endParaRPr lang="es-AR"/>
        </a:p>
      </dgm:t>
    </dgm:pt>
    <dgm:pt modelId="{BC977650-67D7-45BB-9EAB-0F22AC10B2EF}">
      <dgm:prSet/>
      <dgm:spPr/>
      <dgm:t>
        <a:bodyPr/>
        <a:lstStyle/>
        <a:p>
          <a:pPr rtl="0"/>
          <a:r>
            <a:rPr lang="es-AR" dirty="0"/>
            <a:t>Factor de normalización</a:t>
          </a:r>
          <a:endParaRPr lang="es-AR" b="0" i="0" baseline="0" dirty="0"/>
        </a:p>
      </dgm:t>
    </dgm:pt>
    <dgm:pt modelId="{B45D996B-12F8-4CE0-9832-DD62D27577EC}" type="parTrans" cxnId="{73B3C665-CB5E-44E7-A04E-492DFA91CA18}">
      <dgm:prSet/>
      <dgm:spPr/>
      <dgm:t>
        <a:bodyPr/>
        <a:lstStyle/>
        <a:p>
          <a:endParaRPr lang="es-AR"/>
        </a:p>
      </dgm:t>
    </dgm:pt>
    <dgm:pt modelId="{7B4C8D2F-CA4E-41AD-9191-8E4A2C21A197}" type="sibTrans" cxnId="{73B3C665-CB5E-44E7-A04E-492DFA91CA18}">
      <dgm:prSet/>
      <dgm:spPr/>
      <dgm:t>
        <a:bodyPr/>
        <a:lstStyle/>
        <a:p>
          <a:endParaRPr lang="es-AR"/>
        </a:p>
      </dgm:t>
    </dgm:pt>
    <dgm:pt modelId="{FE3A8AE0-CDAD-49EA-9057-E6CBC0625F2F}">
      <dgm:prSet/>
      <dgm:spPr/>
      <dgm:t>
        <a:bodyPr/>
        <a:lstStyle/>
        <a:p>
          <a:pPr rtl="0"/>
          <a:r>
            <a:rPr lang="es-AR" dirty="0"/>
            <a:t>De proceso (estratégicas)</a:t>
          </a:r>
        </a:p>
      </dgm:t>
    </dgm:pt>
    <dgm:pt modelId="{58214BD7-5D79-4EAE-9C2F-52B0C90AA541}" type="parTrans" cxnId="{18A67053-95FA-4A7C-A9C3-71097BB2F6A9}">
      <dgm:prSet/>
      <dgm:spPr/>
      <dgm:t>
        <a:bodyPr/>
        <a:lstStyle/>
        <a:p>
          <a:endParaRPr lang="es-AR"/>
        </a:p>
      </dgm:t>
    </dgm:pt>
    <dgm:pt modelId="{0D3D8C67-D7B3-4717-8125-FD94B644679F}" type="sibTrans" cxnId="{18A67053-95FA-4A7C-A9C3-71097BB2F6A9}">
      <dgm:prSet/>
      <dgm:spPr/>
      <dgm:t>
        <a:bodyPr/>
        <a:lstStyle/>
        <a:p>
          <a:endParaRPr lang="es-AR"/>
        </a:p>
      </dgm:t>
    </dgm:pt>
    <dgm:pt modelId="{BF872D57-5E0D-4B5C-8743-5770F0B7F7F6}">
      <dgm:prSet/>
      <dgm:spPr/>
      <dgm:t>
        <a:bodyPr/>
        <a:lstStyle/>
        <a:p>
          <a:pPr rtl="0"/>
          <a:r>
            <a:rPr lang="es-AR" dirty="0"/>
            <a:t>De proyecto (tácticas)</a:t>
          </a:r>
        </a:p>
      </dgm:t>
    </dgm:pt>
    <dgm:pt modelId="{5C68F5D9-68BF-443B-BC0E-59B0473A9013}" type="parTrans" cxnId="{80B3DAB5-731B-4B83-9485-A3C193459B52}">
      <dgm:prSet/>
      <dgm:spPr/>
      <dgm:t>
        <a:bodyPr/>
        <a:lstStyle/>
        <a:p>
          <a:endParaRPr lang="es-AR"/>
        </a:p>
      </dgm:t>
    </dgm:pt>
    <dgm:pt modelId="{2D27F144-9240-4C5E-B3C8-BCF601472F8A}" type="sibTrans" cxnId="{80B3DAB5-731B-4B83-9485-A3C193459B52}">
      <dgm:prSet/>
      <dgm:spPr/>
      <dgm:t>
        <a:bodyPr/>
        <a:lstStyle/>
        <a:p>
          <a:endParaRPr lang="es-AR"/>
        </a:p>
      </dgm:t>
    </dgm:pt>
    <dgm:pt modelId="{A889ADDC-0231-4081-990C-622D64FF0EF4}">
      <dgm:prSet/>
      <dgm:spPr/>
      <dgm:t>
        <a:bodyPr/>
        <a:lstStyle/>
        <a:p>
          <a:pPr rtl="0"/>
          <a:r>
            <a:rPr lang="es-AR" dirty="0"/>
            <a:t>Orientadas al tamaño</a:t>
          </a:r>
        </a:p>
      </dgm:t>
    </dgm:pt>
    <dgm:pt modelId="{D0B04F6E-63CD-4AC0-BB9A-664180FEC92C}" type="parTrans" cxnId="{76ABDA23-9BB4-4E7C-907B-4AE7FFB0BCF5}">
      <dgm:prSet/>
      <dgm:spPr/>
      <dgm:t>
        <a:bodyPr/>
        <a:lstStyle/>
        <a:p>
          <a:endParaRPr lang="es-AR"/>
        </a:p>
      </dgm:t>
    </dgm:pt>
    <dgm:pt modelId="{CB8B1E7A-9E46-49F0-B0EB-1B0B96A9E4EA}" type="sibTrans" cxnId="{76ABDA23-9BB4-4E7C-907B-4AE7FFB0BCF5}">
      <dgm:prSet/>
      <dgm:spPr/>
      <dgm:t>
        <a:bodyPr/>
        <a:lstStyle/>
        <a:p>
          <a:endParaRPr lang="es-AR"/>
        </a:p>
      </dgm:t>
    </dgm:pt>
    <dgm:pt modelId="{51B2C916-1E7B-4B25-B29F-8D0F257F47CD}">
      <dgm:prSet/>
      <dgm:spPr/>
      <dgm:t>
        <a:bodyPr/>
        <a:lstStyle/>
        <a:p>
          <a:pPr rtl="0"/>
          <a:r>
            <a:rPr lang="es-AR" dirty="0"/>
            <a:t>Orientadas a función</a:t>
          </a:r>
        </a:p>
      </dgm:t>
    </dgm:pt>
    <dgm:pt modelId="{F35D2318-693E-4D8C-B940-F17BF01D9C7A}" type="parTrans" cxnId="{DF31FD61-BD3B-4303-96EF-393B8B39BC31}">
      <dgm:prSet/>
      <dgm:spPr/>
      <dgm:t>
        <a:bodyPr/>
        <a:lstStyle/>
        <a:p>
          <a:endParaRPr lang="es-AR"/>
        </a:p>
      </dgm:t>
    </dgm:pt>
    <dgm:pt modelId="{B6922A40-9C90-4C46-8F30-2B8FC19E0E20}" type="sibTrans" cxnId="{DF31FD61-BD3B-4303-96EF-393B8B39BC31}">
      <dgm:prSet/>
      <dgm:spPr/>
      <dgm:t>
        <a:bodyPr/>
        <a:lstStyle/>
        <a:p>
          <a:endParaRPr lang="es-AR"/>
        </a:p>
      </dgm:t>
    </dgm:pt>
    <dgm:pt modelId="{C9384494-AFEA-46D4-909E-8A121AA4F894}">
      <dgm:prSet/>
      <dgm:spPr/>
      <dgm:t>
        <a:bodyPr/>
        <a:lstStyle/>
        <a:p>
          <a:pPr rtl="0"/>
          <a:r>
            <a:rPr lang="es-AR" dirty="0"/>
            <a:t>De calidad de software</a:t>
          </a:r>
        </a:p>
      </dgm:t>
    </dgm:pt>
    <dgm:pt modelId="{AFB2C891-30BE-49C3-A8BD-28C6313CE3B7}" type="parTrans" cxnId="{D92C870D-1661-46B7-A782-AAD758E8CDE6}">
      <dgm:prSet/>
      <dgm:spPr/>
      <dgm:t>
        <a:bodyPr/>
        <a:lstStyle/>
        <a:p>
          <a:endParaRPr lang="es-AR"/>
        </a:p>
      </dgm:t>
    </dgm:pt>
    <dgm:pt modelId="{AD09005D-EE8B-4D0B-92BF-2BA02DDA4E1B}" type="sibTrans" cxnId="{D92C870D-1661-46B7-A782-AAD758E8CDE6}">
      <dgm:prSet/>
      <dgm:spPr/>
      <dgm:t>
        <a:bodyPr/>
        <a:lstStyle/>
        <a:p>
          <a:endParaRPr lang="es-AR"/>
        </a:p>
      </dgm:t>
    </dgm:pt>
    <dgm:pt modelId="{C3AC0D33-832C-4848-B7C8-BD6572FACF3A}">
      <dgm:prSet/>
      <dgm:spPr/>
      <dgm:t>
        <a:bodyPr/>
        <a:lstStyle/>
        <a:p>
          <a:pPr rtl="0"/>
          <a:r>
            <a:rPr lang="es-AR" dirty="0"/>
            <a:t>Línea de referencia</a:t>
          </a:r>
        </a:p>
      </dgm:t>
    </dgm:pt>
    <dgm:pt modelId="{25910957-C59E-4BBF-A2ED-2F1573237A4F}" type="parTrans" cxnId="{8B83AC60-F72A-497B-8A3F-B38C40BB314F}">
      <dgm:prSet/>
      <dgm:spPr/>
      <dgm:t>
        <a:bodyPr/>
        <a:lstStyle/>
        <a:p>
          <a:endParaRPr lang="es-AR"/>
        </a:p>
      </dgm:t>
    </dgm:pt>
    <dgm:pt modelId="{2A94CFFC-5C9A-40EC-84CD-6429CBEFA67D}" type="sibTrans" cxnId="{8B83AC60-F72A-497B-8A3F-B38C40BB314F}">
      <dgm:prSet/>
      <dgm:spPr/>
      <dgm:t>
        <a:bodyPr/>
        <a:lstStyle/>
        <a:p>
          <a:endParaRPr lang="es-AR"/>
        </a:p>
      </dgm:t>
    </dgm:pt>
    <dgm:pt modelId="{F64BD51D-B48B-4A24-A20A-38CFA6C3DC8A}">
      <dgm:prSet/>
      <dgm:spPr/>
      <dgm:t>
        <a:bodyPr/>
        <a:lstStyle/>
        <a:p>
          <a:pPr rtl="0"/>
          <a:r>
            <a:rPr lang="es-AR" dirty="0"/>
            <a:t>Definiciones</a:t>
          </a:r>
        </a:p>
      </dgm:t>
    </dgm:pt>
    <dgm:pt modelId="{0480185D-EFA6-4368-A39B-9F99D5EA1F5B}" type="parTrans" cxnId="{F5A5881B-8B2F-4B59-81C2-BD9EB2BC19D8}">
      <dgm:prSet/>
      <dgm:spPr/>
      <dgm:t>
        <a:bodyPr/>
        <a:lstStyle/>
        <a:p>
          <a:endParaRPr lang="es-AR"/>
        </a:p>
      </dgm:t>
    </dgm:pt>
    <dgm:pt modelId="{0EE7A540-D94A-4781-BE17-FF76F40A9A9F}" type="sibTrans" cxnId="{F5A5881B-8B2F-4B59-81C2-BD9EB2BC19D8}">
      <dgm:prSet/>
      <dgm:spPr/>
      <dgm:t>
        <a:bodyPr/>
        <a:lstStyle/>
        <a:p>
          <a:endParaRPr lang="es-AR"/>
        </a:p>
      </dgm:t>
    </dgm:pt>
    <dgm:pt modelId="{BF49C30A-71C0-4D6F-840A-B0EAA7BFCE75}">
      <dgm:prSet/>
      <dgm:spPr/>
      <dgm:t>
        <a:bodyPr/>
        <a:lstStyle/>
        <a:p>
          <a:pPr rtl="0"/>
          <a:r>
            <a:rPr lang="es-AR" b="0" i="0" baseline="0" dirty="0"/>
            <a:t>Tipos de métricas</a:t>
          </a:r>
        </a:p>
      </dgm:t>
    </dgm:pt>
    <dgm:pt modelId="{948665B8-98B7-4611-964A-085EC1EBF40A}" type="parTrans" cxnId="{5F605904-B8BC-4E1F-9FAA-B93095891337}">
      <dgm:prSet/>
      <dgm:spPr/>
      <dgm:t>
        <a:bodyPr/>
        <a:lstStyle/>
        <a:p>
          <a:endParaRPr lang="es-AR"/>
        </a:p>
      </dgm:t>
    </dgm:pt>
    <dgm:pt modelId="{8D7C7386-34DA-4327-A1EA-035DAEFBF739}" type="sibTrans" cxnId="{5F605904-B8BC-4E1F-9FAA-B93095891337}">
      <dgm:prSet/>
      <dgm:spPr/>
      <dgm:t>
        <a:bodyPr/>
        <a:lstStyle/>
        <a:p>
          <a:endParaRPr lang="es-AR"/>
        </a:p>
      </dgm:t>
    </dgm:pt>
    <dgm:pt modelId="{B6F39FC9-7E0A-42FE-A7AC-810F2A61711A}">
      <dgm:prSet/>
      <dgm:spPr/>
      <dgm:t>
        <a:bodyPr/>
        <a:lstStyle/>
        <a:p>
          <a:pPr rtl="0"/>
          <a:r>
            <a:rPr lang="es-AR" dirty="0"/>
            <a:t>De producto</a:t>
          </a:r>
        </a:p>
      </dgm:t>
    </dgm:pt>
    <dgm:pt modelId="{00F60956-BC76-433E-8ABD-3A9FFCF1D00E}" type="parTrans" cxnId="{A7ABEDE5-2D44-4D0C-B5B6-2D680EF97034}">
      <dgm:prSet/>
      <dgm:spPr/>
      <dgm:t>
        <a:bodyPr/>
        <a:lstStyle/>
        <a:p>
          <a:endParaRPr lang="es-AR"/>
        </a:p>
      </dgm:t>
    </dgm:pt>
    <dgm:pt modelId="{96485819-683A-4F8F-918D-95A7F88C7A38}" type="sibTrans" cxnId="{A7ABEDE5-2D44-4D0C-B5B6-2D680EF97034}">
      <dgm:prSet/>
      <dgm:spPr/>
      <dgm:t>
        <a:bodyPr/>
        <a:lstStyle/>
        <a:p>
          <a:endParaRPr lang="es-AR"/>
        </a:p>
      </dgm:t>
    </dgm:pt>
    <dgm:pt modelId="{9045C0D8-0AB9-47AD-85CD-BF6798CD0B22}">
      <dgm:prSet/>
      <dgm:spPr/>
      <dgm:t>
        <a:bodyPr/>
        <a:lstStyle/>
        <a:p>
          <a:pPr rtl="0"/>
          <a:r>
            <a:rPr lang="es-AR" dirty="0"/>
            <a:t>Métricas de proyecto</a:t>
          </a:r>
        </a:p>
      </dgm:t>
    </dgm:pt>
    <dgm:pt modelId="{915BD00D-CD5C-423E-B35B-E7945156A836}" type="parTrans" cxnId="{A3C451A6-FBBE-4EDE-BA07-755B8BA97C14}">
      <dgm:prSet/>
      <dgm:spPr/>
      <dgm:t>
        <a:bodyPr/>
        <a:lstStyle/>
        <a:p>
          <a:endParaRPr lang="es-AR"/>
        </a:p>
      </dgm:t>
    </dgm:pt>
    <dgm:pt modelId="{9EC2413E-AD07-4ED5-8553-4E460EFD526D}" type="sibTrans" cxnId="{A3C451A6-FBBE-4EDE-BA07-755B8BA97C14}">
      <dgm:prSet/>
      <dgm:spPr/>
      <dgm:t>
        <a:bodyPr/>
        <a:lstStyle/>
        <a:p>
          <a:endParaRPr lang="es-AR"/>
        </a:p>
      </dgm:t>
    </dgm:pt>
    <dgm:pt modelId="{D0514EF4-0653-4AA0-BA12-59E907006E82}">
      <dgm:prSet/>
      <dgm:spPr/>
      <dgm:t>
        <a:bodyPr/>
        <a:lstStyle/>
        <a:p>
          <a:pPr rtl="0"/>
          <a:r>
            <a:rPr lang="es-AR" dirty="0"/>
            <a:t>Métricas de proceso</a:t>
          </a:r>
        </a:p>
      </dgm:t>
    </dgm:pt>
    <dgm:pt modelId="{5B331B60-1B41-46AA-A2AB-3B9BF20CAF16}" type="parTrans" cxnId="{63153C0E-1563-4A4E-B458-4D008F9B9325}">
      <dgm:prSet/>
      <dgm:spPr/>
      <dgm:t>
        <a:bodyPr/>
        <a:lstStyle/>
        <a:p>
          <a:endParaRPr lang="es-AR"/>
        </a:p>
      </dgm:t>
    </dgm:pt>
    <dgm:pt modelId="{E5584587-FED2-46EB-B327-DF0B11FC0118}" type="sibTrans" cxnId="{63153C0E-1563-4A4E-B458-4D008F9B9325}">
      <dgm:prSet/>
      <dgm:spPr/>
      <dgm:t>
        <a:bodyPr/>
        <a:lstStyle/>
        <a:p>
          <a:endParaRPr lang="es-AR"/>
        </a:p>
      </dgm:t>
    </dgm:pt>
    <dgm:pt modelId="{3C950C95-AFD5-45B5-A704-311EABADFA4A}">
      <dgm:prSet/>
      <dgm:spPr/>
      <dgm:t>
        <a:bodyPr/>
        <a:lstStyle/>
        <a:p>
          <a:pPr rtl="0"/>
          <a:r>
            <a:rPr lang="es-AR" dirty="0"/>
            <a:t>Métricas de producto</a:t>
          </a:r>
        </a:p>
      </dgm:t>
    </dgm:pt>
    <dgm:pt modelId="{7B0093E0-B3AC-4434-9242-F9D2956335CE}" type="parTrans" cxnId="{4A3D5C10-7EB4-410E-9823-768DFE159ACC}">
      <dgm:prSet/>
      <dgm:spPr/>
      <dgm:t>
        <a:bodyPr/>
        <a:lstStyle/>
        <a:p>
          <a:endParaRPr lang="es-AR"/>
        </a:p>
      </dgm:t>
    </dgm:pt>
    <dgm:pt modelId="{A573F33B-25F8-4C79-8F1D-56A28D6E912C}" type="sibTrans" cxnId="{4A3D5C10-7EB4-410E-9823-768DFE159ACC}">
      <dgm:prSet/>
      <dgm:spPr/>
      <dgm:t>
        <a:bodyPr/>
        <a:lstStyle/>
        <a:p>
          <a:endParaRPr lang="es-AR"/>
        </a:p>
      </dgm:t>
    </dgm:pt>
    <dgm:pt modelId="{A057AA8E-AB36-4C86-BD45-8D31A0DEA3D4}">
      <dgm:prSet/>
      <dgm:spPr/>
      <dgm:t>
        <a:bodyPr/>
        <a:lstStyle/>
        <a:p>
          <a:pPr rtl="0"/>
          <a:r>
            <a:rPr lang="es-AR" dirty="0"/>
            <a:t>Basadas en funciones</a:t>
          </a:r>
        </a:p>
      </dgm:t>
    </dgm:pt>
    <dgm:pt modelId="{5B94B1E0-4D67-4241-8371-18D03C2A8E19}" type="parTrans" cxnId="{9D24A813-3855-40C6-B3D2-E1887E99726B}">
      <dgm:prSet/>
      <dgm:spPr/>
      <dgm:t>
        <a:bodyPr/>
        <a:lstStyle/>
        <a:p>
          <a:endParaRPr lang="es-AR"/>
        </a:p>
      </dgm:t>
    </dgm:pt>
    <dgm:pt modelId="{72CFBD68-F1BD-478A-913F-A5AA1C2957C8}" type="sibTrans" cxnId="{9D24A813-3855-40C6-B3D2-E1887E99726B}">
      <dgm:prSet/>
      <dgm:spPr/>
      <dgm:t>
        <a:bodyPr/>
        <a:lstStyle/>
        <a:p>
          <a:endParaRPr lang="es-AR"/>
        </a:p>
      </dgm:t>
    </dgm:pt>
    <dgm:pt modelId="{E876DDA9-9573-463E-AA2A-663B76BAC912}">
      <dgm:prSet/>
      <dgm:spPr/>
      <dgm:t>
        <a:bodyPr/>
        <a:lstStyle/>
        <a:p>
          <a:pPr rtl="0"/>
          <a:r>
            <a:rPr lang="es-AR" dirty="0"/>
            <a:t>Para la calidad de la especificación</a:t>
          </a:r>
        </a:p>
      </dgm:t>
    </dgm:pt>
    <dgm:pt modelId="{5C170B3D-EA55-4AB4-989B-44F21A01F590}" type="parTrans" cxnId="{D7F916D7-1B48-4491-A727-B46274C628DB}">
      <dgm:prSet/>
      <dgm:spPr/>
      <dgm:t>
        <a:bodyPr/>
        <a:lstStyle/>
        <a:p>
          <a:endParaRPr lang="es-AR"/>
        </a:p>
      </dgm:t>
    </dgm:pt>
    <dgm:pt modelId="{AB0500E5-7F54-4F1A-958C-A4CBA97F9D4C}" type="sibTrans" cxnId="{D7F916D7-1B48-4491-A727-B46274C628DB}">
      <dgm:prSet/>
      <dgm:spPr/>
      <dgm:t>
        <a:bodyPr/>
        <a:lstStyle/>
        <a:p>
          <a:endParaRPr lang="es-AR"/>
        </a:p>
      </dgm:t>
    </dgm:pt>
    <dgm:pt modelId="{BF940338-01EE-4CE1-B5BB-A1FF85815A0F}">
      <dgm:prSet/>
      <dgm:spPr/>
      <dgm:t>
        <a:bodyPr/>
        <a:lstStyle/>
        <a:p>
          <a:pPr rtl="0"/>
          <a:r>
            <a:rPr lang="es-AR" dirty="0"/>
            <a:t>Orientadas a clase</a:t>
          </a:r>
        </a:p>
      </dgm:t>
    </dgm:pt>
    <dgm:pt modelId="{85E56FD1-8E57-477E-A8CD-6F8CAA0BAD94}" type="parTrans" cxnId="{573F34CB-A10D-4082-96FC-3941A2A1953E}">
      <dgm:prSet/>
      <dgm:spPr/>
      <dgm:t>
        <a:bodyPr/>
        <a:lstStyle/>
        <a:p>
          <a:endParaRPr lang="es-AR"/>
        </a:p>
      </dgm:t>
    </dgm:pt>
    <dgm:pt modelId="{FC417EAB-2A68-4D7E-AA8B-67C5DFA2692A}" type="sibTrans" cxnId="{573F34CB-A10D-4082-96FC-3941A2A1953E}">
      <dgm:prSet/>
      <dgm:spPr/>
      <dgm:t>
        <a:bodyPr/>
        <a:lstStyle/>
        <a:p>
          <a:endParaRPr lang="es-AR"/>
        </a:p>
      </dgm:t>
    </dgm:pt>
    <dgm:pt modelId="{30C894ED-BD5B-491A-AFAA-135567516602}" type="pres">
      <dgm:prSet presAssocID="{BCB99D8A-8979-47BC-A1CA-299041E102EB}" presName="Name0" presStyleCnt="0">
        <dgm:presLayoutVars>
          <dgm:dir/>
          <dgm:animLvl val="lvl"/>
          <dgm:resizeHandles val="exact"/>
        </dgm:presLayoutVars>
      </dgm:prSet>
      <dgm:spPr/>
    </dgm:pt>
    <dgm:pt modelId="{3FFC3392-ABB9-421D-AA41-DFBBAE9EDCB3}" type="pres">
      <dgm:prSet presAssocID="{F64BD51D-B48B-4A24-A20A-38CFA6C3DC8A}" presName="composite" presStyleCnt="0"/>
      <dgm:spPr/>
    </dgm:pt>
    <dgm:pt modelId="{12AB0C68-1ED7-4237-A6B3-1CB22B822DA0}" type="pres">
      <dgm:prSet presAssocID="{F64BD51D-B48B-4A24-A20A-38CFA6C3DC8A}" presName="parTx" presStyleLbl="alignNode1" presStyleIdx="0" presStyleCnt="5">
        <dgm:presLayoutVars>
          <dgm:chMax val="0"/>
          <dgm:chPref val="0"/>
          <dgm:bulletEnabled val="1"/>
        </dgm:presLayoutVars>
      </dgm:prSet>
      <dgm:spPr/>
    </dgm:pt>
    <dgm:pt modelId="{3FA6CB9E-5396-45FF-BE6C-C4EECA4715A5}" type="pres">
      <dgm:prSet presAssocID="{F64BD51D-B48B-4A24-A20A-38CFA6C3DC8A}" presName="desTx" presStyleLbl="alignAccFollowNode1" presStyleIdx="0" presStyleCnt="5">
        <dgm:presLayoutVars>
          <dgm:bulletEnabled val="1"/>
        </dgm:presLayoutVars>
      </dgm:prSet>
      <dgm:spPr/>
    </dgm:pt>
    <dgm:pt modelId="{117C3F07-9886-4781-98E2-A72EEB896F8E}" type="pres">
      <dgm:prSet presAssocID="{0EE7A540-D94A-4781-BE17-FF76F40A9A9F}" presName="space" presStyleCnt="0"/>
      <dgm:spPr/>
    </dgm:pt>
    <dgm:pt modelId="{1596FD50-838D-4159-897A-5E84E0A85DAD}" type="pres">
      <dgm:prSet presAssocID="{BF49C30A-71C0-4D6F-840A-B0EAA7BFCE75}" presName="composite" presStyleCnt="0"/>
      <dgm:spPr/>
    </dgm:pt>
    <dgm:pt modelId="{BAF694EF-0EAA-43C0-8FBB-B82B012FB183}" type="pres">
      <dgm:prSet presAssocID="{BF49C30A-71C0-4D6F-840A-B0EAA7BFCE75}" presName="parTx" presStyleLbl="alignNode1" presStyleIdx="1" presStyleCnt="5">
        <dgm:presLayoutVars>
          <dgm:chMax val="0"/>
          <dgm:chPref val="0"/>
          <dgm:bulletEnabled val="1"/>
        </dgm:presLayoutVars>
      </dgm:prSet>
      <dgm:spPr/>
    </dgm:pt>
    <dgm:pt modelId="{EDBC25CC-462B-48DC-BA77-F327E9CB95F7}" type="pres">
      <dgm:prSet presAssocID="{BF49C30A-71C0-4D6F-840A-B0EAA7BFCE75}" presName="desTx" presStyleLbl="alignAccFollowNode1" presStyleIdx="1" presStyleCnt="5">
        <dgm:presLayoutVars>
          <dgm:bulletEnabled val="1"/>
        </dgm:presLayoutVars>
      </dgm:prSet>
      <dgm:spPr/>
    </dgm:pt>
    <dgm:pt modelId="{9079AD51-7F6D-483E-BB18-EAE6BEAEC632}" type="pres">
      <dgm:prSet presAssocID="{8D7C7386-34DA-4327-A1EA-035DAEFBF739}" presName="space" presStyleCnt="0"/>
      <dgm:spPr/>
    </dgm:pt>
    <dgm:pt modelId="{BFB12429-A29B-4967-83C4-1EC6E2349D1E}" type="pres">
      <dgm:prSet presAssocID="{3C950C95-AFD5-45B5-A704-311EABADFA4A}" presName="composite" presStyleCnt="0"/>
      <dgm:spPr/>
    </dgm:pt>
    <dgm:pt modelId="{5C655143-5AF9-42F4-9F40-C4CA9CF19C5E}" type="pres">
      <dgm:prSet presAssocID="{3C950C95-AFD5-45B5-A704-311EABADFA4A}" presName="parTx" presStyleLbl="alignNode1" presStyleIdx="2" presStyleCnt="5">
        <dgm:presLayoutVars>
          <dgm:chMax val="0"/>
          <dgm:chPref val="0"/>
          <dgm:bulletEnabled val="1"/>
        </dgm:presLayoutVars>
      </dgm:prSet>
      <dgm:spPr/>
    </dgm:pt>
    <dgm:pt modelId="{C6DE297D-6F98-46C2-92FB-3A549658EA9D}" type="pres">
      <dgm:prSet presAssocID="{3C950C95-AFD5-45B5-A704-311EABADFA4A}" presName="desTx" presStyleLbl="alignAccFollowNode1" presStyleIdx="2" presStyleCnt="5">
        <dgm:presLayoutVars>
          <dgm:bulletEnabled val="1"/>
        </dgm:presLayoutVars>
      </dgm:prSet>
      <dgm:spPr/>
    </dgm:pt>
    <dgm:pt modelId="{46B9337E-BD31-4721-BB42-53450FE3E6A7}" type="pres">
      <dgm:prSet presAssocID="{A573F33B-25F8-4C79-8F1D-56A28D6E912C}" presName="space" presStyleCnt="0"/>
      <dgm:spPr/>
    </dgm:pt>
    <dgm:pt modelId="{4B62618C-AE14-45DC-88C3-E76D7BE60D02}" type="pres">
      <dgm:prSet presAssocID="{9045C0D8-0AB9-47AD-85CD-BF6798CD0B22}" presName="composite" presStyleCnt="0"/>
      <dgm:spPr/>
    </dgm:pt>
    <dgm:pt modelId="{49719B5A-9AA6-4CA4-8903-F782D0C73D6F}" type="pres">
      <dgm:prSet presAssocID="{9045C0D8-0AB9-47AD-85CD-BF6798CD0B22}" presName="parTx" presStyleLbl="alignNode1" presStyleIdx="3" presStyleCnt="5">
        <dgm:presLayoutVars>
          <dgm:chMax val="0"/>
          <dgm:chPref val="0"/>
          <dgm:bulletEnabled val="1"/>
        </dgm:presLayoutVars>
      </dgm:prSet>
      <dgm:spPr/>
    </dgm:pt>
    <dgm:pt modelId="{6F43DE54-4696-423A-81B2-17975405AE05}" type="pres">
      <dgm:prSet presAssocID="{9045C0D8-0AB9-47AD-85CD-BF6798CD0B22}" presName="desTx" presStyleLbl="alignAccFollowNode1" presStyleIdx="3" presStyleCnt="5">
        <dgm:presLayoutVars>
          <dgm:bulletEnabled val="1"/>
        </dgm:presLayoutVars>
      </dgm:prSet>
      <dgm:spPr/>
    </dgm:pt>
    <dgm:pt modelId="{17D3DDDA-F140-4B44-8487-7D4A3829171A}" type="pres">
      <dgm:prSet presAssocID="{9EC2413E-AD07-4ED5-8553-4E460EFD526D}" presName="space" presStyleCnt="0"/>
      <dgm:spPr/>
    </dgm:pt>
    <dgm:pt modelId="{30C39112-AF24-4848-8374-FF944D15262F}" type="pres">
      <dgm:prSet presAssocID="{D0514EF4-0653-4AA0-BA12-59E907006E82}" presName="composite" presStyleCnt="0"/>
      <dgm:spPr/>
    </dgm:pt>
    <dgm:pt modelId="{1E26F993-4CC3-4122-B59D-855EAB1A9979}" type="pres">
      <dgm:prSet presAssocID="{D0514EF4-0653-4AA0-BA12-59E907006E82}" presName="parTx" presStyleLbl="alignNode1" presStyleIdx="4" presStyleCnt="5">
        <dgm:presLayoutVars>
          <dgm:chMax val="0"/>
          <dgm:chPref val="0"/>
          <dgm:bulletEnabled val="1"/>
        </dgm:presLayoutVars>
      </dgm:prSet>
      <dgm:spPr/>
    </dgm:pt>
    <dgm:pt modelId="{737EDFE7-1E4B-48B7-B413-3C0D2D4CE4A9}" type="pres">
      <dgm:prSet presAssocID="{D0514EF4-0653-4AA0-BA12-59E907006E82}" presName="desTx" presStyleLbl="alignAccFollowNode1" presStyleIdx="4" presStyleCnt="5">
        <dgm:presLayoutVars>
          <dgm:bulletEnabled val="1"/>
        </dgm:presLayoutVars>
      </dgm:prSet>
      <dgm:spPr/>
    </dgm:pt>
  </dgm:ptLst>
  <dgm:cxnLst>
    <dgm:cxn modelId="{5F605904-B8BC-4E1F-9FAA-B93095891337}" srcId="{BCB99D8A-8979-47BC-A1CA-299041E102EB}" destId="{BF49C30A-71C0-4D6F-840A-B0EAA7BFCE75}" srcOrd="1" destOrd="0" parTransId="{948665B8-98B7-4611-964A-085EC1EBF40A}" sibTransId="{8D7C7386-34DA-4327-A1EA-035DAEFBF739}"/>
    <dgm:cxn modelId="{C41F130A-B9A5-41AF-948E-BE4D78A1A221}" type="presOf" srcId="{BC977650-67D7-45BB-9EAB-0F22AC10B2EF}" destId="{3FA6CB9E-5396-45FF-BE6C-C4EECA4715A5}" srcOrd="0" destOrd="4" presId="urn:microsoft.com/office/officeart/2005/8/layout/hList1"/>
    <dgm:cxn modelId="{D92C870D-1661-46B7-A782-AAD758E8CDE6}" srcId="{D0514EF4-0653-4AA0-BA12-59E907006E82}" destId="{C9384494-AFEA-46D4-909E-8A121AA4F894}" srcOrd="0" destOrd="0" parTransId="{AFB2C891-30BE-49C3-A8BD-28C6313CE3B7}" sibTransId="{AD09005D-EE8B-4D0B-92BF-2BA02DDA4E1B}"/>
    <dgm:cxn modelId="{63153C0E-1563-4A4E-B458-4D008F9B9325}" srcId="{BCB99D8A-8979-47BC-A1CA-299041E102EB}" destId="{D0514EF4-0653-4AA0-BA12-59E907006E82}" srcOrd="4" destOrd="0" parTransId="{5B331B60-1B41-46AA-A2AB-3B9BF20CAF16}" sibTransId="{E5584587-FED2-46EB-B327-DF0B11FC0118}"/>
    <dgm:cxn modelId="{4A3D5C10-7EB4-410E-9823-768DFE159ACC}" srcId="{BCB99D8A-8979-47BC-A1CA-299041E102EB}" destId="{3C950C95-AFD5-45B5-A704-311EABADFA4A}" srcOrd="2" destOrd="0" parTransId="{7B0093E0-B3AC-4434-9242-F9D2956335CE}" sibTransId="{A573F33B-25F8-4C79-8F1D-56A28D6E912C}"/>
    <dgm:cxn modelId="{9D24A813-3855-40C6-B3D2-E1887E99726B}" srcId="{3C950C95-AFD5-45B5-A704-311EABADFA4A}" destId="{A057AA8E-AB36-4C86-BD45-8D31A0DEA3D4}" srcOrd="0" destOrd="0" parTransId="{5B94B1E0-4D67-4241-8371-18D03C2A8E19}" sibTransId="{72CFBD68-F1BD-478A-913F-A5AA1C2957C8}"/>
    <dgm:cxn modelId="{56733E14-D8A4-4CE5-9147-8E87E038A766}" type="presOf" srcId="{FE3A8AE0-CDAD-49EA-9057-E6CBC0625F2F}" destId="{EDBC25CC-462B-48DC-BA77-F327E9CB95F7}" srcOrd="0" destOrd="0" presId="urn:microsoft.com/office/officeart/2005/8/layout/hList1"/>
    <dgm:cxn modelId="{31074516-3AA4-438B-9EED-747485B2543E}" type="presOf" srcId="{A889ADDC-0231-4081-990C-622D64FF0EF4}" destId="{6F43DE54-4696-423A-81B2-17975405AE05}" srcOrd="0" destOrd="0" presId="urn:microsoft.com/office/officeart/2005/8/layout/hList1"/>
    <dgm:cxn modelId="{F5A5881B-8B2F-4B59-81C2-BD9EB2BC19D8}" srcId="{BCB99D8A-8979-47BC-A1CA-299041E102EB}" destId="{F64BD51D-B48B-4A24-A20A-38CFA6C3DC8A}" srcOrd="0" destOrd="0" parTransId="{0480185D-EFA6-4368-A39B-9F99D5EA1F5B}" sibTransId="{0EE7A540-D94A-4781-BE17-FF76F40A9A9F}"/>
    <dgm:cxn modelId="{E1387B1E-1CE8-4C5A-9F8A-2B5E7BE23FEE}" type="presOf" srcId="{1964B1AA-800D-4A4F-9368-4027EEBEA356}" destId="{3FA6CB9E-5396-45FF-BE6C-C4EECA4715A5}" srcOrd="0" destOrd="1" presId="urn:microsoft.com/office/officeart/2005/8/layout/hList1"/>
    <dgm:cxn modelId="{C7B87721-5D07-45E7-998E-7AC6C191A905}" type="presOf" srcId="{C9384494-AFEA-46D4-909E-8A121AA4F894}" destId="{737EDFE7-1E4B-48B7-B413-3C0D2D4CE4A9}" srcOrd="0" destOrd="0" presId="urn:microsoft.com/office/officeart/2005/8/layout/hList1"/>
    <dgm:cxn modelId="{1DC99123-F651-49AF-9857-9538AF494EB9}" type="presOf" srcId="{BF49C30A-71C0-4D6F-840A-B0EAA7BFCE75}" destId="{BAF694EF-0EAA-43C0-8FBB-B82B012FB183}" srcOrd="0" destOrd="0" presId="urn:microsoft.com/office/officeart/2005/8/layout/hList1"/>
    <dgm:cxn modelId="{76ABDA23-9BB4-4E7C-907B-4AE7FFB0BCF5}" srcId="{9045C0D8-0AB9-47AD-85CD-BF6798CD0B22}" destId="{A889ADDC-0231-4081-990C-622D64FF0EF4}" srcOrd="0" destOrd="0" parTransId="{D0B04F6E-63CD-4AC0-BB9A-664180FEC92C}" sibTransId="{CB8B1E7A-9E46-49F0-B0EB-1B0B96A9E4EA}"/>
    <dgm:cxn modelId="{CE18992E-9C66-4317-BB4D-69781C8A1472}" type="presOf" srcId="{9045C0D8-0AB9-47AD-85CD-BF6798CD0B22}" destId="{49719B5A-9AA6-4CA4-8903-F782D0C73D6F}" srcOrd="0" destOrd="0" presId="urn:microsoft.com/office/officeart/2005/8/layout/hList1"/>
    <dgm:cxn modelId="{86F04D35-E187-405A-A512-667152232F3E}" type="presOf" srcId="{086D376F-0D60-474E-BBD8-C82EE5272DEC}" destId="{3FA6CB9E-5396-45FF-BE6C-C4EECA4715A5}" srcOrd="0" destOrd="0" presId="urn:microsoft.com/office/officeart/2005/8/layout/hList1"/>
    <dgm:cxn modelId="{8B83AC60-F72A-497B-8A3F-B38C40BB314F}" srcId="{D0514EF4-0653-4AA0-BA12-59E907006E82}" destId="{C3AC0D33-832C-4848-B7C8-BD6572FACF3A}" srcOrd="1" destOrd="0" parTransId="{25910957-C59E-4BBF-A2ED-2F1573237A4F}" sibTransId="{2A94CFFC-5C9A-40EC-84CD-6429CBEFA67D}"/>
    <dgm:cxn modelId="{DF31FD61-BD3B-4303-96EF-393B8B39BC31}" srcId="{9045C0D8-0AB9-47AD-85CD-BF6798CD0B22}" destId="{51B2C916-1E7B-4B25-B29F-8D0F257F47CD}" srcOrd="1" destOrd="0" parTransId="{F35D2318-693E-4D8C-B940-F17BF01D9C7A}" sibTransId="{B6922A40-9C90-4C46-8F30-2B8FC19E0E20}"/>
    <dgm:cxn modelId="{73B3C665-CB5E-44E7-A04E-492DFA91CA18}" srcId="{F64BD51D-B48B-4A24-A20A-38CFA6C3DC8A}" destId="{BC977650-67D7-45BB-9EAB-0F22AC10B2EF}" srcOrd="4" destOrd="0" parTransId="{B45D996B-12F8-4CE0-9832-DD62D27577EC}" sibTransId="{7B4C8D2F-CA4E-41AD-9191-8E4A2C21A197}"/>
    <dgm:cxn modelId="{37BDDB6F-2C25-4571-AD92-8692AA26FAE4}" type="presOf" srcId="{51B2C916-1E7B-4B25-B29F-8D0F257F47CD}" destId="{6F43DE54-4696-423A-81B2-17975405AE05}" srcOrd="0" destOrd="1" presId="urn:microsoft.com/office/officeart/2005/8/layout/hList1"/>
    <dgm:cxn modelId="{18A67053-95FA-4A7C-A9C3-71097BB2F6A9}" srcId="{BF49C30A-71C0-4D6F-840A-B0EAA7BFCE75}" destId="{FE3A8AE0-CDAD-49EA-9057-E6CBC0625F2F}" srcOrd="0" destOrd="0" parTransId="{58214BD7-5D79-4EAE-9C2F-52B0C90AA541}" sibTransId="{0D3D8C67-D7B3-4717-8125-FD94B644679F}"/>
    <dgm:cxn modelId="{7B67FC56-8F72-4693-8988-BD20212B318A}" type="presOf" srcId="{3C950C95-AFD5-45B5-A704-311EABADFA4A}" destId="{5C655143-5AF9-42F4-9F40-C4CA9CF19C5E}" srcOrd="0" destOrd="0" presId="urn:microsoft.com/office/officeart/2005/8/layout/hList1"/>
    <dgm:cxn modelId="{F8B4F558-990C-4B16-84A7-F82D928D013E}" type="presOf" srcId="{5F843CA4-8511-4093-A8ED-5355E7F868DF}" destId="{3FA6CB9E-5396-45FF-BE6C-C4EECA4715A5}" srcOrd="0" destOrd="3" presId="urn:microsoft.com/office/officeart/2005/8/layout/hList1"/>
    <dgm:cxn modelId="{BC8C2A5A-3160-4CB5-8192-FF5C65B6A55A}" srcId="{F64BD51D-B48B-4A24-A20A-38CFA6C3DC8A}" destId="{1964B1AA-800D-4A4F-9368-4027EEBEA356}" srcOrd="1" destOrd="0" parTransId="{5A895659-98F7-4170-98C9-7EC657552011}" sibTransId="{B075C02A-3C1B-487A-AEE4-693F201047AF}"/>
    <dgm:cxn modelId="{4747007B-BCE2-4301-B185-1C22DDDEF013}" srcId="{F64BD51D-B48B-4A24-A20A-38CFA6C3DC8A}" destId="{5F843CA4-8511-4093-A8ED-5355E7F868DF}" srcOrd="3" destOrd="0" parTransId="{E8063078-5F82-4590-A6A6-062F38312174}" sibTransId="{6030398F-4A3C-4CC6-91A8-70833DE173D1}"/>
    <dgm:cxn modelId="{AB19698D-9ACD-42CD-9679-F7B8C5B89AEA}" type="presOf" srcId="{BCB99D8A-8979-47BC-A1CA-299041E102EB}" destId="{30C894ED-BD5B-491A-AFAA-135567516602}" srcOrd="0" destOrd="0" presId="urn:microsoft.com/office/officeart/2005/8/layout/hList1"/>
    <dgm:cxn modelId="{D48D9C8F-E749-43C8-8495-05E9A58E1CAA}" type="presOf" srcId="{F64BD51D-B48B-4A24-A20A-38CFA6C3DC8A}" destId="{12AB0C68-1ED7-4237-A6B3-1CB22B822DA0}" srcOrd="0" destOrd="0" presId="urn:microsoft.com/office/officeart/2005/8/layout/hList1"/>
    <dgm:cxn modelId="{25A07790-F828-417F-8BB2-7EAEBF3615F2}" srcId="{F64BD51D-B48B-4A24-A20A-38CFA6C3DC8A}" destId="{71F52CA4-95C4-4A9D-81E8-9058EF784CA2}" srcOrd="2" destOrd="0" parTransId="{22CA58D5-76D7-4691-A8EF-4617BD16F5BC}" sibTransId="{F4F4A4A7-37A0-485F-88FE-BA712C624516}"/>
    <dgm:cxn modelId="{BC89F095-5B33-47A1-B7A6-67E9A3F366C6}" type="presOf" srcId="{BF940338-01EE-4CE1-B5BB-A1FF85815A0F}" destId="{C6DE297D-6F98-46C2-92FB-3A549658EA9D}" srcOrd="0" destOrd="2" presId="urn:microsoft.com/office/officeart/2005/8/layout/hList1"/>
    <dgm:cxn modelId="{A3C451A6-FBBE-4EDE-BA07-755B8BA97C14}" srcId="{BCB99D8A-8979-47BC-A1CA-299041E102EB}" destId="{9045C0D8-0AB9-47AD-85CD-BF6798CD0B22}" srcOrd="3" destOrd="0" parTransId="{915BD00D-CD5C-423E-B35B-E7945156A836}" sibTransId="{9EC2413E-AD07-4ED5-8553-4E460EFD526D}"/>
    <dgm:cxn modelId="{80B3DAB5-731B-4B83-9485-A3C193459B52}" srcId="{BF49C30A-71C0-4D6F-840A-B0EAA7BFCE75}" destId="{BF872D57-5E0D-4B5C-8743-5770F0B7F7F6}" srcOrd="1" destOrd="0" parTransId="{5C68F5D9-68BF-443B-BC0E-59B0473A9013}" sibTransId="{2D27F144-9240-4C5E-B3C8-BCF601472F8A}"/>
    <dgm:cxn modelId="{E04C77BD-5904-466C-95C1-739A89833BA0}" type="presOf" srcId="{E876DDA9-9573-463E-AA2A-663B76BAC912}" destId="{C6DE297D-6F98-46C2-92FB-3A549658EA9D}" srcOrd="0" destOrd="1" presId="urn:microsoft.com/office/officeart/2005/8/layout/hList1"/>
    <dgm:cxn modelId="{AC96CEBF-760C-4B44-B0FF-9293918F2CE5}" srcId="{F64BD51D-B48B-4A24-A20A-38CFA6C3DC8A}" destId="{086D376F-0D60-474E-BBD8-C82EE5272DEC}" srcOrd="0" destOrd="0" parTransId="{F3DA416A-C33B-4D3C-9E91-FAAA380DA730}" sibTransId="{9898ABE2-B5BA-401B-9F74-CCB8E0182731}"/>
    <dgm:cxn modelId="{4F94B2C1-83C3-4EF0-961C-F8DB986E3673}" type="presOf" srcId="{B6F39FC9-7E0A-42FE-A7AC-810F2A61711A}" destId="{EDBC25CC-462B-48DC-BA77-F327E9CB95F7}" srcOrd="0" destOrd="2" presId="urn:microsoft.com/office/officeart/2005/8/layout/hList1"/>
    <dgm:cxn modelId="{C3CA26C6-AD6E-4DA2-81F7-902172FA2FA5}" type="presOf" srcId="{C3AC0D33-832C-4848-B7C8-BD6572FACF3A}" destId="{737EDFE7-1E4B-48B7-B413-3C0D2D4CE4A9}" srcOrd="0" destOrd="1" presId="urn:microsoft.com/office/officeart/2005/8/layout/hList1"/>
    <dgm:cxn modelId="{573F34CB-A10D-4082-96FC-3941A2A1953E}" srcId="{3C950C95-AFD5-45B5-A704-311EABADFA4A}" destId="{BF940338-01EE-4CE1-B5BB-A1FF85815A0F}" srcOrd="2" destOrd="0" parTransId="{85E56FD1-8E57-477E-A8CD-6F8CAA0BAD94}" sibTransId="{FC417EAB-2A68-4D7E-AA8B-67C5DFA2692A}"/>
    <dgm:cxn modelId="{D82B6FD1-F83A-4186-BC27-060813570C52}" type="presOf" srcId="{BF872D57-5E0D-4B5C-8743-5770F0B7F7F6}" destId="{EDBC25CC-462B-48DC-BA77-F327E9CB95F7}" srcOrd="0" destOrd="1" presId="urn:microsoft.com/office/officeart/2005/8/layout/hList1"/>
    <dgm:cxn modelId="{D7F916D7-1B48-4491-A727-B46274C628DB}" srcId="{3C950C95-AFD5-45B5-A704-311EABADFA4A}" destId="{E876DDA9-9573-463E-AA2A-663B76BAC912}" srcOrd="1" destOrd="0" parTransId="{5C170B3D-EA55-4AB4-989B-44F21A01F590}" sibTransId="{AB0500E5-7F54-4F1A-958C-A4CBA97F9D4C}"/>
    <dgm:cxn modelId="{2E15BED9-773F-48AB-8E03-A1E8601C0305}" type="presOf" srcId="{71F52CA4-95C4-4A9D-81E8-9058EF784CA2}" destId="{3FA6CB9E-5396-45FF-BE6C-C4EECA4715A5}" srcOrd="0" destOrd="2" presId="urn:microsoft.com/office/officeart/2005/8/layout/hList1"/>
    <dgm:cxn modelId="{4836E2E4-9A1A-4D86-9013-C07921BB6633}" type="presOf" srcId="{D0514EF4-0653-4AA0-BA12-59E907006E82}" destId="{1E26F993-4CC3-4122-B59D-855EAB1A9979}" srcOrd="0" destOrd="0" presId="urn:microsoft.com/office/officeart/2005/8/layout/hList1"/>
    <dgm:cxn modelId="{A7ABEDE5-2D44-4D0C-B5B6-2D680EF97034}" srcId="{BF49C30A-71C0-4D6F-840A-B0EAA7BFCE75}" destId="{B6F39FC9-7E0A-42FE-A7AC-810F2A61711A}" srcOrd="2" destOrd="0" parTransId="{00F60956-BC76-433E-8ABD-3A9FFCF1D00E}" sibTransId="{96485819-683A-4F8F-918D-95A7F88C7A38}"/>
    <dgm:cxn modelId="{384D47E9-2337-41CC-BE75-9C357ECE5EBC}" type="presOf" srcId="{A057AA8E-AB36-4C86-BD45-8D31A0DEA3D4}" destId="{C6DE297D-6F98-46C2-92FB-3A549658EA9D}" srcOrd="0" destOrd="0" presId="urn:microsoft.com/office/officeart/2005/8/layout/hList1"/>
    <dgm:cxn modelId="{9466BF7F-C2EA-4B4C-9832-10FA46F21AF3}" type="presParOf" srcId="{30C894ED-BD5B-491A-AFAA-135567516602}" destId="{3FFC3392-ABB9-421D-AA41-DFBBAE9EDCB3}" srcOrd="0" destOrd="0" presId="urn:microsoft.com/office/officeart/2005/8/layout/hList1"/>
    <dgm:cxn modelId="{F372082D-5FE8-443C-A000-06D5EFBB311E}" type="presParOf" srcId="{3FFC3392-ABB9-421D-AA41-DFBBAE9EDCB3}" destId="{12AB0C68-1ED7-4237-A6B3-1CB22B822DA0}" srcOrd="0" destOrd="0" presId="urn:microsoft.com/office/officeart/2005/8/layout/hList1"/>
    <dgm:cxn modelId="{9BBAE18C-41FB-4F6F-9829-BD4C04A0E0A5}" type="presParOf" srcId="{3FFC3392-ABB9-421D-AA41-DFBBAE9EDCB3}" destId="{3FA6CB9E-5396-45FF-BE6C-C4EECA4715A5}" srcOrd="1" destOrd="0" presId="urn:microsoft.com/office/officeart/2005/8/layout/hList1"/>
    <dgm:cxn modelId="{DAC50C73-7CA8-402E-8F98-C6B52E270B31}" type="presParOf" srcId="{30C894ED-BD5B-491A-AFAA-135567516602}" destId="{117C3F07-9886-4781-98E2-A72EEB896F8E}" srcOrd="1" destOrd="0" presId="urn:microsoft.com/office/officeart/2005/8/layout/hList1"/>
    <dgm:cxn modelId="{E71B094C-B4CF-43AA-893E-03E252C96447}" type="presParOf" srcId="{30C894ED-BD5B-491A-AFAA-135567516602}" destId="{1596FD50-838D-4159-897A-5E84E0A85DAD}" srcOrd="2" destOrd="0" presId="urn:microsoft.com/office/officeart/2005/8/layout/hList1"/>
    <dgm:cxn modelId="{BDCD2092-7B03-48A2-A36A-650BDF622CB2}" type="presParOf" srcId="{1596FD50-838D-4159-897A-5E84E0A85DAD}" destId="{BAF694EF-0EAA-43C0-8FBB-B82B012FB183}" srcOrd="0" destOrd="0" presId="urn:microsoft.com/office/officeart/2005/8/layout/hList1"/>
    <dgm:cxn modelId="{BA148B6D-C4F3-43E3-AC19-1A03C1BCFCE0}" type="presParOf" srcId="{1596FD50-838D-4159-897A-5E84E0A85DAD}" destId="{EDBC25CC-462B-48DC-BA77-F327E9CB95F7}" srcOrd="1" destOrd="0" presId="urn:microsoft.com/office/officeart/2005/8/layout/hList1"/>
    <dgm:cxn modelId="{092A970F-F1F4-411D-8BEB-CBC675165B60}" type="presParOf" srcId="{30C894ED-BD5B-491A-AFAA-135567516602}" destId="{9079AD51-7F6D-483E-BB18-EAE6BEAEC632}" srcOrd="3" destOrd="0" presId="urn:microsoft.com/office/officeart/2005/8/layout/hList1"/>
    <dgm:cxn modelId="{C9730E34-53DE-4747-A62E-4D3A6411D524}" type="presParOf" srcId="{30C894ED-BD5B-491A-AFAA-135567516602}" destId="{BFB12429-A29B-4967-83C4-1EC6E2349D1E}" srcOrd="4" destOrd="0" presId="urn:microsoft.com/office/officeart/2005/8/layout/hList1"/>
    <dgm:cxn modelId="{1EFCFA5C-B98B-4569-8F56-598952CCA7E1}" type="presParOf" srcId="{BFB12429-A29B-4967-83C4-1EC6E2349D1E}" destId="{5C655143-5AF9-42F4-9F40-C4CA9CF19C5E}" srcOrd="0" destOrd="0" presId="urn:microsoft.com/office/officeart/2005/8/layout/hList1"/>
    <dgm:cxn modelId="{8141CA73-65F9-4840-A0C0-CBDF5F10D234}" type="presParOf" srcId="{BFB12429-A29B-4967-83C4-1EC6E2349D1E}" destId="{C6DE297D-6F98-46C2-92FB-3A549658EA9D}" srcOrd="1" destOrd="0" presId="urn:microsoft.com/office/officeart/2005/8/layout/hList1"/>
    <dgm:cxn modelId="{38372BC6-E8AE-4E34-B886-506490D8A4DC}" type="presParOf" srcId="{30C894ED-BD5B-491A-AFAA-135567516602}" destId="{46B9337E-BD31-4721-BB42-53450FE3E6A7}" srcOrd="5" destOrd="0" presId="urn:microsoft.com/office/officeart/2005/8/layout/hList1"/>
    <dgm:cxn modelId="{B1A40967-8EC4-4D2F-B86F-0532139355D1}" type="presParOf" srcId="{30C894ED-BD5B-491A-AFAA-135567516602}" destId="{4B62618C-AE14-45DC-88C3-E76D7BE60D02}" srcOrd="6" destOrd="0" presId="urn:microsoft.com/office/officeart/2005/8/layout/hList1"/>
    <dgm:cxn modelId="{B4613D93-D4E8-4C08-B4E3-EEBED671F6DC}" type="presParOf" srcId="{4B62618C-AE14-45DC-88C3-E76D7BE60D02}" destId="{49719B5A-9AA6-4CA4-8903-F782D0C73D6F}" srcOrd="0" destOrd="0" presId="urn:microsoft.com/office/officeart/2005/8/layout/hList1"/>
    <dgm:cxn modelId="{BCA9B082-632C-4D99-A056-D471A61BCB76}" type="presParOf" srcId="{4B62618C-AE14-45DC-88C3-E76D7BE60D02}" destId="{6F43DE54-4696-423A-81B2-17975405AE05}" srcOrd="1" destOrd="0" presId="urn:microsoft.com/office/officeart/2005/8/layout/hList1"/>
    <dgm:cxn modelId="{53000B60-FF55-4A15-9407-761C393432B1}" type="presParOf" srcId="{30C894ED-BD5B-491A-AFAA-135567516602}" destId="{17D3DDDA-F140-4B44-8487-7D4A3829171A}" srcOrd="7" destOrd="0" presId="urn:microsoft.com/office/officeart/2005/8/layout/hList1"/>
    <dgm:cxn modelId="{D8025DAB-D0EE-432E-9E49-747FCD49A6D9}" type="presParOf" srcId="{30C894ED-BD5B-491A-AFAA-135567516602}" destId="{30C39112-AF24-4848-8374-FF944D15262F}" srcOrd="8" destOrd="0" presId="urn:microsoft.com/office/officeart/2005/8/layout/hList1"/>
    <dgm:cxn modelId="{8F9582DE-3B0F-4C71-81A9-517A559A7EAF}" type="presParOf" srcId="{30C39112-AF24-4848-8374-FF944D15262F}" destId="{1E26F993-4CC3-4122-B59D-855EAB1A9979}" srcOrd="0" destOrd="0" presId="urn:microsoft.com/office/officeart/2005/8/layout/hList1"/>
    <dgm:cxn modelId="{3CC0D9D5-1EB0-40F6-B0F6-F2F0CC6A09A1}" type="presParOf" srcId="{30C39112-AF24-4848-8374-FF944D15262F}" destId="{737EDFE7-1E4B-48B7-B413-3C0D2D4CE4A9}"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C25084-9FA2-490D-959A-CA7D024F98CA}">
      <dsp:nvSpPr>
        <dsp:cNvPr id="0" name=""/>
        <dsp:cNvSpPr/>
      </dsp:nvSpPr>
      <dsp:spPr>
        <a:xfrm rot="5400000">
          <a:off x="-176813" y="177340"/>
          <a:ext cx="1178759" cy="825131"/>
        </a:xfrm>
        <a:prstGeom prst="chevron">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AR" sz="1600" kern="1200" dirty="0"/>
            <a:t>Medición</a:t>
          </a:r>
        </a:p>
      </dsp:txBody>
      <dsp:txXfrm rot="-5400000">
        <a:off x="2" y="413092"/>
        <a:ext cx="825131" cy="353628"/>
      </dsp:txXfrm>
    </dsp:sp>
    <dsp:sp modelId="{9B8F5C9A-181D-4C60-80E5-3E260A369D3A}">
      <dsp:nvSpPr>
        <dsp:cNvPr id="0" name=""/>
        <dsp:cNvSpPr/>
      </dsp:nvSpPr>
      <dsp:spPr>
        <a:xfrm rot="5400000">
          <a:off x="5756937" y="-4931279"/>
          <a:ext cx="766193" cy="10629806"/>
        </a:xfrm>
        <a:prstGeom prst="round2Same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AR" sz="1800" kern="1200" dirty="0"/>
            <a:t>Acción o acto</a:t>
          </a:r>
        </a:p>
        <a:p>
          <a:pPr marL="171450" lvl="1" indent="-171450" algn="l" defTabSz="800100">
            <a:lnSpc>
              <a:spcPct val="90000"/>
            </a:lnSpc>
            <a:spcBef>
              <a:spcPct val="0"/>
            </a:spcBef>
            <a:spcAft>
              <a:spcPct val="15000"/>
            </a:spcAft>
            <a:buChar char="•"/>
          </a:pPr>
          <a:r>
            <a:rPr lang="es-AR" sz="1800" kern="1200" dirty="0"/>
            <a:t>Proceso mediante el cual se asignan número o símbolos a los atributos de las entidades del mundo real</a:t>
          </a:r>
        </a:p>
      </dsp:txBody>
      <dsp:txXfrm rot="-5400000">
        <a:off x="825131" y="37929"/>
        <a:ext cx="10592404" cy="691389"/>
      </dsp:txXfrm>
    </dsp:sp>
    <dsp:sp modelId="{47F19039-C35B-4290-81FD-B122AFC02605}">
      <dsp:nvSpPr>
        <dsp:cNvPr id="0" name=""/>
        <dsp:cNvSpPr/>
      </dsp:nvSpPr>
      <dsp:spPr>
        <a:xfrm rot="5400000">
          <a:off x="-176813" y="1208316"/>
          <a:ext cx="1178759" cy="825131"/>
        </a:xfrm>
        <a:prstGeom prst="chevron">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AR" sz="1600" kern="1200" dirty="0"/>
            <a:t>Medida</a:t>
          </a:r>
        </a:p>
      </dsp:txBody>
      <dsp:txXfrm rot="-5400000">
        <a:off x="2" y="1444068"/>
        <a:ext cx="825131" cy="353628"/>
      </dsp:txXfrm>
    </dsp:sp>
    <dsp:sp modelId="{C677D566-37D2-4582-9ECE-9BC6FF6C5041}">
      <dsp:nvSpPr>
        <dsp:cNvPr id="0" name=""/>
        <dsp:cNvSpPr/>
      </dsp:nvSpPr>
      <dsp:spPr>
        <a:xfrm rot="5400000">
          <a:off x="5756937" y="-3900303"/>
          <a:ext cx="766193" cy="10629806"/>
        </a:xfrm>
        <a:prstGeom prst="round2Same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AR" sz="1800" kern="1200" dirty="0"/>
            <a:t>Proporciona un indicio cuantitativo de la extensión, cantidad, dimensión, capacidad o tamaño de algún atributo de un producto o proceso</a:t>
          </a:r>
        </a:p>
      </dsp:txBody>
      <dsp:txXfrm rot="-5400000">
        <a:off x="825131" y="1068905"/>
        <a:ext cx="10592404" cy="691389"/>
      </dsp:txXfrm>
    </dsp:sp>
    <dsp:sp modelId="{B6362309-3721-42AF-AA3C-E10BB246502A}">
      <dsp:nvSpPr>
        <dsp:cNvPr id="0" name=""/>
        <dsp:cNvSpPr/>
      </dsp:nvSpPr>
      <dsp:spPr>
        <a:xfrm rot="5400000">
          <a:off x="-176813" y="2239293"/>
          <a:ext cx="1178759" cy="825131"/>
        </a:xfrm>
        <a:prstGeom prst="chevron">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AR" sz="1600" kern="1200" dirty="0"/>
            <a:t>Métrica</a:t>
          </a:r>
        </a:p>
      </dsp:txBody>
      <dsp:txXfrm rot="-5400000">
        <a:off x="2" y="2475045"/>
        <a:ext cx="825131" cy="353628"/>
      </dsp:txXfrm>
    </dsp:sp>
    <dsp:sp modelId="{F2AD1A33-6E32-4F95-B1E0-91DBAF730687}">
      <dsp:nvSpPr>
        <dsp:cNvPr id="0" name=""/>
        <dsp:cNvSpPr/>
      </dsp:nvSpPr>
      <dsp:spPr>
        <a:xfrm rot="5400000">
          <a:off x="5756937" y="-2869326"/>
          <a:ext cx="766193" cy="10629806"/>
        </a:xfrm>
        <a:prstGeom prst="round2Same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AR" sz="1800" kern="1200" dirty="0"/>
            <a:t>Medida cuantitativa del grado en el que un sistema, componente o proceso posee un atributo determinado</a:t>
          </a:r>
        </a:p>
        <a:p>
          <a:pPr marL="171450" lvl="1" indent="-171450" algn="l" defTabSz="800100">
            <a:lnSpc>
              <a:spcPct val="90000"/>
            </a:lnSpc>
            <a:spcBef>
              <a:spcPct val="0"/>
            </a:spcBef>
            <a:spcAft>
              <a:spcPct val="15000"/>
            </a:spcAft>
            <a:buChar char="•"/>
          </a:pPr>
          <a:r>
            <a:rPr lang="es-AR" sz="1800" kern="1200" dirty="0"/>
            <a:t>Relaciona de alguna forma las medidas individuales</a:t>
          </a:r>
        </a:p>
      </dsp:txBody>
      <dsp:txXfrm rot="-5400000">
        <a:off x="825131" y="2099882"/>
        <a:ext cx="10592404" cy="691389"/>
      </dsp:txXfrm>
    </dsp:sp>
    <dsp:sp modelId="{F967256C-C686-49A0-A75C-964CC413A53C}">
      <dsp:nvSpPr>
        <dsp:cNvPr id="0" name=""/>
        <dsp:cNvSpPr/>
      </dsp:nvSpPr>
      <dsp:spPr>
        <a:xfrm rot="5400000">
          <a:off x="-176813" y="3270270"/>
          <a:ext cx="1178759" cy="825131"/>
        </a:xfrm>
        <a:prstGeom prst="chevron">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AR" sz="1600" kern="1200" dirty="0"/>
            <a:t>Indicador</a:t>
          </a:r>
        </a:p>
      </dsp:txBody>
      <dsp:txXfrm rot="-5400000">
        <a:off x="2" y="3506022"/>
        <a:ext cx="825131" cy="353628"/>
      </dsp:txXfrm>
    </dsp:sp>
    <dsp:sp modelId="{7CB99AA5-7BF0-46BB-88FE-8104A23B6986}">
      <dsp:nvSpPr>
        <dsp:cNvPr id="0" name=""/>
        <dsp:cNvSpPr/>
      </dsp:nvSpPr>
      <dsp:spPr>
        <a:xfrm rot="5400000">
          <a:off x="5756937" y="-1838350"/>
          <a:ext cx="766193" cy="10629806"/>
        </a:xfrm>
        <a:prstGeom prst="round2Same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AR" sz="1800" kern="1200" dirty="0"/>
            <a:t>Conjunto de métricas que proporcionan comprensión acerca del proceso, proyecto o producto software</a:t>
          </a:r>
        </a:p>
        <a:p>
          <a:pPr marL="171450" lvl="1" indent="-171450" algn="l" defTabSz="800100">
            <a:lnSpc>
              <a:spcPct val="90000"/>
            </a:lnSpc>
            <a:spcBef>
              <a:spcPct val="0"/>
            </a:spcBef>
            <a:spcAft>
              <a:spcPct val="15000"/>
            </a:spcAft>
            <a:buChar char="•"/>
          </a:pPr>
          <a:r>
            <a:rPr lang="es-AR" sz="1800" kern="1200" dirty="0"/>
            <a:t>Permite a los gerentes de proyectos  aplicar ajustes para hacer las cosas mejor</a:t>
          </a:r>
        </a:p>
      </dsp:txBody>
      <dsp:txXfrm rot="-5400000">
        <a:off x="825131" y="3130858"/>
        <a:ext cx="10592404" cy="691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786CD-2671-47F4-964C-3BE6D43C9EA2}">
      <dsp:nvSpPr>
        <dsp:cNvPr id="0" name=""/>
        <dsp:cNvSpPr/>
      </dsp:nvSpPr>
      <dsp:spPr>
        <a:xfrm>
          <a:off x="3278776" y="43542"/>
          <a:ext cx="2090057" cy="2090057"/>
        </a:xfrm>
        <a:prstGeom prst="ellipse">
          <a:avLst/>
        </a:prstGeom>
        <a:solidFill>
          <a:schemeClr val="accent6">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00150" rtl="0">
            <a:lnSpc>
              <a:spcPct val="90000"/>
            </a:lnSpc>
            <a:spcBef>
              <a:spcPct val="0"/>
            </a:spcBef>
            <a:spcAft>
              <a:spcPct val="35000"/>
            </a:spcAft>
            <a:buNone/>
          </a:pPr>
          <a:r>
            <a:rPr lang="es-AR" sz="2700" kern="1200" dirty="0"/>
            <a:t>De producto</a:t>
          </a:r>
        </a:p>
      </dsp:txBody>
      <dsp:txXfrm>
        <a:off x="3557451" y="409302"/>
        <a:ext cx="1532708" cy="940525"/>
      </dsp:txXfrm>
    </dsp:sp>
    <dsp:sp modelId="{A8292B69-140D-404A-9388-896267C06B59}">
      <dsp:nvSpPr>
        <dsp:cNvPr id="0" name=""/>
        <dsp:cNvSpPr/>
      </dsp:nvSpPr>
      <dsp:spPr>
        <a:xfrm>
          <a:off x="4032939" y="1349828"/>
          <a:ext cx="2090057" cy="2090057"/>
        </a:xfrm>
        <a:prstGeom prst="ellipse">
          <a:avLst/>
        </a:prstGeom>
        <a:solidFill>
          <a:schemeClr val="accent6">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00150" rtl="0">
            <a:lnSpc>
              <a:spcPct val="90000"/>
            </a:lnSpc>
            <a:spcBef>
              <a:spcPct val="0"/>
            </a:spcBef>
            <a:spcAft>
              <a:spcPct val="35000"/>
            </a:spcAft>
            <a:buNone/>
          </a:pPr>
          <a:r>
            <a:rPr lang="es-AR" sz="2700" kern="1200" dirty="0"/>
            <a:t>De proyecto</a:t>
          </a:r>
        </a:p>
      </dsp:txBody>
      <dsp:txXfrm>
        <a:off x="4672148" y="1889760"/>
        <a:ext cx="1254034" cy="1149531"/>
      </dsp:txXfrm>
    </dsp:sp>
    <dsp:sp modelId="{38A7DC60-98B3-4CF9-BADA-9C81A7C39D0D}">
      <dsp:nvSpPr>
        <dsp:cNvPr id="0" name=""/>
        <dsp:cNvSpPr/>
      </dsp:nvSpPr>
      <dsp:spPr>
        <a:xfrm>
          <a:off x="2524614" y="1349828"/>
          <a:ext cx="2090057" cy="2090057"/>
        </a:xfrm>
        <a:prstGeom prst="ellipse">
          <a:avLst/>
        </a:prstGeom>
        <a:solidFill>
          <a:schemeClr val="accent6">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00150" rtl="0">
            <a:lnSpc>
              <a:spcPct val="90000"/>
            </a:lnSpc>
            <a:spcBef>
              <a:spcPct val="0"/>
            </a:spcBef>
            <a:spcAft>
              <a:spcPct val="35000"/>
            </a:spcAft>
            <a:buNone/>
          </a:pPr>
          <a:r>
            <a:rPr lang="es-AR" sz="2700" kern="1200" dirty="0"/>
            <a:t>De proceso</a:t>
          </a:r>
        </a:p>
      </dsp:txBody>
      <dsp:txXfrm>
        <a:off x="2721428" y="1889760"/>
        <a:ext cx="1254034" cy="11495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FC9BC-89D8-42AE-9D7C-4E53F27CEC8F}">
      <dsp:nvSpPr>
        <dsp:cNvPr id="0" name=""/>
        <dsp:cNvSpPr/>
      </dsp:nvSpPr>
      <dsp:spPr>
        <a:xfrm>
          <a:off x="5153783" y="1281"/>
          <a:ext cx="1313626" cy="131362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s-AR" sz="1400" kern="1200" dirty="0"/>
            <a:t>Caracterizar</a:t>
          </a:r>
        </a:p>
      </dsp:txBody>
      <dsp:txXfrm>
        <a:off x="5346159" y="193657"/>
        <a:ext cx="928874" cy="928874"/>
      </dsp:txXfrm>
    </dsp:sp>
    <dsp:sp modelId="{3E5CC79C-37A3-4AED-A4E3-FCD0077A6ACE}">
      <dsp:nvSpPr>
        <dsp:cNvPr id="0" name=""/>
        <dsp:cNvSpPr/>
      </dsp:nvSpPr>
      <dsp:spPr>
        <a:xfrm rot="2700000">
          <a:off x="6326432" y="1127000"/>
          <a:ext cx="349488" cy="443348"/>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AR" sz="1200" kern="1200"/>
        </a:p>
      </dsp:txBody>
      <dsp:txXfrm>
        <a:off x="6341786" y="1178601"/>
        <a:ext cx="244642" cy="266008"/>
      </dsp:txXfrm>
    </dsp:sp>
    <dsp:sp modelId="{E4DBE840-56B6-43AD-850D-DE765933800D}">
      <dsp:nvSpPr>
        <dsp:cNvPr id="0" name=""/>
        <dsp:cNvSpPr/>
      </dsp:nvSpPr>
      <dsp:spPr>
        <a:xfrm>
          <a:off x="6548932" y="1396430"/>
          <a:ext cx="1313626" cy="131362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s-AR" sz="1400" kern="1200" dirty="0"/>
            <a:t>Evaluar</a:t>
          </a:r>
        </a:p>
      </dsp:txBody>
      <dsp:txXfrm>
        <a:off x="6741308" y="1588806"/>
        <a:ext cx="928874" cy="928874"/>
      </dsp:txXfrm>
    </dsp:sp>
    <dsp:sp modelId="{EE88F10D-8702-44FC-AF27-FE83CFE07C71}">
      <dsp:nvSpPr>
        <dsp:cNvPr id="0" name=""/>
        <dsp:cNvSpPr/>
      </dsp:nvSpPr>
      <dsp:spPr>
        <a:xfrm rot="8100000">
          <a:off x="6340420" y="2522149"/>
          <a:ext cx="349488" cy="443348"/>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AR" sz="1200" kern="1200"/>
        </a:p>
      </dsp:txBody>
      <dsp:txXfrm rot="10800000">
        <a:off x="6429912" y="2573750"/>
        <a:ext cx="244642" cy="266008"/>
      </dsp:txXfrm>
    </dsp:sp>
    <dsp:sp modelId="{9CB35472-E56C-469F-B974-80D19A977A0C}">
      <dsp:nvSpPr>
        <dsp:cNvPr id="0" name=""/>
        <dsp:cNvSpPr/>
      </dsp:nvSpPr>
      <dsp:spPr>
        <a:xfrm>
          <a:off x="5153783" y="2791579"/>
          <a:ext cx="1313626" cy="131362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s-AR" sz="1400" kern="1200" dirty="0"/>
            <a:t>Predecir</a:t>
          </a:r>
        </a:p>
      </dsp:txBody>
      <dsp:txXfrm>
        <a:off x="5346159" y="2983955"/>
        <a:ext cx="928874" cy="928874"/>
      </dsp:txXfrm>
    </dsp:sp>
    <dsp:sp modelId="{DE19C5CD-297A-44D2-8F8E-10E74FE56516}">
      <dsp:nvSpPr>
        <dsp:cNvPr id="0" name=""/>
        <dsp:cNvSpPr/>
      </dsp:nvSpPr>
      <dsp:spPr>
        <a:xfrm rot="13500000">
          <a:off x="4945271" y="2536137"/>
          <a:ext cx="349488" cy="443348"/>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AR" sz="1200" kern="1200"/>
        </a:p>
      </dsp:txBody>
      <dsp:txXfrm rot="10800000">
        <a:off x="5034763" y="2661876"/>
        <a:ext cx="244642" cy="266008"/>
      </dsp:txXfrm>
    </dsp:sp>
    <dsp:sp modelId="{745DC06A-A07A-4BE0-8D78-6DCB31E1666E}">
      <dsp:nvSpPr>
        <dsp:cNvPr id="0" name=""/>
        <dsp:cNvSpPr/>
      </dsp:nvSpPr>
      <dsp:spPr>
        <a:xfrm>
          <a:off x="3758634" y="1396430"/>
          <a:ext cx="1313626" cy="131362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s-AR" sz="1400" kern="1200" dirty="0"/>
            <a:t>Mejorar</a:t>
          </a:r>
        </a:p>
      </dsp:txBody>
      <dsp:txXfrm>
        <a:off x="3951010" y="1588806"/>
        <a:ext cx="928874" cy="928874"/>
      </dsp:txXfrm>
    </dsp:sp>
    <dsp:sp modelId="{4B00B4E2-6F22-4C40-9E6C-BB73EE85C7D0}">
      <dsp:nvSpPr>
        <dsp:cNvPr id="0" name=""/>
        <dsp:cNvSpPr/>
      </dsp:nvSpPr>
      <dsp:spPr>
        <a:xfrm rot="18900000">
          <a:off x="4931283" y="1140988"/>
          <a:ext cx="349488" cy="443348"/>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AR" sz="1200" kern="1200"/>
        </a:p>
      </dsp:txBody>
      <dsp:txXfrm>
        <a:off x="4946637" y="1266727"/>
        <a:ext cx="244642" cy="2660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65D345-8B1E-4EFE-BAA3-51ECE2C24636}">
      <dsp:nvSpPr>
        <dsp:cNvPr id="0" name=""/>
        <dsp:cNvSpPr/>
      </dsp:nvSpPr>
      <dsp:spPr>
        <a:xfrm>
          <a:off x="4441263" y="419"/>
          <a:ext cx="1187628" cy="59381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s-AR" sz="1800" kern="1200" dirty="0"/>
            <a:t>De proyecto</a:t>
          </a:r>
        </a:p>
      </dsp:txBody>
      <dsp:txXfrm>
        <a:off x="4458655" y="17811"/>
        <a:ext cx="1152844" cy="559030"/>
      </dsp:txXfrm>
    </dsp:sp>
    <dsp:sp modelId="{7D9AEF07-627A-4896-87EA-15D0CF97F65D}">
      <dsp:nvSpPr>
        <dsp:cNvPr id="0" name=""/>
        <dsp:cNvSpPr/>
      </dsp:nvSpPr>
      <dsp:spPr>
        <a:xfrm>
          <a:off x="4560026" y="594233"/>
          <a:ext cx="118762" cy="445360"/>
        </a:xfrm>
        <a:custGeom>
          <a:avLst/>
          <a:gdLst/>
          <a:ahLst/>
          <a:cxnLst/>
          <a:rect l="0" t="0" r="0" b="0"/>
          <a:pathLst>
            <a:path>
              <a:moveTo>
                <a:pt x="0" y="0"/>
              </a:moveTo>
              <a:lnTo>
                <a:pt x="0" y="445360"/>
              </a:lnTo>
              <a:lnTo>
                <a:pt x="118762" y="44536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86C06A-5D5A-42E8-A39C-9663663EA26E}">
      <dsp:nvSpPr>
        <dsp:cNvPr id="0" name=""/>
        <dsp:cNvSpPr/>
      </dsp:nvSpPr>
      <dsp:spPr>
        <a:xfrm>
          <a:off x="4678789" y="742687"/>
          <a:ext cx="950102" cy="59381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AR" sz="1200" kern="1200" dirty="0"/>
            <a:t>Tácticas</a:t>
          </a:r>
        </a:p>
      </dsp:txBody>
      <dsp:txXfrm>
        <a:off x="4696181" y="760079"/>
        <a:ext cx="915318" cy="559030"/>
      </dsp:txXfrm>
    </dsp:sp>
    <dsp:sp modelId="{7107BAEF-9F50-4259-B93A-E39D88591AF7}">
      <dsp:nvSpPr>
        <dsp:cNvPr id="0" name=""/>
        <dsp:cNvSpPr/>
      </dsp:nvSpPr>
      <dsp:spPr>
        <a:xfrm>
          <a:off x="4560026" y="594233"/>
          <a:ext cx="118762" cy="1187628"/>
        </a:xfrm>
        <a:custGeom>
          <a:avLst/>
          <a:gdLst/>
          <a:ahLst/>
          <a:cxnLst/>
          <a:rect l="0" t="0" r="0" b="0"/>
          <a:pathLst>
            <a:path>
              <a:moveTo>
                <a:pt x="0" y="0"/>
              </a:moveTo>
              <a:lnTo>
                <a:pt x="0" y="1187628"/>
              </a:lnTo>
              <a:lnTo>
                <a:pt x="118762" y="1187628"/>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5CE4A9-302D-4E26-B87E-871F1F059687}">
      <dsp:nvSpPr>
        <dsp:cNvPr id="0" name=""/>
        <dsp:cNvSpPr/>
      </dsp:nvSpPr>
      <dsp:spPr>
        <a:xfrm>
          <a:off x="4678789" y="1484954"/>
          <a:ext cx="950102" cy="59381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AR" sz="1200" kern="1200" dirty="0"/>
            <a:t>Estimación de tiempo y esfuerzo</a:t>
          </a:r>
        </a:p>
      </dsp:txBody>
      <dsp:txXfrm>
        <a:off x="4696181" y="1502346"/>
        <a:ext cx="915318" cy="559030"/>
      </dsp:txXfrm>
    </dsp:sp>
    <dsp:sp modelId="{3589938F-DB59-4C27-A346-85AA301EB185}">
      <dsp:nvSpPr>
        <dsp:cNvPr id="0" name=""/>
        <dsp:cNvSpPr/>
      </dsp:nvSpPr>
      <dsp:spPr>
        <a:xfrm>
          <a:off x="4560026" y="594233"/>
          <a:ext cx="118762" cy="1929895"/>
        </a:xfrm>
        <a:custGeom>
          <a:avLst/>
          <a:gdLst/>
          <a:ahLst/>
          <a:cxnLst/>
          <a:rect l="0" t="0" r="0" b="0"/>
          <a:pathLst>
            <a:path>
              <a:moveTo>
                <a:pt x="0" y="0"/>
              </a:moveTo>
              <a:lnTo>
                <a:pt x="0" y="1929895"/>
              </a:lnTo>
              <a:lnTo>
                <a:pt x="118762" y="1929895"/>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57EE71-0682-4255-B02D-77B479AFDA9F}">
      <dsp:nvSpPr>
        <dsp:cNvPr id="0" name=""/>
        <dsp:cNvSpPr/>
      </dsp:nvSpPr>
      <dsp:spPr>
        <a:xfrm>
          <a:off x="4678789" y="2227222"/>
          <a:ext cx="950102" cy="59381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AR" sz="1200" kern="1200" dirty="0"/>
            <a:t>Tasas de producción</a:t>
          </a:r>
        </a:p>
      </dsp:txBody>
      <dsp:txXfrm>
        <a:off x="4696181" y="2244614"/>
        <a:ext cx="915318" cy="559030"/>
      </dsp:txXfrm>
    </dsp:sp>
    <dsp:sp modelId="{B37A9712-BA8B-4393-8D6B-EA9A27556C66}">
      <dsp:nvSpPr>
        <dsp:cNvPr id="0" name=""/>
        <dsp:cNvSpPr/>
      </dsp:nvSpPr>
      <dsp:spPr>
        <a:xfrm>
          <a:off x="4560026" y="594233"/>
          <a:ext cx="118762" cy="2672163"/>
        </a:xfrm>
        <a:custGeom>
          <a:avLst/>
          <a:gdLst/>
          <a:ahLst/>
          <a:cxnLst/>
          <a:rect l="0" t="0" r="0" b="0"/>
          <a:pathLst>
            <a:path>
              <a:moveTo>
                <a:pt x="0" y="0"/>
              </a:moveTo>
              <a:lnTo>
                <a:pt x="0" y="2672163"/>
              </a:lnTo>
              <a:lnTo>
                <a:pt x="118762" y="2672163"/>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7F28A3-7103-4BE1-8221-5BB8631CBEFB}">
      <dsp:nvSpPr>
        <dsp:cNvPr id="0" name=""/>
        <dsp:cNvSpPr/>
      </dsp:nvSpPr>
      <dsp:spPr>
        <a:xfrm>
          <a:off x="4678789" y="2969489"/>
          <a:ext cx="950102" cy="59381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AR" sz="1200" kern="1200" dirty="0"/>
            <a:t>Minimizar calendario</a:t>
          </a:r>
        </a:p>
      </dsp:txBody>
      <dsp:txXfrm>
        <a:off x="4696181" y="2986881"/>
        <a:ext cx="915318" cy="559030"/>
      </dsp:txXfrm>
    </dsp:sp>
    <dsp:sp modelId="{DE44A850-0BE2-4742-9993-CFCD3EC89F0D}">
      <dsp:nvSpPr>
        <dsp:cNvPr id="0" name=""/>
        <dsp:cNvSpPr/>
      </dsp:nvSpPr>
      <dsp:spPr>
        <a:xfrm>
          <a:off x="4560026" y="594233"/>
          <a:ext cx="118762" cy="3414430"/>
        </a:xfrm>
        <a:custGeom>
          <a:avLst/>
          <a:gdLst/>
          <a:ahLst/>
          <a:cxnLst/>
          <a:rect l="0" t="0" r="0" b="0"/>
          <a:pathLst>
            <a:path>
              <a:moveTo>
                <a:pt x="0" y="0"/>
              </a:moveTo>
              <a:lnTo>
                <a:pt x="0" y="3414430"/>
              </a:lnTo>
              <a:lnTo>
                <a:pt x="118762" y="341443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DD3B30-DC8D-4B06-9C25-263D3CECB95B}">
      <dsp:nvSpPr>
        <dsp:cNvPr id="0" name=""/>
        <dsp:cNvSpPr/>
      </dsp:nvSpPr>
      <dsp:spPr>
        <a:xfrm>
          <a:off x="4678789" y="3711757"/>
          <a:ext cx="950102" cy="59381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AR" sz="1200" kern="1200"/>
            <a:t>Valorar </a:t>
          </a:r>
          <a:r>
            <a:rPr lang="es-AR" sz="1200" kern="1200" dirty="0"/>
            <a:t>la calidad del producto</a:t>
          </a:r>
        </a:p>
      </dsp:txBody>
      <dsp:txXfrm>
        <a:off x="4696181" y="3729149"/>
        <a:ext cx="915318" cy="559030"/>
      </dsp:txXfrm>
    </dsp:sp>
    <dsp:sp modelId="{D468F026-223C-400D-90F4-047B69B9FF9C}">
      <dsp:nvSpPr>
        <dsp:cNvPr id="0" name=""/>
        <dsp:cNvSpPr/>
      </dsp:nvSpPr>
      <dsp:spPr>
        <a:xfrm>
          <a:off x="5925798" y="419"/>
          <a:ext cx="1187628" cy="59381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s-AR" sz="1800" kern="1200" dirty="0"/>
            <a:t>De proceso</a:t>
          </a:r>
        </a:p>
      </dsp:txBody>
      <dsp:txXfrm>
        <a:off x="5943190" y="17811"/>
        <a:ext cx="1152844" cy="559030"/>
      </dsp:txXfrm>
    </dsp:sp>
    <dsp:sp modelId="{468F5F9B-F6DC-4DB3-8833-BA170419BAC0}">
      <dsp:nvSpPr>
        <dsp:cNvPr id="0" name=""/>
        <dsp:cNvSpPr/>
      </dsp:nvSpPr>
      <dsp:spPr>
        <a:xfrm>
          <a:off x="6044561" y="594233"/>
          <a:ext cx="118762" cy="445360"/>
        </a:xfrm>
        <a:custGeom>
          <a:avLst/>
          <a:gdLst/>
          <a:ahLst/>
          <a:cxnLst/>
          <a:rect l="0" t="0" r="0" b="0"/>
          <a:pathLst>
            <a:path>
              <a:moveTo>
                <a:pt x="0" y="0"/>
              </a:moveTo>
              <a:lnTo>
                <a:pt x="0" y="445360"/>
              </a:lnTo>
              <a:lnTo>
                <a:pt x="118762" y="44536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4310EA-678B-4733-B439-1D3FFD4EABCF}">
      <dsp:nvSpPr>
        <dsp:cNvPr id="0" name=""/>
        <dsp:cNvSpPr/>
      </dsp:nvSpPr>
      <dsp:spPr>
        <a:xfrm>
          <a:off x="6163324" y="742687"/>
          <a:ext cx="950102" cy="59381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AR" sz="1200" kern="1200" dirty="0"/>
            <a:t>Estratégicas</a:t>
          </a:r>
        </a:p>
      </dsp:txBody>
      <dsp:txXfrm>
        <a:off x="6180716" y="760079"/>
        <a:ext cx="915318" cy="559030"/>
      </dsp:txXfrm>
    </dsp:sp>
    <dsp:sp modelId="{1DC415F0-0146-4C79-92A7-CB2FA4438FA0}">
      <dsp:nvSpPr>
        <dsp:cNvPr id="0" name=""/>
        <dsp:cNvSpPr/>
      </dsp:nvSpPr>
      <dsp:spPr>
        <a:xfrm>
          <a:off x="6044561" y="594233"/>
          <a:ext cx="118762" cy="1187628"/>
        </a:xfrm>
        <a:custGeom>
          <a:avLst/>
          <a:gdLst/>
          <a:ahLst/>
          <a:cxnLst/>
          <a:rect l="0" t="0" r="0" b="0"/>
          <a:pathLst>
            <a:path>
              <a:moveTo>
                <a:pt x="0" y="0"/>
              </a:moveTo>
              <a:lnTo>
                <a:pt x="0" y="1187628"/>
              </a:lnTo>
              <a:lnTo>
                <a:pt x="118762" y="1187628"/>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FEBD26-EAFD-4F40-AE66-49F5D217A825}">
      <dsp:nvSpPr>
        <dsp:cNvPr id="0" name=""/>
        <dsp:cNvSpPr/>
      </dsp:nvSpPr>
      <dsp:spPr>
        <a:xfrm>
          <a:off x="6163324" y="1484954"/>
          <a:ext cx="950102" cy="59381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AR" sz="1200" kern="1200" dirty="0"/>
            <a:t>Medidas directas</a:t>
          </a:r>
        </a:p>
      </dsp:txBody>
      <dsp:txXfrm>
        <a:off x="6180716" y="1502346"/>
        <a:ext cx="915318" cy="559030"/>
      </dsp:txXfrm>
    </dsp:sp>
    <dsp:sp modelId="{0F8AD4FC-1CC2-4D7C-B929-B50EBD47107B}">
      <dsp:nvSpPr>
        <dsp:cNvPr id="0" name=""/>
        <dsp:cNvSpPr/>
      </dsp:nvSpPr>
      <dsp:spPr>
        <a:xfrm>
          <a:off x="6044561" y="594233"/>
          <a:ext cx="118762" cy="1929895"/>
        </a:xfrm>
        <a:custGeom>
          <a:avLst/>
          <a:gdLst/>
          <a:ahLst/>
          <a:cxnLst/>
          <a:rect l="0" t="0" r="0" b="0"/>
          <a:pathLst>
            <a:path>
              <a:moveTo>
                <a:pt x="0" y="0"/>
              </a:moveTo>
              <a:lnTo>
                <a:pt x="0" y="1929895"/>
              </a:lnTo>
              <a:lnTo>
                <a:pt x="118762" y="1929895"/>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2AEC61-40E6-4C64-A64D-1E14E4EF1569}">
      <dsp:nvSpPr>
        <dsp:cNvPr id="0" name=""/>
        <dsp:cNvSpPr/>
      </dsp:nvSpPr>
      <dsp:spPr>
        <a:xfrm>
          <a:off x="6163324" y="2227222"/>
          <a:ext cx="950102" cy="59381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AR" sz="1200" kern="1200" dirty="0"/>
            <a:t>Medidas indirectas</a:t>
          </a:r>
        </a:p>
      </dsp:txBody>
      <dsp:txXfrm>
        <a:off x="6180716" y="2244614"/>
        <a:ext cx="915318" cy="559030"/>
      </dsp:txXfrm>
    </dsp:sp>
    <dsp:sp modelId="{A023C95F-C1C2-4FDF-A5EE-489F7C7AC5C7}">
      <dsp:nvSpPr>
        <dsp:cNvPr id="0" name=""/>
        <dsp:cNvSpPr/>
      </dsp:nvSpPr>
      <dsp:spPr>
        <a:xfrm>
          <a:off x="6044561" y="594233"/>
          <a:ext cx="118762" cy="2672163"/>
        </a:xfrm>
        <a:custGeom>
          <a:avLst/>
          <a:gdLst/>
          <a:ahLst/>
          <a:cxnLst/>
          <a:rect l="0" t="0" r="0" b="0"/>
          <a:pathLst>
            <a:path>
              <a:moveTo>
                <a:pt x="0" y="0"/>
              </a:moveTo>
              <a:lnTo>
                <a:pt x="0" y="2672163"/>
              </a:lnTo>
              <a:lnTo>
                <a:pt x="118762" y="2672163"/>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6DBB86-087C-4890-B59D-CFC81EC86CFA}">
      <dsp:nvSpPr>
        <dsp:cNvPr id="0" name=""/>
        <dsp:cNvSpPr/>
      </dsp:nvSpPr>
      <dsp:spPr>
        <a:xfrm>
          <a:off x="6163324" y="2969489"/>
          <a:ext cx="950102" cy="59381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AR" sz="1200" kern="1200" dirty="0"/>
            <a:t>Métricas privadas</a:t>
          </a:r>
        </a:p>
      </dsp:txBody>
      <dsp:txXfrm>
        <a:off x="6180716" y="2986881"/>
        <a:ext cx="915318" cy="559030"/>
      </dsp:txXfrm>
    </dsp:sp>
    <dsp:sp modelId="{8749FD03-1024-4278-8CAB-E278959B29D4}">
      <dsp:nvSpPr>
        <dsp:cNvPr id="0" name=""/>
        <dsp:cNvSpPr/>
      </dsp:nvSpPr>
      <dsp:spPr>
        <a:xfrm>
          <a:off x="6044561" y="594233"/>
          <a:ext cx="118762" cy="3414430"/>
        </a:xfrm>
        <a:custGeom>
          <a:avLst/>
          <a:gdLst/>
          <a:ahLst/>
          <a:cxnLst/>
          <a:rect l="0" t="0" r="0" b="0"/>
          <a:pathLst>
            <a:path>
              <a:moveTo>
                <a:pt x="0" y="0"/>
              </a:moveTo>
              <a:lnTo>
                <a:pt x="0" y="3414430"/>
              </a:lnTo>
              <a:lnTo>
                <a:pt x="118762" y="341443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3BFF82-D37B-4115-B838-2549F3890CDB}">
      <dsp:nvSpPr>
        <dsp:cNvPr id="0" name=""/>
        <dsp:cNvSpPr/>
      </dsp:nvSpPr>
      <dsp:spPr>
        <a:xfrm>
          <a:off x="6163324" y="3711757"/>
          <a:ext cx="950102" cy="59381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AR" sz="1200" kern="1200" dirty="0"/>
            <a:t>Métricas públicas</a:t>
          </a:r>
        </a:p>
      </dsp:txBody>
      <dsp:txXfrm>
        <a:off x="6180716" y="3729149"/>
        <a:ext cx="915318" cy="5590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DB7BFE-9035-4134-91D8-8FE854343E2D}">
      <dsp:nvSpPr>
        <dsp:cNvPr id="0" name=""/>
        <dsp:cNvSpPr/>
      </dsp:nvSpPr>
      <dsp:spPr>
        <a:xfrm>
          <a:off x="0" y="3043776"/>
          <a:ext cx="11454937" cy="99903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AR" sz="1900" kern="1200" dirty="0"/>
            <a:t>Métricas de Proceso</a:t>
          </a:r>
        </a:p>
      </dsp:txBody>
      <dsp:txXfrm>
        <a:off x="0" y="3043776"/>
        <a:ext cx="11454937" cy="539479"/>
      </dsp:txXfrm>
    </dsp:sp>
    <dsp:sp modelId="{63E79D6F-3BD6-4B1E-AF07-925ECD63B2F1}">
      <dsp:nvSpPr>
        <dsp:cNvPr id="0" name=""/>
        <dsp:cNvSpPr/>
      </dsp:nvSpPr>
      <dsp:spPr>
        <a:xfrm>
          <a:off x="0" y="3563274"/>
          <a:ext cx="5727468" cy="459556"/>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s-AR" sz="1700" kern="1200" dirty="0"/>
            <a:t>Públicas para la organización</a:t>
          </a:r>
        </a:p>
      </dsp:txBody>
      <dsp:txXfrm>
        <a:off x="0" y="3563274"/>
        <a:ext cx="5727468" cy="459556"/>
      </dsp:txXfrm>
    </dsp:sp>
    <dsp:sp modelId="{B3D9D793-9603-4BAD-AEA6-B62464EE359B}">
      <dsp:nvSpPr>
        <dsp:cNvPr id="0" name=""/>
        <dsp:cNvSpPr/>
      </dsp:nvSpPr>
      <dsp:spPr>
        <a:xfrm>
          <a:off x="5727468" y="3563274"/>
          <a:ext cx="5727468" cy="459556"/>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s-AR" sz="1700" kern="1200" dirty="0"/>
            <a:t>Consolida métricas de varios proyectos</a:t>
          </a:r>
        </a:p>
      </dsp:txBody>
      <dsp:txXfrm>
        <a:off x="5727468" y="3563274"/>
        <a:ext cx="5727468" cy="459556"/>
      </dsp:txXfrm>
    </dsp:sp>
    <dsp:sp modelId="{23F1F4CA-9845-484E-90E1-02579A328CA8}">
      <dsp:nvSpPr>
        <dsp:cNvPr id="0" name=""/>
        <dsp:cNvSpPr/>
      </dsp:nvSpPr>
      <dsp:spPr>
        <a:xfrm rot="10800000">
          <a:off x="0" y="1522245"/>
          <a:ext cx="11454937" cy="1536516"/>
        </a:xfrm>
        <a:prstGeom prst="upArrowCallou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AR" sz="1900" kern="1200" dirty="0"/>
            <a:t>Métricas de Proyecto</a:t>
          </a:r>
        </a:p>
      </dsp:txBody>
      <dsp:txXfrm rot="-10800000">
        <a:off x="0" y="1522245"/>
        <a:ext cx="11454937" cy="539317"/>
      </dsp:txXfrm>
    </dsp:sp>
    <dsp:sp modelId="{9E14AEEA-C96A-45D7-909B-3A1541292011}">
      <dsp:nvSpPr>
        <dsp:cNvPr id="0" name=""/>
        <dsp:cNvSpPr/>
      </dsp:nvSpPr>
      <dsp:spPr>
        <a:xfrm>
          <a:off x="0" y="2061562"/>
          <a:ext cx="5727468" cy="459418"/>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s-AR" sz="1700" kern="1200" dirty="0"/>
            <a:t>Públicas para un equipo</a:t>
          </a:r>
        </a:p>
      </dsp:txBody>
      <dsp:txXfrm>
        <a:off x="0" y="2061562"/>
        <a:ext cx="5727468" cy="459418"/>
      </dsp:txXfrm>
    </dsp:sp>
    <dsp:sp modelId="{41C67A1F-1247-4C34-BBB7-F28362A2B3A8}">
      <dsp:nvSpPr>
        <dsp:cNvPr id="0" name=""/>
        <dsp:cNvSpPr/>
      </dsp:nvSpPr>
      <dsp:spPr>
        <a:xfrm>
          <a:off x="5727468" y="2061562"/>
          <a:ext cx="5727468" cy="459418"/>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s-AR" sz="1700" kern="1200" dirty="0"/>
            <a:t>Tasa de producción</a:t>
          </a:r>
        </a:p>
      </dsp:txBody>
      <dsp:txXfrm>
        <a:off x="5727468" y="2061562"/>
        <a:ext cx="5727468" cy="459418"/>
      </dsp:txXfrm>
    </dsp:sp>
    <dsp:sp modelId="{AE86B885-A9A4-4319-84CE-E004DBCBBA67}">
      <dsp:nvSpPr>
        <dsp:cNvPr id="0" name=""/>
        <dsp:cNvSpPr/>
      </dsp:nvSpPr>
      <dsp:spPr>
        <a:xfrm rot="10800000">
          <a:off x="0" y="714"/>
          <a:ext cx="11454937" cy="1536516"/>
        </a:xfrm>
        <a:prstGeom prst="upArrowCallou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AR" sz="1900" kern="1200" dirty="0"/>
            <a:t>Métricas de Producto</a:t>
          </a:r>
        </a:p>
      </dsp:txBody>
      <dsp:txXfrm rot="-10800000">
        <a:off x="0" y="714"/>
        <a:ext cx="11454937" cy="539317"/>
      </dsp:txXfrm>
    </dsp:sp>
    <dsp:sp modelId="{90572177-B7B2-4EAF-BDC2-9183E844440B}">
      <dsp:nvSpPr>
        <dsp:cNvPr id="0" name=""/>
        <dsp:cNvSpPr/>
      </dsp:nvSpPr>
      <dsp:spPr>
        <a:xfrm>
          <a:off x="0" y="540031"/>
          <a:ext cx="5727468" cy="459418"/>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s-AR" sz="1700" kern="1200" dirty="0"/>
            <a:t>Privadas para un individuo</a:t>
          </a:r>
        </a:p>
      </dsp:txBody>
      <dsp:txXfrm>
        <a:off x="0" y="540031"/>
        <a:ext cx="5727468" cy="459418"/>
      </dsp:txXfrm>
    </dsp:sp>
    <dsp:sp modelId="{F13D0802-7A71-4C6C-8618-35E92BFFA0A2}">
      <dsp:nvSpPr>
        <dsp:cNvPr id="0" name=""/>
        <dsp:cNvSpPr/>
      </dsp:nvSpPr>
      <dsp:spPr>
        <a:xfrm>
          <a:off x="5727468" y="540031"/>
          <a:ext cx="5727468" cy="459418"/>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s-AR" sz="1700" kern="1200" dirty="0"/>
            <a:t>Directas: LOC, defectos reportados; Indirectas: Funcionalidad</a:t>
          </a:r>
        </a:p>
      </dsp:txBody>
      <dsp:txXfrm>
        <a:off x="5727468" y="540031"/>
        <a:ext cx="5727468" cy="4594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AB0C68-1ED7-4237-A6B3-1CB22B822DA0}">
      <dsp:nvSpPr>
        <dsp:cNvPr id="0" name=""/>
        <dsp:cNvSpPr/>
      </dsp:nvSpPr>
      <dsp:spPr>
        <a:xfrm>
          <a:off x="5018" y="514663"/>
          <a:ext cx="1923876" cy="686169"/>
        </a:xfrm>
        <a:prstGeom prst="rect">
          <a:avLst/>
        </a:prstGeom>
        <a:solidFill>
          <a:schemeClr val="accent6">
            <a:alpha val="90000"/>
            <a:hueOff val="0"/>
            <a:satOff val="0"/>
            <a:lumOff val="0"/>
            <a:alphaOff val="0"/>
          </a:schemeClr>
        </a:solidFill>
        <a:ln w="12700" cap="flat" cmpd="sng" algn="ctr">
          <a:solidFill>
            <a:schemeClr val="accent6">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rtl="0">
            <a:lnSpc>
              <a:spcPct val="90000"/>
            </a:lnSpc>
            <a:spcBef>
              <a:spcPct val="0"/>
            </a:spcBef>
            <a:spcAft>
              <a:spcPct val="35000"/>
            </a:spcAft>
            <a:buNone/>
          </a:pPr>
          <a:r>
            <a:rPr lang="es-AR" sz="1900" kern="1200" dirty="0"/>
            <a:t>Definiciones</a:t>
          </a:r>
        </a:p>
      </dsp:txBody>
      <dsp:txXfrm>
        <a:off x="5018" y="514663"/>
        <a:ext cx="1923876" cy="686169"/>
      </dsp:txXfrm>
    </dsp:sp>
    <dsp:sp modelId="{3FA6CB9E-5396-45FF-BE6C-C4EECA4715A5}">
      <dsp:nvSpPr>
        <dsp:cNvPr id="0" name=""/>
        <dsp:cNvSpPr/>
      </dsp:nvSpPr>
      <dsp:spPr>
        <a:xfrm>
          <a:off x="5018" y="1200832"/>
          <a:ext cx="1923876" cy="2224736"/>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s-AR" sz="1900" b="0" i="0" kern="1200" baseline="0" dirty="0"/>
            <a:t>Medición</a:t>
          </a:r>
          <a:endParaRPr lang="es-AR" sz="1900" kern="1200" dirty="0"/>
        </a:p>
        <a:p>
          <a:pPr marL="171450" lvl="1" indent="-171450" algn="l" defTabSz="844550" rtl="0">
            <a:lnSpc>
              <a:spcPct val="90000"/>
            </a:lnSpc>
            <a:spcBef>
              <a:spcPct val="0"/>
            </a:spcBef>
            <a:spcAft>
              <a:spcPct val="15000"/>
            </a:spcAft>
            <a:buChar char="•"/>
          </a:pPr>
          <a:r>
            <a:rPr lang="es-AR" sz="1900" b="0" i="0" kern="1200" baseline="0" dirty="0"/>
            <a:t>Medidas</a:t>
          </a:r>
          <a:endParaRPr lang="es-AR" sz="1900" kern="1200" dirty="0"/>
        </a:p>
        <a:p>
          <a:pPr marL="171450" lvl="1" indent="-171450" algn="l" defTabSz="844550" rtl="0">
            <a:lnSpc>
              <a:spcPct val="90000"/>
            </a:lnSpc>
            <a:spcBef>
              <a:spcPct val="0"/>
            </a:spcBef>
            <a:spcAft>
              <a:spcPct val="15000"/>
            </a:spcAft>
            <a:buChar char="•"/>
          </a:pPr>
          <a:r>
            <a:rPr lang="es-AR" sz="1900" b="0" i="0" kern="1200" baseline="0" dirty="0"/>
            <a:t>Métricas</a:t>
          </a:r>
          <a:endParaRPr lang="es-AR" sz="1900" kern="1200" dirty="0"/>
        </a:p>
        <a:p>
          <a:pPr marL="171450" lvl="1" indent="-171450" algn="l" defTabSz="844550" rtl="0">
            <a:lnSpc>
              <a:spcPct val="90000"/>
            </a:lnSpc>
            <a:spcBef>
              <a:spcPct val="0"/>
            </a:spcBef>
            <a:spcAft>
              <a:spcPct val="15000"/>
            </a:spcAft>
            <a:buChar char="•"/>
          </a:pPr>
          <a:r>
            <a:rPr lang="es-AR" sz="1900" b="0" i="0" kern="1200" baseline="0" dirty="0"/>
            <a:t>Indicadores</a:t>
          </a:r>
          <a:endParaRPr lang="es-AR" sz="1900" kern="1200" dirty="0"/>
        </a:p>
        <a:p>
          <a:pPr marL="171450" lvl="1" indent="-171450" algn="l" defTabSz="844550" rtl="0">
            <a:lnSpc>
              <a:spcPct val="90000"/>
            </a:lnSpc>
            <a:spcBef>
              <a:spcPct val="0"/>
            </a:spcBef>
            <a:spcAft>
              <a:spcPct val="15000"/>
            </a:spcAft>
            <a:buChar char="•"/>
          </a:pPr>
          <a:r>
            <a:rPr lang="es-AR" sz="1900" kern="1200" dirty="0"/>
            <a:t>Factor de normalización</a:t>
          </a:r>
          <a:endParaRPr lang="es-AR" sz="1900" b="0" i="0" kern="1200" baseline="0" dirty="0"/>
        </a:p>
      </dsp:txBody>
      <dsp:txXfrm>
        <a:off x="5018" y="1200832"/>
        <a:ext cx="1923876" cy="2224736"/>
      </dsp:txXfrm>
    </dsp:sp>
    <dsp:sp modelId="{BAF694EF-0EAA-43C0-8FBB-B82B012FB183}">
      <dsp:nvSpPr>
        <dsp:cNvPr id="0" name=""/>
        <dsp:cNvSpPr/>
      </dsp:nvSpPr>
      <dsp:spPr>
        <a:xfrm>
          <a:off x="2198238" y="514663"/>
          <a:ext cx="1923876" cy="686169"/>
        </a:xfrm>
        <a:prstGeom prst="rect">
          <a:avLst/>
        </a:prstGeom>
        <a:solidFill>
          <a:schemeClr val="accent6">
            <a:alpha val="90000"/>
            <a:hueOff val="0"/>
            <a:satOff val="0"/>
            <a:lumOff val="0"/>
            <a:alphaOff val="-10000"/>
          </a:schemeClr>
        </a:solidFill>
        <a:ln w="12700" cap="flat" cmpd="sng" algn="ctr">
          <a:solidFill>
            <a:schemeClr val="accent6">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rtl="0">
            <a:lnSpc>
              <a:spcPct val="90000"/>
            </a:lnSpc>
            <a:spcBef>
              <a:spcPct val="0"/>
            </a:spcBef>
            <a:spcAft>
              <a:spcPct val="35000"/>
            </a:spcAft>
            <a:buNone/>
          </a:pPr>
          <a:r>
            <a:rPr lang="es-AR" sz="1900" b="0" i="0" kern="1200" baseline="0" dirty="0"/>
            <a:t>Tipos de métricas</a:t>
          </a:r>
        </a:p>
      </dsp:txBody>
      <dsp:txXfrm>
        <a:off x="2198238" y="514663"/>
        <a:ext cx="1923876" cy="686169"/>
      </dsp:txXfrm>
    </dsp:sp>
    <dsp:sp modelId="{EDBC25CC-462B-48DC-BA77-F327E9CB95F7}">
      <dsp:nvSpPr>
        <dsp:cNvPr id="0" name=""/>
        <dsp:cNvSpPr/>
      </dsp:nvSpPr>
      <dsp:spPr>
        <a:xfrm>
          <a:off x="2198238" y="1200832"/>
          <a:ext cx="1923876" cy="2224736"/>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s-AR" sz="1900" kern="1200" dirty="0"/>
            <a:t>De proceso (estratégicas)</a:t>
          </a:r>
        </a:p>
        <a:p>
          <a:pPr marL="171450" lvl="1" indent="-171450" algn="l" defTabSz="844550" rtl="0">
            <a:lnSpc>
              <a:spcPct val="90000"/>
            </a:lnSpc>
            <a:spcBef>
              <a:spcPct val="0"/>
            </a:spcBef>
            <a:spcAft>
              <a:spcPct val="15000"/>
            </a:spcAft>
            <a:buChar char="•"/>
          </a:pPr>
          <a:r>
            <a:rPr lang="es-AR" sz="1900" kern="1200" dirty="0"/>
            <a:t>De proyecto (tácticas)</a:t>
          </a:r>
        </a:p>
        <a:p>
          <a:pPr marL="171450" lvl="1" indent="-171450" algn="l" defTabSz="844550" rtl="0">
            <a:lnSpc>
              <a:spcPct val="90000"/>
            </a:lnSpc>
            <a:spcBef>
              <a:spcPct val="0"/>
            </a:spcBef>
            <a:spcAft>
              <a:spcPct val="15000"/>
            </a:spcAft>
            <a:buChar char="•"/>
          </a:pPr>
          <a:r>
            <a:rPr lang="es-AR" sz="1900" kern="1200" dirty="0"/>
            <a:t>De producto</a:t>
          </a:r>
        </a:p>
      </dsp:txBody>
      <dsp:txXfrm>
        <a:off x="2198238" y="1200832"/>
        <a:ext cx="1923876" cy="2224736"/>
      </dsp:txXfrm>
    </dsp:sp>
    <dsp:sp modelId="{5C655143-5AF9-42F4-9F40-C4CA9CF19C5E}">
      <dsp:nvSpPr>
        <dsp:cNvPr id="0" name=""/>
        <dsp:cNvSpPr/>
      </dsp:nvSpPr>
      <dsp:spPr>
        <a:xfrm>
          <a:off x="4391457" y="514663"/>
          <a:ext cx="1923876" cy="686169"/>
        </a:xfrm>
        <a:prstGeom prst="rect">
          <a:avLst/>
        </a:prstGeom>
        <a:solidFill>
          <a:schemeClr val="accent6">
            <a:alpha val="90000"/>
            <a:hueOff val="0"/>
            <a:satOff val="0"/>
            <a:lumOff val="0"/>
            <a:alphaOff val="-20000"/>
          </a:schemeClr>
        </a:solidFill>
        <a:ln w="12700" cap="flat" cmpd="sng" algn="ctr">
          <a:solidFill>
            <a:schemeClr val="accent6">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rtl="0">
            <a:lnSpc>
              <a:spcPct val="90000"/>
            </a:lnSpc>
            <a:spcBef>
              <a:spcPct val="0"/>
            </a:spcBef>
            <a:spcAft>
              <a:spcPct val="35000"/>
            </a:spcAft>
            <a:buNone/>
          </a:pPr>
          <a:r>
            <a:rPr lang="es-AR" sz="1900" kern="1200" dirty="0"/>
            <a:t>Métricas de producto</a:t>
          </a:r>
        </a:p>
      </dsp:txBody>
      <dsp:txXfrm>
        <a:off x="4391457" y="514663"/>
        <a:ext cx="1923876" cy="686169"/>
      </dsp:txXfrm>
    </dsp:sp>
    <dsp:sp modelId="{C6DE297D-6F98-46C2-92FB-3A549658EA9D}">
      <dsp:nvSpPr>
        <dsp:cNvPr id="0" name=""/>
        <dsp:cNvSpPr/>
      </dsp:nvSpPr>
      <dsp:spPr>
        <a:xfrm>
          <a:off x="4391457" y="1200832"/>
          <a:ext cx="1923876" cy="2224736"/>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s-AR" sz="1900" kern="1200" dirty="0"/>
            <a:t>Basadas en funciones</a:t>
          </a:r>
        </a:p>
        <a:p>
          <a:pPr marL="171450" lvl="1" indent="-171450" algn="l" defTabSz="844550" rtl="0">
            <a:lnSpc>
              <a:spcPct val="90000"/>
            </a:lnSpc>
            <a:spcBef>
              <a:spcPct val="0"/>
            </a:spcBef>
            <a:spcAft>
              <a:spcPct val="15000"/>
            </a:spcAft>
            <a:buChar char="•"/>
          </a:pPr>
          <a:r>
            <a:rPr lang="es-AR" sz="1900" kern="1200" dirty="0"/>
            <a:t>Para la calidad de la especificación</a:t>
          </a:r>
        </a:p>
        <a:p>
          <a:pPr marL="171450" lvl="1" indent="-171450" algn="l" defTabSz="844550" rtl="0">
            <a:lnSpc>
              <a:spcPct val="90000"/>
            </a:lnSpc>
            <a:spcBef>
              <a:spcPct val="0"/>
            </a:spcBef>
            <a:spcAft>
              <a:spcPct val="15000"/>
            </a:spcAft>
            <a:buChar char="•"/>
          </a:pPr>
          <a:r>
            <a:rPr lang="es-AR" sz="1900" kern="1200" dirty="0"/>
            <a:t>Orientadas a clase</a:t>
          </a:r>
        </a:p>
      </dsp:txBody>
      <dsp:txXfrm>
        <a:off x="4391457" y="1200832"/>
        <a:ext cx="1923876" cy="2224736"/>
      </dsp:txXfrm>
    </dsp:sp>
    <dsp:sp modelId="{49719B5A-9AA6-4CA4-8903-F782D0C73D6F}">
      <dsp:nvSpPr>
        <dsp:cNvPr id="0" name=""/>
        <dsp:cNvSpPr/>
      </dsp:nvSpPr>
      <dsp:spPr>
        <a:xfrm>
          <a:off x="6584677" y="514663"/>
          <a:ext cx="1923876" cy="686169"/>
        </a:xfrm>
        <a:prstGeom prst="rect">
          <a:avLst/>
        </a:prstGeom>
        <a:solidFill>
          <a:schemeClr val="accent6">
            <a:alpha val="90000"/>
            <a:hueOff val="0"/>
            <a:satOff val="0"/>
            <a:lumOff val="0"/>
            <a:alphaOff val="-30000"/>
          </a:schemeClr>
        </a:solidFill>
        <a:ln w="12700" cap="flat" cmpd="sng" algn="ctr">
          <a:solidFill>
            <a:schemeClr val="accent6">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rtl="0">
            <a:lnSpc>
              <a:spcPct val="90000"/>
            </a:lnSpc>
            <a:spcBef>
              <a:spcPct val="0"/>
            </a:spcBef>
            <a:spcAft>
              <a:spcPct val="35000"/>
            </a:spcAft>
            <a:buNone/>
          </a:pPr>
          <a:r>
            <a:rPr lang="es-AR" sz="1900" kern="1200" dirty="0"/>
            <a:t>Métricas de proyecto</a:t>
          </a:r>
        </a:p>
      </dsp:txBody>
      <dsp:txXfrm>
        <a:off x="6584677" y="514663"/>
        <a:ext cx="1923876" cy="686169"/>
      </dsp:txXfrm>
    </dsp:sp>
    <dsp:sp modelId="{6F43DE54-4696-423A-81B2-17975405AE05}">
      <dsp:nvSpPr>
        <dsp:cNvPr id="0" name=""/>
        <dsp:cNvSpPr/>
      </dsp:nvSpPr>
      <dsp:spPr>
        <a:xfrm>
          <a:off x="6584677" y="1200832"/>
          <a:ext cx="1923876" cy="2224736"/>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s-AR" sz="1900" kern="1200" dirty="0"/>
            <a:t>Orientadas al tamaño</a:t>
          </a:r>
        </a:p>
        <a:p>
          <a:pPr marL="171450" lvl="1" indent="-171450" algn="l" defTabSz="844550" rtl="0">
            <a:lnSpc>
              <a:spcPct val="90000"/>
            </a:lnSpc>
            <a:spcBef>
              <a:spcPct val="0"/>
            </a:spcBef>
            <a:spcAft>
              <a:spcPct val="15000"/>
            </a:spcAft>
            <a:buChar char="•"/>
          </a:pPr>
          <a:r>
            <a:rPr lang="es-AR" sz="1900" kern="1200" dirty="0"/>
            <a:t>Orientadas a función</a:t>
          </a:r>
        </a:p>
      </dsp:txBody>
      <dsp:txXfrm>
        <a:off x="6584677" y="1200832"/>
        <a:ext cx="1923876" cy="2224736"/>
      </dsp:txXfrm>
    </dsp:sp>
    <dsp:sp modelId="{1E26F993-4CC3-4122-B59D-855EAB1A9979}">
      <dsp:nvSpPr>
        <dsp:cNvPr id="0" name=""/>
        <dsp:cNvSpPr/>
      </dsp:nvSpPr>
      <dsp:spPr>
        <a:xfrm>
          <a:off x="8777896" y="514663"/>
          <a:ext cx="1923876" cy="686169"/>
        </a:xfrm>
        <a:prstGeom prst="rect">
          <a:avLst/>
        </a:prstGeom>
        <a:solidFill>
          <a:schemeClr val="accent6">
            <a:alpha val="90000"/>
            <a:hueOff val="0"/>
            <a:satOff val="0"/>
            <a:lumOff val="0"/>
            <a:alphaOff val="-40000"/>
          </a:schemeClr>
        </a:solidFill>
        <a:ln w="12700" cap="flat" cmpd="sng" algn="ctr">
          <a:solidFill>
            <a:schemeClr val="accent6">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rtl="0">
            <a:lnSpc>
              <a:spcPct val="90000"/>
            </a:lnSpc>
            <a:spcBef>
              <a:spcPct val="0"/>
            </a:spcBef>
            <a:spcAft>
              <a:spcPct val="35000"/>
            </a:spcAft>
            <a:buNone/>
          </a:pPr>
          <a:r>
            <a:rPr lang="es-AR" sz="1900" kern="1200" dirty="0"/>
            <a:t>Métricas de proceso</a:t>
          </a:r>
        </a:p>
      </dsp:txBody>
      <dsp:txXfrm>
        <a:off x="8777896" y="514663"/>
        <a:ext cx="1923876" cy="686169"/>
      </dsp:txXfrm>
    </dsp:sp>
    <dsp:sp modelId="{737EDFE7-1E4B-48B7-B413-3C0D2D4CE4A9}">
      <dsp:nvSpPr>
        <dsp:cNvPr id="0" name=""/>
        <dsp:cNvSpPr/>
      </dsp:nvSpPr>
      <dsp:spPr>
        <a:xfrm>
          <a:off x="8777896" y="1200832"/>
          <a:ext cx="1923876" cy="2224736"/>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s-AR" sz="1900" kern="1200" dirty="0"/>
            <a:t>De calidad de software</a:t>
          </a:r>
        </a:p>
        <a:p>
          <a:pPr marL="171450" lvl="1" indent="-171450" algn="l" defTabSz="844550" rtl="0">
            <a:lnSpc>
              <a:spcPct val="90000"/>
            </a:lnSpc>
            <a:spcBef>
              <a:spcPct val="0"/>
            </a:spcBef>
            <a:spcAft>
              <a:spcPct val="15000"/>
            </a:spcAft>
            <a:buChar char="•"/>
          </a:pPr>
          <a:r>
            <a:rPr lang="es-AR" sz="1900" kern="1200" dirty="0"/>
            <a:t>Línea de referencia</a:t>
          </a:r>
        </a:p>
      </dsp:txBody>
      <dsp:txXfrm>
        <a:off x="8777896" y="1200832"/>
        <a:ext cx="1923876" cy="222473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73D825-7B94-43C4-8AD5-CC3B64A34720}" type="datetimeFigureOut">
              <a:rPr lang="es-AR" smtClean="0"/>
              <a:pPr/>
              <a:t>21/9/2019</a:t>
            </a:fld>
            <a:endParaRPr lang="es-A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s-AR"/>
              <a:t>Introducción a la administración de proyectos</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47028E-7B01-4377-88F1-ABCC7AE4E6B6}" type="slidenum">
              <a:rPr lang="es-AR" smtClean="0"/>
              <a:pPr/>
              <a:t>‹Nº›</a:t>
            </a:fld>
            <a:endParaRPr lang="es-AR"/>
          </a:p>
        </p:txBody>
      </p:sp>
    </p:spTree>
    <p:extLst>
      <p:ext uri="{BB962C8B-B14F-4D97-AF65-F5344CB8AC3E}">
        <p14:creationId xmlns:p14="http://schemas.microsoft.com/office/powerpoint/2010/main" val="3899380162"/>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1C6051-0B76-45D7-9CFB-FE17365946C0}" type="datetimeFigureOut">
              <a:rPr lang="es-AR" smtClean="0"/>
              <a:pPr/>
              <a:t>21/9/2019</a:t>
            </a:fld>
            <a:endParaRPr lang="es-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s-AR"/>
              <a:t>Introducción a la administración de proyectos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55070F-1086-4E3B-A03B-9E9100346F93}" type="slidenum">
              <a:rPr lang="es-AR" smtClean="0"/>
              <a:pPr/>
              <a:t>‹Nº›</a:t>
            </a:fld>
            <a:endParaRPr lang="es-AR"/>
          </a:p>
        </p:txBody>
      </p:sp>
    </p:spTree>
    <p:extLst>
      <p:ext uri="{BB962C8B-B14F-4D97-AF65-F5344CB8AC3E}">
        <p14:creationId xmlns:p14="http://schemas.microsoft.com/office/powerpoint/2010/main" val="4262981546"/>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a:t>Métricas de proyecto:</a:t>
            </a:r>
          </a:p>
          <a:p>
            <a:r>
              <a:rPr lang="es-AR" dirty="0"/>
              <a:t>Auxiliar la estimación</a:t>
            </a:r>
          </a:p>
          <a:p>
            <a:r>
              <a:rPr lang="es-AR" dirty="0"/>
              <a:t>Control de calidad</a:t>
            </a:r>
          </a:p>
          <a:p>
            <a:r>
              <a:rPr lang="es-AR" dirty="0"/>
              <a:t>Valoración de productividad</a:t>
            </a:r>
          </a:p>
          <a:p>
            <a:r>
              <a:rPr lang="es-AR" dirty="0"/>
              <a:t>Control del proyecto</a:t>
            </a:r>
          </a:p>
          <a:p>
            <a:r>
              <a:rPr lang="es-AR" dirty="0"/>
              <a:t>Métricas de</a:t>
            </a:r>
            <a:r>
              <a:rPr lang="es-AR" baseline="0" dirty="0"/>
              <a:t> proceso:</a:t>
            </a:r>
          </a:p>
          <a:p>
            <a:r>
              <a:rPr lang="es-AR" baseline="0" dirty="0"/>
              <a:t>Productividad</a:t>
            </a:r>
          </a:p>
          <a:p>
            <a:r>
              <a:rPr lang="es-AR" baseline="0" dirty="0"/>
              <a:t>Aseguramiento de la Calidad</a:t>
            </a: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sz="1200"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dirty="0"/>
              <a:t>La pregunta es cómo combinar</a:t>
            </a:r>
            <a:r>
              <a:rPr lang="es-AR" sz="1200" baseline="0" dirty="0"/>
              <a:t> las métricas que vienen de distintos individuos o proyectos…</a:t>
            </a:r>
          </a:p>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a:t>Sería un error comparar directamente defectos</a:t>
            </a:r>
            <a:r>
              <a:rPr lang="es-AR" sz="1200" baseline="0" dirty="0"/>
              <a:t> detectados para un proyecto A vs defectos detectados para un proyecto B. Sin embargo, se las medidas se normalizan, es posible crear métricas de software que permitan la comparación con promedios organizacionales mas amplios.</a:t>
            </a:r>
          </a:p>
          <a:p>
            <a:endParaRPr lang="es-AR" sz="1200"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dirty="0"/>
              <a:t>Las métricas de software orientadas a tamaño se derivan al normalizar las medidas de calidad y/o </a:t>
            </a:r>
            <a:r>
              <a:rPr lang="es-AR" sz="1200" dirty="0" err="1"/>
              <a:t>productivadad</a:t>
            </a:r>
            <a:r>
              <a:rPr lang="es-AR" sz="1200" dirty="0"/>
              <a:t> para considerar el </a:t>
            </a:r>
            <a:r>
              <a:rPr lang="es-AR" sz="1200" dirty="0" err="1"/>
              <a:t>tamño</a:t>
            </a:r>
            <a:r>
              <a:rPr lang="es-AR" sz="1200" dirty="0"/>
              <a:t> del software</a:t>
            </a:r>
            <a:r>
              <a:rPr lang="es-AR" sz="1200" baseline="0" dirty="0"/>
              <a:t> que se construyó.</a:t>
            </a:r>
          </a:p>
          <a:p>
            <a:r>
              <a:rPr lang="es-AR" sz="1200" baseline="0" dirty="0"/>
              <a:t>Ventajas:</a:t>
            </a:r>
          </a:p>
          <a:p>
            <a:r>
              <a:rPr lang="es-AR" sz="1200" baseline="0" dirty="0"/>
              <a:t>Muy simple de conseguir</a:t>
            </a:r>
          </a:p>
          <a:p>
            <a:r>
              <a:rPr lang="es-AR" sz="1200" baseline="0" dirty="0"/>
              <a:t>Desventajas:</a:t>
            </a:r>
          </a:p>
          <a:p>
            <a:r>
              <a:rPr lang="es-AR" sz="1200" baseline="0" dirty="0"/>
              <a:t>Depende del lenguaje de programación</a:t>
            </a:r>
          </a:p>
          <a:p>
            <a:r>
              <a:rPr lang="es-AR" sz="1200" baseline="0" dirty="0"/>
              <a:t>Los programas bien estructurados y que reutilizan mucho código se ven perjudicados</a:t>
            </a:r>
          </a:p>
          <a:p>
            <a:endParaRPr lang="es-AR" sz="1200"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sz="1200"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sz="1200"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514350" indent="-514350"/>
            <a:r>
              <a:rPr lang="es-AR" dirty="0"/>
              <a:t>Aunque muchas medidas de calidad pueden recopilarse, el empuje primario en el nivel del proyecto es medir los errores y los defectos</a:t>
            </a:r>
          </a:p>
          <a:p>
            <a:pPr marL="514350" indent="-514350"/>
            <a:r>
              <a:rPr lang="es-AR" sz="1200" dirty="0"/>
              <a:t>Las métricas derivadas de estas medidas proporcionan un indicio de la efectividad de las actividades de aseguramiento y control de la calidad del</a:t>
            </a:r>
            <a:r>
              <a:rPr lang="es-AR" sz="1200" baseline="0" dirty="0"/>
              <a:t> </a:t>
            </a:r>
            <a:r>
              <a:rPr lang="es-AR" sz="1200" dirty="0"/>
              <a:t>software.</a:t>
            </a:r>
          </a:p>
          <a:p>
            <a:pPr marL="514350" indent="-514350"/>
            <a:r>
              <a:rPr lang="es-AR" sz="1200" dirty="0"/>
              <a:t>Métricas posibles derivadas de las medidas:</a:t>
            </a:r>
          </a:p>
          <a:p>
            <a:pPr marL="514350" indent="-514350">
              <a:buAutoNum type="arabicPeriod"/>
            </a:pPr>
            <a:r>
              <a:rPr lang="es-AR" dirty="0"/>
              <a:t>Errores de producto operativo por punto de función</a:t>
            </a:r>
          </a:p>
          <a:p>
            <a:pPr marL="514350" indent="-514350">
              <a:buAutoNum type="arabicPeriod"/>
            </a:pPr>
            <a:r>
              <a:rPr lang="es-AR" sz="1200" dirty="0"/>
              <a:t>Errores descubiertos por hora de revisión</a:t>
            </a:r>
          </a:p>
          <a:p>
            <a:pPr marL="514350" indent="-514350">
              <a:buAutoNum type="arabicPeriod"/>
            </a:pPr>
            <a:r>
              <a:rPr lang="es-AR" dirty="0"/>
              <a:t>Errores descubiertos por prueba por hora</a:t>
            </a:r>
            <a:endParaRPr lang="es-AR" sz="1200" dirty="0"/>
          </a:p>
          <a:p>
            <a:endParaRPr lang="es-AR" sz="1200" dirty="0"/>
          </a:p>
          <a:p>
            <a:r>
              <a:rPr lang="es-AR" sz="1200" dirty="0"/>
              <a:t>* </a:t>
            </a:r>
            <a:r>
              <a:rPr lang="es-AR" sz="1200" dirty="0" err="1"/>
              <a:t>Amenza</a:t>
            </a:r>
            <a:r>
              <a:rPr lang="es-AR" sz="1200" dirty="0"/>
              <a:t>:</a:t>
            </a:r>
            <a:r>
              <a:rPr lang="es-AR" sz="1200" baseline="0" dirty="0"/>
              <a:t> Probabilidad de ocurrir un ataque</a:t>
            </a:r>
          </a:p>
          <a:p>
            <a:r>
              <a:rPr lang="es-AR" sz="1200" dirty="0"/>
              <a:t>   Seguridad: Probabilidad de repeler</a:t>
            </a:r>
            <a:r>
              <a:rPr lang="es-AR" sz="1200" baseline="0" dirty="0"/>
              <a:t> el ataque</a:t>
            </a:r>
            <a:r>
              <a:rPr lang="es-AR" sz="1200" dirty="0"/>
              <a:t>	</a:t>
            </a:r>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514350" indent="-514350"/>
            <a:r>
              <a:rPr lang="es-AR" dirty="0"/>
              <a:t>Eficiencia</a:t>
            </a:r>
            <a:r>
              <a:rPr lang="es-AR" baseline="0" dirty="0"/>
              <a:t> de la remoción de defecto es una métrica que nos indica la capacidad del equipo para detectar y corregir errores.</a:t>
            </a:r>
          </a:p>
          <a:p>
            <a:pPr marL="514350" indent="-514350"/>
            <a:r>
              <a:rPr lang="es-AR" sz="1200" baseline="0" dirty="0"/>
              <a:t>Siendo E la cantidad de errores </a:t>
            </a:r>
            <a:r>
              <a:rPr lang="es-AR" sz="1200" baseline="0" dirty="0" err="1"/>
              <a:t>detactado</a:t>
            </a:r>
            <a:r>
              <a:rPr lang="es-AR" sz="1200" baseline="0" dirty="0"/>
              <a:t> en las distintas etapas de desarrollo, y D los defectos que fueron detectados por el cliente una vez entregado el producto, idealmente el valor ideal de ERD es 1.</a:t>
            </a:r>
          </a:p>
          <a:p>
            <a:pPr marL="514350" indent="-514350"/>
            <a:r>
              <a:rPr lang="es-AR" sz="1200" baseline="0" dirty="0"/>
              <a:t>Sabiendo que nunca va a ser 1 porque D nunca va a ser 0, lo ideal es tratar que ERD al menos tienda a 1 en la medida de lo posible. Notar que cuanto mas errores detecte el equipo de desarrollo, por mas defectos que se encuentren en producción, la eficiencia de remoción de defectos se mantendrá adecuada.</a:t>
            </a:r>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514350" indent="-514350"/>
            <a:r>
              <a:rPr lang="es-AR" sz="1200" baseline="0" dirty="0"/>
              <a:t>Establecimiento de una línea de referencia</a:t>
            </a:r>
          </a:p>
          <a:p>
            <a:pPr marL="514350" indent="-514350"/>
            <a:r>
              <a:rPr lang="es-AR" sz="1200" baseline="0" dirty="0"/>
              <a:t>La línea de referencia consiste en los datos recopilados a partir de los proyectos de desarrollo de software.</a:t>
            </a:r>
          </a:p>
          <a:p>
            <a:pPr marL="514350" indent="-514350"/>
            <a:r>
              <a:rPr lang="es-AR" sz="1200" baseline="0" dirty="0"/>
              <a:t>Para ser un auxiliar efectivo en el mejoramiento del proceso y/o estimación de costo y esfuerzo los datos de la línea de referencia deben tener los siguientes atributos:</a:t>
            </a:r>
          </a:p>
          <a:p>
            <a:pPr marL="514350" indent="-514350">
              <a:buAutoNum type="arabicParenR"/>
            </a:pPr>
            <a:r>
              <a:rPr lang="es-AR" sz="1200" baseline="0" dirty="0"/>
              <a:t>Precisos</a:t>
            </a:r>
          </a:p>
          <a:p>
            <a:pPr marL="514350" indent="-514350">
              <a:buAutoNum type="arabicParenR"/>
            </a:pPr>
            <a:r>
              <a:rPr lang="es-AR" sz="1200" baseline="0" dirty="0"/>
              <a:t>Considerar tantos proyectos como sea posible</a:t>
            </a:r>
          </a:p>
          <a:p>
            <a:pPr marL="514350" indent="-514350">
              <a:buAutoNum type="arabicParenR"/>
            </a:pPr>
            <a:r>
              <a:rPr lang="es-AR" sz="1200" baseline="0" dirty="0"/>
              <a:t>Consistentes (por ej. Al interpretar una línea de código)</a:t>
            </a:r>
          </a:p>
          <a:p>
            <a:pPr marL="514350" indent="-514350">
              <a:buAutoNum type="arabicParenR"/>
            </a:pPr>
            <a:r>
              <a:rPr lang="es-AR" sz="1200" baseline="0" dirty="0"/>
              <a:t>Las aplicaciones deben ser similares al trabajo que debe estimarse</a:t>
            </a:r>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47500" lnSpcReduction="20000"/>
          </a:bodyPr>
          <a:lstStyle/>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baseline="0" dirty="0">
                <a:solidFill>
                  <a:schemeClr val="tx1"/>
                </a:solidFill>
                <a:latin typeface="+mn-lt"/>
                <a:ea typeface="+mn-ea"/>
                <a:cs typeface="+mn-cs"/>
              </a:rPr>
              <a:t>Un elemento clave de cualquier proceso de ingeniería es la medición. Pueden usarse medidas para entender mejor los atributos de los modelos que se crean y para valorar la calidad de los productos o sistemas sometidos a ingeniería que se construyen. Pero, a diferencia de otras disciplinas de la ingeniería, la del software no esta asentada en las leyes cuantitativas de la física. Mediciones directas, como voltaje, masa, velocidad o temperatura,</a:t>
            </a:r>
          </a:p>
          <a:p>
            <a:r>
              <a:rPr lang="es-AR" sz="1200" kern="1200" baseline="0" dirty="0">
                <a:solidFill>
                  <a:schemeClr val="tx1"/>
                </a:solidFill>
                <a:latin typeface="+mn-lt"/>
                <a:ea typeface="+mn-ea"/>
                <a:cs typeface="+mn-cs"/>
              </a:rPr>
              <a:t>son raras en el mundo del software. Puesto que las mediciones y métricas del software con frecuencia son indirectas, están abiertas a debate.</a:t>
            </a: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47500" lnSpcReduction="20000"/>
          </a:bodyPr>
          <a:lstStyle/>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a:t>Algunos miembros de la comunidad</a:t>
            </a:r>
            <a:r>
              <a:rPr lang="es-AR" sz="1200" baseline="0" dirty="0"/>
              <a:t> del software continúan argumentando que el software es “inmensurable” o que los intentos por medir deben posponerse hasta comprender mejor el software y los atributos que deben usarse para describirlo. Esto es un error.</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baseline="0" dirty="0"/>
          </a:p>
          <a:p>
            <a:r>
              <a:rPr lang="es-AR" sz="1200" kern="1200" baseline="0" dirty="0">
                <a:solidFill>
                  <a:schemeClr val="tx1"/>
                </a:solidFill>
                <a:latin typeface="+mn-lt"/>
                <a:ea typeface="+mn-ea"/>
                <a:cs typeface="+mn-cs"/>
              </a:rPr>
              <a:t>Aunque los términos </a:t>
            </a:r>
            <a:r>
              <a:rPr lang="es-AR" sz="1200" i="1" kern="1200" baseline="0" dirty="0">
                <a:solidFill>
                  <a:schemeClr val="tx1"/>
                </a:solidFill>
                <a:latin typeface="+mn-lt"/>
                <a:ea typeface="+mn-ea"/>
                <a:cs typeface="+mn-cs"/>
              </a:rPr>
              <a:t>medida, medición y métrica con frecuencia se usan de modo intercambiable, </a:t>
            </a:r>
            <a:r>
              <a:rPr lang="es-AR" sz="1200" kern="1200" baseline="0" dirty="0">
                <a:solidFill>
                  <a:schemeClr val="tx1"/>
                </a:solidFill>
                <a:latin typeface="+mn-lt"/>
                <a:ea typeface="+mn-ea"/>
                <a:cs typeface="+mn-cs"/>
              </a:rPr>
              <a:t>es importante observar las sutiles diferencias entre ellos. En el contexto de la ingeniería del software, una </a:t>
            </a:r>
            <a:r>
              <a:rPr lang="es-AR" sz="1200" i="1" kern="1200" baseline="0" dirty="0">
                <a:solidFill>
                  <a:schemeClr val="tx1"/>
                </a:solidFill>
                <a:latin typeface="+mn-lt"/>
                <a:ea typeface="+mn-ea"/>
                <a:cs typeface="+mn-cs"/>
              </a:rPr>
              <a:t>medida proporciona un indicio cuantitativo de la extensión, cantidad, dimensión,</a:t>
            </a:r>
          </a:p>
          <a:p>
            <a:r>
              <a:rPr lang="es-AR" sz="1200" kern="1200" baseline="0" dirty="0">
                <a:solidFill>
                  <a:schemeClr val="tx1"/>
                </a:solidFill>
                <a:latin typeface="+mn-lt"/>
                <a:ea typeface="+mn-ea"/>
                <a:cs typeface="+mn-cs"/>
              </a:rPr>
              <a:t>capacidad o tamaño de algún atributo de un producto o proceso. La </a:t>
            </a:r>
            <a:r>
              <a:rPr lang="es-AR" sz="1200" i="1" kern="1200" baseline="0" dirty="0">
                <a:solidFill>
                  <a:schemeClr val="tx1"/>
                </a:solidFill>
                <a:latin typeface="+mn-lt"/>
                <a:ea typeface="+mn-ea"/>
                <a:cs typeface="+mn-cs"/>
              </a:rPr>
              <a:t>medición es el acto de determinar </a:t>
            </a:r>
            <a:r>
              <a:rPr lang="en-US" sz="1200" kern="1200" baseline="0" dirty="0" err="1">
                <a:solidFill>
                  <a:schemeClr val="tx1"/>
                </a:solidFill>
                <a:latin typeface="+mn-lt"/>
                <a:ea typeface="+mn-ea"/>
                <a:cs typeface="+mn-cs"/>
              </a:rPr>
              <a:t>una</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medida</a:t>
            </a:r>
            <a:r>
              <a:rPr lang="en-US" sz="1200" kern="1200" baseline="0" dirty="0">
                <a:solidFill>
                  <a:schemeClr val="tx1"/>
                </a:solidFill>
                <a:latin typeface="+mn-lt"/>
                <a:ea typeface="+mn-ea"/>
                <a:cs typeface="+mn-cs"/>
              </a:rPr>
              <a:t>. El </a:t>
            </a:r>
            <a:r>
              <a:rPr lang="en-US" sz="1200" i="1" kern="1200" baseline="0" dirty="0">
                <a:solidFill>
                  <a:schemeClr val="tx1"/>
                </a:solidFill>
                <a:latin typeface="+mn-lt"/>
                <a:ea typeface="+mn-ea"/>
                <a:cs typeface="+mn-cs"/>
              </a:rPr>
              <a:t>IEEE </a:t>
            </a:r>
            <a:r>
              <a:rPr lang="es-AR" sz="1200" kern="1200" baseline="0" dirty="0">
                <a:solidFill>
                  <a:schemeClr val="tx1"/>
                </a:solidFill>
                <a:latin typeface="+mn-lt"/>
                <a:ea typeface="+mn-ea"/>
                <a:cs typeface="+mn-cs"/>
              </a:rPr>
              <a:t>define </a:t>
            </a:r>
            <a:r>
              <a:rPr lang="es-AR" sz="1200" i="1" kern="1200" baseline="0" dirty="0">
                <a:solidFill>
                  <a:schemeClr val="tx1"/>
                </a:solidFill>
                <a:latin typeface="+mn-lt"/>
                <a:ea typeface="+mn-ea"/>
                <a:cs typeface="+mn-cs"/>
              </a:rPr>
              <a:t>métrica como “una medida cuantitativa del grado en el que un sistema, componente o </a:t>
            </a:r>
            <a:r>
              <a:rPr lang="es-AR" sz="1200" kern="1200" baseline="0" dirty="0">
                <a:solidFill>
                  <a:schemeClr val="tx1"/>
                </a:solidFill>
                <a:latin typeface="+mn-lt"/>
                <a:ea typeface="+mn-ea"/>
                <a:cs typeface="+mn-cs"/>
              </a:rPr>
              <a:t>proceso posee un atributo determinado”.</a:t>
            </a:r>
          </a:p>
          <a:p>
            <a:r>
              <a:rPr lang="es-AR" sz="1200" kern="1200" baseline="0" dirty="0">
                <a:solidFill>
                  <a:schemeClr val="tx1"/>
                </a:solidFill>
                <a:latin typeface="+mn-lt"/>
                <a:ea typeface="+mn-ea"/>
                <a:cs typeface="+mn-cs"/>
              </a:rPr>
              <a:t>Cuando se ha recolectado un solo punto de datos (por ejemplo, el numero de errores descubiertos dentro de un solo componente de software), se establece una medida. La medición ocurre como resultado de la recolección de uno o mas puntos de datos (por ejemplo, algunas</a:t>
            </a:r>
          </a:p>
          <a:p>
            <a:r>
              <a:rPr lang="es-AR" sz="1200" kern="1200" baseline="0" dirty="0">
                <a:solidFill>
                  <a:schemeClr val="tx1"/>
                </a:solidFill>
                <a:latin typeface="+mn-lt"/>
                <a:ea typeface="+mn-ea"/>
                <a:cs typeface="+mn-cs"/>
              </a:rPr>
              <a:t>revisiones de componente y pruebas de unidad se investigan para recolectar medidas del numero de errores de cada uno). Una métrica de software relaciona en alguna forma las medidas individuales (por ejemplo, el numero promedio de errores que se encuentran por revisión o el</a:t>
            </a:r>
          </a:p>
          <a:p>
            <a:r>
              <a:rPr lang="es-AR" sz="1200" kern="1200" baseline="0" dirty="0">
                <a:solidFill>
                  <a:schemeClr val="tx1"/>
                </a:solidFill>
                <a:latin typeface="+mn-lt"/>
                <a:ea typeface="+mn-ea"/>
                <a:cs typeface="+mn-cs"/>
              </a:rPr>
              <a:t>numero promedio de errores que se encuentran por unidad de prueba).</a:t>
            </a:r>
          </a:p>
          <a:p>
            <a:r>
              <a:rPr lang="es-AR" sz="1200" b="1" kern="1200" baseline="0" dirty="0">
                <a:solidFill>
                  <a:schemeClr val="tx1"/>
                </a:solidFill>
                <a:latin typeface="+mn-lt"/>
                <a:ea typeface="+mn-ea"/>
                <a:cs typeface="+mn-cs"/>
              </a:rPr>
              <a:t>Un ingeniero de software recolecta medidas y desarrolla métricas de modo que se obtengan indicadores</a:t>
            </a:r>
            <a:r>
              <a:rPr lang="es-AR" sz="1200" kern="1200" baseline="0" dirty="0">
                <a:solidFill>
                  <a:schemeClr val="tx1"/>
                </a:solidFill>
                <a:latin typeface="+mn-lt"/>
                <a:ea typeface="+mn-ea"/>
                <a:cs typeface="+mn-cs"/>
              </a:rPr>
              <a:t>. Un </a:t>
            </a:r>
            <a:r>
              <a:rPr lang="es-AR" sz="1200" i="1" kern="1200" baseline="0" dirty="0">
                <a:solidFill>
                  <a:schemeClr val="tx1"/>
                </a:solidFill>
                <a:latin typeface="+mn-lt"/>
                <a:ea typeface="+mn-ea"/>
                <a:cs typeface="+mn-cs"/>
              </a:rPr>
              <a:t>indicador es una métrica o combinación de métricas que proporcionan comprensión </a:t>
            </a:r>
            <a:r>
              <a:rPr lang="es-AR" sz="1200" kern="1200" baseline="0" dirty="0">
                <a:solidFill>
                  <a:schemeClr val="tx1"/>
                </a:solidFill>
                <a:latin typeface="+mn-lt"/>
                <a:ea typeface="+mn-ea"/>
                <a:cs typeface="+mn-cs"/>
              </a:rPr>
              <a:t>acerca del proceso de software, el proyecto de software o el producto en si. Un indicador proporciona comprensión que permite al gerente de proyecto o a los ingenieros de software ajustar el proceso, el proyecto o el producto para hacer mejor las cosas.</a:t>
            </a:r>
            <a:endParaRPr lang="es-AR" sz="1200" baseline="0" dirty="0"/>
          </a:p>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baseline="0" dirty="0">
                <a:solidFill>
                  <a:schemeClr val="tx1"/>
                </a:solidFill>
                <a:latin typeface="+mn-lt"/>
                <a:ea typeface="+mn-ea"/>
                <a:cs typeface="+mn-cs"/>
              </a:rPr>
              <a:t>Por su naturaleza, la ingeniería es una disciplina cuantitativa. Las métricas de producto ayudan a los ingenieros de software a obtener comprensión acerca del </a:t>
            </a:r>
            <a:r>
              <a:rPr lang="es-AR" sz="1200" b="1" kern="1200" baseline="0" dirty="0">
                <a:solidFill>
                  <a:schemeClr val="tx1"/>
                </a:solidFill>
                <a:latin typeface="+mn-lt"/>
                <a:ea typeface="+mn-ea"/>
                <a:cs typeface="+mn-cs"/>
              </a:rPr>
              <a:t>diseño y la construcción del software </a:t>
            </a:r>
            <a:r>
              <a:rPr lang="es-AR" sz="1200" kern="1200" baseline="0" dirty="0">
                <a:solidFill>
                  <a:schemeClr val="tx1"/>
                </a:solidFill>
                <a:latin typeface="+mn-lt"/>
                <a:ea typeface="+mn-ea"/>
                <a:cs typeface="+mn-cs"/>
              </a:rPr>
              <a:t>que elaboran, al enfocarse en </a:t>
            </a:r>
            <a:r>
              <a:rPr lang="es-AR" sz="1200" b="1" kern="1200" baseline="0" dirty="0">
                <a:solidFill>
                  <a:schemeClr val="tx1"/>
                </a:solidFill>
                <a:latin typeface="+mn-lt"/>
                <a:ea typeface="+mn-ea"/>
                <a:cs typeface="+mn-cs"/>
              </a:rPr>
              <a:t>atributos</a:t>
            </a:r>
            <a:r>
              <a:rPr lang="es-AR" sz="1200" kern="1200" baseline="0" dirty="0">
                <a:solidFill>
                  <a:schemeClr val="tx1"/>
                </a:solidFill>
                <a:latin typeface="+mn-lt"/>
                <a:ea typeface="+mn-ea"/>
                <a:cs typeface="+mn-cs"/>
              </a:rPr>
              <a:t> mensurables específicos de los productos de trabajo</a:t>
            </a:r>
          </a:p>
          <a:p>
            <a:r>
              <a:rPr lang="es-AR" sz="1200" kern="1200" baseline="0" dirty="0">
                <a:solidFill>
                  <a:schemeClr val="tx1"/>
                </a:solidFill>
                <a:latin typeface="+mn-lt"/>
                <a:ea typeface="+mn-ea"/>
                <a:cs typeface="+mn-cs"/>
              </a:rPr>
              <a:t>de la ingeniería del software.</a:t>
            </a:r>
          </a:p>
          <a:p>
            <a:r>
              <a:rPr lang="es-AR" sz="1200" kern="1200" baseline="0" dirty="0">
                <a:solidFill>
                  <a:schemeClr val="tx1"/>
                </a:solidFill>
                <a:latin typeface="+mn-lt"/>
                <a:ea typeface="+mn-ea"/>
                <a:cs typeface="+mn-cs"/>
              </a:rPr>
              <a:t>Siempre habrá un elemento cualitativo en la creación del software para computadoras. El problema es que la valoración cualitativa tal vez no sea</a:t>
            </a:r>
          </a:p>
          <a:p>
            <a:r>
              <a:rPr lang="es-AR" sz="1200" kern="1200" baseline="0" dirty="0">
                <a:solidFill>
                  <a:schemeClr val="tx1"/>
                </a:solidFill>
                <a:latin typeface="+mn-lt"/>
                <a:ea typeface="+mn-ea"/>
                <a:cs typeface="+mn-cs"/>
              </a:rPr>
              <a:t>suficiente. Se necesitan criterios objetivos que ayuden a guiar el diseño de datos, arquitectura, interfaces y componentes.</a:t>
            </a:r>
          </a:p>
          <a:p>
            <a:r>
              <a:rPr lang="es-AR" sz="1200" kern="1200" baseline="0" dirty="0">
                <a:solidFill>
                  <a:schemeClr val="tx1"/>
                </a:solidFill>
                <a:latin typeface="+mn-lt"/>
                <a:ea typeface="+mn-ea"/>
                <a:cs typeface="+mn-cs"/>
              </a:rPr>
              <a:t>Cuando se prueban, es necesaria la guía cuantitativa que ayuda en la selección de los casos de prueba y de sus objetivos. Las métricas de producto proporcionan una base desde donde el análisis, el diseño, la codificación y las pruebas pueden realizarse de manera más objetiva y valorarse de modo más cuantitativo.</a:t>
            </a:r>
          </a:p>
          <a:p>
            <a:r>
              <a:rPr lang="es-AR" sz="1200" kern="1200" baseline="0" dirty="0">
                <a:solidFill>
                  <a:schemeClr val="tx1"/>
                </a:solidFill>
                <a:latin typeface="+mn-lt"/>
                <a:ea typeface="+mn-ea"/>
                <a:cs typeface="+mn-cs"/>
              </a:rPr>
              <a:t>Las </a:t>
            </a:r>
            <a:r>
              <a:rPr lang="es-AR" sz="1200" kern="1200" baseline="0" dirty="0" err="1">
                <a:solidFill>
                  <a:schemeClr val="tx1"/>
                </a:solidFill>
                <a:latin typeface="+mn-lt"/>
                <a:ea typeface="+mn-ea"/>
                <a:cs typeface="+mn-cs"/>
              </a:rPr>
              <a:t>metricas</a:t>
            </a:r>
            <a:r>
              <a:rPr lang="es-AR" sz="1200" kern="1200" baseline="0" dirty="0">
                <a:solidFill>
                  <a:schemeClr val="tx1"/>
                </a:solidFill>
                <a:latin typeface="+mn-lt"/>
                <a:ea typeface="+mn-ea"/>
                <a:cs typeface="+mn-cs"/>
              </a:rPr>
              <a:t> de producto presentan las mediciones que pueden usarse para valorar la calidad del producto conforme se somete a ingeniería. Estas mediciones de atributos internos del producto ofrecen una </a:t>
            </a:r>
            <a:r>
              <a:rPr lang="es-AR" sz="1200" kern="1200" baseline="0" dirty="0" err="1">
                <a:solidFill>
                  <a:schemeClr val="tx1"/>
                </a:solidFill>
                <a:latin typeface="+mn-lt"/>
                <a:ea typeface="+mn-ea"/>
                <a:cs typeface="+mn-cs"/>
              </a:rPr>
              <a:t>indicacion</a:t>
            </a:r>
            <a:r>
              <a:rPr lang="es-AR" sz="1200" kern="1200" baseline="0" dirty="0">
                <a:solidFill>
                  <a:schemeClr val="tx1"/>
                </a:solidFill>
                <a:latin typeface="+mn-lt"/>
                <a:ea typeface="+mn-ea"/>
                <a:cs typeface="+mn-cs"/>
              </a:rPr>
              <a:t> en tiempo real de la eficacia de los modelos de requerimientos, diseño</a:t>
            </a:r>
          </a:p>
          <a:p>
            <a:r>
              <a:rPr lang="es-AR" sz="1200" kern="1200" baseline="0" dirty="0">
                <a:solidFill>
                  <a:schemeClr val="tx1"/>
                </a:solidFill>
                <a:latin typeface="+mn-lt"/>
                <a:ea typeface="+mn-ea"/>
                <a:cs typeface="+mn-cs"/>
              </a:rPr>
              <a:t>y código, así como de la efectividad de los casos de prueba y de la calidad global del software que se va a construir.</a:t>
            </a:r>
          </a:p>
          <a:p>
            <a:endParaRPr lang="es-AR" sz="1200" kern="1200" baseline="0" dirty="0">
              <a:solidFill>
                <a:schemeClr val="tx1"/>
              </a:solidFill>
              <a:latin typeface="+mn-lt"/>
              <a:ea typeface="+mn-ea"/>
              <a:cs typeface="+mn-cs"/>
            </a:endParaRPr>
          </a:p>
          <a:p>
            <a:r>
              <a:rPr lang="es-AR" sz="1200" dirty="0"/>
              <a:t>Es difícil encontrar una métrica que proporcione una medida abarcadora de la complejidad del software</a:t>
            </a:r>
          </a:p>
          <a:p>
            <a:r>
              <a:rPr lang="es-AR" sz="1200" dirty="0"/>
              <a:t>Se pueden buscar medidas de diferentes atributos internos del programa (modularidad efectiva, independencia funcional, </a:t>
            </a:r>
            <a:r>
              <a:rPr lang="es-AR" sz="1200" dirty="0" err="1"/>
              <a:t>etc</a:t>
            </a:r>
            <a:r>
              <a:rPr lang="es-AR" sz="1200" dirty="0"/>
              <a:t>), a partir de los cuales se derivan métricas que pueden usarse como indicadores independientes de la calidad de los modelos de requerimientos y diseño</a:t>
            </a:r>
          </a:p>
          <a:p>
            <a:r>
              <a:rPr lang="es-AR" sz="1200" dirty="0"/>
              <a:t>Se realiza durante las primeras etapas del proceso de software</a:t>
            </a:r>
          </a:p>
          <a:p>
            <a:r>
              <a:rPr lang="es-AR" sz="1200" dirty="0"/>
              <a:t>Brinda a los ingenieros un mecanismo consistente y objetivo para valorar la calidad</a:t>
            </a:r>
          </a:p>
          <a:p>
            <a:endParaRPr lang="es-AR" dirty="0"/>
          </a:p>
          <a:p>
            <a:endParaRPr lang="es-AR" dirty="0"/>
          </a:p>
          <a:p>
            <a:r>
              <a:rPr lang="es-AR" sz="1200" dirty="0"/>
              <a:t>Busca medir la complejidad del software</a:t>
            </a:r>
          </a:p>
          <a:p>
            <a:r>
              <a:rPr lang="es-AR" sz="1200" dirty="0"/>
              <a:t>Se basa en medidas de atributos internos</a:t>
            </a:r>
          </a:p>
          <a:p>
            <a:r>
              <a:rPr lang="es-AR" sz="1200" dirty="0"/>
              <a:t>Esas medidas se derivan en métricas que se pueden usarse como indicadores de calidad para</a:t>
            </a:r>
            <a:r>
              <a:rPr lang="es-AR" sz="1200" baseline="0" dirty="0"/>
              <a:t> el modelos de requerimientos y el modelo de diseño</a:t>
            </a:r>
          </a:p>
          <a:p>
            <a:endParaRPr lang="es-AR" sz="1200"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baseline="0" dirty="0">
                <a:solidFill>
                  <a:schemeClr val="tx1"/>
                </a:solidFill>
                <a:latin typeface="+mn-lt"/>
                <a:ea typeface="+mn-ea"/>
                <a:cs typeface="+mn-cs"/>
              </a:rPr>
              <a:t>La </a:t>
            </a:r>
            <a:r>
              <a:rPr lang="es-AR" sz="1200" i="1" kern="1200" baseline="0" dirty="0">
                <a:solidFill>
                  <a:schemeClr val="tx1"/>
                </a:solidFill>
                <a:latin typeface="+mn-lt"/>
                <a:ea typeface="+mn-ea"/>
                <a:cs typeface="+mn-cs"/>
              </a:rPr>
              <a:t>métrica de punto de función (PF) puede usarse de manera efectiva como medio para medir la </a:t>
            </a:r>
            <a:r>
              <a:rPr lang="es-AR" sz="1200" kern="1200" baseline="0" dirty="0">
                <a:solidFill>
                  <a:schemeClr val="tx1"/>
                </a:solidFill>
                <a:latin typeface="+mn-lt"/>
                <a:ea typeface="+mn-ea"/>
                <a:cs typeface="+mn-cs"/>
              </a:rPr>
              <a:t>funcionalidad que entra a un sistema. Al usar datos históricos, la métrica PF puede entonces usarse para: </a:t>
            </a:r>
          </a:p>
          <a:p>
            <a:pPr marL="228600" indent="-228600">
              <a:buAutoNum type="arabicParenR"/>
            </a:pPr>
            <a:r>
              <a:rPr lang="es-AR" sz="1200" kern="1200" baseline="0" dirty="0">
                <a:solidFill>
                  <a:schemeClr val="tx1"/>
                </a:solidFill>
                <a:latin typeface="+mn-lt"/>
                <a:ea typeface="+mn-ea"/>
                <a:cs typeface="+mn-cs"/>
              </a:rPr>
              <a:t>estimar el costo o esfuerzo requerido para diseñar, codificar y probar el software </a:t>
            </a:r>
          </a:p>
          <a:p>
            <a:pPr marL="228600" indent="-228600">
              <a:buAutoNum type="arabicParenR"/>
            </a:pPr>
            <a:r>
              <a:rPr lang="es-AR" sz="1200" kern="1200" baseline="0" dirty="0">
                <a:solidFill>
                  <a:schemeClr val="tx1"/>
                </a:solidFill>
                <a:latin typeface="+mn-lt"/>
                <a:ea typeface="+mn-ea"/>
                <a:cs typeface="+mn-cs"/>
              </a:rPr>
              <a:t>predecir el numero de errores que se encontraran durante las pruebas, y </a:t>
            </a:r>
          </a:p>
          <a:p>
            <a:pPr marL="228600" indent="-228600">
              <a:buAutoNum type="arabicParenR"/>
            </a:pPr>
            <a:r>
              <a:rPr lang="es-AR" sz="1200" kern="1200" baseline="0" dirty="0">
                <a:solidFill>
                  <a:schemeClr val="tx1"/>
                </a:solidFill>
                <a:latin typeface="+mn-lt"/>
                <a:ea typeface="+mn-ea"/>
                <a:cs typeface="+mn-cs"/>
              </a:rPr>
              <a:t>prever el numero de componentes y/o de líneas fuente proyectadas en el sistema implementado.</a:t>
            </a:r>
          </a:p>
          <a:p>
            <a:r>
              <a:rPr lang="es-AR" sz="1200" kern="1200" baseline="0" dirty="0">
                <a:solidFill>
                  <a:schemeClr val="tx1"/>
                </a:solidFill>
                <a:latin typeface="+mn-lt"/>
                <a:ea typeface="+mn-ea"/>
                <a:cs typeface="+mn-cs"/>
              </a:rPr>
              <a:t>Los puntos de función se derivan usando una relación empírica basada en medidas contables (directas) del dominio de información del software y en valoraciones cualitativas de la complejidad del software. Los valores de dominio de información se definen en la forma siguiente:</a:t>
            </a:r>
          </a:p>
          <a:p>
            <a:endParaRPr lang="es-AR" sz="1200" b="1" kern="1200" baseline="0" dirty="0">
              <a:solidFill>
                <a:schemeClr val="tx1"/>
              </a:solidFill>
              <a:latin typeface="+mn-lt"/>
              <a:ea typeface="+mn-ea"/>
              <a:cs typeface="+mn-cs"/>
            </a:endParaRPr>
          </a:p>
          <a:p>
            <a:r>
              <a:rPr lang="es-AR" sz="1200" b="1" kern="1200" baseline="0" dirty="0">
                <a:solidFill>
                  <a:schemeClr val="tx1"/>
                </a:solidFill>
                <a:latin typeface="+mn-lt"/>
                <a:ea typeface="+mn-ea"/>
                <a:cs typeface="+mn-cs"/>
              </a:rPr>
              <a:t>Número de entradas externas (EE). Cada </a:t>
            </a:r>
            <a:r>
              <a:rPr lang="es-AR" sz="1200" b="1" i="1" kern="1200" baseline="0" dirty="0">
                <a:solidFill>
                  <a:schemeClr val="tx1"/>
                </a:solidFill>
                <a:latin typeface="+mn-lt"/>
                <a:ea typeface="+mn-ea"/>
                <a:cs typeface="+mn-cs"/>
              </a:rPr>
              <a:t>entrada externa se origina de un usuario o se </a:t>
            </a:r>
            <a:r>
              <a:rPr lang="es-AR" sz="1200" kern="1200" baseline="0" dirty="0">
                <a:solidFill>
                  <a:schemeClr val="tx1"/>
                </a:solidFill>
                <a:latin typeface="+mn-lt"/>
                <a:ea typeface="+mn-ea"/>
                <a:cs typeface="+mn-cs"/>
              </a:rPr>
              <a:t>transmite desde otra aplicación, y proporciona distintos datos orientados a aplicación o información de control. Con frecuencia, las entradas se usan para actualizar </a:t>
            </a:r>
            <a:r>
              <a:rPr lang="es-AR" sz="1200" i="1" kern="1200" baseline="0" dirty="0">
                <a:solidFill>
                  <a:schemeClr val="tx1"/>
                </a:solidFill>
                <a:latin typeface="+mn-lt"/>
                <a:ea typeface="+mn-ea"/>
                <a:cs typeface="+mn-cs"/>
              </a:rPr>
              <a:t>archivos lógicos</a:t>
            </a:r>
          </a:p>
          <a:p>
            <a:r>
              <a:rPr lang="es-AR" sz="1200" i="1" kern="1200" baseline="0" dirty="0">
                <a:solidFill>
                  <a:schemeClr val="tx1"/>
                </a:solidFill>
                <a:latin typeface="+mn-lt"/>
                <a:ea typeface="+mn-ea"/>
                <a:cs typeface="+mn-cs"/>
              </a:rPr>
              <a:t>internos (ALI). Las entradas deben distinguirse de las consultas, que se cuentan por separado. </a:t>
            </a:r>
          </a:p>
          <a:p>
            <a:r>
              <a:rPr lang="es-AR" sz="1200" b="1" kern="1200" baseline="0" dirty="0">
                <a:solidFill>
                  <a:schemeClr val="tx1"/>
                </a:solidFill>
                <a:latin typeface="+mn-lt"/>
                <a:ea typeface="+mn-ea"/>
                <a:cs typeface="+mn-cs"/>
              </a:rPr>
              <a:t>Número de salidas externas (SE). Cada </a:t>
            </a:r>
            <a:r>
              <a:rPr lang="es-AR" sz="1200" b="1" i="1" kern="1200" baseline="0" dirty="0">
                <a:solidFill>
                  <a:schemeClr val="tx1"/>
                </a:solidFill>
                <a:latin typeface="+mn-lt"/>
                <a:ea typeface="+mn-ea"/>
                <a:cs typeface="+mn-cs"/>
              </a:rPr>
              <a:t>salida externa es datos derivados dentro de la </a:t>
            </a:r>
            <a:r>
              <a:rPr lang="es-AR" sz="1200" kern="1200" baseline="0" dirty="0">
                <a:solidFill>
                  <a:schemeClr val="tx1"/>
                </a:solidFill>
                <a:latin typeface="+mn-lt"/>
                <a:ea typeface="+mn-ea"/>
                <a:cs typeface="+mn-cs"/>
              </a:rPr>
              <a:t>aplicación que ofrecen información al usuario. En este contexto, salida externa se refiere a reportes, pantallas, mensajes de error, etc. Los </a:t>
            </a:r>
            <a:r>
              <a:rPr lang="es-AR" sz="1200" kern="1200" baseline="0" dirty="0" err="1">
                <a:solidFill>
                  <a:schemeClr val="tx1"/>
                </a:solidFill>
                <a:latin typeface="+mn-lt"/>
                <a:ea typeface="+mn-ea"/>
                <a:cs typeface="+mn-cs"/>
              </a:rPr>
              <a:t>items</a:t>
            </a:r>
            <a:r>
              <a:rPr lang="es-AR" sz="1200" kern="1200" baseline="0" dirty="0">
                <a:solidFill>
                  <a:schemeClr val="tx1"/>
                </a:solidFill>
                <a:latin typeface="+mn-lt"/>
                <a:ea typeface="+mn-ea"/>
                <a:cs typeface="+mn-cs"/>
              </a:rPr>
              <a:t> de datos individuales dentro de un reporte</a:t>
            </a:r>
          </a:p>
          <a:p>
            <a:r>
              <a:rPr lang="es-AR" sz="1200" kern="1200" baseline="0" dirty="0">
                <a:solidFill>
                  <a:schemeClr val="tx1"/>
                </a:solidFill>
                <a:latin typeface="+mn-lt"/>
                <a:ea typeface="+mn-ea"/>
                <a:cs typeface="+mn-cs"/>
              </a:rPr>
              <a:t>no se cuentan por separado.</a:t>
            </a:r>
          </a:p>
          <a:p>
            <a:r>
              <a:rPr lang="es-AR" sz="1200" b="1" kern="1200" baseline="0" dirty="0">
                <a:solidFill>
                  <a:schemeClr val="tx1"/>
                </a:solidFill>
                <a:latin typeface="+mn-lt"/>
                <a:ea typeface="+mn-ea"/>
                <a:cs typeface="+mn-cs"/>
              </a:rPr>
              <a:t>Número de consultas externas (CE). Una </a:t>
            </a:r>
            <a:r>
              <a:rPr lang="es-AR" sz="1200" b="1" i="1" kern="1200" baseline="0" dirty="0">
                <a:solidFill>
                  <a:schemeClr val="tx1"/>
                </a:solidFill>
                <a:latin typeface="+mn-lt"/>
                <a:ea typeface="+mn-ea"/>
                <a:cs typeface="+mn-cs"/>
              </a:rPr>
              <a:t>consulta externa se define como una entrada </a:t>
            </a:r>
            <a:r>
              <a:rPr lang="es-AR" sz="1200" kern="1200" baseline="0" dirty="0">
                <a:solidFill>
                  <a:schemeClr val="tx1"/>
                </a:solidFill>
                <a:latin typeface="+mn-lt"/>
                <a:ea typeface="+mn-ea"/>
                <a:cs typeface="+mn-cs"/>
              </a:rPr>
              <a:t>en </a:t>
            </a:r>
            <a:r>
              <a:rPr lang="es-AR" sz="1200" kern="1200" baseline="0" dirty="0" err="1">
                <a:solidFill>
                  <a:schemeClr val="tx1"/>
                </a:solidFill>
                <a:latin typeface="+mn-lt"/>
                <a:ea typeface="+mn-ea"/>
                <a:cs typeface="+mn-cs"/>
              </a:rPr>
              <a:t>linea</a:t>
            </a:r>
            <a:r>
              <a:rPr lang="es-AR" sz="1200" kern="1200" baseline="0" dirty="0">
                <a:solidFill>
                  <a:schemeClr val="tx1"/>
                </a:solidFill>
                <a:latin typeface="+mn-lt"/>
                <a:ea typeface="+mn-ea"/>
                <a:cs typeface="+mn-cs"/>
              </a:rPr>
              <a:t> que da como resultado la generación de alguna respuesta de software inmediata en la forma de una salida en línea (con frecuencia recuperada de un ALI).</a:t>
            </a:r>
          </a:p>
          <a:p>
            <a:r>
              <a:rPr lang="es-AR" sz="1200" b="1" kern="1200" baseline="0" dirty="0">
                <a:solidFill>
                  <a:schemeClr val="tx1"/>
                </a:solidFill>
                <a:latin typeface="+mn-lt"/>
                <a:ea typeface="+mn-ea"/>
                <a:cs typeface="+mn-cs"/>
              </a:rPr>
              <a:t>Número de archivos lógicos internos (ALI). Cada </a:t>
            </a:r>
            <a:r>
              <a:rPr lang="es-AR" sz="1200" b="1" i="1" kern="1200" baseline="0" dirty="0">
                <a:solidFill>
                  <a:schemeClr val="tx1"/>
                </a:solidFill>
                <a:latin typeface="+mn-lt"/>
                <a:ea typeface="+mn-ea"/>
                <a:cs typeface="+mn-cs"/>
              </a:rPr>
              <a:t>archivo lógico interno es un agrupamiento </a:t>
            </a:r>
            <a:r>
              <a:rPr lang="es-AR" sz="1200" kern="1200" baseline="0" dirty="0">
                <a:solidFill>
                  <a:schemeClr val="tx1"/>
                </a:solidFill>
                <a:latin typeface="+mn-lt"/>
                <a:ea typeface="+mn-ea"/>
                <a:cs typeface="+mn-cs"/>
              </a:rPr>
              <a:t>lógico de datos que reside dentro de la frontera de la aplicación y se mantiene mediante entradas externas.</a:t>
            </a:r>
          </a:p>
          <a:p>
            <a:r>
              <a:rPr lang="es-AR" sz="1200" b="1" kern="1200" baseline="0" dirty="0">
                <a:solidFill>
                  <a:schemeClr val="tx1"/>
                </a:solidFill>
                <a:latin typeface="+mn-lt"/>
                <a:ea typeface="+mn-ea"/>
                <a:cs typeface="+mn-cs"/>
              </a:rPr>
              <a:t>Número de archivos de interfaz externos (AIE). Cada </a:t>
            </a:r>
            <a:r>
              <a:rPr lang="es-AR" sz="1200" b="1" i="1" kern="1200" baseline="0" dirty="0">
                <a:solidFill>
                  <a:schemeClr val="tx1"/>
                </a:solidFill>
                <a:latin typeface="+mn-lt"/>
                <a:ea typeface="+mn-ea"/>
                <a:cs typeface="+mn-cs"/>
              </a:rPr>
              <a:t>archivo de interfaz externo es un </a:t>
            </a:r>
            <a:r>
              <a:rPr lang="es-AR" sz="1200" kern="1200" baseline="0" dirty="0">
                <a:solidFill>
                  <a:schemeClr val="tx1"/>
                </a:solidFill>
                <a:latin typeface="+mn-lt"/>
                <a:ea typeface="+mn-ea"/>
                <a:cs typeface="+mn-cs"/>
              </a:rPr>
              <a:t>agrupamiento lógico de datos que reside fuera de la aplicación, pero que proporciona información que puede usar la aplicación.</a:t>
            </a:r>
            <a:endParaRPr lang="es-AR" b="1"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b="1" dirty="0" err="1"/>
              <a:t>nr</a:t>
            </a:r>
            <a:r>
              <a:rPr lang="es-AR" b="1" dirty="0"/>
              <a:t>:</a:t>
            </a:r>
            <a:r>
              <a:rPr lang="es-AR" b="1" baseline="0" dirty="0"/>
              <a:t> Requerimientos en una especificación</a:t>
            </a:r>
          </a:p>
          <a:p>
            <a:r>
              <a:rPr lang="es-AR" b="1" baseline="0" dirty="0" err="1"/>
              <a:t>nf</a:t>
            </a:r>
            <a:r>
              <a:rPr lang="es-AR" b="1" baseline="0" dirty="0"/>
              <a:t>: Requerimientos funcionales</a:t>
            </a:r>
          </a:p>
          <a:p>
            <a:r>
              <a:rPr lang="es-AR" b="1" baseline="0" dirty="0" err="1"/>
              <a:t>nnf</a:t>
            </a:r>
            <a:r>
              <a:rPr lang="es-AR" b="1" baseline="0" dirty="0"/>
              <a:t>: Requerimientos no funcionales (por ejemplo rendimiento)</a:t>
            </a:r>
          </a:p>
          <a:p>
            <a:r>
              <a:rPr lang="es-AR" b="1" baseline="0" dirty="0"/>
              <a:t>Q: Especificidad</a:t>
            </a:r>
          </a:p>
          <a:p>
            <a:r>
              <a:rPr lang="es-AR" b="1" baseline="0" dirty="0" err="1"/>
              <a:t>nui</a:t>
            </a:r>
            <a:r>
              <a:rPr lang="es-AR" b="1" baseline="0" dirty="0"/>
              <a:t>: Números de requerimientos para los cuales los revisores tienen interpretación idénticas.</a:t>
            </a:r>
          </a:p>
          <a:p>
            <a:endParaRPr lang="es-AR" b="1" baseline="0" dirty="0"/>
          </a:p>
          <a:p>
            <a:endParaRPr lang="es-AR" b="1"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b="1"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baseline="0" dirty="0">
                <a:solidFill>
                  <a:schemeClr val="tx1"/>
                </a:solidFill>
                <a:latin typeface="+mn-lt"/>
                <a:ea typeface="+mn-ea"/>
                <a:cs typeface="+mn-cs"/>
              </a:rPr>
              <a:t>La medición permite ganar comprensión acerca del proceso y del proyecto, al proporcionar un mecanismo de evaluación objetiva.</a:t>
            </a:r>
          </a:p>
          <a:p>
            <a:r>
              <a:rPr lang="es-AR" sz="1200" kern="1200" baseline="0" dirty="0">
                <a:solidFill>
                  <a:schemeClr val="tx1"/>
                </a:solidFill>
                <a:latin typeface="+mn-lt"/>
                <a:ea typeface="+mn-ea"/>
                <a:cs typeface="+mn-cs"/>
              </a:rPr>
              <a:t>La medición puede aplicarse al proceso de software con la intención de mejorarlo de manera continua. Puede usarse a través de un proyecto de software para auxiliar en estimación, control de calidad, valoración de productividad y control de proyecto. Finalmente, la medición pueden</a:t>
            </a:r>
          </a:p>
          <a:p>
            <a:r>
              <a:rPr lang="es-AR" sz="1200" kern="1200" baseline="0" dirty="0">
                <a:solidFill>
                  <a:schemeClr val="tx1"/>
                </a:solidFill>
                <a:latin typeface="+mn-lt"/>
                <a:ea typeface="+mn-ea"/>
                <a:cs typeface="+mn-cs"/>
              </a:rPr>
              <a:t>usarla los ingenieros del software para ayudar en la valoración de la calidad de los productos de trabajo y auxiliar en la toma de decisiones tácticas conforme avanza un proyecto.</a:t>
            </a:r>
          </a:p>
          <a:p>
            <a:r>
              <a:rPr lang="es-AR" sz="1200" kern="1200" baseline="0" dirty="0">
                <a:solidFill>
                  <a:schemeClr val="tx1"/>
                </a:solidFill>
                <a:latin typeface="+mn-lt"/>
                <a:ea typeface="+mn-ea"/>
                <a:cs typeface="+mn-cs"/>
              </a:rPr>
              <a:t>Dentro del contexto del proceso de software y de los proyectos que se realizan usando a aquél, un equipo de software está preocupado principalmente por la productividad y por las métricas de calidad: medidas de “salidas” de desarrollo de software como función del esfuerzo y el tiempo aplicado y medidas de la “aptitud para el uso” de los productos operativos que se producen. Con propósitos de planificación y estimación, el interés es histórico. ¿Cuál fue la productividad en el desarrollo de software en proyectos anteriores? ¿Cuál la calidad del software que se produjo? ¿Cómo pueden extrapolarse al presente los datos de productividad y calidad anteriores? ¿Cómo pueden las mediciones ayudar a planificar y a estimar con más precisión?</a:t>
            </a:r>
          </a:p>
          <a:p>
            <a:r>
              <a:rPr lang="es-AR" sz="1200" kern="1200" baseline="0" dirty="0">
                <a:solidFill>
                  <a:schemeClr val="tx1"/>
                </a:solidFill>
                <a:latin typeface="+mn-lt"/>
                <a:ea typeface="+mn-ea"/>
                <a:cs typeface="+mn-cs"/>
              </a:rPr>
              <a:t>Razones por las que se mide: 1) para </a:t>
            </a:r>
            <a:r>
              <a:rPr lang="es-AR" sz="1200" i="1" kern="1200" baseline="0" dirty="0">
                <a:solidFill>
                  <a:schemeClr val="tx1"/>
                </a:solidFill>
                <a:latin typeface="+mn-lt"/>
                <a:ea typeface="+mn-ea"/>
                <a:cs typeface="+mn-cs"/>
              </a:rPr>
              <a:t>caracterizar un esfuerzo y obtener comprensión “de los </a:t>
            </a:r>
            <a:r>
              <a:rPr lang="es-AR" sz="1200" kern="1200" baseline="0" dirty="0">
                <a:solidFill>
                  <a:schemeClr val="tx1"/>
                </a:solidFill>
                <a:latin typeface="+mn-lt"/>
                <a:ea typeface="+mn-ea"/>
                <a:cs typeface="+mn-cs"/>
              </a:rPr>
              <a:t>procesos, productos, recursos y entornos, y establecer </a:t>
            </a:r>
            <a:r>
              <a:rPr lang="es-AR" sz="1200" b="1" kern="1200" baseline="0" dirty="0">
                <a:solidFill>
                  <a:schemeClr val="tx1"/>
                </a:solidFill>
                <a:latin typeface="+mn-lt"/>
                <a:ea typeface="+mn-ea"/>
                <a:cs typeface="+mn-cs"/>
              </a:rPr>
              <a:t>líneas de referencia </a:t>
            </a:r>
            <a:r>
              <a:rPr lang="es-AR" sz="1200" kern="1200" baseline="0" dirty="0">
                <a:solidFill>
                  <a:schemeClr val="tx1"/>
                </a:solidFill>
                <a:latin typeface="+mn-lt"/>
                <a:ea typeface="+mn-ea"/>
                <a:cs typeface="+mn-cs"/>
              </a:rPr>
              <a:t>para comparar con valoraciones futuras”; 2) para </a:t>
            </a:r>
            <a:r>
              <a:rPr lang="es-AR" sz="1200" i="1" kern="1200" baseline="0" dirty="0">
                <a:solidFill>
                  <a:schemeClr val="tx1"/>
                </a:solidFill>
                <a:latin typeface="+mn-lt"/>
                <a:ea typeface="+mn-ea"/>
                <a:cs typeface="+mn-cs"/>
              </a:rPr>
              <a:t>evaluar y “determinar el estado de avance con respecto a los planes”;</a:t>
            </a:r>
          </a:p>
          <a:p>
            <a:r>
              <a:rPr lang="es-AR" sz="1200" kern="1200" baseline="0" dirty="0">
                <a:solidFill>
                  <a:schemeClr val="tx1"/>
                </a:solidFill>
                <a:latin typeface="+mn-lt"/>
                <a:ea typeface="+mn-ea"/>
                <a:cs typeface="+mn-cs"/>
              </a:rPr>
              <a:t>3) para </a:t>
            </a:r>
            <a:r>
              <a:rPr lang="es-AR" sz="1200" i="1" kern="1200" baseline="0" dirty="0">
                <a:solidFill>
                  <a:schemeClr val="tx1"/>
                </a:solidFill>
                <a:latin typeface="+mn-lt"/>
                <a:ea typeface="+mn-ea"/>
                <a:cs typeface="+mn-cs"/>
              </a:rPr>
              <a:t>predecir al “obtener comprensión de las relaciones entre procesos y productos, y </a:t>
            </a:r>
            <a:r>
              <a:rPr lang="es-AR" sz="1200" kern="1200" baseline="0" dirty="0">
                <a:solidFill>
                  <a:schemeClr val="tx1"/>
                </a:solidFill>
                <a:latin typeface="+mn-lt"/>
                <a:ea typeface="+mn-ea"/>
                <a:cs typeface="+mn-cs"/>
              </a:rPr>
              <a:t>construir modelos de dichas relaciones”, y 4) para </a:t>
            </a:r>
            <a:r>
              <a:rPr lang="es-AR" sz="1200" i="1" kern="1200" baseline="0" dirty="0">
                <a:solidFill>
                  <a:schemeClr val="tx1"/>
                </a:solidFill>
                <a:latin typeface="+mn-lt"/>
                <a:ea typeface="+mn-ea"/>
                <a:cs typeface="+mn-cs"/>
              </a:rPr>
              <a:t>mejorar al “identificar barricadas, causas raíz, </a:t>
            </a:r>
            <a:r>
              <a:rPr lang="es-AR" sz="1200" kern="1200" baseline="0" dirty="0">
                <a:solidFill>
                  <a:schemeClr val="tx1"/>
                </a:solidFill>
                <a:latin typeface="+mn-lt"/>
                <a:ea typeface="+mn-ea"/>
                <a:cs typeface="+mn-cs"/>
              </a:rPr>
              <a:t>ineficiencias y otras oportunidades para mejorar la calidad del producto y el desempeño del proceso”.</a:t>
            </a:r>
          </a:p>
          <a:p>
            <a:r>
              <a:rPr lang="es-AR" sz="1200" kern="1200" baseline="0" dirty="0">
                <a:solidFill>
                  <a:schemeClr val="tx1"/>
                </a:solidFill>
                <a:latin typeface="+mn-lt"/>
                <a:ea typeface="+mn-ea"/>
                <a:cs typeface="+mn-cs"/>
              </a:rPr>
              <a:t>La medición es una herramienta administrativa. Si se realiza adecuadamente, ofrece entendimiento</a:t>
            </a:r>
          </a:p>
          <a:p>
            <a:r>
              <a:rPr lang="es-AR" sz="1200" kern="1200" baseline="0" dirty="0">
                <a:solidFill>
                  <a:schemeClr val="tx1"/>
                </a:solidFill>
                <a:latin typeface="+mn-lt"/>
                <a:ea typeface="+mn-ea"/>
                <a:cs typeface="+mn-cs"/>
              </a:rPr>
              <a:t>al gerente de un proyecto. Y, como resultado, lo auxilia a él y al equipo de software</a:t>
            </a:r>
          </a:p>
          <a:p>
            <a:r>
              <a:rPr lang="es-AR" sz="1200" kern="1200" baseline="0" dirty="0">
                <a:solidFill>
                  <a:schemeClr val="tx1"/>
                </a:solidFill>
                <a:latin typeface="+mn-lt"/>
                <a:ea typeface="+mn-ea"/>
                <a:cs typeface="+mn-cs"/>
              </a:rPr>
              <a:t>para tomar decisiones que conducirán hacia un proyecto exitoso </a:t>
            </a: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AR"/>
          </a:p>
        </p:txBody>
      </p:sp>
      <p:sp>
        <p:nvSpPr>
          <p:cNvPr id="4" name="Date Placeholder 3"/>
          <p:cNvSpPr>
            <a:spLocks noGrp="1"/>
          </p:cNvSpPr>
          <p:nvPr>
            <p:ph type="dt" sz="half" idx="10"/>
          </p:nvPr>
        </p:nvSpPr>
        <p:spPr/>
        <p:txBody>
          <a:bodyPr/>
          <a:lstStyle/>
          <a:p>
            <a:fld id="{91CC691D-5BCA-4095-8C3C-C31AC50BBC4A}" type="datetime1">
              <a:rPr lang="es-AR" smtClean="0"/>
              <a:pPr/>
              <a:t>21/9/2019</a:t>
            </a:fld>
            <a:endParaRPr lang="es-AR"/>
          </a:p>
        </p:txBody>
      </p:sp>
      <p:sp>
        <p:nvSpPr>
          <p:cNvPr id="5" name="Footer Placeholder 4"/>
          <p:cNvSpPr>
            <a:spLocks noGrp="1"/>
          </p:cNvSpPr>
          <p:nvPr>
            <p:ph type="ftr" sz="quarter" idx="11"/>
          </p:nvPr>
        </p:nvSpPr>
        <p:spPr/>
        <p:txBody>
          <a:bodyPr/>
          <a:lstStyle/>
          <a:p>
            <a:r>
              <a:rPr lang="es-AR"/>
              <a:t>Introducción a la administración de proyectos4</a:t>
            </a:r>
          </a:p>
        </p:txBody>
      </p:sp>
      <p:sp>
        <p:nvSpPr>
          <p:cNvPr id="6" name="Slide Number Placeholder 5"/>
          <p:cNvSpPr>
            <a:spLocks noGrp="1"/>
          </p:cNvSpPr>
          <p:nvPr>
            <p:ph type="sldNum" sz="quarter" idx="12"/>
          </p:nvPr>
        </p:nvSpPr>
        <p:spPr/>
        <p:txBody>
          <a:bodyPr/>
          <a:lstStyle/>
          <a:p>
            <a:fld id="{2B105A78-6E7D-42DA-9927-77A721F93450}" type="slidenum">
              <a:rPr lang="es-AR" smtClean="0"/>
              <a:pPr/>
              <a:t>‹Nº›</a:t>
            </a:fld>
            <a:endParaRPr lang="es-AR"/>
          </a:p>
        </p:txBody>
      </p:sp>
    </p:spTree>
    <p:extLst>
      <p:ext uri="{BB962C8B-B14F-4D97-AF65-F5344CB8AC3E}">
        <p14:creationId xmlns:p14="http://schemas.microsoft.com/office/powerpoint/2010/main" val="2339250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p:cNvSpPr>
            <a:spLocks noGrp="1"/>
          </p:cNvSpPr>
          <p:nvPr>
            <p:ph type="dt" sz="half" idx="10"/>
          </p:nvPr>
        </p:nvSpPr>
        <p:spPr/>
        <p:txBody>
          <a:bodyPr/>
          <a:lstStyle/>
          <a:p>
            <a:fld id="{29BD149E-21B1-44CC-982B-0D172D30E3A2}" type="datetime1">
              <a:rPr lang="es-AR" smtClean="0"/>
              <a:pPr/>
              <a:t>21/9/2019</a:t>
            </a:fld>
            <a:endParaRPr lang="es-AR"/>
          </a:p>
        </p:txBody>
      </p:sp>
      <p:sp>
        <p:nvSpPr>
          <p:cNvPr id="5" name="Footer Placeholder 4"/>
          <p:cNvSpPr>
            <a:spLocks noGrp="1"/>
          </p:cNvSpPr>
          <p:nvPr>
            <p:ph type="ftr" sz="quarter" idx="11"/>
          </p:nvPr>
        </p:nvSpPr>
        <p:spPr/>
        <p:txBody>
          <a:bodyPr/>
          <a:lstStyle/>
          <a:p>
            <a:r>
              <a:rPr lang="es-AR"/>
              <a:t>Introducción a la administración de proyectos4</a:t>
            </a:r>
          </a:p>
        </p:txBody>
      </p:sp>
      <p:sp>
        <p:nvSpPr>
          <p:cNvPr id="6" name="Slide Number Placeholder 5"/>
          <p:cNvSpPr>
            <a:spLocks noGrp="1"/>
          </p:cNvSpPr>
          <p:nvPr>
            <p:ph type="sldNum" sz="quarter" idx="12"/>
          </p:nvPr>
        </p:nvSpPr>
        <p:spPr/>
        <p:txBody>
          <a:bodyPr/>
          <a:lstStyle/>
          <a:p>
            <a:fld id="{2B105A78-6E7D-42DA-9927-77A721F93450}" type="slidenum">
              <a:rPr lang="es-AR" smtClean="0"/>
              <a:pPr/>
              <a:t>‹Nº›</a:t>
            </a:fld>
            <a:endParaRPr lang="es-AR"/>
          </a:p>
        </p:txBody>
      </p:sp>
    </p:spTree>
    <p:extLst>
      <p:ext uri="{BB962C8B-B14F-4D97-AF65-F5344CB8AC3E}">
        <p14:creationId xmlns:p14="http://schemas.microsoft.com/office/powerpoint/2010/main" val="2916366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s-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p:cNvSpPr>
            <a:spLocks noGrp="1"/>
          </p:cNvSpPr>
          <p:nvPr>
            <p:ph type="dt" sz="half" idx="10"/>
          </p:nvPr>
        </p:nvSpPr>
        <p:spPr/>
        <p:txBody>
          <a:bodyPr/>
          <a:lstStyle/>
          <a:p>
            <a:fld id="{3196E561-B3ED-4278-B8E6-8CE9EA0EFBDA}" type="datetime1">
              <a:rPr lang="es-AR" smtClean="0"/>
              <a:pPr/>
              <a:t>21/9/2019</a:t>
            </a:fld>
            <a:endParaRPr lang="es-AR"/>
          </a:p>
        </p:txBody>
      </p:sp>
      <p:sp>
        <p:nvSpPr>
          <p:cNvPr id="5" name="Footer Placeholder 4"/>
          <p:cNvSpPr>
            <a:spLocks noGrp="1"/>
          </p:cNvSpPr>
          <p:nvPr>
            <p:ph type="ftr" sz="quarter" idx="11"/>
          </p:nvPr>
        </p:nvSpPr>
        <p:spPr/>
        <p:txBody>
          <a:bodyPr/>
          <a:lstStyle/>
          <a:p>
            <a:r>
              <a:rPr lang="es-AR"/>
              <a:t>Introducción a la administración de proyectos4</a:t>
            </a:r>
          </a:p>
        </p:txBody>
      </p:sp>
      <p:sp>
        <p:nvSpPr>
          <p:cNvPr id="6" name="Slide Number Placeholder 5"/>
          <p:cNvSpPr>
            <a:spLocks noGrp="1"/>
          </p:cNvSpPr>
          <p:nvPr>
            <p:ph type="sldNum" sz="quarter" idx="12"/>
          </p:nvPr>
        </p:nvSpPr>
        <p:spPr/>
        <p:txBody>
          <a:bodyPr/>
          <a:lstStyle/>
          <a:p>
            <a:fld id="{2B105A78-6E7D-42DA-9927-77A721F93450}" type="slidenum">
              <a:rPr lang="es-AR" smtClean="0"/>
              <a:pPr/>
              <a:t>‹Nº›</a:t>
            </a:fld>
            <a:endParaRPr lang="es-AR"/>
          </a:p>
        </p:txBody>
      </p:sp>
    </p:spTree>
    <p:extLst>
      <p:ext uri="{BB962C8B-B14F-4D97-AF65-F5344CB8AC3E}">
        <p14:creationId xmlns:p14="http://schemas.microsoft.com/office/powerpoint/2010/main" val="212736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p:cNvSpPr>
            <a:spLocks noGrp="1"/>
          </p:cNvSpPr>
          <p:nvPr>
            <p:ph type="dt" sz="half" idx="10"/>
          </p:nvPr>
        </p:nvSpPr>
        <p:spPr/>
        <p:txBody>
          <a:bodyPr/>
          <a:lstStyle/>
          <a:p>
            <a:fld id="{87D49E7E-3C64-4997-8C62-25A66B2A5077}" type="datetime1">
              <a:rPr lang="es-AR" smtClean="0"/>
              <a:pPr/>
              <a:t>21/9/2019</a:t>
            </a:fld>
            <a:endParaRPr lang="es-AR"/>
          </a:p>
        </p:txBody>
      </p:sp>
      <p:sp>
        <p:nvSpPr>
          <p:cNvPr id="5" name="Footer Placeholder 4"/>
          <p:cNvSpPr>
            <a:spLocks noGrp="1"/>
          </p:cNvSpPr>
          <p:nvPr>
            <p:ph type="ftr" sz="quarter" idx="11"/>
          </p:nvPr>
        </p:nvSpPr>
        <p:spPr/>
        <p:txBody>
          <a:bodyPr/>
          <a:lstStyle/>
          <a:p>
            <a:r>
              <a:rPr lang="es-AR"/>
              <a:t>Introducción a la administración de proyectos4</a:t>
            </a:r>
          </a:p>
        </p:txBody>
      </p:sp>
      <p:sp>
        <p:nvSpPr>
          <p:cNvPr id="6" name="Slide Number Placeholder 5"/>
          <p:cNvSpPr>
            <a:spLocks noGrp="1"/>
          </p:cNvSpPr>
          <p:nvPr>
            <p:ph type="sldNum" sz="quarter" idx="12"/>
          </p:nvPr>
        </p:nvSpPr>
        <p:spPr/>
        <p:txBody>
          <a:bodyPr/>
          <a:lstStyle/>
          <a:p>
            <a:fld id="{2B105A78-6E7D-42DA-9927-77A721F93450}" type="slidenum">
              <a:rPr lang="es-AR" smtClean="0"/>
              <a:pPr/>
              <a:t>‹Nº›</a:t>
            </a:fld>
            <a:endParaRPr lang="es-AR"/>
          </a:p>
        </p:txBody>
      </p:sp>
    </p:spTree>
    <p:extLst>
      <p:ext uri="{BB962C8B-B14F-4D97-AF65-F5344CB8AC3E}">
        <p14:creationId xmlns:p14="http://schemas.microsoft.com/office/powerpoint/2010/main" val="3629271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3EAD83-3818-41BD-AA1A-475980B48FEE}" type="datetime1">
              <a:rPr lang="es-AR" smtClean="0"/>
              <a:pPr/>
              <a:t>21/9/2019</a:t>
            </a:fld>
            <a:endParaRPr lang="es-AR"/>
          </a:p>
        </p:txBody>
      </p:sp>
      <p:sp>
        <p:nvSpPr>
          <p:cNvPr id="5" name="Footer Placeholder 4"/>
          <p:cNvSpPr>
            <a:spLocks noGrp="1"/>
          </p:cNvSpPr>
          <p:nvPr>
            <p:ph type="ftr" sz="quarter" idx="11"/>
          </p:nvPr>
        </p:nvSpPr>
        <p:spPr/>
        <p:txBody>
          <a:bodyPr/>
          <a:lstStyle/>
          <a:p>
            <a:r>
              <a:rPr lang="es-AR"/>
              <a:t>Introducción a la administración de proyectos4</a:t>
            </a:r>
          </a:p>
        </p:txBody>
      </p:sp>
      <p:sp>
        <p:nvSpPr>
          <p:cNvPr id="6" name="Slide Number Placeholder 5"/>
          <p:cNvSpPr>
            <a:spLocks noGrp="1"/>
          </p:cNvSpPr>
          <p:nvPr>
            <p:ph type="sldNum" sz="quarter" idx="12"/>
          </p:nvPr>
        </p:nvSpPr>
        <p:spPr/>
        <p:txBody>
          <a:bodyPr/>
          <a:lstStyle/>
          <a:p>
            <a:fld id="{2B105A78-6E7D-42DA-9927-77A721F93450}" type="slidenum">
              <a:rPr lang="es-AR" smtClean="0"/>
              <a:pPr/>
              <a:t>‹Nº›</a:t>
            </a:fld>
            <a:endParaRPr lang="es-AR"/>
          </a:p>
        </p:txBody>
      </p:sp>
    </p:spTree>
    <p:extLst>
      <p:ext uri="{BB962C8B-B14F-4D97-AF65-F5344CB8AC3E}">
        <p14:creationId xmlns:p14="http://schemas.microsoft.com/office/powerpoint/2010/main" val="3215450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Date Placeholder 4"/>
          <p:cNvSpPr>
            <a:spLocks noGrp="1"/>
          </p:cNvSpPr>
          <p:nvPr>
            <p:ph type="dt" sz="half" idx="10"/>
          </p:nvPr>
        </p:nvSpPr>
        <p:spPr/>
        <p:txBody>
          <a:bodyPr/>
          <a:lstStyle/>
          <a:p>
            <a:fld id="{46AB1F43-CAAE-475D-A303-2F3B92E70E7F}" type="datetime1">
              <a:rPr lang="es-AR" smtClean="0"/>
              <a:pPr/>
              <a:t>21/9/2019</a:t>
            </a:fld>
            <a:endParaRPr lang="es-AR"/>
          </a:p>
        </p:txBody>
      </p:sp>
      <p:sp>
        <p:nvSpPr>
          <p:cNvPr id="6" name="Footer Placeholder 5"/>
          <p:cNvSpPr>
            <a:spLocks noGrp="1"/>
          </p:cNvSpPr>
          <p:nvPr>
            <p:ph type="ftr" sz="quarter" idx="11"/>
          </p:nvPr>
        </p:nvSpPr>
        <p:spPr/>
        <p:txBody>
          <a:bodyPr/>
          <a:lstStyle/>
          <a:p>
            <a:r>
              <a:rPr lang="es-AR"/>
              <a:t>Introducción a la administración de proyectos4</a:t>
            </a:r>
          </a:p>
        </p:txBody>
      </p:sp>
      <p:sp>
        <p:nvSpPr>
          <p:cNvPr id="7" name="Slide Number Placeholder 6"/>
          <p:cNvSpPr>
            <a:spLocks noGrp="1"/>
          </p:cNvSpPr>
          <p:nvPr>
            <p:ph type="sldNum" sz="quarter" idx="12"/>
          </p:nvPr>
        </p:nvSpPr>
        <p:spPr/>
        <p:txBody>
          <a:bodyPr/>
          <a:lstStyle/>
          <a:p>
            <a:fld id="{2B105A78-6E7D-42DA-9927-77A721F93450}" type="slidenum">
              <a:rPr lang="es-AR" smtClean="0"/>
              <a:pPr/>
              <a:t>‹Nº›</a:t>
            </a:fld>
            <a:endParaRPr lang="es-AR"/>
          </a:p>
        </p:txBody>
      </p:sp>
    </p:spTree>
    <p:extLst>
      <p:ext uri="{BB962C8B-B14F-4D97-AF65-F5344CB8AC3E}">
        <p14:creationId xmlns:p14="http://schemas.microsoft.com/office/powerpoint/2010/main" val="153204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s-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7" name="Date Placeholder 6"/>
          <p:cNvSpPr>
            <a:spLocks noGrp="1"/>
          </p:cNvSpPr>
          <p:nvPr>
            <p:ph type="dt" sz="half" idx="10"/>
          </p:nvPr>
        </p:nvSpPr>
        <p:spPr/>
        <p:txBody>
          <a:bodyPr/>
          <a:lstStyle/>
          <a:p>
            <a:fld id="{15DD9FF3-E561-4662-B473-E1E246537D2E}" type="datetime1">
              <a:rPr lang="es-AR" smtClean="0"/>
              <a:pPr/>
              <a:t>21/9/2019</a:t>
            </a:fld>
            <a:endParaRPr lang="es-AR"/>
          </a:p>
        </p:txBody>
      </p:sp>
      <p:sp>
        <p:nvSpPr>
          <p:cNvPr id="8" name="Footer Placeholder 7"/>
          <p:cNvSpPr>
            <a:spLocks noGrp="1"/>
          </p:cNvSpPr>
          <p:nvPr>
            <p:ph type="ftr" sz="quarter" idx="11"/>
          </p:nvPr>
        </p:nvSpPr>
        <p:spPr/>
        <p:txBody>
          <a:bodyPr/>
          <a:lstStyle/>
          <a:p>
            <a:r>
              <a:rPr lang="es-AR"/>
              <a:t>Introducción a la administración de proyectos4</a:t>
            </a:r>
          </a:p>
        </p:txBody>
      </p:sp>
      <p:sp>
        <p:nvSpPr>
          <p:cNvPr id="9" name="Slide Number Placeholder 8"/>
          <p:cNvSpPr>
            <a:spLocks noGrp="1"/>
          </p:cNvSpPr>
          <p:nvPr>
            <p:ph type="sldNum" sz="quarter" idx="12"/>
          </p:nvPr>
        </p:nvSpPr>
        <p:spPr/>
        <p:txBody>
          <a:bodyPr/>
          <a:lstStyle/>
          <a:p>
            <a:fld id="{2B105A78-6E7D-42DA-9927-77A721F93450}" type="slidenum">
              <a:rPr lang="es-AR" smtClean="0"/>
              <a:pPr/>
              <a:t>‹Nº›</a:t>
            </a:fld>
            <a:endParaRPr lang="es-AR"/>
          </a:p>
        </p:txBody>
      </p:sp>
    </p:spTree>
    <p:extLst>
      <p:ext uri="{BB962C8B-B14F-4D97-AF65-F5344CB8AC3E}">
        <p14:creationId xmlns:p14="http://schemas.microsoft.com/office/powerpoint/2010/main" val="3258993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Date Placeholder 2"/>
          <p:cNvSpPr>
            <a:spLocks noGrp="1"/>
          </p:cNvSpPr>
          <p:nvPr>
            <p:ph type="dt" sz="half" idx="10"/>
          </p:nvPr>
        </p:nvSpPr>
        <p:spPr/>
        <p:txBody>
          <a:bodyPr/>
          <a:lstStyle/>
          <a:p>
            <a:fld id="{A50B6C23-56EB-4C6F-80B2-C71C8999D782}" type="datetime1">
              <a:rPr lang="es-AR" smtClean="0"/>
              <a:pPr/>
              <a:t>21/9/2019</a:t>
            </a:fld>
            <a:endParaRPr lang="es-AR"/>
          </a:p>
        </p:txBody>
      </p:sp>
      <p:sp>
        <p:nvSpPr>
          <p:cNvPr id="4" name="Footer Placeholder 3"/>
          <p:cNvSpPr>
            <a:spLocks noGrp="1"/>
          </p:cNvSpPr>
          <p:nvPr>
            <p:ph type="ftr" sz="quarter" idx="11"/>
          </p:nvPr>
        </p:nvSpPr>
        <p:spPr/>
        <p:txBody>
          <a:bodyPr/>
          <a:lstStyle/>
          <a:p>
            <a:r>
              <a:rPr lang="es-AR"/>
              <a:t>Introducción a la administración de proyectos4</a:t>
            </a:r>
          </a:p>
        </p:txBody>
      </p:sp>
      <p:sp>
        <p:nvSpPr>
          <p:cNvPr id="5" name="Slide Number Placeholder 4"/>
          <p:cNvSpPr>
            <a:spLocks noGrp="1"/>
          </p:cNvSpPr>
          <p:nvPr>
            <p:ph type="sldNum" sz="quarter" idx="12"/>
          </p:nvPr>
        </p:nvSpPr>
        <p:spPr/>
        <p:txBody>
          <a:bodyPr/>
          <a:lstStyle/>
          <a:p>
            <a:fld id="{2B105A78-6E7D-42DA-9927-77A721F93450}" type="slidenum">
              <a:rPr lang="es-AR" smtClean="0"/>
              <a:pPr/>
              <a:t>‹Nº›</a:t>
            </a:fld>
            <a:endParaRPr lang="es-AR"/>
          </a:p>
        </p:txBody>
      </p:sp>
    </p:spTree>
    <p:extLst>
      <p:ext uri="{BB962C8B-B14F-4D97-AF65-F5344CB8AC3E}">
        <p14:creationId xmlns:p14="http://schemas.microsoft.com/office/powerpoint/2010/main" val="147376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67785E-CEDA-4320-948A-242F7FDA82C7}" type="datetime1">
              <a:rPr lang="es-AR" smtClean="0"/>
              <a:pPr/>
              <a:t>21/9/2019</a:t>
            </a:fld>
            <a:endParaRPr lang="es-AR"/>
          </a:p>
        </p:txBody>
      </p:sp>
      <p:sp>
        <p:nvSpPr>
          <p:cNvPr id="3" name="Footer Placeholder 2"/>
          <p:cNvSpPr>
            <a:spLocks noGrp="1"/>
          </p:cNvSpPr>
          <p:nvPr>
            <p:ph type="ftr" sz="quarter" idx="11"/>
          </p:nvPr>
        </p:nvSpPr>
        <p:spPr/>
        <p:txBody>
          <a:bodyPr/>
          <a:lstStyle/>
          <a:p>
            <a:r>
              <a:rPr lang="es-AR"/>
              <a:t>Introducción a la administración de proyectos4</a:t>
            </a:r>
          </a:p>
        </p:txBody>
      </p:sp>
      <p:sp>
        <p:nvSpPr>
          <p:cNvPr id="4" name="Slide Number Placeholder 3"/>
          <p:cNvSpPr>
            <a:spLocks noGrp="1"/>
          </p:cNvSpPr>
          <p:nvPr>
            <p:ph type="sldNum" sz="quarter" idx="12"/>
          </p:nvPr>
        </p:nvSpPr>
        <p:spPr/>
        <p:txBody>
          <a:bodyPr/>
          <a:lstStyle/>
          <a:p>
            <a:fld id="{2B105A78-6E7D-42DA-9927-77A721F93450}" type="slidenum">
              <a:rPr lang="es-AR" smtClean="0"/>
              <a:pPr/>
              <a:t>‹Nº›</a:t>
            </a:fld>
            <a:endParaRPr lang="es-AR"/>
          </a:p>
        </p:txBody>
      </p:sp>
    </p:spTree>
    <p:extLst>
      <p:ext uri="{BB962C8B-B14F-4D97-AF65-F5344CB8AC3E}">
        <p14:creationId xmlns:p14="http://schemas.microsoft.com/office/powerpoint/2010/main" val="1870550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311A26-7726-44E6-8531-3FDC370F7BDB}" type="datetime1">
              <a:rPr lang="es-AR" smtClean="0"/>
              <a:pPr/>
              <a:t>21/9/2019</a:t>
            </a:fld>
            <a:endParaRPr lang="es-AR"/>
          </a:p>
        </p:txBody>
      </p:sp>
      <p:sp>
        <p:nvSpPr>
          <p:cNvPr id="6" name="Footer Placeholder 5"/>
          <p:cNvSpPr>
            <a:spLocks noGrp="1"/>
          </p:cNvSpPr>
          <p:nvPr>
            <p:ph type="ftr" sz="quarter" idx="11"/>
          </p:nvPr>
        </p:nvSpPr>
        <p:spPr/>
        <p:txBody>
          <a:bodyPr/>
          <a:lstStyle/>
          <a:p>
            <a:r>
              <a:rPr lang="es-AR"/>
              <a:t>Introducción a la administración de proyectos4</a:t>
            </a:r>
          </a:p>
        </p:txBody>
      </p:sp>
      <p:sp>
        <p:nvSpPr>
          <p:cNvPr id="7" name="Slide Number Placeholder 6"/>
          <p:cNvSpPr>
            <a:spLocks noGrp="1"/>
          </p:cNvSpPr>
          <p:nvPr>
            <p:ph type="sldNum" sz="quarter" idx="12"/>
          </p:nvPr>
        </p:nvSpPr>
        <p:spPr/>
        <p:txBody>
          <a:bodyPr/>
          <a:lstStyle/>
          <a:p>
            <a:fld id="{2B105A78-6E7D-42DA-9927-77A721F93450}" type="slidenum">
              <a:rPr lang="es-AR" smtClean="0"/>
              <a:pPr/>
              <a:t>‹Nº›</a:t>
            </a:fld>
            <a:endParaRPr lang="es-AR"/>
          </a:p>
        </p:txBody>
      </p:sp>
    </p:spTree>
    <p:extLst>
      <p:ext uri="{BB962C8B-B14F-4D97-AF65-F5344CB8AC3E}">
        <p14:creationId xmlns:p14="http://schemas.microsoft.com/office/powerpoint/2010/main" val="118663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E099D3-EC62-4CAC-B335-BB32C8FEE109}" type="datetime1">
              <a:rPr lang="es-AR" smtClean="0"/>
              <a:pPr/>
              <a:t>21/9/2019</a:t>
            </a:fld>
            <a:endParaRPr lang="es-AR"/>
          </a:p>
        </p:txBody>
      </p:sp>
      <p:sp>
        <p:nvSpPr>
          <p:cNvPr id="6" name="Footer Placeholder 5"/>
          <p:cNvSpPr>
            <a:spLocks noGrp="1"/>
          </p:cNvSpPr>
          <p:nvPr>
            <p:ph type="ftr" sz="quarter" idx="11"/>
          </p:nvPr>
        </p:nvSpPr>
        <p:spPr/>
        <p:txBody>
          <a:bodyPr/>
          <a:lstStyle/>
          <a:p>
            <a:r>
              <a:rPr lang="es-AR"/>
              <a:t>Introducción a la administración de proyectos4</a:t>
            </a:r>
          </a:p>
        </p:txBody>
      </p:sp>
      <p:sp>
        <p:nvSpPr>
          <p:cNvPr id="7" name="Slide Number Placeholder 6"/>
          <p:cNvSpPr>
            <a:spLocks noGrp="1"/>
          </p:cNvSpPr>
          <p:nvPr>
            <p:ph type="sldNum" sz="quarter" idx="12"/>
          </p:nvPr>
        </p:nvSpPr>
        <p:spPr/>
        <p:txBody>
          <a:bodyPr/>
          <a:lstStyle/>
          <a:p>
            <a:fld id="{2B105A78-6E7D-42DA-9927-77A721F93450}" type="slidenum">
              <a:rPr lang="es-AR" smtClean="0"/>
              <a:pPr/>
              <a:t>‹Nº›</a:t>
            </a:fld>
            <a:endParaRPr lang="es-AR"/>
          </a:p>
        </p:txBody>
      </p:sp>
    </p:spTree>
    <p:extLst>
      <p:ext uri="{BB962C8B-B14F-4D97-AF65-F5344CB8AC3E}">
        <p14:creationId xmlns:p14="http://schemas.microsoft.com/office/powerpoint/2010/main" val="2982869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E449AA-B36C-467B-BBAD-88C6D61D3957}" type="datetime1">
              <a:rPr lang="es-AR" smtClean="0"/>
              <a:pPr/>
              <a:t>21/9/2019</a:t>
            </a:fld>
            <a:endParaRPr lang="es-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AR"/>
              <a:t>Introducción a la administración de proyectos4</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05A78-6E7D-42DA-9927-77A721F93450}" type="slidenum">
              <a:rPr lang="es-AR" smtClean="0"/>
              <a:pPr/>
              <a:t>‹Nº›</a:t>
            </a:fld>
            <a:endParaRPr lang="es-AR"/>
          </a:p>
        </p:txBody>
      </p:sp>
    </p:spTree>
    <p:extLst>
      <p:ext uri="{BB962C8B-B14F-4D97-AF65-F5344CB8AC3E}">
        <p14:creationId xmlns:p14="http://schemas.microsoft.com/office/powerpoint/2010/main" val="880823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png"/><Relationship Id="rId7" Type="http://schemas.openxmlformats.org/officeDocument/2006/relationships/diagramColors" Target="../diagrams/colors6.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6.xml"/><Relationship Id="rId7" Type="http://schemas.openxmlformats.org/officeDocument/2006/relationships/image" Target="../media/image3.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4.emf"/><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3181822"/>
          </a:xfrm>
        </p:spPr>
        <p:txBody>
          <a:bodyPr>
            <a:normAutofit fontScale="90000"/>
          </a:bodyPr>
          <a:lstStyle/>
          <a:p>
            <a:r>
              <a:rPr lang="es-AR" dirty="0"/>
              <a:t>Introducción a la administración de proyectos</a:t>
            </a:r>
            <a:br>
              <a:rPr lang="es-AR" dirty="0"/>
            </a:br>
            <a:br>
              <a:rPr lang="es-AR" dirty="0"/>
            </a:br>
            <a:r>
              <a:rPr lang="es-AR" dirty="0"/>
              <a:t>Métricas</a:t>
            </a:r>
          </a:p>
        </p:txBody>
      </p:sp>
      <p:sp>
        <p:nvSpPr>
          <p:cNvPr id="3" name="Subtitle 2"/>
          <p:cNvSpPr>
            <a:spLocks noGrp="1"/>
          </p:cNvSpPr>
          <p:nvPr>
            <p:ph type="subTitle" idx="1"/>
          </p:nvPr>
        </p:nvSpPr>
        <p:spPr>
          <a:xfrm>
            <a:off x="2220686" y="5004262"/>
            <a:ext cx="8647611" cy="926275"/>
          </a:xfrm>
        </p:spPr>
        <p:txBody>
          <a:bodyPr>
            <a:normAutofit fontScale="55000" lnSpcReduction="20000"/>
          </a:bodyPr>
          <a:lstStyle/>
          <a:p>
            <a:endParaRPr lang="es-AR" sz="3200" dirty="0"/>
          </a:p>
          <a:p>
            <a:r>
              <a:rPr lang="es-AR" sz="3200" dirty="0"/>
              <a:t>Alejandro Ramos</a:t>
            </a:r>
          </a:p>
          <a:p>
            <a:r>
              <a:rPr lang="es-AR" sz="3200" dirty="0"/>
              <a:t>Juan Manuel Monteagudo</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4807" y="1506556"/>
            <a:ext cx="9160626" cy="531632"/>
          </a:xfrm>
        </p:spPr>
        <p:txBody>
          <a:bodyPr>
            <a:normAutofit fontScale="90000"/>
          </a:bodyPr>
          <a:lstStyle/>
          <a:p>
            <a:r>
              <a:rPr lang="es-AR" dirty="0"/>
              <a:t>Métricas de proceso y proyecto</a:t>
            </a:r>
          </a:p>
        </p:txBody>
      </p:sp>
      <p:graphicFrame>
        <p:nvGraphicFramePr>
          <p:cNvPr id="6" name="5 Diagrama"/>
          <p:cNvGraphicFramePr/>
          <p:nvPr/>
        </p:nvGraphicFramePr>
        <p:xfrm>
          <a:off x="216132" y="2111433"/>
          <a:ext cx="11554690" cy="43059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8"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Medidas directas e indirectas</a:t>
            </a:r>
          </a:p>
        </p:txBody>
      </p:sp>
      <p:sp>
        <p:nvSpPr>
          <p:cNvPr id="3" name="Subtitle 2"/>
          <p:cNvSpPr>
            <a:spLocks noGrp="1"/>
          </p:cNvSpPr>
          <p:nvPr>
            <p:ph type="subTitle" idx="1"/>
          </p:nvPr>
        </p:nvSpPr>
        <p:spPr>
          <a:xfrm>
            <a:off x="2220686" y="2447108"/>
            <a:ext cx="8647611" cy="3483429"/>
          </a:xfrm>
        </p:spPr>
        <p:txBody>
          <a:bodyPr>
            <a:normAutofit/>
          </a:bodyPr>
          <a:lstStyle/>
          <a:p>
            <a:pPr marL="514350" indent="-514350"/>
            <a:r>
              <a:rPr lang="es-AR" dirty="0"/>
              <a:t>Medidas directas del proceso: Costo y esfuerzo aplicado</a:t>
            </a:r>
          </a:p>
          <a:p>
            <a:pPr marL="514350" indent="-514350"/>
            <a:endParaRPr lang="es-AR" dirty="0"/>
          </a:p>
          <a:p>
            <a:pPr marL="514350" indent="-514350"/>
            <a:r>
              <a:rPr lang="es-AR" dirty="0"/>
              <a:t>Medidas directas del producto: LOC construidas</a:t>
            </a:r>
          </a:p>
          <a:p>
            <a:pPr marL="514350" indent="-514350"/>
            <a:endParaRPr lang="es-AR" dirty="0"/>
          </a:p>
          <a:p>
            <a:pPr marL="514350" indent="-514350"/>
            <a:r>
              <a:rPr lang="es-AR" dirty="0"/>
              <a:t>Medidas indirectas del producto: Funcionalidad, calidad, complejidad, eficiencia, confiabilidad, etc.</a:t>
            </a:r>
          </a:p>
          <a:p>
            <a:pPr marL="514350" indent="-514350">
              <a:buAutoNum type="arabicPeriod"/>
            </a:pPr>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Producto, Proyecto y Proceso</a:t>
            </a:r>
          </a:p>
        </p:txBody>
      </p:sp>
      <p:sp>
        <p:nvSpPr>
          <p:cNvPr id="3" name="Subtitle 2"/>
          <p:cNvSpPr>
            <a:spLocks noGrp="1"/>
          </p:cNvSpPr>
          <p:nvPr>
            <p:ph type="subTitle" idx="1"/>
          </p:nvPr>
        </p:nvSpPr>
        <p:spPr>
          <a:xfrm>
            <a:off x="2220686" y="2447108"/>
            <a:ext cx="8647611" cy="3483429"/>
          </a:xfrm>
        </p:spPr>
        <p:txBody>
          <a:bodyPr>
            <a:normAutofit/>
          </a:bodyPr>
          <a:lstStyle/>
          <a:p>
            <a:pPr marL="514350" indent="-514350">
              <a:buAutoNum type="arabicPeriod"/>
            </a:pPr>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graphicFrame>
        <p:nvGraphicFramePr>
          <p:cNvPr id="6" name="5 Diagrama"/>
          <p:cNvGraphicFramePr/>
          <p:nvPr/>
        </p:nvGraphicFramePr>
        <p:xfrm>
          <a:off x="332509" y="2094808"/>
          <a:ext cx="11454937" cy="40435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67228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Métricas orientadas al tamaño</a:t>
            </a:r>
          </a:p>
        </p:txBody>
      </p:sp>
      <p:sp>
        <p:nvSpPr>
          <p:cNvPr id="3" name="Subtitle 2"/>
          <p:cNvSpPr>
            <a:spLocks noGrp="1"/>
          </p:cNvSpPr>
          <p:nvPr>
            <p:ph type="subTitle" idx="1"/>
          </p:nvPr>
        </p:nvSpPr>
        <p:spPr>
          <a:xfrm>
            <a:off x="2220686" y="2447108"/>
            <a:ext cx="8647611" cy="3483429"/>
          </a:xfrm>
        </p:spPr>
        <p:txBody>
          <a:bodyPr>
            <a:normAutofit/>
          </a:bodyPr>
          <a:lstStyle/>
          <a:p>
            <a:pPr marL="514350" indent="-514350">
              <a:buAutoNum type="arabicPeriod"/>
            </a:pPr>
            <a:endParaRPr lang="es-AR" dirty="0"/>
          </a:p>
          <a:p>
            <a:pPr marL="514350" indent="-514350">
              <a:buAutoNum type="arabicPeriod"/>
            </a:pPr>
            <a:endParaRPr lang="es-AR" dirty="0"/>
          </a:p>
          <a:p>
            <a:pPr marL="514350" indent="-514350">
              <a:buAutoNum type="arabicPeriod"/>
            </a:pPr>
            <a:endParaRPr lang="es-AR" dirty="0"/>
          </a:p>
          <a:p>
            <a:pPr marL="514350" indent="-514350">
              <a:buAutoNum type="arabicPeriod"/>
            </a:pPr>
            <a:r>
              <a:rPr lang="es-AR" dirty="0"/>
              <a:t>Errores por KLOC </a:t>
            </a:r>
          </a:p>
          <a:p>
            <a:pPr marL="514350" indent="-514350">
              <a:buAutoNum type="arabicPeriod"/>
            </a:pPr>
            <a:r>
              <a:rPr lang="es-AR" dirty="0"/>
              <a:t>Defectos por KLOC</a:t>
            </a:r>
          </a:p>
          <a:p>
            <a:pPr marL="514350" indent="-514350">
              <a:buAutoNum type="arabicPeriod"/>
            </a:pPr>
            <a:r>
              <a:rPr lang="es-AR" dirty="0"/>
              <a:t>U$S por KLOC</a:t>
            </a:r>
          </a:p>
          <a:p>
            <a:pPr marL="514350" indent="-514350">
              <a:buAutoNum type="arabicPeriod"/>
            </a:pPr>
            <a:r>
              <a:rPr lang="es-AR" dirty="0"/>
              <a:t>Páginas de documentación por KLOC</a:t>
            </a:r>
          </a:p>
          <a:p>
            <a:pPr marL="514350" indent="-514350">
              <a:buAutoNum type="arabicPeriod"/>
            </a:pPr>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pic>
        <p:nvPicPr>
          <p:cNvPr id="27650" name="Picture 2"/>
          <p:cNvPicPr>
            <a:picLocks noChangeAspect="1" noChangeArrowheads="1"/>
          </p:cNvPicPr>
          <p:nvPr/>
        </p:nvPicPr>
        <p:blipFill>
          <a:blip r:embed="rId4" cstate="print"/>
          <a:srcRect/>
          <a:stretch>
            <a:fillRect/>
          </a:stretch>
        </p:blipFill>
        <p:spPr bwMode="auto">
          <a:xfrm>
            <a:off x="1143455" y="2410691"/>
            <a:ext cx="10213320" cy="1338407"/>
          </a:xfrm>
          <a:prstGeom prst="rect">
            <a:avLst/>
          </a:prstGeom>
          <a:noFill/>
          <a:ln w="9525">
            <a:noFill/>
            <a:miter lim="800000"/>
            <a:headEnd/>
            <a:tailEnd/>
          </a:ln>
          <a:effectLst/>
        </p:spPr>
      </p:pic>
    </p:spTree>
    <p:extLst>
      <p:ext uri="{BB962C8B-B14F-4D97-AF65-F5344CB8AC3E}">
        <p14:creationId xmlns:p14="http://schemas.microsoft.com/office/powerpoint/2010/main" val="1967228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756" y="1506556"/>
            <a:ext cx="11654444" cy="531632"/>
          </a:xfrm>
        </p:spPr>
        <p:txBody>
          <a:bodyPr>
            <a:normAutofit fontScale="90000"/>
          </a:bodyPr>
          <a:lstStyle/>
          <a:p>
            <a:r>
              <a:rPr lang="es-AR" dirty="0"/>
              <a:t>Métricas orientadas en puntos de función</a:t>
            </a:r>
          </a:p>
        </p:txBody>
      </p:sp>
      <p:sp>
        <p:nvSpPr>
          <p:cNvPr id="3" name="Subtitle 2"/>
          <p:cNvSpPr>
            <a:spLocks noGrp="1"/>
          </p:cNvSpPr>
          <p:nvPr>
            <p:ph type="subTitle" idx="1"/>
          </p:nvPr>
        </p:nvSpPr>
        <p:spPr>
          <a:xfrm>
            <a:off x="2220686" y="2447108"/>
            <a:ext cx="8647611" cy="3483429"/>
          </a:xfrm>
        </p:spPr>
        <p:txBody>
          <a:bodyPr>
            <a:normAutofit/>
          </a:bodyPr>
          <a:lstStyle/>
          <a:p>
            <a:pPr marL="514350" indent="-514350">
              <a:buAutoNum type="arabicPeriod"/>
            </a:pPr>
            <a:endParaRPr lang="es-AR" dirty="0"/>
          </a:p>
          <a:p>
            <a:pPr marL="514350" indent="-514350"/>
            <a:r>
              <a:rPr lang="es-AR" dirty="0"/>
              <a:t>Usan una medida de la funcionalidad como valor de normalización</a:t>
            </a:r>
          </a:p>
          <a:p>
            <a:pPr marL="514350" indent="-514350" algn="l"/>
            <a:endParaRPr lang="es-AR" dirty="0"/>
          </a:p>
          <a:p>
            <a:pPr marL="514350" indent="-514350" algn="l"/>
            <a:r>
              <a:rPr lang="es-AR" dirty="0"/>
              <a:t>Ventajas:</a:t>
            </a:r>
          </a:p>
          <a:p>
            <a:pPr marL="514350" indent="-514350" algn="l"/>
            <a:r>
              <a:rPr lang="es-AR" dirty="0"/>
              <a:t>	Independiente del lenguaje</a:t>
            </a:r>
          </a:p>
          <a:p>
            <a:pPr marL="514350" indent="-514350" algn="l"/>
            <a:r>
              <a:rPr lang="es-AR" dirty="0"/>
              <a:t>Desventajas</a:t>
            </a:r>
          </a:p>
          <a:p>
            <a:pPr marL="971550" lvl="1" indent="-514350" algn="l"/>
            <a:r>
              <a:rPr lang="es-AR" sz="2400" dirty="0"/>
              <a:t>Utiliza valores subjetivos</a:t>
            </a:r>
          </a:p>
          <a:p>
            <a:pPr marL="971550" lvl="1" indent="-514350">
              <a:buAutoNum type="arabicPeriod"/>
            </a:pPr>
            <a:endParaRPr lang="es-AR" dirty="0"/>
          </a:p>
          <a:p>
            <a:pPr marL="971550" lvl="1" indent="-514350">
              <a:buAutoNum type="arabicPeriod"/>
            </a:pPr>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756" y="1506556"/>
            <a:ext cx="11654444" cy="531632"/>
          </a:xfrm>
        </p:spPr>
        <p:txBody>
          <a:bodyPr>
            <a:normAutofit fontScale="90000"/>
          </a:bodyPr>
          <a:lstStyle/>
          <a:p>
            <a:r>
              <a:rPr lang="es-AR" dirty="0"/>
              <a:t>Combinación LOC y PF</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pic>
        <p:nvPicPr>
          <p:cNvPr id="28675" name="Picture 3"/>
          <p:cNvPicPr>
            <a:picLocks noChangeAspect="1" noChangeArrowheads="1"/>
          </p:cNvPicPr>
          <p:nvPr/>
        </p:nvPicPr>
        <p:blipFill>
          <a:blip r:embed="rId4" cstate="print"/>
          <a:srcRect/>
          <a:stretch>
            <a:fillRect/>
          </a:stretch>
        </p:blipFill>
        <p:spPr bwMode="auto">
          <a:xfrm>
            <a:off x="2410691" y="2261144"/>
            <a:ext cx="7838059" cy="3275132"/>
          </a:xfrm>
          <a:prstGeom prst="rect">
            <a:avLst/>
          </a:prstGeom>
          <a:noFill/>
          <a:ln w="9525">
            <a:noFill/>
            <a:miter lim="800000"/>
            <a:headEnd/>
            <a:tailEnd/>
          </a:ln>
          <a:effectLst/>
        </p:spPr>
      </p:pic>
    </p:spTree>
    <p:extLst>
      <p:ext uri="{BB962C8B-B14F-4D97-AF65-F5344CB8AC3E}">
        <p14:creationId xmlns:p14="http://schemas.microsoft.com/office/powerpoint/2010/main" val="1967228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756" y="1506556"/>
            <a:ext cx="11654444" cy="531632"/>
          </a:xfrm>
        </p:spPr>
        <p:txBody>
          <a:bodyPr>
            <a:normAutofit fontScale="90000"/>
          </a:bodyPr>
          <a:lstStyle/>
          <a:p>
            <a:r>
              <a:rPr lang="es-AR" dirty="0"/>
              <a:t>Métricas para la calidad del software</a:t>
            </a:r>
          </a:p>
        </p:txBody>
      </p:sp>
      <p:sp>
        <p:nvSpPr>
          <p:cNvPr id="3" name="Subtitle 2"/>
          <p:cNvSpPr>
            <a:spLocks noGrp="1"/>
          </p:cNvSpPr>
          <p:nvPr>
            <p:ph type="subTitle" idx="1"/>
          </p:nvPr>
        </p:nvSpPr>
        <p:spPr>
          <a:xfrm>
            <a:off x="2220686" y="2447108"/>
            <a:ext cx="8647611" cy="3483429"/>
          </a:xfrm>
        </p:spPr>
        <p:txBody>
          <a:bodyPr>
            <a:normAutofit/>
          </a:bodyPr>
          <a:lstStyle/>
          <a:p>
            <a:pPr marL="514350" indent="-514350"/>
            <a:endParaRPr lang="es-AR" sz="2400" dirty="0"/>
          </a:p>
          <a:p>
            <a:pPr marL="971550" lvl="1" indent="-514350">
              <a:buAutoNum type="arabicPeriod"/>
            </a:pPr>
            <a:endParaRPr lang="es-AR" dirty="0"/>
          </a:p>
          <a:p>
            <a:pPr marL="971550" lvl="1" indent="-514350">
              <a:buAutoNum type="arabicPeriod"/>
            </a:pPr>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graphicFrame>
        <p:nvGraphicFramePr>
          <p:cNvPr id="6" name="5 Tabla"/>
          <p:cNvGraphicFramePr>
            <a:graphicFrameLocks noGrp="1"/>
          </p:cNvGraphicFramePr>
          <p:nvPr/>
        </p:nvGraphicFramePr>
        <p:xfrm>
          <a:off x="1084349" y="2232579"/>
          <a:ext cx="10486968" cy="4001965"/>
        </p:xfrm>
        <a:graphic>
          <a:graphicData uri="http://schemas.openxmlformats.org/drawingml/2006/table">
            <a:tbl>
              <a:tblPr firstRow="1" bandRow="1">
                <a:tableStyleId>{5C22544A-7EE6-4342-B048-85BDC9FD1C3A}</a:tableStyleId>
              </a:tblPr>
              <a:tblGrid>
                <a:gridCol w="3495656">
                  <a:extLst>
                    <a:ext uri="{9D8B030D-6E8A-4147-A177-3AD203B41FA5}">
                      <a16:colId xmlns:a16="http://schemas.microsoft.com/office/drawing/2014/main" val="20000"/>
                    </a:ext>
                  </a:extLst>
                </a:gridCol>
                <a:gridCol w="3495656">
                  <a:extLst>
                    <a:ext uri="{9D8B030D-6E8A-4147-A177-3AD203B41FA5}">
                      <a16:colId xmlns:a16="http://schemas.microsoft.com/office/drawing/2014/main" val="20001"/>
                    </a:ext>
                  </a:extLst>
                </a:gridCol>
                <a:gridCol w="3495656">
                  <a:extLst>
                    <a:ext uri="{9D8B030D-6E8A-4147-A177-3AD203B41FA5}">
                      <a16:colId xmlns:a16="http://schemas.microsoft.com/office/drawing/2014/main" val="20002"/>
                    </a:ext>
                  </a:extLst>
                </a:gridCol>
              </a:tblGrid>
              <a:tr h="800393">
                <a:tc>
                  <a:txBody>
                    <a:bodyPr/>
                    <a:lstStyle/>
                    <a:p>
                      <a:r>
                        <a:rPr lang="es-AR" dirty="0"/>
                        <a:t>Medidas de la calidad de software</a:t>
                      </a:r>
                    </a:p>
                  </a:txBody>
                  <a:tcPr/>
                </a:tc>
                <a:tc>
                  <a:txBody>
                    <a:bodyPr/>
                    <a:lstStyle/>
                    <a:p>
                      <a:r>
                        <a:rPr lang="es-AR" dirty="0"/>
                        <a:t>Descripción</a:t>
                      </a:r>
                    </a:p>
                  </a:txBody>
                  <a:tcPr/>
                </a:tc>
                <a:tc>
                  <a:txBody>
                    <a:bodyPr/>
                    <a:lstStyle/>
                    <a:p>
                      <a:r>
                        <a:rPr lang="es-AR" dirty="0"/>
                        <a:t>Métrica</a:t>
                      </a:r>
                    </a:p>
                  </a:txBody>
                  <a:tcPr/>
                </a:tc>
                <a:extLst>
                  <a:ext uri="{0D108BD9-81ED-4DB2-BD59-A6C34878D82A}">
                    <a16:rowId xmlns:a16="http://schemas.microsoft.com/office/drawing/2014/main" val="10000"/>
                  </a:ext>
                </a:extLst>
              </a:tr>
              <a:tr h="800393">
                <a:tc>
                  <a:txBody>
                    <a:bodyPr/>
                    <a:lstStyle/>
                    <a:p>
                      <a:r>
                        <a:rPr lang="es-AR" dirty="0"/>
                        <a:t>Exactitud</a:t>
                      </a:r>
                    </a:p>
                  </a:txBody>
                  <a:tcPr/>
                </a:tc>
                <a:tc>
                  <a:txBody>
                    <a:bodyPr/>
                    <a:lstStyle/>
                    <a:p>
                      <a:r>
                        <a:rPr lang="es-AR" dirty="0"/>
                        <a:t>Grado</a:t>
                      </a:r>
                      <a:r>
                        <a:rPr lang="es-AR" baseline="0" dirty="0"/>
                        <a:t> en que un programa realiza la acción requerida</a:t>
                      </a:r>
                      <a:endParaRPr lang="es-AR" dirty="0"/>
                    </a:p>
                  </a:txBody>
                  <a:tcPr/>
                </a:tc>
                <a:tc>
                  <a:txBody>
                    <a:bodyPr/>
                    <a:lstStyle/>
                    <a:p>
                      <a:r>
                        <a:rPr lang="es-AR" dirty="0"/>
                        <a:t>Defectos por KLOC (medidos en un período de tiempo)</a:t>
                      </a:r>
                    </a:p>
                  </a:txBody>
                  <a:tcPr/>
                </a:tc>
                <a:extLst>
                  <a:ext uri="{0D108BD9-81ED-4DB2-BD59-A6C34878D82A}">
                    <a16:rowId xmlns:a16="http://schemas.microsoft.com/office/drawing/2014/main" val="10001"/>
                  </a:ext>
                </a:extLst>
              </a:tr>
              <a:tr h="800393">
                <a:tc>
                  <a:txBody>
                    <a:bodyPr/>
                    <a:lstStyle/>
                    <a:p>
                      <a:r>
                        <a:rPr lang="es-AR" dirty="0"/>
                        <a:t>Capacidad de mantenimiento</a:t>
                      </a:r>
                    </a:p>
                  </a:txBody>
                  <a:tcPr/>
                </a:tc>
                <a:tc>
                  <a:txBody>
                    <a:bodyPr/>
                    <a:lstStyle/>
                    <a:p>
                      <a:r>
                        <a:rPr lang="es-AR" dirty="0"/>
                        <a:t>Facilidad</a:t>
                      </a:r>
                      <a:r>
                        <a:rPr lang="es-AR" baseline="0" dirty="0"/>
                        <a:t> con la que un programa puede corregirse</a:t>
                      </a:r>
                      <a:endParaRPr lang="es-AR" dirty="0"/>
                    </a:p>
                  </a:txBody>
                  <a:tcPr/>
                </a:tc>
                <a:tc>
                  <a:txBody>
                    <a:bodyPr/>
                    <a:lstStyle/>
                    <a:p>
                      <a:r>
                        <a:rPr lang="es-AR" dirty="0"/>
                        <a:t>Tiempo medio al cambio </a:t>
                      </a:r>
                    </a:p>
                  </a:txBody>
                  <a:tcPr/>
                </a:tc>
                <a:extLst>
                  <a:ext uri="{0D108BD9-81ED-4DB2-BD59-A6C34878D82A}">
                    <a16:rowId xmlns:a16="http://schemas.microsoft.com/office/drawing/2014/main" val="10002"/>
                  </a:ext>
                </a:extLst>
              </a:tr>
              <a:tr h="800393">
                <a:tc>
                  <a:txBody>
                    <a:bodyPr/>
                    <a:lstStyle/>
                    <a:p>
                      <a:r>
                        <a:rPr lang="es-AR" dirty="0"/>
                        <a:t>Integridad</a:t>
                      </a:r>
                    </a:p>
                  </a:txBody>
                  <a:tcPr/>
                </a:tc>
                <a:tc>
                  <a:txBody>
                    <a:bodyPr/>
                    <a:lstStyle/>
                    <a:p>
                      <a:r>
                        <a:rPr lang="es-AR" dirty="0"/>
                        <a:t>Habilidad de un sistema para recibir ataques</a:t>
                      </a:r>
                    </a:p>
                  </a:txBody>
                  <a:tcPr/>
                </a:tc>
                <a:tc>
                  <a:txBody>
                    <a:bodyPr/>
                    <a:lstStyle/>
                    <a:p>
                      <a:r>
                        <a:rPr lang="es-AR" dirty="0"/>
                        <a:t>Integridad = ∑[1 – (amenaza X</a:t>
                      </a:r>
                      <a:r>
                        <a:rPr lang="es-AR" baseline="0" dirty="0"/>
                        <a:t> (1 – seguridad))] * </a:t>
                      </a:r>
                      <a:endParaRPr lang="es-AR" dirty="0"/>
                    </a:p>
                  </a:txBody>
                  <a:tcPr/>
                </a:tc>
                <a:extLst>
                  <a:ext uri="{0D108BD9-81ED-4DB2-BD59-A6C34878D82A}">
                    <a16:rowId xmlns:a16="http://schemas.microsoft.com/office/drawing/2014/main" val="10003"/>
                  </a:ext>
                </a:extLst>
              </a:tr>
              <a:tr h="800393">
                <a:tc>
                  <a:txBody>
                    <a:bodyPr/>
                    <a:lstStyle/>
                    <a:p>
                      <a:r>
                        <a:rPr lang="es-AR" dirty="0"/>
                        <a:t>Usabilidad</a:t>
                      </a:r>
                    </a:p>
                  </a:txBody>
                  <a:tcPr/>
                </a:tc>
                <a:tc>
                  <a:txBody>
                    <a:bodyPr/>
                    <a:lstStyle/>
                    <a:p>
                      <a:r>
                        <a:rPr lang="es-AR" dirty="0"/>
                        <a:t>Facilidad para el uso de un sistema</a:t>
                      </a:r>
                    </a:p>
                  </a:txBody>
                  <a:tcPr/>
                </a:tc>
                <a:tc>
                  <a:txBody>
                    <a:bodyPr/>
                    <a:lstStyle/>
                    <a:p>
                      <a:r>
                        <a:rPr lang="es-AR" dirty="0"/>
                        <a:t>Tiempo promedio de aprendizaje</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67228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756" y="1506556"/>
            <a:ext cx="11654444" cy="531632"/>
          </a:xfrm>
        </p:spPr>
        <p:txBody>
          <a:bodyPr>
            <a:normAutofit fontScale="90000"/>
          </a:bodyPr>
          <a:lstStyle/>
          <a:p>
            <a:r>
              <a:rPr lang="es-AR" dirty="0"/>
              <a:t>Eficiencia de la remoción de defecto</a:t>
            </a:r>
          </a:p>
        </p:txBody>
      </p:sp>
      <p:sp>
        <p:nvSpPr>
          <p:cNvPr id="3" name="Subtitle 2"/>
          <p:cNvSpPr>
            <a:spLocks noGrp="1"/>
          </p:cNvSpPr>
          <p:nvPr>
            <p:ph type="subTitle" idx="1"/>
          </p:nvPr>
        </p:nvSpPr>
        <p:spPr>
          <a:xfrm>
            <a:off x="2220686" y="2447108"/>
            <a:ext cx="8647611" cy="3483429"/>
          </a:xfrm>
        </p:spPr>
        <p:txBody>
          <a:bodyPr>
            <a:normAutofit/>
          </a:bodyPr>
          <a:lstStyle/>
          <a:p>
            <a:pPr marL="514350" indent="-514350"/>
            <a:endParaRPr lang="es-AR" sz="2400" dirty="0"/>
          </a:p>
          <a:p>
            <a:pPr marL="971550" lvl="1" indent="-514350">
              <a:buAutoNum type="arabicPeriod"/>
            </a:pPr>
            <a:endParaRPr lang="es-AR" dirty="0"/>
          </a:p>
          <a:p>
            <a:pPr marL="971550" lvl="1" indent="-514350">
              <a:buAutoNum type="arabicPeriod"/>
            </a:pPr>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pic>
        <p:nvPicPr>
          <p:cNvPr id="29698" name="Picture 2"/>
          <p:cNvPicPr>
            <a:picLocks noChangeAspect="1" noChangeArrowheads="1"/>
          </p:cNvPicPr>
          <p:nvPr/>
        </p:nvPicPr>
        <p:blipFill>
          <a:blip r:embed="rId4" cstate="print"/>
          <a:srcRect l="21083" t="20380" r="68695" b="72427"/>
          <a:stretch>
            <a:fillRect/>
          </a:stretch>
        </p:blipFill>
        <p:spPr bwMode="auto">
          <a:xfrm>
            <a:off x="3125585" y="2709950"/>
            <a:ext cx="4887884" cy="1832955"/>
          </a:xfrm>
          <a:prstGeom prst="rect">
            <a:avLst/>
          </a:prstGeom>
          <a:noFill/>
          <a:ln w="9525">
            <a:noFill/>
            <a:miter lim="800000"/>
            <a:headEnd/>
            <a:tailEnd/>
          </a:ln>
        </p:spPr>
      </p:pic>
    </p:spTree>
    <p:extLst>
      <p:ext uri="{BB962C8B-B14F-4D97-AF65-F5344CB8AC3E}">
        <p14:creationId xmlns:p14="http://schemas.microsoft.com/office/powerpoint/2010/main" val="1967228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756" y="1506556"/>
            <a:ext cx="11654444" cy="531632"/>
          </a:xfrm>
        </p:spPr>
        <p:txBody>
          <a:bodyPr>
            <a:normAutofit fontScale="90000"/>
          </a:bodyPr>
          <a:lstStyle/>
          <a:p>
            <a:r>
              <a:rPr lang="es-AR" dirty="0"/>
              <a:t>Proceso de recopilación de métricas</a:t>
            </a:r>
          </a:p>
        </p:txBody>
      </p:sp>
      <p:sp>
        <p:nvSpPr>
          <p:cNvPr id="3" name="Subtitle 2"/>
          <p:cNvSpPr>
            <a:spLocks noGrp="1"/>
          </p:cNvSpPr>
          <p:nvPr>
            <p:ph type="subTitle" idx="1"/>
          </p:nvPr>
        </p:nvSpPr>
        <p:spPr>
          <a:xfrm>
            <a:off x="2220686" y="2447108"/>
            <a:ext cx="8647611" cy="3483429"/>
          </a:xfrm>
        </p:spPr>
        <p:txBody>
          <a:bodyPr>
            <a:normAutofit/>
          </a:bodyPr>
          <a:lstStyle/>
          <a:p>
            <a:pPr marL="514350" indent="-514350"/>
            <a:endParaRPr lang="es-AR" sz="2400" dirty="0"/>
          </a:p>
          <a:p>
            <a:pPr marL="971550" lvl="1" indent="-514350">
              <a:buAutoNum type="arabicPeriod"/>
            </a:pPr>
            <a:endParaRPr lang="es-AR" dirty="0"/>
          </a:p>
          <a:p>
            <a:pPr marL="971550" lvl="1" indent="-514350">
              <a:buAutoNum type="arabicPeriod"/>
            </a:pPr>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pic>
        <p:nvPicPr>
          <p:cNvPr id="30722" name="Picture 2"/>
          <p:cNvPicPr>
            <a:picLocks noChangeAspect="1" noChangeArrowheads="1"/>
          </p:cNvPicPr>
          <p:nvPr/>
        </p:nvPicPr>
        <p:blipFill>
          <a:blip r:embed="rId4" cstate="print"/>
          <a:srcRect l="29645" t="18462" r="41094" b="42937"/>
          <a:stretch>
            <a:fillRect/>
          </a:stretch>
        </p:blipFill>
        <p:spPr bwMode="auto">
          <a:xfrm>
            <a:off x="3208712" y="2078181"/>
            <a:ext cx="5486400" cy="3857249"/>
          </a:xfrm>
          <a:prstGeom prst="rect">
            <a:avLst/>
          </a:prstGeom>
          <a:noFill/>
          <a:ln w="9525">
            <a:noFill/>
            <a:miter lim="800000"/>
            <a:headEnd/>
            <a:tailEnd/>
          </a:ln>
        </p:spPr>
      </p:pic>
    </p:spTree>
    <p:extLst>
      <p:ext uri="{BB962C8B-B14F-4D97-AF65-F5344CB8AC3E}">
        <p14:creationId xmlns:p14="http://schemas.microsoft.com/office/powerpoint/2010/main" val="1967228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Resumen</a:t>
            </a:r>
          </a:p>
        </p:txBody>
      </p:sp>
      <p:sp>
        <p:nvSpPr>
          <p:cNvPr id="3" name="Subtitle 2"/>
          <p:cNvSpPr>
            <a:spLocks noGrp="1"/>
          </p:cNvSpPr>
          <p:nvPr>
            <p:ph type="subTitle" idx="1"/>
          </p:nvPr>
        </p:nvSpPr>
        <p:spPr>
          <a:xfrm>
            <a:off x="2220686" y="2447108"/>
            <a:ext cx="8647611" cy="3483429"/>
          </a:xfrm>
        </p:spPr>
        <p:txBody>
          <a:bodyPr>
            <a:normAutofit/>
          </a:bodyPr>
          <a:lstStyle/>
          <a:p>
            <a:endParaRPr lang="es-AR" dirty="0"/>
          </a:p>
          <a:p>
            <a:endParaRPr lang="es-AR" dirty="0"/>
          </a:p>
          <a:p>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graphicFrame>
        <p:nvGraphicFramePr>
          <p:cNvPr id="7" name="6 Diagrama"/>
          <p:cNvGraphicFramePr/>
          <p:nvPr/>
        </p:nvGraphicFramePr>
        <p:xfrm>
          <a:off x="681645" y="2144684"/>
          <a:ext cx="10706792" cy="39402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67228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Métricas</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pic>
        <p:nvPicPr>
          <p:cNvPr id="9217" name="Picture 1" descr="C:\Users\Juan\Documents\Trabajo\Unlam\Introducción a la administración de Proyectos\03 - Metricas\Imagenes\Viscosidad volumen.jpg"/>
          <p:cNvPicPr>
            <a:picLocks noChangeAspect="1" noChangeArrowheads="1"/>
          </p:cNvPicPr>
          <p:nvPr/>
        </p:nvPicPr>
        <p:blipFill>
          <a:blip r:embed="rId4" cstate="print"/>
          <a:srcRect/>
          <a:stretch>
            <a:fillRect/>
          </a:stretch>
        </p:blipFill>
        <p:spPr bwMode="auto">
          <a:xfrm>
            <a:off x="3474720" y="2105944"/>
            <a:ext cx="5669280" cy="4154587"/>
          </a:xfrm>
          <a:prstGeom prst="rect">
            <a:avLst/>
          </a:prstGeom>
          <a:noFill/>
        </p:spPr>
      </p:pic>
    </p:spTree>
    <p:extLst>
      <p:ext uri="{BB962C8B-B14F-4D97-AF65-F5344CB8AC3E}">
        <p14:creationId xmlns:p14="http://schemas.microsoft.com/office/powerpoint/2010/main" val="1967228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pic>
        <p:nvPicPr>
          <p:cNvPr id="52226" name="Picture 2" descr="Resultado de imagen para preguntas png"/>
          <p:cNvPicPr>
            <a:picLocks noChangeAspect="1" noChangeArrowheads="1"/>
          </p:cNvPicPr>
          <p:nvPr/>
        </p:nvPicPr>
        <p:blipFill>
          <a:blip r:embed="rId4" cstate="print"/>
          <a:srcRect/>
          <a:stretch>
            <a:fillRect/>
          </a:stretch>
        </p:blipFill>
        <p:spPr bwMode="auto">
          <a:xfrm>
            <a:off x="3707475" y="1321319"/>
            <a:ext cx="4987637" cy="4987638"/>
          </a:xfrm>
          <a:prstGeom prst="rect">
            <a:avLst/>
          </a:prstGeom>
          <a:noFill/>
        </p:spPr>
      </p:pic>
    </p:spTree>
    <p:extLst>
      <p:ext uri="{BB962C8B-B14F-4D97-AF65-F5344CB8AC3E}">
        <p14:creationId xmlns:p14="http://schemas.microsoft.com/office/powerpoint/2010/main" val="1967228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Definiciones</a:t>
            </a:r>
          </a:p>
        </p:txBody>
      </p:sp>
      <p:graphicFrame>
        <p:nvGraphicFramePr>
          <p:cNvPr id="6" name="5 Diagrama"/>
          <p:cNvGraphicFramePr/>
          <p:nvPr/>
        </p:nvGraphicFramePr>
        <p:xfrm>
          <a:off x="498764" y="2011680"/>
          <a:ext cx="11454938" cy="4272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8"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Métricas</a:t>
            </a:r>
          </a:p>
        </p:txBody>
      </p:sp>
      <p:graphicFrame>
        <p:nvGraphicFramePr>
          <p:cNvPr id="6" name="5 Diagrama"/>
          <p:cNvGraphicFramePr/>
          <p:nvPr/>
        </p:nvGraphicFramePr>
        <p:xfrm>
          <a:off x="2220686" y="2447108"/>
          <a:ext cx="8647611" cy="34834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8"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Métricas de producto</a:t>
            </a:r>
          </a:p>
        </p:txBody>
      </p:sp>
      <p:sp>
        <p:nvSpPr>
          <p:cNvPr id="3" name="Subtitle 2"/>
          <p:cNvSpPr>
            <a:spLocks noGrp="1"/>
          </p:cNvSpPr>
          <p:nvPr>
            <p:ph type="subTitle" idx="1"/>
          </p:nvPr>
        </p:nvSpPr>
        <p:spPr>
          <a:xfrm>
            <a:off x="2220686" y="2463733"/>
            <a:ext cx="8647611" cy="3483429"/>
          </a:xfrm>
        </p:spPr>
        <p:txBody>
          <a:bodyPr>
            <a:normAutofit/>
          </a:bodyPr>
          <a:lstStyle/>
          <a:p>
            <a:pPr marL="514350" indent="-514350">
              <a:buAutoNum type="arabicPeriod"/>
            </a:pPr>
            <a:r>
              <a:rPr lang="es-AR" sz="3200" dirty="0"/>
              <a:t>Métricas para el modelo de requerimientos</a:t>
            </a:r>
          </a:p>
          <a:p>
            <a:pPr marL="971550" lvl="1" indent="-514350">
              <a:buAutoNum type="alphaLcPeriod"/>
            </a:pPr>
            <a:r>
              <a:rPr lang="es-AR" sz="2400" dirty="0"/>
              <a:t>Métricas basadas en funciones (puntos de función)</a:t>
            </a:r>
          </a:p>
          <a:p>
            <a:pPr marL="971550" lvl="1" indent="-514350">
              <a:buAutoNum type="alphaLcPeriod"/>
            </a:pPr>
            <a:r>
              <a:rPr lang="es-AR" sz="2400" dirty="0"/>
              <a:t>Métricas para la calidad de la especificación</a:t>
            </a:r>
          </a:p>
          <a:p>
            <a:r>
              <a:rPr lang="es-AR" sz="3200" dirty="0"/>
              <a:t>2. Métricas para el modelo de diseño</a:t>
            </a:r>
            <a:endParaRPr lang="es-AR" dirty="0"/>
          </a:p>
          <a:p>
            <a:pPr marL="971550" lvl="1" indent="-514350">
              <a:buFont typeface="Arial" panose="020B0604020202020204" pitchFamily="34" charset="0"/>
              <a:buAutoNum type="alphaLcPeriod"/>
            </a:pPr>
            <a:r>
              <a:rPr lang="es-AR" sz="2800" dirty="0"/>
              <a:t>Métricas orientadas a clase</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Basadas en funciones</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4" cstate="print"/>
          <a:stretch>
            <a:fillRect/>
          </a:stretch>
        </p:blipFill>
        <p:spPr>
          <a:xfrm>
            <a:off x="0" y="0"/>
            <a:ext cx="12192000" cy="1190625"/>
          </a:xfrm>
          <a:prstGeom prst="rect">
            <a:avLst/>
          </a:prstGeom>
        </p:spPr>
      </p:pic>
      <p:pic>
        <p:nvPicPr>
          <p:cNvPr id="1029" name="Picture 5"/>
          <p:cNvPicPr>
            <a:picLocks noChangeAspect="1" noChangeArrowheads="1"/>
          </p:cNvPicPr>
          <p:nvPr/>
        </p:nvPicPr>
        <p:blipFill>
          <a:blip r:embed="rId5" cstate="print"/>
          <a:srcRect/>
          <a:stretch>
            <a:fillRect/>
          </a:stretch>
        </p:blipFill>
        <p:spPr bwMode="auto">
          <a:xfrm>
            <a:off x="521102" y="2327563"/>
            <a:ext cx="11142494" cy="2859578"/>
          </a:xfrm>
          <a:prstGeom prst="rect">
            <a:avLst/>
          </a:prstGeom>
          <a:noFill/>
          <a:ln w="9525">
            <a:noFill/>
            <a:miter lim="800000"/>
            <a:headEnd/>
            <a:tailEnd/>
          </a:ln>
          <a:effectLst/>
        </p:spPr>
      </p:pic>
      <p:graphicFrame>
        <p:nvGraphicFramePr>
          <p:cNvPr id="15" name="14 Objeto"/>
          <p:cNvGraphicFramePr>
            <a:graphicFrameLocks noChangeAspect="1"/>
          </p:cNvGraphicFramePr>
          <p:nvPr/>
        </p:nvGraphicFramePr>
        <p:xfrm>
          <a:off x="10077796" y="5419090"/>
          <a:ext cx="1377141" cy="1161963"/>
        </p:xfrm>
        <a:graphic>
          <a:graphicData uri="http://schemas.openxmlformats.org/presentationml/2006/ole">
            <mc:AlternateContent xmlns:mc="http://schemas.openxmlformats.org/markup-compatibility/2006">
              <mc:Choice xmlns:v="urn:schemas-microsoft-com:vml" Requires="v">
                <p:oleObj spid="_x0000_s1038" name="Worksheet" showAsIcon="1" r:id="rId6" imgW="914400" imgH="771480" progId="Excel.Sheet.8">
                  <p:embed/>
                </p:oleObj>
              </mc:Choice>
              <mc:Fallback>
                <p:oleObj name="Worksheet" showAsIcon="1" r:id="rId6" imgW="914400" imgH="771480" progId="Excel.Sheet.8">
                  <p:embed/>
                  <p:pic>
                    <p:nvPicPr>
                      <p:cNvPr id="0" name="Picture 8" descr="Cálcul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77796" y="5419090"/>
                        <a:ext cx="1377141" cy="11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33" name="Picture 9"/>
          <p:cNvPicPr>
            <a:picLocks noChangeAspect="1" noChangeArrowheads="1"/>
          </p:cNvPicPr>
          <p:nvPr/>
        </p:nvPicPr>
        <p:blipFill>
          <a:blip r:embed="rId8" cstate="print"/>
          <a:srcRect l="3148" t="31718" r="71041" b="64206"/>
          <a:stretch>
            <a:fillRect/>
          </a:stretch>
        </p:blipFill>
        <p:spPr bwMode="auto">
          <a:xfrm>
            <a:off x="382385" y="5237018"/>
            <a:ext cx="8944495" cy="752755"/>
          </a:xfrm>
          <a:prstGeom prst="rect">
            <a:avLst/>
          </a:prstGeom>
          <a:noFill/>
          <a:ln w="9525">
            <a:noFill/>
            <a:miter lim="800000"/>
            <a:headEnd/>
            <a:tailEnd/>
          </a:ln>
        </p:spPr>
      </p:pic>
    </p:spTree>
    <p:extLst>
      <p:ext uri="{BB962C8B-B14F-4D97-AF65-F5344CB8AC3E}">
        <p14:creationId xmlns:p14="http://schemas.microsoft.com/office/powerpoint/2010/main" val="1967228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sz="half" idx="1"/>
          </p:nvPr>
        </p:nvSpPr>
        <p:spPr/>
        <p:txBody>
          <a:bodyPr>
            <a:normAutofit fontScale="47500" lnSpcReduction="20000"/>
          </a:bodyPr>
          <a:lstStyle/>
          <a:p>
            <a:endParaRPr lang="es-AR" sz="3200" dirty="0"/>
          </a:p>
          <a:p>
            <a:pPr>
              <a:buNone/>
            </a:pPr>
            <a:r>
              <a:rPr lang="es-AR" sz="3200" dirty="0"/>
              <a:t>Lista de características para valorar la calidad del modelo de requerimientos (cualitativas)</a:t>
            </a:r>
          </a:p>
          <a:p>
            <a:r>
              <a:rPr lang="es-AR" sz="3200" dirty="0"/>
              <a:t>Especificidad (falta de ambigüedad)</a:t>
            </a:r>
          </a:p>
          <a:p>
            <a:r>
              <a:rPr lang="es-AR" sz="3200" dirty="0"/>
              <a:t>Completitud</a:t>
            </a:r>
          </a:p>
          <a:p>
            <a:r>
              <a:rPr lang="es-AR" sz="3200" dirty="0"/>
              <a:t>Corrección</a:t>
            </a:r>
          </a:p>
          <a:p>
            <a:r>
              <a:rPr lang="es-AR" sz="3200" dirty="0"/>
              <a:t>Comprensibilidad</a:t>
            </a:r>
          </a:p>
          <a:p>
            <a:r>
              <a:rPr lang="es-AR" sz="3200" dirty="0"/>
              <a:t>Verificabilidad</a:t>
            </a:r>
          </a:p>
          <a:p>
            <a:r>
              <a:rPr lang="es-AR" sz="3200" dirty="0"/>
              <a:t>Consistencia interna y externa</a:t>
            </a:r>
          </a:p>
          <a:p>
            <a:r>
              <a:rPr lang="es-AR" sz="3200" dirty="0"/>
              <a:t>Factibilidad</a:t>
            </a:r>
          </a:p>
          <a:p>
            <a:r>
              <a:rPr lang="es-AR" sz="3200" dirty="0"/>
              <a:t>Concisión</a:t>
            </a:r>
          </a:p>
          <a:p>
            <a:r>
              <a:rPr lang="es-AR" sz="3200" dirty="0"/>
              <a:t>Rastreabilidad</a:t>
            </a:r>
          </a:p>
          <a:p>
            <a:r>
              <a:rPr lang="es-AR" sz="3200" dirty="0" err="1"/>
              <a:t>Modificabilidad</a:t>
            </a:r>
            <a:endParaRPr lang="es-AR" sz="3200" dirty="0"/>
          </a:p>
          <a:p>
            <a:r>
              <a:rPr lang="es-AR" sz="3200" dirty="0"/>
              <a:t>Precisión</a:t>
            </a:r>
          </a:p>
          <a:p>
            <a:r>
              <a:rPr lang="es-AR" sz="3200" dirty="0"/>
              <a:t>Reusabilidad</a:t>
            </a:r>
          </a:p>
          <a:p>
            <a:endParaRPr lang="es-AR" sz="3200" dirty="0"/>
          </a:p>
        </p:txBody>
      </p:sp>
      <p:sp>
        <p:nvSpPr>
          <p:cNvPr id="9" name="8 Marcador de contenido"/>
          <p:cNvSpPr>
            <a:spLocks noGrp="1"/>
          </p:cNvSpPr>
          <p:nvPr>
            <p:ph sz="half" idx="2"/>
          </p:nvPr>
        </p:nvSpPr>
        <p:spPr/>
        <p:txBody>
          <a:bodyPr>
            <a:normAutofit fontScale="47500" lnSpcReduction="20000"/>
          </a:bodyPr>
          <a:lstStyle/>
          <a:p>
            <a:pPr>
              <a:buNone/>
            </a:pPr>
            <a:endParaRPr lang="es-AR" dirty="0"/>
          </a:p>
          <a:p>
            <a:pPr>
              <a:buNone/>
            </a:pPr>
            <a:r>
              <a:rPr lang="es-AR" dirty="0"/>
              <a:t>Cada una de las características puede representarse usando una o más métricas. Por ejemplo:</a:t>
            </a:r>
          </a:p>
          <a:p>
            <a:pPr>
              <a:buNone/>
            </a:pPr>
            <a:r>
              <a:rPr lang="es-AR" dirty="0"/>
              <a:t>Si consideramos:</a:t>
            </a:r>
          </a:p>
          <a:p>
            <a:pPr>
              <a:buNone/>
            </a:pPr>
            <a:endParaRPr lang="es-AR" dirty="0"/>
          </a:p>
          <a:p>
            <a:pPr>
              <a:buNone/>
            </a:pPr>
            <a:endParaRPr lang="es-AR" dirty="0"/>
          </a:p>
          <a:p>
            <a:pPr>
              <a:buNone/>
            </a:pPr>
            <a:endParaRPr lang="es-AR" dirty="0"/>
          </a:p>
          <a:p>
            <a:pPr>
              <a:buNone/>
            </a:pPr>
            <a:endParaRPr lang="es-AR" dirty="0"/>
          </a:p>
          <a:p>
            <a:pPr>
              <a:buNone/>
            </a:pPr>
            <a:endParaRPr lang="es-AR" dirty="0"/>
          </a:p>
          <a:p>
            <a:pPr>
              <a:buNone/>
            </a:pPr>
            <a:r>
              <a:rPr lang="es-AR" dirty="0"/>
              <a:t>Especificidad</a:t>
            </a:r>
          </a:p>
          <a:p>
            <a:pPr>
              <a:buNone/>
            </a:pPr>
            <a:r>
              <a:rPr lang="es-AR" dirty="0"/>
              <a:t>	</a:t>
            </a:r>
          </a:p>
          <a:p>
            <a:pPr>
              <a:buNone/>
            </a:pPr>
            <a:endParaRPr lang="es-AR" dirty="0"/>
          </a:p>
          <a:p>
            <a:pPr>
              <a:buNone/>
            </a:pPr>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pic>
        <p:nvPicPr>
          <p:cNvPr id="34820" name="Picture 4"/>
          <p:cNvPicPr>
            <a:picLocks noChangeAspect="1" noChangeArrowheads="1"/>
          </p:cNvPicPr>
          <p:nvPr/>
        </p:nvPicPr>
        <p:blipFill>
          <a:blip r:embed="rId4" cstate="print"/>
          <a:srcRect l="23402" t="84460" r="70311" b="12946"/>
          <a:stretch>
            <a:fillRect/>
          </a:stretch>
        </p:blipFill>
        <p:spPr bwMode="auto">
          <a:xfrm>
            <a:off x="7232073" y="3142211"/>
            <a:ext cx="2344189" cy="515389"/>
          </a:xfrm>
          <a:prstGeom prst="rect">
            <a:avLst/>
          </a:prstGeom>
          <a:noFill/>
          <a:ln w="9525">
            <a:noFill/>
            <a:miter lim="800000"/>
            <a:headEnd/>
            <a:tailEnd/>
          </a:ln>
        </p:spPr>
      </p:pic>
      <p:pic>
        <p:nvPicPr>
          <p:cNvPr id="34821" name="Picture 5"/>
          <p:cNvPicPr>
            <a:picLocks noChangeAspect="1" noChangeArrowheads="1"/>
          </p:cNvPicPr>
          <p:nvPr/>
        </p:nvPicPr>
        <p:blipFill>
          <a:blip r:embed="rId5" cstate="print"/>
          <a:srcRect l="25530" t="47589" r="68429" b="47892"/>
          <a:stretch>
            <a:fillRect/>
          </a:stretch>
        </p:blipFill>
        <p:spPr bwMode="auto">
          <a:xfrm>
            <a:off x="7165570" y="4522123"/>
            <a:ext cx="2460567" cy="980902"/>
          </a:xfrm>
          <a:prstGeom prst="rect">
            <a:avLst/>
          </a:prstGeom>
          <a:noFill/>
          <a:ln w="9525">
            <a:noFill/>
            <a:miter lim="800000"/>
            <a:headEnd/>
            <a:tailEnd/>
          </a:ln>
        </p:spPr>
      </p:pic>
      <p:sp>
        <p:nvSpPr>
          <p:cNvPr id="15" name="Title 1"/>
          <p:cNvSpPr txBox="1">
            <a:spLocks/>
          </p:cNvSpPr>
          <p:nvPr/>
        </p:nvSpPr>
        <p:spPr>
          <a:xfrm>
            <a:off x="2272937" y="1506556"/>
            <a:ext cx="8595360" cy="531632"/>
          </a:xfrm>
          <a:prstGeom prst="rect">
            <a:avLst/>
          </a:prstGeom>
        </p:spPr>
        <p:txBody>
          <a:bodyPr vert="horz" lIns="91440" tIns="45720" rIns="91440" bIns="45720" rtlCol="0" anchor="b">
            <a:normAutofit fontScale="67500" lnSpcReduction="20000"/>
          </a:bodyPr>
          <a:lstStyle/>
          <a:p>
            <a:pPr lvl="0" algn="ctr">
              <a:spcBef>
                <a:spcPct val="0"/>
              </a:spcBef>
            </a:pPr>
            <a:r>
              <a:rPr lang="es-AR" sz="5400" dirty="0">
                <a:latin typeface="+mj-lt"/>
                <a:ea typeface="+mj-ea"/>
                <a:cs typeface="+mj-cs"/>
              </a:rPr>
              <a:t>Calidad de la especificación</a:t>
            </a:r>
          </a:p>
        </p:txBody>
      </p:sp>
    </p:spTree>
    <p:extLst>
      <p:ext uri="{BB962C8B-B14F-4D97-AF65-F5344CB8AC3E}">
        <p14:creationId xmlns:p14="http://schemas.microsoft.com/office/powerpoint/2010/main" val="196722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Métricas orientadas a clase</a:t>
            </a:r>
          </a:p>
        </p:txBody>
      </p:sp>
      <p:sp>
        <p:nvSpPr>
          <p:cNvPr id="3" name="Subtitle 2"/>
          <p:cNvSpPr>
            <a:spLocks noGrp="1"/>
          </p:cNvSpPr>
          <p:nvPr>
            <p:ph type="subTitle" idx="1"/>
          </p:nvPr>
        </p:nvSpPr>
        <p:spPr>
          <a:xfrm>
            <a:off x="299258" y="2261062"/>
            <a:ext cx="10569039" cy="3669475"/>
          </a:xfrm>
        </p:spPr>
        <p:txBody>
          <a:bodyPr>
            <a:normAutofit/>
          </a:bodyPr>
          <a:lstStyle/>
          <a:p>
            <a:pPr algn="l"/>
            <a:r>
              <a:rPr lang="es-AR" sz="3200" dirty="0"/>
              <a:t>Métodos ponderados por clase (MPC):</a:t>
            </a:r>
          </a:p>
          <a:p>
            <a:pPr algn="l"/>
            <a:r>
              <a:rPr lang="es-AR" sz="3200" dirty="0"/>
              <a:t>Profundidad de árbol de herencia (PAH): La máxima longitud desde el nodo hasta la raíz del árbol</a:t>
            </a:r>
          </a:p>
          <a:p>
            <a:pPr algn="l"/>
            <a:endParaRPr lang="es-AR" sz="3200"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pic>
        <p:nvPicPr>
          <p:cNvPr id="35842" name="Picture 2"/>
          <p:cNvPicPr>
            <a:picLocks noChangeAspect="1" noChangeArrowheads="1"/>
          </p:cNvPicPr>
          <p:nvPr/>
        </p:nvPicPr>
        <p:blipFill>
          <a:blip r:embed="rId4" cstate="print"/>
          <a:srcRect l="25045" t="62817" r="67927" b="33347"/>
          <a:stretch>
            <a:fillRect/>
          </a:stretch>
        </p:blipFill>
        <p:spPr bwMode="auto">
          <a:xfrm>
            <a:off x="8379229" y="1945179"/>
            <a:ext cx="3486155" cy="1014153"/>
          </a:xfrm>
          <a:prstGeom prst="rect">
            <a:avLst/>
          </a:prstGeom>
          <a:noFill/>
          <a:ln w="9525">
            <a:noFill/>
            <a:miter lim="800000"/>
            <a:headEnd/>
            <a:tailEnd/>
          </a:ln>
        </p:spPr>
      </p:pic>
      <p:pic>
        <p:nvPicPr>
          <p:cNvPr id="35843" name="Picture 3"/>
          <p:cNvPicPr>
            <a:picLocks noChangeAspect="1" noChangeArrowheads="1"/>
          </p:cNvPicPr>
          <p:nvPr/>
        </p:nvPicPr>
        <p:blipFill>
          <a:blip r:embed="rId5" cstate="print"/>
          <a:srcRect l="31004" t="23327" r="46379" b="37832"/>
          <a:stretch>
            <a:fillRect/>
          </a:stretch>
        </p:blipFill>
        <p:spPr bwMode="auto">
          <a:xfrm>
            <a:off x="4156364" y="3724102"/>
            <a:ext cx="2942705" cy="2693323"/>
          </a:xfrm>
          <a:prstGeom prst="rect">
            <a:avLst/>
          </a:prstGeom>
          <a:noFill/>
          <a:ln w="9525">
            <a:noFill/>
            <a:miter lim="800000"/>
            <a:headEnd/>
            <a:tailEnd/>
          </a:ln>
        </p:spPr>
      </p:pic>
    </p:spTree>
    <p:extLst>
      <p:ext uri="{BB962C8B-B14F-4D97-AF65-F5344CB8AC3E}">
        <p14:creationId xmlns:p14="http://schemas.microsoft.com/office/powerpoint/2010/main" val="196722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2545" y="1506556"/>
            <a:ext cx="9205752" cy="531632"/>
          </a:xfrm>
        </p:spPr>
        <p:txBody>
          <a:bodyPr>
            <a:normAutofit fontScale="90000"/>
          </a:bodyPr>
          <a:lstStyle/>
          <a:p>
            <a:r>
              <a:rPr lang="es-AR" dirty="0"/>
              <a:t>Métricas de proceso y proyecto</a:t>
            </a:r>
          </a:p>
        </p:txBody>
      </p:sp>
      <p:graphicFrame>
        <p:nvGraphicFramePr>
          <p:cNvPr id="6" name="5 Diagrama"/>
          <p:cNvGraphicFramePr/>
          <p:nvPr/>
        </p:nvGraphicFramePr>
        <p:xfrm>
          <a:off x="365760" y="2211185"/>
          <a:ext cx="11621193" cy="41064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8"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8769</TotalTime>
  <Words>2803</Words>
  <Application>Microsoft Office PowerPoint</Application>
  <PresentationFormat>Panorámica</PresentationFormat>
  <Paragraphs>279</Paragraphs>
  <Slides>20</Slides>
  <Notes>20</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20</vt:i4>
      </vt:variant>
    </vt:vector>
  </HeadingPairs>
  <TitlesOfParts>
    <vt:vector size="25" baseType="lpstr">
      <vt:lpstr>Arial</vt:lpstr>
      <vt:lpstr>Calibri</vt:lpstr>
      <vt:lpstr>Calibri Light</vt:lpstr>
      <vt:lpstr>Office Theme</vt:lpstr>
      <vt:lpstr>Worksheet</vt:lpstr>
      <vt:lpstr>Introducción a la administración de proyectos  Métricas</vt:lpstr>
      <vt:lpstr>Métricas</vt:lpstr>
      <vt:lpstr>Definiciones</vt:lpstr>
      <vt:lpstr>Métricas</vt:lpstr>
      <vt:lpstr>Métricas de producto</vt:lpstr>
      <vt:lpstr>Basadas en funciones</vt:lpstr>
      <vt:lpstr>Presentación de PowerPoint</vt:lpstr>
      <vt:lpstr>Métricas orientadas a clase</vt:lpstr>
      <vt:lpstr>Métricas de proceso y proyecto</vt:lpstr>
      <vt:lpstr>Métricas de proceso y proyecto</vt:lpstr>
      <vt:lpstr>Medidas directas e indirectas</vt:lpstr>
      <vt:lpstr>Producto, Proyecto y Proceso</vt:lpstr>
      <vt:lpstr>Métricas orientadas al tamaño</vt:lpstr>
      <vt:lpstr>Métricas orientadas en puntos de función</vt:lpstr>
      <vt:lpstr>Combinación LOC y PF</vt:lpstr>
      <vt:lpstr>Métricas para la calidad del software</vt:lpstr>
      <vt:lpstr>Eficiencia de la remoción de defecto</vt:lpstr>
      <vt:lpstr>Proceso de recopilación de métricas</vt:lpstr>
      <vt:lpstr>Resumen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Florencia Soledad Lucente</dc:creator>
  <cp:lastModifiedBy>Alejandro R</cp:lastModifiedBy>
  <cp:revision>95</cp:revision>
  <dcterms:created xsi:type="dcterms:W3CDTF">2017-05-23T00:05:08Z</dcterms:created>
  <dcterms:modified xsi:type="dcterms:W3CDTF">2019-09-27T00:14:36Z</dcterms:modified>
</cp:coreProperties>
</file>