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git github</a:t>
            </a:r>
            <a:r>
              <a:rPr lang="zh-CN" altLang="zh-CN"/>
              <a:t>入门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ssh key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1.https://github.com/ </a:t>
            </a:r>
            <a:r>
              <a:rPr lang="zh-CN" altLang="zh-CN"/>
              <a:t>注册</a:t>
            </a:r>
            <a:endParaRPr lang="zh-CN" altLang="zh-CN"/>
          </a:p>
          <a:p>
            <a:r>
              <a:rPr lang="en-US" altLang="zh-CN"/>
              <a:t>2. </a:t>
            </a:r>
            <a:endParaRPr lang="en-US" altLang="zh-CN"/>
          </a:p>
          <a:p>
            <a:r>
              <a:rPr lang="en-US" altLang="zh-CN"/>
              <a:t>$ssh-keygen -t rsa -C "843024750@qq.com"</a:t>
            </a:r>
            <a:endParaRPr lang="en-US" altLang="zh-CN"/>
          </a:p>
          <a:p>
            <a:r>
              <a:rPr lang="zh-CN" altLang="en-US"/>
              <a:t>然后一直回车</a:t>
            </a:r>
            <a:endParaRPr lang="zh-CN" altLang="en-US"/>
          </a:p>
          <a:p>
            <a:r>
              <a:rPr lang="en-US" altLang="zh-CN"/>
              <a:t>$cat ~/.ssh/cat id_rsa.pub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https://github.com/settings/keys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3.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2030730" y="1389380"/>
          <a:ext cx="6854190" cy="5223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848475" imgH="5219700" progId="Paint.Picture">
                  <p:embed/>
                </p:oleObj>
              </mc:Choice>
              <mc:Fallback>
                <p:oleObj name="" r:id="rId1" imgW="6848475" imgH="52197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2030730" y="1389380"/>
                        <a:ext cx="6854190" cy="5223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000"/>
              <a:t>git remote add origin git@github.com:sofiathefirst/cpp.git</a:t>
            </a:r>
            <a:endParaRPr lang="zh-CN" altLang="en-US" sz="2000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900430" y="1252855"/>
          <a:ext cx="9265920" cy="435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9715500" imgH="4562475" progId="Paint.Picture">
                  <p:embed/>
                </p:oleObj>
              </mc:Choice>
              <mc:Fallback>
                <p:oleObj name="" r:id="rId1" imgW="9715500" imgH="45624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900430" y="1252855"/>
                        <a:ext cx="9265920" cy="435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</a:t>
            </a:r>
            <a:r>
              <a:rPr lang="zh-CN" altLang="en-US"/>
              <a:t>常用命令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http://www.runoob.com/manual/git-guide/</a:t>
            </a:r>
            <a:endParaRPr lang="zh-CN" altLang="en-US"/>
          </a:p>
          <a:p>
            <a:r>
              <a:rPr lang="zh-CN" altLang="en-US"/>
              <a:t>b@b:~/Desktop/cpp$ git add src/</a:t>
            </a:r>
            <a:r>
              <a:rPr lang="en-US" altLang="zh-CN"/>
              <a:t>*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b@b:~/Desktop/cpp$ git commit -m "cpp"</a:t>
            </a:r>
            <a:endParaRPr lang="zh-CN" altLang="en-US"/>
          </a:p>
          <a:p>
            <a:r>
              <a:rPr lang="zh-CN" altLang="en-US"/>
              <a:t>b@b:~/Desktop/cpp$ git push origin master</a:t>
            </a:r>
            <a:endParaRPr lang="zh-CN" altLang="en-US"/>
          </a:p>
          <a:p>
            <a:r>
              <a:rPr lang="zh-CN" altLang="en-US"/>
              <a:t>b@b:~/Desktop/cpp$ git add CMakeLists.txt </a:t>
            </a:r>
            <a:endParaRPr lang="zh-CN" altLang="en-US"/>
          </a:p>
          <a:p>
            <a:r>
              <a:rPr lang="zh-CN" altLang="en-US"/>
              <a:t>b@b:~/Desktop/cpp$ git commit -m "cpp"</a:t>
            </a:r>
            <a:endParaRPr lang="zh-CN" altLang="en-US"/>
          </a:p>
          <a:p>
            <a:r>
              <a:rPr lang="zh-CN" altLang="en-US"/>
              <a:t>b@b:~/Desktop/cpp$ git push origin master</a:t>
            </a:r>
            <a:endParaRPr lang="zh-CN" altLang="en-US"/>
          </a:p>
          <a:p>
            <a:r>
              <a:rPr lang="zh-CN" altLang="en-US"/>
              <a:t>b@b:~/Desktop/cpp$ 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ChangeAspect="1"/>
          </p:cNvGraphicFramePr>
          <p:nvPr>
            <p:ph idx="1"/>
          </p:nvPr>
        </p:nvGraphicFramePr>
        <p:xfrm>
          <a:off x="523240" y="652780"/>
          <a:ext cx="8815705" cy="4904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6762750" imgH="3762375" progId="Paint.Picture">
                  <p:embed/>
                </p:oleObj>
              </mc:Choice>
              <mc:Fallback>
                <p:oleObj name="" r:id="rId1" imgW="6762750" imgH="3762375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523240" y="652780"/>
                        <a:ext cx="8815705" cy="4904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WPS 演示</Application>
  <PresentationFormat>宽屏</PresentationFormat>
  <Paragraphs>32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THINK</dc:creator>
  <cp:lastModifiedBy>THINK</cp:lastModifiedBy>
  <cp:revision>7</cp:revision>
  <dcterms:created xsi:type="dcterms:W3CDTF">2015-05-05T08:02:00Z</dcterms:created>
  <dcterms:modified xsi:type="dcterms:W3CDTF">2017-02-24T11:51:07Z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