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310a73b5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3310a73b5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3310a73b5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3310a73b5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f74d648a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f74d648a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310a73b5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310a73b5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f74d648a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f74d648a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f74d648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f74d648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Plaid-Digital_FINAL-NEW.png" id="14" name="Google Shape;14;p2"/>
          <p:cNvPicPr preferRelativeResize="0"/>
          <p:nvPr/>
        </p:nvPicPr>
        <p:blipFill rotWithShape="1">
          <a:blip r:embed="rId3">
            <a:alphaModFix/>
          </a:blip>
          <a:srcRect b="1988" l="84736" r="4770" t="23988"/>
          <a:stretch/>
        </p:blipFill>
        <p:spPr>
          <a:xfrm>
            <a:off x="457200" y="0"/>
            <a:ext cx="79057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Plaid-Digital_FINAL-NEW.png" id="17" name="Google Shape;17;p2"/>
          <p:cNvPicPr preferRelativeResize="0"/>
          <p:nvPr/>
        </p:nvPicPr>
        <p:blipFill rotWithShape="1">
          <a:blip r:embed="rId3">
            <a:alphaModFix/>
          </a:blip>
          <a:srcRect b="1988" l="84736" r="4770" t="23988"/>
          <a:stretch/>
        </p:blipFill>
        <p:spPr>
          <a:xfrm>
            <a:off x="457200" y="0"/>
            <a:ext cx="79057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">
  <p:cSld name="1 Colum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57200" y="1200150"/>
            <a:ext cx="396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727448" y="1212300"/>
            <a:ext cx="3959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32766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3" type="body"/>
          </p:nvPr>
        </p:nvSpPr>
        <p:spPr>
          <a:xfrm>
            <a:off x="60960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olumn">
  <p:cSld name="4 Colum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572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25654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3" type="body"/>
          </p:nvPr>
        </p:nvSpPr>
        <p:spPr>
          <a:xfrm>
            <a:off x="46736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4" type="body"/>
          </p:nvPr>
        </p:nvSpPr>
        <p:spPr>
          <a:xfrm>
            <a:off x="67818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8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_Plaid-Digital_FINAL-NEW.png" id="6" name="Google Shape;6;p1"/>
          <p:cNvPicPr preferRelativeResize="0"/>
          <p:nvPr/>
        </p:nvPicPr>
        <p:blipFill rotWithShape="1">
          <a:blip r:embed="rId1">
            <a:alphaModFix/>
          </a:blip>
          <a:srcRect b="2893" l="59550" r="39888" t="20874"/>
          <a:stretch/>
        </p:blipFill>
        <p:spPr>
          <a:xfrm rot="5400000">
            <a:off x="3798886" y="1046162"/>
            <a:ext cx="60324" cy="76581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Plaid-Digital_FINAL-NEW.png" id="7" name="Google Shape;7;p1"/>
          <p:cNvPicPr preferRelativeResize="0"/>
          <p:nvPr/>
        </p:nvPicPr>
        <p:blipFill rotWithShape="1">
          <a:blip r:embed="rId1">
            <a:alphaModFix/>
          </a:blip>
          <a:srcRect b="2893" l="59550" r="39888" t="20874"/>
          <a:stretch/>
        </p:blipFill>
        <p:spPr>
          <a:xfrm rot="5400000">
            <a:off x="3798886" y="1046162"/>
            <a:ext cx="60324" cy="765810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2400" y="4248150"/>
            <a:ext cx="1154590" cy="73639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11.png"/><Relationship Id="rId7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Transcription Start Site Annotation</a:t>
            </a:r>
            <a:endParaRPr sz="3500"/>
          </a:p>
        </p:txBody>
      </p:sp>
      <p:sp>
        <p:nvSpPr>
          <p:cNvPr id="48" name="Google Shape;48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00"/>
              <a:t>ML Pipeline construction</a:t>
            </a:r>
            <a:endParaRPr/>
          </a:p>
        </p:txBody>
      </p:sp>
      <p:sp>
        <p:nvSpPr>
          <p:cNvPr id="49" name="Google Shape;49;p10"/>
          <p:cNvSpPr txBox="1"/>
          <p:nvPr/>
        </p:nvSpPr>
        <p:spPr>
          <a:xfrm>
            <a:off x="472450" y="4323075"/>
            <a:ext cx="731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Group 4: Ashita Jawali, Sofia Lima, Sanat Mishra, Parker Simpson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Overview</a:t>
            </a:r>
            <a:endParaRPr/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457200" y="971550"/>
            <a:ext cx="8229600" cy="365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Modeling Goal: Binary TSS prediction of 600bp input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Biological Goal: Train on human CAGE-peak windows and test on mouse</a:t>
            </a:r>
            <a:endParaRPr/>
          </a:p>
        </p:txBody>
      </p:sp>
      <p:pic>
        <p:nvPicPr>
          <p:cNvPr id="56" name="Google Shape;5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31670"/>
            <a:ext cx="9144003" cy="2589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launch</a:t>
            </a:r>
            <a:endParaRPr/>
          </a:p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Three job scripts and a .yml file</a:t>
            </a:r>
            <a:endParaRPr/>
          </a:p>
        </p:txBody>
      </p:sp>
      <p:pic>
        <p:nvPicPr>
          <p:cNvPr id="63" name="Google Shape;6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950" y="1985399"/>
            <a:ext cx="7481876" cy="11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launch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Current Directory Structure</a:t>
            </a:r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5400" y="422300"/>
            <a:ext cx="6025252" cy="354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on </a:t>
            </a:r>
            <a:r>
              <a:rPr lang="en"/>
              <a:t>dummy</a:t>
            </a:r>
            <a:r>
              <a:rPr lang="en"/>
              <a:t> data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57200" y="1200150"/>
            <a:ext cx="3962400" cy="34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77" name="Google Shape;77;p14"/>
          <p:cNvSpPr txBox="1"/>
          <p:nvPr>
            <p:ph idx="2" type="body"/>
          </p:nvPr>
        </p:nvSpPr>
        <p:spPr>
          <a:xfrm>
            <a:off x="4727448" y="1212300"/>
            <a:ext cx="3959400" cy="34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500" y="1695575"/>
            <a:ext cx="1961124" cy="1549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75" y="1695565"/>
            <a:ext cx="1961124" cy="1549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4494" y="1514475"/>
            <a:ext cx="2113456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8150" y="3287401"/>
            <a:ext cx="1916925" cy="146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18161" y="1739900"/>
            <a:ext cx="1916907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objectives</a:t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Test on mouse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Incorporate peak score in FANTOM data</a:t>
            </a:r>
            <a:endParaRPr/>
          </a:p>
        </p:txBody>
      </p:sp>
      <p:pic>
        <p:nvPicPr>
          <p:cNvPr id="89" name="Google Shape;89;p15"/>
          <p:cNvPicPr preferRelativeResize="0"/>
          <p:nvPr/>
        </p:nvPicPr>
        <p:blipFill rotWithShape="1">
          <a:blip r:embed="rId3">
            <a:alphaModFix/>
          </a:blip>
          <a:srcRect b="48896" l="0" r="0" t="9690"/>
          <a:stretch/>
        </p:blipFill>
        <p:spPr>
          <a:xfrm>
            <a:off x="1006850" y="2084113"/>
            <a:ext cx="7130301" cy="16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2370900" y="2171550"/>
            <a:ext cx="440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pen Sans"/>
                <a:ea typeface="Open Sans"/>
                <a:cs typeface="Open Sans"/>
                <a:sym typeface="Open Sans"/>
              </a:rPr>
              <a:t>Thank you!</a:t>
            </a:r>
            <a:endParaRPr sz="2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