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70b5ab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e70b5ab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310a73b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310a73b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74d648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74d648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70b5ab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70b5ab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f74d64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f74d64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70b5ab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70b5ab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e59edf8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e59edf8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70b5ab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e70b5ab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</a:t>
            </a:r>
            <a:r>
              <a:rPr lang="en"/>
              <a:t>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(N=11,304) for positive and negative (N=11,579) H3K4me3 and Polymerase II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310a73b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310a73b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e70b5ab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e70b5ab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310a73b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310a73b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70b5ab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e70b5ab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e70b5abb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e70b5abb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4" name="Google Shape;14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7" name="Google Shape;17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727448" y="1212300"/>
            <a:ext cx="3959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6" name="Google Shape;6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6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7" name="Google Shape;7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6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NexTSS: Transcription Start Site Annotation</a:t>
            </a:r>
            <a:endParaRPr sz="3500"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ML Pipeline construction</a:t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472450" y="432307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Group 4: Ashita Jawali, Sofia Lima, Sanat Mishra, Parker Simpson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V2 model</a:t>
            </a:r>
            <a:r>
              <a:rPr lang="en"/>
              <a:t> on </a:t>
            </a:r>
            <a:r>
              <a:rPr i="1" lang="en"/>
              <a:t>H. sapiens</a:t>
            </a:r>
            <a:r>
              <a:rPr lang="en"/>
              <a:t> data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1383900"/>
            <a:ext cx="3167600" cy="2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200" y="1383900"/>
            <a:ext cx="3167600" cy="2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400" y="1383900"/>
            <a:ext cx="3167600" cy="23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V2 model on </a:t>
            </a:r>
            <a:r>
              <a:rPr i="1" lang="en"/>
              <a:t>M. </a:t>
            </a:r>
            <a:r>
              <a:rPr i="1" lang="en"/>
              <a:t>musculus</a:t>
            </a:r>
            <a:r>
              <a:rPr lang="en"/>
              <a:t> data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375"/>
            <a:ext cx="2958325" cy="221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950" y="1414750"/>
            <a:ext cx="2958325" cy="22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5675" y="1414756"/>
            <a:ext cx="2958325" cy="2218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Incorporate peak score in FANTOM data as a feature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Utilise a conservation score as a feature to improve </a:t>
            </a:r>
            <a:r>
              <a:rPr lang="en"/>
              <a:t>generalizability</a:t>
            </a:r>
            <a:r>
              <a:rPr lang="en"/>
              <a:t> of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</a:t>
            </a:r>
            <a:r>
              <a:rPr lang="en"/>
              <a:t>performance</a:t>
            </a:r>
            <a:r>
              <a:rPr lang="en"/>
              <a:t> of model by overlapping TFBS to benchmark with DeepTSS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48896" l="0" r="0" t="9690"/>
          <a:stretch/>
        </p:blipFill>
        <p:spPr>
          <a:xfrm>
            <a:off x="1006850" y="1741213"/>
            <a:ext cx="7130301" cy="1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819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Grigoriadis, Dimitris, et al. "DeepTSS: multi-branch convolutional neural network for transcription start site identification from CAGE data."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BMC bioinformatics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23.2 (2022): 1-17.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Mendizabal-Ruiz, Gerardo, et al. "Genomic signal processing for DNA sequence clustering."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PeerJ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6 (2018): e4264.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Borrayo, Ernesto, et al. "Genomic signal processing methods for computation of alignment-free distances from DNA sequences."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PloS one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9.11 (2014): e110954.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Kwan, Hon Keung, and Swarna Bai Arniker. "Numerical representation of DNA sequences."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2009 IEEE International Conference on Electro/Information Technology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IEEE, 2009.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Randhawa, Gurjit S., Kathleen A. Hill, and Lila Kari. "ML-DSP: Machine Learning with Digital Signal Processing for ultrafast, accurate, and scalable genome classification at all taxonomic levels."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BMC genomics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20 (2019): 1-21.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Bonidia, Robson P., et al. "MathFeature: feature extraction package for DNA, RNA and protein sequences based on mathematical descriptors."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Briefings in bioinformatics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23.1 (2022): bbab434.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Berger, John A., et al. "Visualization and analysis of DNA sequences using DNA walks."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Journal of the Franklin Institute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341.1-2 (2004): 37-53.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Bonidia, Robson Parmezan, et al. "Feature Extraction Approaches for Biological Sequences: A Comparative Study of Mathematical Models."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bioRxiv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(2020): 2020-06.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Hoang, Tung, Changchuan Yin, and Stephen S-T. Yau. "Numerical encoding of DNA sequences by chaos game representation with application in similarity comparison."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Genomics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108.3-4 (2016): 134-142.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620575" y="2084550"/>
            <a:ext cx="61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9715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TSS prediction problems - heterogeneity of sites within promoters, tissue-specific promoters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Cap Analysis of Gene Expression (CAGE) is informative of transcription start sites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Computational methods are required to improve signal-to-noise ratio in CAGE peak data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0474" l="0" r="2028" t="0"/>
          <a:stretch/>
        </p:blipFill>
        <p:spPr>
          <a:xfrm>
            <a:off x="2277375" y="2454500"/>
            <a:ext cx="4453774" cy="23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at CAGE-seq data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Inherently</a:t>
            </a:r>
            <a:r>
              <a:rPr lang="en"/>
              <a:t> noisy, represent the number of CAGE tags that mapped to a region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3">
            <a:alphaModFix/>
          </a:blip>
          <a:srcRect b="48896" l="0" r="0" t="9690"/>
          <a:stretch/>
        </p:blipFill>
        <p:spPr>
          <a:xfrm>
            <a:off x="280450" y="1806475"/>
            <a:ext cx="8723098" cy="203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2"/>
          <p:cNvCxnSpPr/>
          <p:nvPr/>
        </p:nvCxnSpPr>
        <p:spPr>
          <a:xfrm flipH="1" rot="10800000">
            <a:off x="280450" y="1902975"/>
            <a:ext cx="2914200" cy="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2"/>
          <p:cNvCxnSpPr/>
          <p:nvPr/>
        </p:nvCxnSpPr>
        <p:spPr>
          <a:xfrm flipH="1" rot="10800000">
            <a:off x="280450" y="2001000"/>
            <a:ext cx="2914200" cy="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200150"/>
            <a:ext cx="46209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DeepTSS is a computational method for processing CAGE data and predicting single nucleotide TSS with Deep Learning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ts val="1540"/>
              <a:buChar char="○"/>
            </a:pPr>
            <a:r>
              <a:rPr lang="en"/>
              <a:t>Trained on one cell type tested on another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ts val="1540"/>
              <a:buChar char="○"/>
            </a:pPr>
            <a:r>
              <a:rPr lang="en"/>
              <a:t>B</a:t>
            </a:r>
            <a:r>
              <a:rPr lang="en"/>
              <a:t>inary labels are determined by overlap with active chromatin and ChIP-Seq (TF) enriched loci 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ts val="1540"/>
              <a:buChar char="○"/>
            </a:pPr>
            <a:r>
              <a:rPr lang="en"/>
              <a:t>Features: one-hot encoded DNA sequence, GSP, structural, conservation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ts val="1540"/>
              <a:buChar char="○"/>
            </a:pPr>
            <a:r>
              <a:rPr lang="en"/>
              <a:t>Results show good performance of TSS prediction where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Genomic Signal Processing (GSP) methods transform DNA strings to numerical data.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825" y="30450"/>
            <a:ext cx="3239975" cy="42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333775" y="4274075"/>
            <a:ext cx="233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1:Overview of training set selection, feature extraction and DeepTSS DL architecture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200" y="971550"/>
            <a:ext cx="8229600" cy="3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Modeling Goal: Binary TSS prediction of 600bp input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Biological Goal: Train on human CAGE-peak windows and test on mouse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2457"/>
            <a:ext cx="9144003" cy="199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launch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.yml file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hree job scripts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276" y="0"/>
            <a:ext cx="4121076" cy="472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launch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1200150"/>
            <a:ext cx="28911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Download github repository in $PROJECT directory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83" y="0"/>
            <a:ext cx="42745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with V1 Dataset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63" y="2858000"/>
            <a:ext cx="2646725" cy="19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62" y="1033125"/>
            <a:ext cx="2534774" cy="190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913" y="1109313"/>
            <a:ext cx="2534774" cy="190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1913" y="2934200"/>
            <a:ext cx="2534774" cy="1901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4320713" y="1185525"/>
            <a:ext cx="9600" cy="3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1744400" y="759325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100 Epochs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870663" y="759325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Epochs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with </a:t>
            </a:r>
            <a:r>
              <a:rPr i="1" lang="en"/>
              <a:t>V2 </a:t>
            </a:r>
            <a:r>
              <a:rPr lang="en"/>
              <a:t>dataset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244" y="1144975"/>
            <a:ext cx="3804675" cy="285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144987"/>
            <a:ext cx="3804688" cy="28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