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3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3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2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5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9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27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431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733" y="2628046"/>
            <a:ext cx="6281873" cy="5248622"/>
          </a:xfrm>
        </p:spPr>
        <p:txBody>
          <a:bodyPr/>
          <a:lstStyle/>
          <a:p>
            <a:r>
              <a:t>STUDENT NAME: SOFIA.V</a:t>
            </a:r>
          </a:p>
          <a:p>
            <a:r>
              <a:t>NM ID: CA538C65A4836988B0A42F1BA0891C2F</a:t>
            </a:r>
          </a:p>
          <a:p>
            <a:r>
              <a:t>REGISTER NO: BRU5B2426J1619</a:t>
            </a:r>
          </a:p>
          <a:p>
            <a:r>
              <a:t>DEPARTMENT: B.Sc(IT)</a:t>
            </a:r>
          </a:p>
          <a:p>
            <a:r>
              <a:t>COLLEGE: Dr.R.V Arts and Science College</a:t>
            </a:r>
          </a:p>
          <a:p>
            <a:endParaRPr/>
          </a:p>
          <a:p>
            <a:r>
              <a:t>PROJECT TITLE: Portfolio for UX/UI Designers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Enhances how UX/UI designers present themselves.</a:t>
            </a:r>
          </a:p>
          <a:p>
            <a:r>
              <a:t>- Combines creativity with functionality.</a:t>
            </a:r>
          </a:p>
          <a:p>
            <a:r>
              <a:t>- Increases chances of impressing recruiters.</a:t>
            </a:r>
          </a:p>
          <a:p>
            <a:r>
              <a:t>- A strong tool for career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Repository: (To be added after deployment)</a:t>
            </a:r>
          </a:p>
          <a:p>
            <a:r>
              <a:t>The portfolio will be uploaded and hosted using GitHub Pages.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</a:t>
            </a:r>
          </a:p>
          <a:p>
            <a:r>
              <a:t>Project Overview</a:t>
            </a:r>
          </a:p>
          <a:p>
            <a:r>
              <a:t>End Users</a:t>
            </a:r>
          </a:p>
          <a:p>
            <a:r>
              <a:t>Tools and Technologies</a:t>
            </a:r>
          </a:p>
          <a:p>
            <a:r>
              <a:t>Portfolio Design and Layout</a:t>
            </a:r>
          </a:p>
          <a:p>
            <a:r>
              <a:t>Features and Functionality</a:t>
            </a:r>
          </a:p>
          <a:p>
            <a:r>
              <a:t>Results and Screenshots</a:t>
            </a:r>
          </a:p>
          <a:p>
            <a:r>
              <a:t>Conclusion</a:t>
            </a:r>
          </a:p>
          <a:p>
            <a:r>
              <a:t>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Many UX/UI designers struggle to showcase skills in a structured way.</a:t>
            </a:r>
          </a:p>
          <a:p>
            <a:r>
              <a:t>- Portfolios often lack interactivity and modern design.</a:t>
            </a:r>
          </a:p>
          <a:p>
            <a:r>
              <a:t>- Recruiters find it difficult to assess creativity quickly.</a:t>
            </a:r>
          </a:p>
          <a:p>
            <a:r>
              <a:t>- There’s a need for an engaging, responsive digital portfolio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Creates a portfolio framework tailored for UX/UI designers.</a:t>
            </a:r>
          </a:p>
          <a:p>
            <a:r>
              <a:t>- Highlights creativity, technical skills, and case studies.</a:t>
            </a:r>
          </a:p>
          <a:p>
            <a:r>
              <a:t>- Responsive design ensures accessibility across devices.</a:t>
            </a:r>
          </a:p>
          <a:p>
            <a:r>
              <a:t>- Integrates modern UI patterns and micro-interactions.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UX/UI design students showcasing their work.</a:t>
            </a:r>
          </a:p>
          <a:p>
            <a:r>
              <a:t>- Professionals applying for creative roles.</a:t>
            </a:r>
          </a:p>
          <a:p>
            <a:r>
              <a:t>- Recruiters and hiring managers in design agencies.</a:t>
            </a:r>
          </a:p>
          <a:p>
            <a:r>
              <a:t>- Clients searching for freelance designers.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HTML5, CSS3, JavaScript for development.</a:t>
            </a:r>
          </a:p>
          <a:p>
            <a:r>
              <a:t>- Figma for prototyping design layouts.</a:t>
            </a:r>
          </a:p>
          <a:p>
            <a:r>
              <a:t>- GitHub for hosting and version control.</a:t>
            </a:r>
          </a:p>
          <a:p>
            <a:r>
              <a:t>- Canva/Photoshop for image editing.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Minimalistic yet modern design principles.</a:t>
            </a:r>
          </a:p>
          <a:p>
            <a:r>
              <a:t>- Grid-based layout for structured content.</a:t>
            </a:r>
          </a:p>
          <a:p>
            <a:r>
              <a:t>- Sections: About Me, Projects, Skills, Contact.</a:t>
            </a:r>
          </a:p>
          <a:p>
            <a:r>
              <a:t>- Use of soft colors, typography, and icons.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navigation with smooth transitions.</a:t>
            </a:r>
          </a:p>
          <a:p>
            <a:r>
              <a:t>- Responsive across mobile, tablet, and desktop.</a:t>
            </a:r>
          </a:p>
          <a:p>
            <a:r>
              <a:t>- Integrated GitHub and LinkedIn links.</a:t>
            </a:r>
          </a:p>
          <a:p>
            <a:r>
              <a:t>- Downloadable resume section.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Display portfolio homepage screenshot.</a:t>
            </a:r>
          </a:p>
          <a:p>
            <a:r>
              <a:t>- Show project showcase page.</a:t>
            </a:r>
          </a:p>
          <a:p>
            <a:r>
              <a:t>- Demonstrate responsive layouts.</a:t>
            </a:r>
          </a:p>
          <a:p>
            <a:r>
              <a:t>- Include contact form interface.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Digital Portfolio</vt:lpstr>
      <vt:lpstr>Agenda</vt:lpstr>
      <vt:lpstr>Problem Statement</vt:lpstr>
      <vt:lpstr>Project Overview</vt:lpstr>
      <vt:lpstr>Who Are the End Users?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/>
  <cp:keywords/>
  <dc:description>generated using python-pptx</dc:description>
  <cp:lastModifiedBy>Sofia V</cp:lastModifiedBy>
  <cp:revision>2</cp:revision>
  <dcterms:created xsi:type="dcterms:W3CDTF">2013-01-27T09:14:16Z</dcterms:created>
  <dcterms:modified xsi:type="dcterms:W3CDTF">2025-09-08T06:41:09Z</dcterms:modified>
  <cp:category/>
</cp:coreProperties>
</file>