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9" r:id="rId6"/>
    <p:sldId id="260" r:id="rId7"/>
    <p:sldId id="258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524E-532C-4BEB-B780-FD1236FBF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7F1A6-CB82-428D-8D47-3076154BB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CA922-5770-4555-B109-D73654CD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7452-F6B7-47DF-A432-3499768516D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25277-7132-4D04-96B6-234D6975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21D89-9BD6-4855-ABCB-C99F9907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7B6B-EE57-4990-916D-1A47373E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6B59-F2D5-4F9C-A338-6BA74B18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B1833-5949-4557-AC07-7D3880AF5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2E5A6-C14E-4B8B-96F0-2652F2CE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7452-F6B7-47DF-A432-3499768516D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F495A-6480-4619-8B3C-167B81A3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E59BA-64F1-4917-AB47-7D928020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7B6B-EE57-4990-916D-1A47373E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7169F-2672-4F13-A38B-E0AA5BC0D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80AB5-C079-4F70-B0E8-45D974746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CED56-ECD7-4640-A513-D699A29F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7452-F6B7-47DF-A432-3499768516D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20AF7-6A2E-40B6-9C7B-DDB2139C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6E09C-2112-4401-8A28-7F6B411A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7B6B-EE57-4990-916D-1A47373E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8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350D-C687-44C3-8A08-040B9BA59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40034-49AC-4CE1-9E9F-F15DD85E0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1CF9D-A502-4F3C-95C3-85BA3F1C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7452-F6B7-47DF-A432-3499768516D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DFF95-95DC-4740-A519-89417D48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AF076-1466-4A8F-AD86-8037A9A3F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7B6B-EE57-4990-916D-1A47373E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0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796A-488A-440C-8964-4258E4436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58D2B-546C-4E24-BA8A-E67E414C0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4CC81-4A3E-4D21-AE83-C05AF690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7452-F6B7-47DF-A432-3499768516D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B8638-ED35-4EC2-A3EF-0C68931D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17E18-1A17-4BCA-8E93-B9FE35EE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7B6B-EE57-4990-916D-1A47373E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3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B887-2607-4016-8054-45CE035B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A2D85-796A-43F7-967B-511469AF4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6D6D9-5947-47D8-BE2A-40404EA0B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26021-68D3-49E7-9064-8DC035AF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7452-F6B7-47DF-A432-3499768516D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31A96-8B21-46F8-A1A3-311F90EFB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35C46-547D-405D-91D7-31D712D2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7B6B-EE57-4990-916D-1A47373E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1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25DA-D7D7-40C4-AC3E-BDA85FA7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1F9D4-F702-430E-A392-BCF65A8BC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D08B7-3B2A-40E4-A37A-3E0227CE4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4B2E87-9B48-4B21-9A3A-BE2D40167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2343D-99AB-4604-A2B0-F4BB19301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4781D4-933F-487A-A2C3-00E91160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7452-F6B7-47DF-A432-3499768516D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66EBA-E7FD-4665-B57D-2AD4B525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64C9EE-2B2C-4D3A-8C42-34C33464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7B6B-EE57-4990-916D-1A47373E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2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6415-C731-45D6-BD89-07BD192E4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EF3A1-BE8E-490D-8170-FDF5B8EA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7452-F6B7-47DF-A432-3499768516D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96CAC-715C-40D1-92D5-D51C61ED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F7999-BB8E-45A0-81C4-A87A3AAC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7B6B-EE57-4990-916D-1A47373E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9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FED7E9-F728-4D06-BE00-95907958E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7452-F6B7-47DF-A432-3499768516D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A67E8-2D64-4B3B-9915-D735313D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A375F-D926-44A9-B3BC-BEDFAD6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7B6B-EE57-4990-916D-1A47373E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6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85CE-FFF1-4004-B858-189C6DF46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9A51D-0D0D-448A-BE09-0F634DE35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A8F8F-E080-471B-88CB-D755E5225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FC3FD-4482-48C2-9CBD-2C1EA62B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7452-F6B7-47DF-A432-3499768516D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4EA52-34CA-4727-8AFC-1FE1CF98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FC0A2-7847-4F3B-921D-6AF063F2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7B6B-EE57-4990-916D-1A47373E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5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B0888-1403-4DA0-8E2F-DEB8AB8F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DA413-4474-4898-BF95-548C6B92A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82982-85B2-4F2E-BA61-99E1B0C97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BE0F6-5251-499A-8B6D-12BB8BB3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7452-F6B7-47DF-A432-3499768516D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717FD-56AE-4795-ABB9-F45737F8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A0A69-5742-40B8-8AC9-7FBF7334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7B6B-EE57-4990-916D-1A47373E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4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FEA12C-25E9-41EC-9E57-E2DC99BB3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299A5-2F9A-4BBE-9F32-3F22DE77E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A4B3F-1092-4C0B-B784-162A9B676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67452-F6B7-47DF-A432-3499768516D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85C7F-E6C9-4BF3-9BD3-2411A7C52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ED09F-3FF8-4A7F-B385-1C76112F9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27B6B-EE57-4990-916D-1A47373E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76658-F11A-4093-ADFA-01170320F8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Análisis de microsatélites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78C93-FA4B-4BA8-9496-279BF77BC1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93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FED8-0318-4216-9758-95D6E81AF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/>
              <a:t>Organización del análisis de un proyecto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54644-7AB2-4614-9D8F-E2FD9E4FF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400" dirty="0"/>
              <a:t>Reproducibilidad</a:t>
            </a:r>
          </a:p>
          <a:p>
            <a:pPr lvl="1"/>
            <a:r>
              <a:rPr lang="es-MX" sz="2000" dirty="0"/>
              <a:t>Archivos README</a:t>
            </a:r>
          </a:p>
          <a:p>
            <a:pPr lvl="1"/>
            <a:r>
              <a:rPr lang="es-MX" sz="2000" dirty="0"/>
              <a:t>Anotaciones de procesos (especialmente si estamos analizando con programas como Excel)</a:t>
            </a:r>
          </a:p>
          <a:p>
            <a:pPr lvl="1"/>
            <a:r>
              <a:rPr lang="es-MX" sz="2000" dirty="0"/>
              <a:t>Anotaciones de observaciones </a:t>
            </a:r>
          </a:p>
          <a:p>
            <a:pPr lvl="1"/>
            <a:r>
              <a:rPr lang="es-MX" sz="2000" dirty="0"/>
              <a:t>Dejar el proyecto listo para correr sin recurrir a tu memoria </a:t>
            </a:r>
          </a:p>
          <a:p>
            <a:pPr lvl="1"/>
            <a:r>
              <a:rPr lang="es-MX" sz="2000" dirty="0"/>
              <a:t>Aprender a usar controlador de versiones</a:t>
            </a:r>
          </a:p>
          <a:p>
            <a:pPr lvl="1"/>
            <a:endParaRPr lang="es-MX" sz="2000" dirty="0"/>
          </a:p>
          <a:p>
            <a:r>
              <a:rPr lang="es-MX" sz="2400" dirty="0" err="1"/>
              <a:t>Quercus_humboldtii</a:t>
            </a:r>
            <a:endParaRPr lang="es-MX" sz="2400" dirty="0"/>
          </a:p>
          <a:p>
            <a:pPr lvl="1"/>
            <a:r>
              <a:rPr lang="es-MX" sz="2000" dirty="0" err="1"/>
              <a:t>bin</a:t>
            </a:r>
            <a:r>
              <a:rPr lang="es-MX" sz="2000" dirty="0"/>
              <a:t> (programas/scripts, README)</a:t>
            </a:r>
          </a:p>
          <a:p>
            <a:pPr lvl="1"/>
            <a:r>
              <a:rPr lang="es-MX" sz="2000" dirty="0"/>
              <a:t>data (archivos de entrada, datos)</a:t>
            </a:r>
          </a:p>
          <a:p>
            <a:pPr lvl="1"/>
            <a:r>
              <a:rPr lang="es-MX" sz="2000" dirty="0"/>
              <a:t>archive (lo que en realidad se que no necesito pero me da miedo borrar)</a:t>
            </a:r>
          </a:p>
          <a:p>
            <a:pPr lvl="1"/>
            <a:r>
              <a:rPr lang="es-MX" sz="2000" dirty="0"/>
              <a:t>outputs (resultados, figuras, anotaciones)</a:t>
            </a:r>
          </a:p>
          <a:p>
            <a:pPr lvl="1"/>
            <a:endParaRPr lang="es-MX" sz="2000" dirty="0"/>
          </a:p>
          <a:p>
            <a:pPr lvl="1"/>
            <a:endParaRPr lang="es-MX" sz="2000" dirty="0"/>
          </a:p>
          <a:p>
            <a:pPr lvl="1"/>
            <a:endParaRPr lang="es-MX" sz="2000" dirty="0"/>
          </a:p>
          <a:p>
            <a:pPr lvl="1"/>
            <a:endParaRPr lang="es-MX" sz="2000" dirty="0"/>
          </a:p>
          <a:p>
            <a:pPr lvl="1"/>
            <a:endParaRPr lang="es-MX" sz="2000" dirty="0"/>
          </a:p>
          <a:p>
            <a:endParaRPr lang="en-US" sz="24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8789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8F1D43-9227-45DD-BFD8-551EED63A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369" y="944368"/>
            <a:ext cx="6486572" cy="5100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87026F-D95E-46DB-AD87-611F224A60E2}"/>
              </a:ext>
            </a:extLst>
          </p:cNvPr>
          <p:cNvSpPr txBox="1"/>
          <p:nvPr/>
        </p:nvSpPr>
        <p:spPr>
          <a:xfrm>
            <a:off x="574922" y="758203"/>
            <a:ext cx="409016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Secuencias de ADN constituidas por repeticiones de motivos nucleotídicos (1 – 6 pb)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Son altamente polimórficos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Tasa de mutación elevada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Son codominantes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Hay de diferentes tipos dependiendo del motivo (mono, di, tri…. </a:t>
            </a:r>
            <a:r>
              <a:rPr lang="es-MX" dirty="0" err="1"/>
              <a:t>hexa</a:t>
            </a:r>
            <a:r>
              <a:rPr lang="es-MX" dirty="0"/>
              <a:t>) o la combinación de motivos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Puros (uno)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Compuestos (+2)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Interrumpidos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Desventajas: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err="1"/>
              <a:t>Homoplasia</a:t>
            </a:r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Alelos nulos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853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67BCC8-247C-40F3-98A1-8626B19F1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50" y="279267"/>
            <a:ext cx="4267231" cy="652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8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2199-48AD-4ADC-8BF5-36824420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A0410-BC44-4CCB-A7CE-09298AF7D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829" y="6407553"/>
            <a:ext cx="3945517" cy="378462"/>
          </a:xfrm>
        </p:spPr>
        <p:txBody>
          <a:bodyPr>
            <a:normAutofit fontScale="70000" lnSpcReduction="20000"/>
          </a:bodyPr>
          <a:lstStyle/>
          <a:p>
            <a:r>
              <a:rPr lang="en-US" sz="1800" dirty="0"/>
              <a:t>https://www.youtube.com/watch?v=-RzKFR-n5zs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026" name="Picture 2" descr="Capillary Electrophoresis (Part 2): Instrumentation &amp; Electroosmotic Flow -  YouTube">
            <a:extLst>
              <a:ext uri="{FF2B5EF4-FFF2-40B4-BE49-F238E27FC236}">
                <a16:creationId xmlns:a16="http://schemas.microsoft.com/office/drawing/2014/main" id="{BF87B7F7-255C-4350-AD45-CEEB7389BD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6" t="12096" r="13565" b="10051"/>
          <a:stretch/>
        </p:blipFill>
        <p:spPr bwMode="auto">
          <a:xfrm>
            <a:off x="607734" y="107806"/>
            <a:ext cx="5313218" cy="316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9716F9-A7D9-49DD-8AAF-8B4703555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605" y="198870"/>
            <a:ext cx="4731132" cy="4582908"/>
          </a:xfrm>
          <a:prstGeom prst="rect">
            <a:avLst/>
          </a:prstGeom>
        </p:spPr>
      </p:pic>
      <p:pic>
        <p:nvPicPr>
          <p:cNvPr id="10" name="Picture 9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F407A3D6-B652-407D-A39A-89492E154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73" y="3860385"/>
            <a:ext cx="6288969" cy="261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7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E47DCE-8A97-4CC9-BBCB-E5AFE1421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25" y="2291038"/>
            <a:ext cx="4957799" cy="2719407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A5A8EFA-B2FE-4BEE-9A83-13D59F1BD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223" y="847307"/>
            <a:ext cx="5740400" cy="532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4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503372-D72B-4CE2-BD0A-E98B0AA88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138" y="745743"/>
            <a:ext cx="8485043" cy="559482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B989B2F3-5E8E-4899-80C6-2F94259DE957}"/>
              </a:ext>
            </a:extLst>
          </p:cNvPr>
          <p:cNvGrpSpPr/>
          <p:nvPr/>
        </p:nvGrpSpPr>
        <p:grpSpPr>
          <a:xfrm>
            <a:off x="1806899" y="799412"/>
            <a:ext cx="8357282" cy="5097647"/>
            <a:chOff x="536594" y="772035"/>
            <a:chExt cx="8357282" cy="509764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3A319E-5226-430C-B190-CE733BE62CA1}"/>
                </a:ext>
              </a:extLst>
            </p:cNvPr>
            <p:cNvSpPr/>
            <p:nvPr/>
          </p:nvSpPr>
          <p:spPr>
            <a:xfrm>
              <a:off x="536594" y="5338564"/>
              <a:ext cx="8357282" cy="531118"/>
            </a:xfrm>
            <a:prstGeom prst="rect">
              <a:avLst/>
            </a:prstGeom>
            <a:solidFill>
              <a:srgbClr val="ED7D3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208BAF0-9058-4272-BBAC-348489935E8E}"/>
                </a:ext>
              </a:extLst>
            </p:cNvPr>
            <p:cNvSpPr/>
            <p:nvPr/>
          </p:nvSpPr>
          <p:spPr>
            <a:xfrm rot="16200000">
              <a:off x="175175" y="3162074"/>
              <a:ext cx="3821863" cy="531118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B126C56-D37B-48C3-B72A-1D2C8DBBFF27}"/>
                </a:ext>
              </a:extLst>
            </p:cNvPr>
            <p:cNvSpPr/>
            <p:nvPr/>
          </p:nvSpPr>
          <p:spPr>
            <a:xfrm rot="16200000">
              <a:off x="971418" y="3024709"/>
              <a:ext cx="3821863" cy="805844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CC252B-E23C-4B52-A4C2-A0F8A8CBD021}"/>
                </a:ext>
              </a:extLst>
            </p:cNvPr>
            <p:cNvSpPr/>
            <p:nvPr/>
          </p:nvSpPr>
          <p:spPr>
            <a:xfrm rot="16200000">
              <a:off x="2419198" y="3162072"/>
              <a:ext cx="3821863" cy="531118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741504B-B252-4DF5-8128-DA272A77F6CA}"/>
                </a:ext>
              </a:extLst>
            </p:cNvPr>
            <p:cNvSpPr/>
            <p:nvPr/>
          </p:nvSpPr>
          <p:spPr>
            <a:xfrm rot="16200000">
              <a:off x="5195250" y="3100931"/>
              <a:ext cx="3821863" cy="53111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B937EFC-BFF1-44ED-83EB-993A8BF344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6181" y="772038"/>
              <a:ext cx="0" cy="48320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82E9AF5-38B9-4C29-BB81-62BD9F80CF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5872" y="772037"/>
              <a:ext cx="0" cy="48320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D99A564-934E-4CBA-9507-31A9CF393A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1609" y="772037"/>
              <a:ext cx="0" cy="48320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950AAA-1E5C-4B92-AC74-18BE4849ED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2977" y="772036"/>
              <a:ext cx="0" cy="48320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D7BB95C-6784-49E7-8311-2783D05E67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5107" y="772036"/>
              <a:ext cx="0" cy="48320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0774748-30B1-407F-B8A2-BD9D6C7D5A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4418" y="772036"/>
              <a:ext cx="0" cy="48320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6502D39-4666-4B9A-8C3F-690667DD86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5630" y="772036"/>
              <a:ext cx="0" cy="48320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3686842-638D-4BA1-A395-B8F17A8B4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6106" y="772035"/>
              <a:ext cx="0" cy="48320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969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D331C7A-6C1B-4D84-9638-0E183D919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6" y="0"/>
            <a:ext cx="57150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81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E3AA3B8-9AD4-433B-8BE9-7FCE37561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31" y="574922"/>
            <a:ext cx="5684805" cy="5798501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1A06738-537F-415F-89CB-19F233178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551" y="708735"/>
            <a:ext cx="3963956" cy="544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6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73D87B-A70B-4E50-BBED-4A69B24D5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3" y="1957376"/>
            <a:ext cx="12011113" cy="29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5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160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Análisis de microsatélites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Organización del análisis de un proyecto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microsatélites</dc:title>
  <dc:creator>SOFIA ZORRILLA AZCUE</dc:creator>
  <cp:lastModifiedBy>SOFIA ZORRILLA AZCUE</cp:lastModifiedBy>
  <cp:revision>10</cp:revision>
  <dcterms:created xsi:type="dcterms:W3CDTF">2022-05-19T10:36:38Z</dcterms:created>
  <dcterms:modified xsi:type="dcterms:W3CDTF">2022-05-19T12:24:53Z</dcterms:modified>
</cp:coreProperties>
</file>