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453A7B-A80E-2A66-E016-D850C81A1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C195C4-4540-238E-7B91-5A8C5DA6C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31490E-EE05-6C2B-FB3C-1EE37B8A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D3B560-C19F-477E-7853-AA64779F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F85191-3123-0D16-03B8-E77042D5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DCBCC1-7A83-74A6-DE4F-3EE62B1D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5A50CD-C1A2-530A-7962-D920236AC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EDE4DA-B211-ADD3-2D32-24EC22F7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24865D-BDDB-2D11-A6E2-30F8DE63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131BF4-5588-3FD1-3610-8A3D740A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6027CE8-E7BF-62B7-31F0-EC6FF3257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F6DAA5-A752-2FC5-B161-A7AC55BB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F654F4-409A-8634-8270-891AC87D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297508-92C2-551F-8237-E62CF740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4F6F03-FB0D-A34A-9BA2-48266F03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9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97C9F-5DB8-3FAA-ED61-1F0869FC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C2112C-F539-6E7B-8243-5DCF6730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3F8898-CE13-45C0-2CF6-E2B155EC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BD7D56-04FF-26EC-9A84-74C6331E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5C041A-1247-6C6A-81B5-D702A100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4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CA774-A719-3C55-B698-349A8BFE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154C4A-D373-ADA1-0FA7-C9C2E399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EC7846-F26E-406D-86A2-A623EF94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B71D15-1FE3-2DD4-68E4-88C294FA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F45B51-7DC3-DC2A-D1F5-7E0E8030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8EFA9-442D-A6DB-6A01-B2B67FD0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6353E1-37D0-6823-B55C-2C707787F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4E1AA4-176C-C10B-A8EC-2C88CE726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8707C2-7266-928A-FC7E-F0412CA5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C64C54-EF84-2109-F6D4-A96B59E6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150F42-8637-CB1E-4AF9-F36B17AC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9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4EDE78-417C-B9FF-C848-921F0CA2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9500B8-E400-3A64-9414-79CF3980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C90ECF-73C1-514E-F2B1-E09F91E88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CF9D27-0608-4B31-DEF3-7F9494CE3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BBD7AA-9A69-908F-A88D-AE01E4202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F06A0AE-7D1F-469A-BD91-89B43226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02D2769-CF38-EC9C-3CB0-BDF84534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ACD1A7-A694-7A75-1D22-2D429DCB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0810E-B36A-6CA8-FE3E-7E25760D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F5FF0A-69A9-6B96-6E5E-98A715C0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A119C5-E63C-39EB-719A-1C9AC6D8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06208F-B7A5-70A5-2C5B-FC0AA83E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FAEB41-B9DD-FE7E-3707-D3C293EF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3669EE5-4AA8-65A9-B3C4-DE1D357C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E3E9FF-318E-D23C-70CE-926126C3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C9D79E-3618-28EA-7927-550C67E8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5E3960-42F0-2CF2-490F-2308FCA7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1727E0-0403-A40F-16BC-37386DC4A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FBDFEA-0AC3-8BAA-F778-61C460D3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2339FF-14B0-523C-D996-53747D1F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6CE55-C18C-67C5-EEAE-1D96100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9CB64-4C33-01FA-CCCE-82C7393C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F54DB8-ADBF-5A02-88B1-0157D3F8B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6902C2-9CFA-40D4-D46D-FD7A4F90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85DF0C-1909-55B1-D4F0-7BC51D22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969705-5E1D-97CE-E685-3AC3730E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376CB1-5BB7-9E1A-CD60-0873D7A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C342D12-8697-CD89-EB3E-A4BB3E8D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0A657C-1DD5-651C-198D-62971D7F0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C02E8-84BB-B442-C3FF-16BC57274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19EA-CC20-4E25-A7D4-801439BF7A6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1DC8E7-342C-5E67-6B3F-189F3857D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1018FF-72FF-4FEA-6537-97DF6346E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31677C52-19CD-7930-AEC9-79E485D038E0}"/>
              </a:ext>
            </a:extLst>
          </p:cNvPr>
          <p:cNvSpPr/>
          <p:nvPr/>
        </p:nvSpPr>
        <p:spPr>
          <a:xfrm>
            <a:off x="2774160" y="294129"/>
            <a:ext cx="1584000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MacOS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E1F1E03D-D4A1-D3A3-A268-A2C927F939CB}"/>
              </a:ext>
            </a:extLst>
          </p:cNvPr>
          <p:cNvSpPr/>
          <p:nvPr/>
        </p:nvSpPr>
        <p:spPr>
          <a:xfrm>
            <a:off x="84517" y="2533529"/>
            <a:ext cx="2045811" cy="125730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OS do you have?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F13AB45-BEEB-FE50-05DB-8620244E5A9F}"/>
              </a:ext>
            </a:extLst>
          </p:cNvPr>
          <p:cNvSpPr/>
          <p:nvPr/>
        </p:nvSpPr>
        <p:spPr>
          <a:xfrm>
            <a:off x="2807236" y="1501014"/>
            <a:ext cx="1584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F41A8A7-750F-2949-13BB-D8D1CCD51E84}"/>
              </a:ext>
            </a:extLst>
          </p:cNvPr>
          <p:cNvSpPr/>
          <p:nvPr/>
        </p:nvSpPr>
        <p:spPr>
          <a:xfrm>
            <a:off x="2774160" y="6023871"/>
            <a:ext cx="1584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23D81D1-8169-C766-F712-AA655518B953}"/>
              </a:ext>
            </a:extLst>
          </p:cNvPr>
          <p:cNvSpPr/>
          <p:nvPr/>
        </p:nvSpPr>
        <p:spPr>
          <a:xfrm>
            <a:off x="10392000" y="5731023"/>
            <a:ext cx="1800000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Linux Installation (Section 2.1)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405C992-E451-3B4C-EBF3-7B693C22FB09}"/>
              </a:ext>
            </a:extLst>
          </p:cNvPr>
          <p:cNvSpPr/>
          <p:nvPr/>
        </p:nvSpPr>
        <p:spPr>
          <a:xfrm>
            <a:off x="10392000" y="0"/>
            <a:ext cx="180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Desktop Installation</a:t>
            </a:r>
          </a:p>
          <a:p>
            <a:pPr algn="ctr"/>
            <a:r>
              <a:rPr lang="en-US" dirty="0"/>
              <a:t>(Section 2.2)</a:t>
            </a: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6AECC018-17C0-3145-E3FA-69E50D2D5887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4358160" y="540000"/>
            <a:ext cx="6033840" cy="61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mbo 22">
            <a:extLst>
              <a:ext uri="{FF2B5EF4-FFF2-40B4-BE49-F238E27FC236}">
                <a16:creationId xmlns:a16="http://schemas.microsoft.com/office/drawing/2014/main" id="{82644EB6-42F7-A074-F257-93EC4F5CE5EB}"/>
              </a:ext>
            </a:extLst>
          </p:cNvPr>
          <p:cNvSpPr/>
          <p:nvPr/>
        </p:nvSpPr>
        <p:spPr>
          <a:xfrm>
            <a:off x="5710770" y="5830492"/>
            <a:ext cx="1795460" cy="88106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choose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0C5094E-920A-187C-0A5D-118B80952A80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 flipV="1">
            <a:off x="4358160" y="6271023"/>
            <a:ext cx="1352610" cy="228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21433F9A-57B6-B148-0A0E-60105B56B1C3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130328" y="3162180"/>
            <a:ext cx="643832" cy="3131691"/>
          </a:xfrm>
          <a:prstGeom prst="bentConnector3">
            <a:avLst>
              <a:gd name="adj1" fmla="val 5221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685E7B0B-0299-0373-6AB2-D0E5A374D53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130328" y="1771014"/>
            <a:ext cx="676908" cy="139116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B58E7576-92A6-D69B-7D8C-131E7AAA0ABF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2130328" y="546129"/>
            <a:ext cx="643832" cy="261605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09A7774-B38C-EA68-C6DF-6B75612E64B4}"/>
              </a:ext>
            </a:extLst>
          </p:cNvPr>
          <p:cNvSpPr txBox="1"/>
          <p:nvPr/>
        </p:nvSpPr>
        <p:spPr>
          <a:xfrm>
            <a:off x="7488599" y="5795199"/>
            <a:ext cx="288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Fast with no compromise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FE31493-F8AD-CA12-1CE9-4D4226D0BE9E}"/>
              </a:ext>
            </a:extLst>
          </p:cNvPr>
          <p:cNvSpPr txBox="1"/>
          <p:nvPr/>
        </p:nvSpPr>
        <p:spPr>
          <a:xfrm>
            <a:off x="7420674" y="4119371"/>
            <a:ext cx="343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Compartmentalized, more stable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(do not mess with your stuff)</a:t>
            </a:r>
          </a:p>
        </p:txBody>
      </p:sp>
      <p:sp>
        <p:nvSpPr>
          <p:cNvPr id="81" name="Rombo 80">
            <a:extLst>
              <a:ext uri="{FF2B5EF4-FFF2-40B4-BE49-F238E27FC236}">
                <a16:creationId xmlns:a16="http://schemas.microsoft.com/office/drawing/2014/main" id="{E2BDDA09-2ED4-F927-8010-472674B25E04}"/>
              </a:ext>
            </a:extLst>
          </p:cNvPr>
          <p:cNvSpPr/>
          <p:nvPr/>
        </p:nvSpPr>
        <p:spPr>
          <a:xfrm>
            <a:off x="4967955" y="1273457"/>
            <a:ext cx="3098801" cy="997389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you install Docker? (Section 2.2.1)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E53AAC2F-420B-D39C-AD1A-644DB467834B}"/>
              </a:ext>
            </a:extLst>
          </p:cNvPr>
          <p:cNvSpPr/>
          <p:nvPr/>
        </p:nvSpPr>
        <p:spPr>
          <a:xfrm>
            <a:off x="3871058" y="2991274"/>
            <a:ext cx="1584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Dual Boot (Section 2.3)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4C34B951-F1AE-D18F-0046-8819022AA340}"/>
              </a:ext>
            </a:extLst>
          </p:cNvPr>
          <p:cNvCxnSpPr>
            <a:cxnSpLocks/>
            <a:stCxn id="83" idx="1"/>
            <a:endCxn id="13" idx="0"/>
          </p:cNvCxnSpPr>
          <p:nvPr/>
        </p:nvCxnSpPr>
        <p:spPr>
          <a:xfrm rot="10800000" flipV="1">
            <a:off x="3566160" y="3351273"/>
            <a:ext cx="304898" cy="267259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mbo 90">
            <a:extLst>
              <a:ext uri="{FF2B5EF4-FFF2-40B4-BE49-F238E27FC236}">
                <a16:creationId xmlns:a16="http://schemas.microsoft.com/office/drawing/2014/main" id="{5EC2A83D-E3C6-B538-9E99-744D67DFD8B2}"/>
              </a:ext>
            </a:extLst>
          </p:cNvPr>
          <p:cNvSpPr/>
          <p:nvPr/>
        </p:nvSpPr>
        <p:spPr>
          <a:xfrm>
            <a:off x="8578907" y="1338263"/>
            <a:ext cx="1795460" cy="88106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choose</a:t>
            </a:r>
          </a:p>
        </p:txBody>
      </p:sp>
      <p:cxnSp>
        <p:nvCxnSpPr>
          <p:cNvPr id="157" name="Connettore a gomito 156">
            <a:extLst>
              <a:ext uri="{FF2B5EF4-FFF2-40B4-BE49-F238E27FC236}">
                <a16:creationId xmlns:a16="http://schemas.microsoft.com/office/drawing/2014/main" id="{5B52019D-5625-34F6-8771-CC640120FE85}"/>
              </a:ext>
            </a:extLst>
          </p:cNvPr>
          <p:cNvCxnSpPr>
            <a:cxnSpLocks/>
            <a:stCxn id="81" idx="2"/>
            <a:endCxn id="83" idx="3"/>
          </p:cNvCxnSpPr>
          <p:nvPr/>
        </p:nvCxnSpPr>
        <p:spPr>
          <a:xfrm rot="5400000">
            <a:off x="5445993" y="2279911"/>
            <a:ext cx="1080428" cy="106229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2 158">
            <a:extLst>
              <a:ext uri="{FF2B5EF4-FFF2-40B4-BE49-F238E27FC236}">
                <a16:creationId xmlns:a16="http://schemas.microsoft.com/office/drawing/2014/main" id="{C423E958-F364-958A-0BE2-CC1EFD05E68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>
            <a:off x="8066756" y="1772152"/>
            <a:ext cx="512151" cy="66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EB9B3B6A-1B13-DEDF-70AE-DB2DFF65F0B9}"/>
              </a:ext>
            </a:extLst>
          </p:cNvPr>
          <p:cNvCxnSpPr>
            <a:cxnSpLocks/>
            <a:stCxn id="91" idx="2"/>
            <a:endCxn id="83" idx="3"/>
          </p:cNvCxnSpPr>
          <p:nvPr/>
        </p:nvCxnSpPr>
        <p:spPr>
          <a:xfrm rot="5400000">
            <a:off x="6899874" y="774510"/>
            <a:ext cx="1131949" cy="402157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a gomito 162">
            <a:extLst>
              <a:ext uri="{FF2B5EF4-FFF2-40B4-BE49-F238E27FC236}">
                <a16:creationId xmlns:a16="http://schemas.microsoft.com/office/drawing/2014/main" id="{E34E2284-0781-D172-BA62-6F5382BBC8C1}"/>
              </a:ext>
            </a:extLst>
          </p:cNvPr>
          <p:cNvCxnSpPr>
            <a:cxnSpLocks/>
            <a:stCxn id="91" idx="3"/>
            <a:endCxn id="17" idx="2"/>
          </p:cNvCxnSpPr>
          <p:nvPr/>
        </p:nvCxnSpPr>
        <p:spPr>
          <a:xfrm flipV="1">
            <a:off x="10374367" y="1080000"/>
            <a:ext cx="917633" cy="698794"/>
          </a:xfrm>
          <a:prstGeom prst="bentConnector2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a gomito 165">
            <a:extLst>
              <a:ext uri="{FF2B5EF4-FFF2-40B4-BE49-F238E27FC236}">
                <a16:creationId xmlns:a16="http://schemas.microsoft.com/office/drawing/2014/main" id="{98F9F9B7-8F0D-94A4-3B00-F0E5FD1BAC32}"/>
              </a:ext>
            </a:extLst>
          </p:cNvPr>
          <p:cNvCxnSpPr>
            <a:cxnSpLocks/>
            <a:stCxn id="23" idx="0"/>
            <a:endCxn id="17" idx="2"/>
          </p:cNvCxnSpPr>
          <p:nvPr/>
        </p:nvCxnSpPr>
        <p:spPr>
          <a:xfrm rot="5400000" flipH="1" flipV="1">
            <a:off x="6575004" y="1113496"/>
            <a:ext cx="4750492" cy="4683500"/>
          </a:xfrm>
          <a:prstGeom prst="bentConnector3">
            <a:avLst>
              <a:gd name="adj1" fmla="val 29398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C9E5D894-EE85-9491-DABD-A6FD24864399}"/>
              </a:ext>
            </a:extLst>
          </p:cNvPr>
          <p:cNvCxnSpPr>
            <a:cxnSpLocks/>
            <a:stCxn id="11" idx="3"/>
            <a:endCxn id="81" idx="1"/>
          </p:cNvCxnSpPr>
          <p:nvPr/>
        </p:nvCxnSpPr>
        <p:spPr>
          <a:xfrm>
            <a:off x="4391236" y="1771014"/>
            <a:ext cx="576719" cy="1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9B1B4B23-4253-6BE2-0FDA-D2666CB72585}"/>
              </a:ext>
            </a:extLst>
          </p:cNvPr>
          <p:cNvCxnSpPr>
            <a:stCxn id="23" idx="3"/>
            <a:endCxn id="15" idx="1"/>
          </p:cNvCxnSpPr>
          <p:nvPr/>
        </p:nvCxnSpPr>
        <p:spPr>
          <a:xfrm>
            <a:off x="7506230" y="6271023"/>
            <a:ext cx="2885770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sellaDiTesto 231">
            <a:extLst>
              <a:ext uri="{FF2B5EF4-FFF2-40B4-BE49-F238E27FC236}">
                <a16:creationId xmlns:a16="http://schemas.microsoft.com/office/drawing/2014/main" id="{EFF83FFD-C963-EE41-9A39-D0455091DFB7}"/>
              </a:ext>
            </a:extLst>
          </p:cNvPr>
          <p:cNvSpPr txBox="1"/>
          <p:nvPr/>
        </p:nvSpPr>
        <p:spPr>
          <a:xfrm>
            <a:off x="6520769" y="2769541"/>
            <a:ext cx="309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Linux in parallel on your machine (code will run much faster but installing a new OS requires a significant effort)</a:t>
            </a:r>
          </a:p>
        </p:txBody>
      </p:sp>
    </p:spTree>
    <p:extLst>
      <p:ext uri="{BB962C8B-B14F-4D97-AF65-F5344CB8AC3E}">
        <p14:creationId xmlns:p14="http://schemas.microsoft.com/office/powerpoint/2010/main" val="2135265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Caldana</dc:creator>
  <cp:lastModifiedBy>Matteo Caldana</cp:lastModifiedBy>
  <cp:revision>4</cp:revision>
  <dcterms:created xsi:type="dcterms:W3CDTF">2022-09-09T12:57:58Z</dcterms:created>
  <dcterms:modified xsi:type="dcterms:W3CDTF">2022-09-09T15:06:17Z</dcterms:modified>
</cp:coreProperties>
</file>